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3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4.xml" ContentType="application/vnd.openxmlformats-officedocument.drawingml.chartshapes+xml"/>
  <Override PartName="/ppt/charts/chart1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handoutMasterIdLst>
    <p:handoutMasterId r:id="rId50"/>
  </p:handoutMasterIdLst>
  <p:sldIdLst>
    <p:sldId id="256" r:id="rId2"/>
    <p:sldId id="257" r:id="rId3"/>
    <p:sldId id="271" r:id="rId4"/>
    <p:sldId id="258" r:id="rId5"/>
    <p:sldId id="276" r:id="rId6"/>
    <p:sldId id="259" r:id="rId7"/>
    <p:sldId id="275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89" r:id="rId16"/>
    <p:sldId id="267" r:id="rId17"/>
    <p:sldId id="268" r:id="rId18"/>
    <p:sldId id="279" r:id="rId19"/>
    <p:sldId id="290" r:id="rId20"/>
    <p:sldId id="291" r:id="rId21"/>
    <p:sldId id="292" r:id="rId22"/>
    <p:sldId id="293" r:id="rId23"/>
    <p:sldId id="294" r:id="rId24"/>
    <p:sldId id="269" r:id="rId25"/>
    <p:sldId id="273" r:id="rId26"/>
    <p:sldId id="274" r:id="rId27"/>
    <p:sldId id="278" r:id="rId28"/>
    <p:sldId id="280" r:id="rId29"/>
    <p:sldId id="295" r:id="rId30"/>
    <p:sldId id="296" r:id="rId31"/>
    <p:sldId id="305" r:id="rId32"/>
    <p:sldId id="300" r:id="rId33"/>
    <p:sldId id="282" r:id="rId34"/>
    <p:sldId id="299" r:id="rId35"/>
    <p:sldId id="281" r:id="rId36"/>
    <p:sldId id="297" r:id="rId37"/>
    <p:sldId id="298" r:id="rId38"/>
    <p:sldId id="283" r:id="rId39"/>
    <p:sldId id="302" r:id="rId40"/>
    <p:sldId id="284" r:id="rId41"/>
    <p:sldId id="286" r:id="rId42"/>
    <p:sldId id="285" r:id="rId43"/>
    <p:sldId id="287" r:id="rId44"/>
    <p:sldId id="277" r:id="rId45"/>
    <p:sldId id="288" r:id="rId46"/>
    <p:sldId id="303" r:id="rId47"/>
    <p:sldId id="270" r:id="rId48"/>
  </p:sldIdLst>
  <p:sldSz cx="9144000" cy="6858000" type="screen4x3"/>
  <p:notesSz cx="9926638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F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2" autoAdjust="0"/>
    <p:restoredTop sz="94690" autoAdjust="0"/>
  </p:normalViewPr>
  <p:slideViewPr>
    <p:cSldViewPr>
      <p:cViewPr varScale="1">
        <p:scale>
          <a:sx n="106" d="100"/>
          <a:sy n="106" d="100"/>
        </p:scale>
        <p:origin x="96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MS\Desktop\Data\Temperature\Comparison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ARMS\Desktop\Data\Temperature\Comparison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MS\Desktop\Data\Temperature\Comparison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MS\Desktop\Data\Pressure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MS\Desktop\Data\Pressure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ARMS\Desktop\Data\Pressure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MS\Desktop\Data\Temperature\Comparison.xlsx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ARMS\Desktop\Data\Temperature\Comparison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MS\Desktop\Data\Temperature\Comparis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MS\Desktop\Data\Temperature\Comparis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MS\Desktop\Data\Temperature\Comparis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MS\Desktop\Data\Temperature\Comparison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RMS\Desktop\Data\Temperature\room%20temperatur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MS\Desktop\Data\1012%20072015\10-12_July2015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MS\Desktop\Data\Temperature\under%2025%20day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MS\Desktop\Data\Temperature\under%2025%20day2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RMS\Desktop\Data\Temperature\Comparis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/>
              <a:t>Temperature</a:t>
            </a:r>
          </a:p>
          <a:p>
            <a:pPr>
              <a:defRPr lang="en-US"/>
            </a:pPr>
            <a:r>
              <a:rPr lang="en-US" sz="1000"/>
              <a:t>(28-29/07</a:t>
            </a:r>
            <a:r>
              <a:rPr lang="en-US" sz="1000" baseline="0"/>
              <a:t> Overnight)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6562445319335093E-2"/>
          <c:y val="0.13589201877934273"/>
          <c:w val="0.89177788713910788"/>
          <c:h val="0.73069258068093601"/>
        </c:manualLayout>
      </c:layout>
      <c:scatterChart>
        <c:scatterStyle val="lineMarker"/>
        <c:varyColors val="0"/>
        <c:ser>
          <c:idx val="0"/>
          <c:order val="0"/>
          <c:tx>
            <c:v>WxS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xVal>
            <c:numRef>
              <c:f>'28-29072015'!$B$3:$B$537</c:f>
              <c:numCache>
                <c:formatCode>h:mm:ss</c:formatCode>
                <c:ptCount val="535"/>
                <c:pt idx="0">
                  <c:v>0.7055555555555556</c:v>
                </c:pt>
                <c:pt idx="1">
                  <c:v>0.70625000000000004</c:v>
                </c:pt>
                <c:pt idx="2">
                  <c:v>0.70694444444444482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0.70902777777777781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0.71180555555555591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0.71458333333333335</c:v>
                </c:pt>
                <c:pt idx="14">
                  <c:v>0.71527777777777779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0.71736111111111112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0.72013888888888911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0.72291666666666654</c:v>
                </c:pt>
                <c:pt idx="26">
                  <c:v>0.72361111111111132</c:v>
                </c:pt>
                <c:pt idx="27">
                  <c:v>0.72430555555555565</c:v>
                </c:pt>
                <c:pt idx="28">
                  <c:v>0.7250000000000002</c:v>
                </c:pt>
                <c:pt idx="29">
                  <c:v>0.72569444444444475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0.72847222222222219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0.73125000000000018</c:v>
                </c:pt>
                <c:pt idx="38">
                  <c:v>0.73194444444444473</c:v>
                </c:pt>
                <c:pt idx="39">
                  <c:v>0.73263888888888906</c:v>
                </c:pt>
                <c:pt idx="40">
                  <c:v>0.7333333333333335</c:v>
                </c:pt>
                <c:pt idx="41">
                  <c:v>0.73402777777777772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0.73611111111111105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0.73888888888888904</c:v>
                </c:pt>
                <c:pt idx="49">
                  <c:v>0.73958333333333348</c:v>
                </c:pt>
                <c:pt idx="50">
                  <c:v>0.7402777777777777</c:v>
                </c:pt>
                <c:pt idx="51">
                  <c:v>0.74097222222222214</c:v>
                </c:pt>
                <c:pt idx="52">
                  <c:v>0.7416666666666667</c:v>
                </c:pt>
                <c:pt idx="53">
                  <c:v>0.74236111111111103</c:v>
                </c:pt>
                <c:pt idx="54">
                  <c:v>0.7430555555555558</c:v>
                </c:pt>
                <c:pt idx="55">
                  <c:v>0.74375000000000013</c:v>
                </c:pt>
                <c:pt idx="56">
                  <c:v>0.74444444444444469</c:v>
                </c:pt>
                <c:pt idx="57">
                  <c:v>0.74513888888888902</c:v>
                </c:pt>
                <c:pt idx="58">
                  <c:v>0.74583333333333346</c:v>
                </c:pt>
                <c:pt idx="59">
                  <c:v>0.74652777777777768</c:v>
                </c:pt>
                <c:pt idx="60">
                  <c:v>0.74722222222222212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0.74930555555555578</c:v>
                </c:pt>
                <c:pt idx="64">
                  <c:v>0.75000000000000011</c:v>
                </c:pt>
                <c:pt idx="65">
                  <c:v>0.75069444444444478</c:v>
                </c:pt>
                <c:pt idx="66">
                  <c:v>0.75138888888888899</c:v>
                </c:pt>
                <c:pt idx="67">
                  <c:v>0.75208333333333344</c:v>
                </c:pt>
                <c:pt idx="68">
                  <c:v>0.75277777777777788</c:v>
                </c:pt>
                <c:pt idx="69">
                  <c:v>0.7534722222222221</c:v>
                </c:pt>
                <c:pt idx="70">
                  <c:v>0.75416666666666654</c:v>
                </c:pt>
                <c:pt idx="71">
                  <c:v>0.7548611111111112</c:v>
                </c:pt>
                <c:pt idx="72">
                  <c:v>0.75555555555555565</c:v>
                </c:pt>
                <c:pt idx="73">
                  <c:v>0.75625000000000009</c:v>
                </c:pt>
                <c:pt idx="74">
                  <c:v>0.75694444444444475</c:v>
                </c:pt>
                <c:pt idx="75">
                  <c:v>0.75763888888888908</c:v>
                </c:pt>
                <c:pt idx="76">
                  <c:v>0.75833333333333341</c:v>
                </c:pt>
                <c:pt idx="77">
                  <c:v>0.75902777777777763</c:v>
                </c:pt>
                <c:pt idx="78">
                  <c:v>0.7597222222222223</c:v>
                </c:pt>
                <c:pt idx="79">
                  <c:v>0.76041666666666652</c:v>
                </c:pt>
                <c:pt idx="80">
                  <c:v>0.76111111111111118</c:v>
                </c:pt>
                <c:pt idx="81">
                  <c:v>0.76180555555555574</c:v>
                </c:pt>
                <c:pt idx="82">
                  <c:v>0.76249999999999984</c:v>
                </c:pt>
                <c:pt idx="83">
                  <c:v>0.76319444444444473</c:v>
                </c:pt>
                <c:pt idx="84">
                  <c:v>0.76388888888888895</c:v>
                </c:pt>
                <c:pt idx="85">
                  <c:v>0.76458333333333339</c:v>
                </c:pt>
                <c:pt idx="86">
                  <c:v>0.76527777777777761</c:v>
                </c:pt>
                <c:pt idx="87">
                  <c:v>0.76597222222222205</c:v>
                </c:pt>
                <c:pt idx="88">
                  <c:v>0.76666666666666661</c:v>
                </c:pt>
                <c:pt idx="89">
                  <c:v>0.76736111111111094</c:v>
                </c:pt>
                <c:pt idx="90">
                  <c:v>0.76805555555555571</c:v>
                </c:pt>
                <c:pt idx="91">
                  <c:v>0.76875000000000004</c:v>
                </c:pt>
                <c:pt idx="92">
                  <c:v>0.76944444444444471</c:v>
                </c:pt>
                <c:pt idx="93">
                  <c:v>0.77013888888888893</c:v>
                </c:pt>
                <c:pt idx="94">
                  <c:v>0.77083333333333348</c:v>
                </c:pt>
                <c:pt idx="95">
                  <c:v>0.7715277777777777</c:v>
                </c:pt>
                <c:pt idx="96">
                  <c:v>0.77222222222222203</c:v>
                </c:pt>
                <c:pt idx="97">
                  <c:v>0.7729166666666667</c:v>
                </c:pt>
                <c:pt idx="98">
                  <c:v>0.77361111111111114</c:v>
                </c:pt>
                <c:pt idx="99">
                  <c:v>0.7743055555555558</c:v>
                </c:pt>
                <c:pt idx="100">
                  <c:v>0.77500000000000002</c:v>
                </c:pt>
                <c:pt idx="101">
                  <c:v>0.7756944444444448</c:v>
                </c:pt>
                <c:pt idx="102">
                  <c:v>0.77638888888888891</c:v>
                </c:pt>
                <c:pt idx="103">
                  <c:v>0.77708333333333335</c:v>
                </c:pt>
                <c:pt idx="104">
                  <c:v>0.7777777777777779</c:v>
                </c:pt>
                <c:pt idx="105">
                  <c:v>0.77847222222222201</c:v>
                </c:pt>
                <c:pt idx="106">
                  <c:v>0.77916666666666645</c:v>
                </c:pt>
                <c:pt idx="107">
                  <c:v>0.77986111111111112</c:v>
                </c:pt>
                <c:pt idx="108">
                  <c:v>0.78055555555555534</c:v>
                </c:pt>
                <c:pt idx="109">
                  <c:v>0.78124999999999978</c:v>
                </c:pt>
                <c:pt idx="110">
                  <c:v>0.78194444444444444</c:v>
                </c:pt>
                <c:pt idx="111">
                  <c:v>0.78263888888888888</c:v>
                </c:pt>
                <c:pt idx="112">
                  <c:v>0.7833333333333331</c:v>
                </c:pt>
                <c:pt idx="113">
                  <c:v>0.78402777777777755</c:v>
                </c:pt>
                <c:pt idx="114">
                  <c:v>0.78472222222222199</c:v>
                </c:pt>
                <c:pt idx="115">
                  <c:v>0.78541666666666621</c:v>
                </c:pt>
                <c:pt idx="116">
                  <c:v>0.78611111111111087</c:v>
                </c:pt>
                <c:pt idx="117">
                  <c:v>0.78680555555555554</c:v>
                </c:pt>
                <c:pt idx="118">
                  <c:v>0.78749999999999976</c:v>
                </c:pt>
                <c:pt idx="119">
                  <c:v>0.78819444444444442</c:v>
                </c:pt>
                <c:pt idx="120">
                  <c:v>0.78888888888888864</c:v>
                </c:pt>
                <c:pt idx="121">
                  <c:v>0.78958333333333308</c:v>
                </c:pt>
                <c:pt idx="122">
                  <c:v>0.79027777777777752</c:v>
                </c:pt>
                <c:pt idx="123">
                  <c:v>0.79097222222222197</c:v>
                </c:pt>
                <c:pt idx="124">
                  <c:v>0.79166666666666641</c:v>
                </c:pt>
                <c:pt idx="125">
                  <c:v>0.79236111111111063</c:v>
                </c:pt>
                <c:pt idx="126">
                  <c:v>0.79305555555555551</c:v>
                </c:pt>
                <c:pt idx="127">
                  <c:v>0.79374999999999973</c:v>
                </c:pt>
                <c:pt idx="128">
                  <c:v>0.7944444444444444</c:v>
                </c:pt>
                <c:pt idx="129">
                  <c:v>0.79513888888888862</c:v>
                </c:pt>
                <c:pt idx="130">
                  <c:v>0.79583333333333328</c:v>
                </c:pt>
                <c:pt idx="131">
                  <c:v>0.7965277777777775</c:v>
                </c:pt>
                <c:pt idx="132">
                  <c:v>0.79722222222222172</c:v>
                </c:pt>
                <c:pt idx="133">
                  <c:v>0.79791666666666639</c:v>
                </c:pt>
                <c:pt idx="134">
                  <c:v>0.79861111111111083</c:v>
                </c:pt>
                <c:pt idx="135">
                  <c:v>0.79930555555555549</c:v>
                </c:pt>
                <c:pt idx="136">
                  <c:v>0.79999999999999971</c:v>
                </c:pt>
                <c:pt idx="137">
                  <c:v>0.80069444444444449</c:v>
                </c:pt>
                <c:pt idx="138">
                  <c:v>0.8013888888888886</c:v>
                </c:pt>
                <c:pt idx="139">
                  <c:v>0.80208333333333304</c:v>
                </c:pt>
                <c:pt idx="140">
                  <c:v>0.8027777777777777</c:v>
                </c:pt>
                <c:pt idx="141">
                  <c:v>0.8034722222222217</c:v>
                </c:pt>
                <c:pt idx="142">
                  <c:v>0.80416666666666636</c:v>
                </c:pt>
                <c:pt idx="143">
                  <c:v>0.80486111111111081</c:v>
                </c:pt>
                <c:pt idx="144">
                  <c:v>0.80555555555555525</c:v>
                </c:pt>
                <c:pt idx="145">
                  <c:v>0.80624999999999969</c:v>
                </c:pt>
                <c:pt idx="146">
                  <c:v>0.80694444444444435</c:v>
                </c:pt>
                <c:pt idx="147">
                  <c:v>0.80763888888888891</c:v>
                </c:pt>
                <c:pt idx="148">
                  <c:v>0.80833333333333302</c:v>
                </c:pt>
                <c:pt idx="149">
                  <c:v>0.80902777777777768</c:v>
                </c:pt>
                <c:pt idx="150">
                  <c:v>0.8097222222222219</c:v>
                </c:pt>
                <c:pt idx="151">
                  <c:v>0.81041666666666612</c:v>
                </c:pt>
                <c:pt idx="152">
                  <c:v>0.81111111111111078</c:v>
                </c:pt>
                <c:pt idx="153">
                  <c:v>0.81180555555555545</c:v>
                </c:pt>
                <c:pt idx="154">
                  <c:v>0.81249999999999967</c:v>
                </c:pt>
                <c:pt idx="155">
                  <c:v>0.81319444444444433</c:v>
                </c:pt>
                <c:pt idx="156">
                  <c:v>0.81388888888888877</c:v>
                </c:pt>
                <c:pt idx="157">
                  <c:v>0.81458333333333299</c:v>
                </c:pt>
                <c:pt idx="158">
                  <c:v>0.81527777777777743</c:v>
                </c:pt>
                <c:pt idx="159">
                  <c:v>0.81597222222222188</c:v>
                </c:pt>
                <c:pt idx="160">
                  <c:v>0.81666666666666632</c:v>
                </c:pt>
                <c:pt idx="161">
                  <c:v>0.81736111111111076</c:v>
                </c:pt>
                <c:pt idx="162">
                  <c:v>0.81805555555555542</c:v>
                </c:pt>
                <c:pt idx="163">
                  <c:v>0.81874999999999964</c:v>
                </c:pt>
                <c:pt idx="164">
                  <c:v>0.81944444444444431</c:v>
                </c:pt>
                <c:pt idx="165">
                  <c:v>0.82013888888888864</c:v>
                </c:pt>
                <c:pt idx="166">
                  <c:v>0.82083333333333319</c:v>
                </c:pt>
                <c:pt idx="167">
                  <c:v>0.82152777777777741</c:v>
                </c:pt>
                <c:pt idx="168">
                  <c:v>0.82222222222222163</c:v>
                </c:pt>
                <c:pt idx="169">
                  <c:v>0.8229166666666663</c:v>
                </c:pt>
                <c:pt idx="170">
                  <c:v>0.82361111111111074</c:v>
                </c:pt>
                <c:pt idx="171">
                  <c:v>0.8243055555555554</c:v>
                </c:pt>
                <c:pt idx="172">
                  <c:v>0.82499999999999962</c:v>
                </c:pt>
                <c:pt idx="173">
                  <c:v>0.82569444444444451</c:v>
                </c:pt>
                <c:pt idx="174">
                  <c:v>0.82638888888888862</c:v>
                </c:pt>
                <c:pt idx="175">
                  <c:v>0.82708333333333295</c:v>
                </c:pt>
                <c:pt idx="176">
                  <c:v>0.82777777777777761</c:v>
                </c:pt>
                <c:pt idx="177">
                  <c:v>0.82847222222222161</c:v>
                </c:pt>
                <c:pt idx="178">
                  <c:v>0.82916666666666627</c:v>
                </c:pt>
                <c:pt idx="179">
                  <c:v>0.82986111111111072</c:v>
                </c:pt>
                <c:pt idx="180">
                  <c:v>0.83055555555555538</c:v>
                </c:pt>
                <c:pt idx="181">
                  <c:v>0.8312499999999996</c:v>
                </c:pt>
                <c:pt idx="182">
                  <c:v>0.83194444444444426</c:v>
                </c:pt>
                <c:pt idx="183">
                  <c:v>0.83263888888888882</c:v>
                </c:pt>
                <c:pt idx="184">
                  <c:v>0.83333333333333293</c:v>
                </c:pt>
                <c:pt idx="185">
                  <c:v>0.83402777777777759</c:v>
                </c:pt>
                <c:pt idx="186">
                  <c:v>0.83472222222222181</c:v>
                </c:pt>
                <c:pt idx="187">
                  <c:v>0.83541666666666603</c:v>
                </c:pt>
                <c:pt idx="188">
                  <c:v>0.83611111111111069</c:v>
                </c:pt>
                <c:pt idx="189">
                  <c:v>0.83680555555555536</c:v>
                </c:pt>
                <c:pt idx="190">
                  <c:v>0.83749999999999969</c:v>
                </c:pt>
                <c:pt idx="191">
                  <c:v>0.83819444444444424</c:v>
                </c:pt>
                <c:pt idx="192">
                  <c:v>0.8388888888888888</c:v>
                </c:pt>
                <c:pt idx="193">
                  <c:v>0.8395833333333329</c:v>
                </c:pt>
                <c:pt idx="194">
                  <c:v>0.84027777777777735</c:v>
                </c:pt>
                <c:pt idx="195">
                  <c:v>0.84097222222222179</c:v>
                </c:pt>
                <c:pt idx="196">
                  <c:v>0.84166666666666623</c:v>
                </c:pt>
                <c:pt idx="197">
                  <c:v>0.84236111111111067</c:v>
                </c:pt>
                <c:pt idx="198">
                  <c:v>0.84305555555555534</c:v>
                </c:pt>
                <c:pt idx="199">
                  <c:v>0.84374999999999989</c:v>
                </c:pt>
                <c:pt idx="200">
                  <c:v>0.84444444444444422</c:v>
                </c:pt>
                <c:pt idx="201">
                  <c:v>0.84513888888888866</c:v>
                </c:pt>
                <c:pt idx="202">
                  <c:v>0.8458333333333331</c:v>
                </c:pt>
                <c:pt idx="203">
                  <c:v>0.84652777777777732</c:v>
                </c:pt>
                <c:pt idx="204">
                  <c:v>0.84722222222222177</c:v>
                </c:pt>
                <c:pt idx="205">
                  <c:v>0.84791666666666621</c:v>
                </c:pt>
                <c:pt idx="206">
                  <c:v>0.84861111111111065</c:v>
                </c:pt>
                <c:pt idx="207">
                  <c:v>0.84930555555555531</c:v>
                </c:pt>
                <c:pt idx="208">
                  <c:v>0.84999999999999964</c:v>
                </c:pt>
                <c:pt idx="209">
                  <c:v>0.85069444444444442</c:v>
                </c:pt>
                <c:pt idx="210">
                  <c:v>0.85138888888888864</c:v>
                </c:pt>
                <c:pt idx="211">
                  <c:v>0.85208333333333308</c:v>
                </c:pt>
                <c:pt idx="212">
                  <c:v>0.85277777777777752</c:v>
                </c:pt>
                <c:pt idx="213">
                  <c:v>0.85347222222222152</c:v>
                </c:pt>
                <c:pt idx="214">
                  <c:v>0.85416666666666619</c:v>
                </c:pt>
                <c:pt idx="215">
                  <c:v>0.85486111111111063</c:v>
                </c:pt>
                <c:pt idx="216">
                  <c:v>0.85555555555555529</c:v>
                </c:pt>
                <c:pt idx="217">
                  <c:v>0.85624999999999962</c:v>
                </c:pt>
                <c:pt idx="218">
                  <c:v>0.85694444444444429</c:v>
                </c:pt>
                <c:pt idx="219">
                  <c:v>0.85763888888888873</c:v>
                </c:pt>
                <c:pt idx="220">
                  <c:v>0.85833333333333284</c:v>
                </c:pt>
                <c:pt idx="221">
                  <c:v>0.8590277777777775</c:v>
                </c:pt>
                <c:pt idx="222">
                  <c:v>0.85972222222222172</c:v>
                </c:pt>
                <c:pt idx="223">
                  <c:v>0.86041666666666616</c:v>
                </c:pt>
                <c:pt idx="224">
                  <c:v>0.86111111111111061</c:v>
                </c:pt>
                <c:pt idx="225">
                  <c:v>0.86180555555555538</c:v>
                </c:pt>
                <c:pt idx="226">
                  <c:v>0.8624999999999996</c:v>
                </c:pt>
                <c:pt idx="227">
                  <c:v>0.86319444444444415</c:v>
                </c:pt>
                <c:pt idx="228">
                  <c:v>0.86388888888888871</c:v>
                </c:pt>
                <c:pt idx="229">
                  <c:v>0.86458333333333282</c:v>
                </c:pt>
                <c:pt idx="230">
                  <c:v>0.86527777777777748</c:v>
                </c:pt>
                <c:pt idx="231">
                  <c:v>0.8659722222222217</c:v>
                </c:pt>
                <c:pt idx="232">
                  <c:v>0.86666666666666614</c:v>
                </c:pt>
                <c:pt idx="233">
                  <c:v>0.86736111111111069</c:v>
                </c:pt>
                <c:pt idx="234">
                  <c:v>0.86805555555555525</c:v>
                </c:pt>
                <c:pt idx="235">
                  <c:v>0.8687499999999998</c:v>
                </c:pt>
                <c:pt idx="236">
                  <c:v>0.86944444444444413</c:v>
                </c:pt>
                <c:pt idx="237">
                  <c:v>0.87013888888888868</c:v>
                </c:pt>
                <c:pt idx="238">
                  <c:v>0.87083333333333302</c:v>
                </c:pt>
                <c:pt idx="239">
                  <c:v>0.87152777777777724</c:v>
                </c:pt>
                <c:pt idx="240">
                  <c:v>0.87222222222222168</c:v>
                </c:pt>
                <c:pt idx="241">
                  <c:v>0.87291666666666612</c:v>
                </c:pt>
                <c:pt idx="242">
                  <c:v>0.87361111111111089</c:v>
                </c:pt>
                <c:pt idx="243">
                  <c:v>0.87430555555555522</c:v>
                </c:pt>
                <c:pt idx="244">
                  <c:v>0.87499999999999978</c:v>
                </c:pt>
                <c:pt idx="245">
                  <c:v>0.87569444444444433</c:v>
                </c:pt>
                <c:pt idx="246">
                  <c:v>0.87638888888888855</c:v>
                </c:pt>
                <c:pt idx="247">
                  <c:v>0.87708333333333299</c:v>
                </c:pt>
                <c:pt idx="248">
                  <c:v>0.87777777777777743</c:v>
                </c:pt>
                <c:pt idx="249">
                  <c:v>0.87847222222222154</c:v>
                </c:pt>
                <c:pt idx="250">
                  <c:v>0.8791666666666661</c:v>
                </c:pt>
                <c:pt idx="251">
                  <c:v>0.87986111111111065</c:v>
                </c:pt>
                <c:pt idx="252">
                  <c:v>0.88055555555555498</c:v>
                </c:pt>
                <c:pt idx="253">
                  <c:v>0.88124999999999942</c:v>
                </c:pt>
                <c:pt idx="254">
                  <c:v>0.88194444444444409</c:v>
                </c:pt>
                <c:pt idx="255">
                  <c:v>0.88263888888888853</c:v>
                </c:pt>
                <c:pt idx="256">
                  <c:v>0.88333333333333253</c:v>
                </c:pt>
                <c:pt idx="257">
                  <c:v>0.88402777777777719</c:v>
                </c:pt>
                <c:pt idx="258">
                  <c:v>0.88472222222222152</c:v>
                </c:pt>
                <c:pt idx="259">
                  <c:v>0.88541666666666585</c:v>
                </c:pt>
                <c:pt idx="260">
                  <c:v>0.88611111111111052</c:v>
                </c:pt>
                <c:pt idx="261">
                  <c:v>0.88680555555555518</c:v>
                </c:pt>
                <c:pt idx="262">
                  <c:v>0.8874999999999994</c:v>
                </c:pt>
                <c:pt idx="263">
                  <c:v>0.88819444444444384</c:v>
                </c:pt>
                <c:pt idx="264">
                  <c:v>0.88888888888888851</c:v>
                </c:pt>
                <c:pt idx="265">
                  <c:v>0.8895833333333325</c:v>
                </c:pt>
                <c:pt idx="266">
                  <c:v>0.89027777777777717</c:v>
                </c:pt>
                <c:pt idx="267">
                  <c:v>0.8909722222222215</c:v>
                </c:pt>
                <c:pt idx="268">
                  <c:v>0.89166666666666583</c:v>
                </c:pt>
                <c:pt idx="269">
                  <c:v>0.89236111111111049</c:v>
                </c:pt>
                <c:pt idx="270">
                  <c:v>0.89305555555555494</c:v>
                </c:pt>
                <c:pt idx="271">
                  <c:v>0.8937499999999996</c:v>
                </c:pt>
                <c:pt idx="272">
                  <c:v>0.89444444444444382</c:v>
                </c:pt>
                <c:pt idx="273">
                  <c:v>0.89513888888888848</c:v>
                </c:pt>
                <c:pt idx="274">
                  <c:v>0.8958333333333327</c:v>
                </c:pt>
                <c:pt idx="275">
                  <c:v>0.89652777777777692</c:v>
                </c:pt>
                <c:pt idx="276">
                  <c:v>0.89722222222222159</c:v>
                </c:pt>
                <c:pt idx="277">
                  <c:v>0.89791666666666581</c:v>
                </c:pt>
                <c:pt idx="278">
                  <c:v>0.89861111111111069</c:v>
                </c:pt>
                <c:pt idx="279">
                  <c:v>0.89930555555555491</c:v>
                </c:pt>
                <c:pt idx="280">
                  <c:v>0.89999999999999958</c:v>
                </c:pt>
                <c:pt idx="281">
                  <c:v>0.90069444444444402</c:v>
                </c:pt>
                <c:pt idx="282">
                  <c:v>0.90138888888888824</c:v>
                </c:pt>
                <c:pt idx="283">
                  <c:v>0.90208333333333268</c:v>
                </c:pt>
                <c:pt idx="284">
                  <c:v>0.90277777777777712</c:v>
                </c:pt>
                <c:pt idx="285">
                  <c:v>0.90347222222222157</c:v>
                </c:pt>
                <c:pt idx="286">
                  <c:v>0.90416666666666579</c:v>
                </c:pt>
                <c:pt idx="287">
                  <c:v>0.90486111111111045</c:v>
                </c:pt>
                <c:pt idx="288">
                  <c:v>0.90555555555555489</c:v>
                </c:pt>
                <c:pt idx="289">
                  <c:v>0.90624999999999933</c:v>
                </c:pt>
                <c:pt idx="290">
                  <c:v>0.906944444444444</c:v>
                </c:pt>
                <c:pt idx="291">
                  <c:v>0.90763888888888844</c:v>
                </c:pt>
                <c:pt idx="292">
                  <c:v>0.90833333333333266</c:v>
                </c:pt>
                <c:pt idx="293">
                  <c:v>0.9090277777777771</c:v>
                </c:pt>
                <c:pt idx="294">
                  <c:v>0.90972222222222154</c:v>
                </c:pt>
                <c:pt idx="295">
                  <c:v>0.91041666666666576</c:v>
                </c:pt>
                <c:pt idx="296">
                  <c:v>0.91111111111111043</c:v>
                </c:pt>
                <c:pt idx="297">
                  <c:v>0.91180555555555509</c:v>
                </c:pt>
                <c:pt idx="298">
                  <c:v>0.91249999999999931</c:v>
                </c:pt>
                <c:pt idx="299">
                  <c:v>0.91319444444444375</c:v>
                </c:pt>
                <c:pt idx="300">
                  <c:v>0.91388888888888842</c:v>
                </c:pt>
                <c:pt idx="301">
                  <c:v>0.91458333333333253</c:v>
                </c:pt>
                <c:pt idx="302">
                  <c:v>0.91527777777777708</c:v>
                </c:pt>
                <c:pt idx="303">
                  <c:v>0.91597222222222152</c:v>
                </c:pt>
                <c:pt idx="304">
                  <c:v>0.91666666666666596</c:v>
                </c:pt>
                <c:pt idx="305">
                  <c:v>0.91736111111111041</c:v>
                </c:pt>
                <c:pt idx="306">
                  <c:v>0.91805555555555485</c:v>
                </c:pt>
                <c:pt idx="307">
                  <c:v>0.91874999999999951</c:v>
                </c:pt>
                <c:pt idx="308">
                  <c:v>0.91944444444444373</c:v>
                </c:pt>
                <c:pt idx="309">
                  <c:v>0.9201388888888884</c:v>
                </c:pt>
                <c:pt idx="310">
                  <c:v>0.92083333333333262</c:v>
                </c:pt>
                <c:pt idx="311">
                  <c:v>0.92152777777777706</c:v>
                </c:pt>
                <c:pt idx="312">
                  <c:v>0.9222222222222215</c:v>
                </c:pt>
                <c:pt idx="313">
                  <c:v>0.92291666666666572</c:v>
                </c:pt>
                <c:pt idx="314">
                  <c:v>0.92361111111111061</c:v>
                </c:pt>
                <c:pt idx="315">
                  <c:v>0.92430555555555483</c:v>
                </c:pt>
                <c:pt idx="316">
                  <c:v>0.92499999999999949</c:v>
                </c:pt>
                <c:pt idx="317">
                  <c:v>0.92569444444444393</c:v>
                </c:pt>
                <c:pt idx="318">
                  <c:v>0.92638888888888815</c:v>
                </c:pt>
                <c:pt idx="319">
                  <c:v>0.9270833333333327</c:v>
                </c:pt>
                <c:pt idx="320">
                  <c:v>0.92777777777777704</c:v>
                </c:pt>
                <c:pt idx="321">
                  <c:v>0.92847222222222148</c:v>
                </c:pt>
                <c:pt idx="322">
                  <c:v>0.9291666666666657</c:v>
                </c:pt>
                <c:pt idx="323">
                  <c:v>0.92986111111111058</c:v>
                </c:pt>
                <c:pt idx="324">
                  <c:v>0.9305555555555548</c:v>
                </c:pt>
                <c:pt idx="325">
                  <c:v>0.93124999999999925</c:v>
                </c:pt>
                <c:pt idx="326">
                  <c:v>0.93194444444444391</c:v>
                </c:pt>
                <c:pt idx="327">
                  <c:v>0.93263888888888835</c:v>
                </c:pt>
                <c:pt idx="328">
                  <c:v>0.93333333333333268</c:v>
                </c:pt>
                <c:pt idx="329">
                  <c:v>0.93402777777777701</c:v>
                </c:pt>
                <c:pt idx="330">
                  <c:v>0.93472222222222145</c:v>
                </c:pt>
                <c:pt idx="331">
                  <c:v>0.93541666666666567</c:v>
                </c:pt>
                <c:pt idx="332">
                  <c:v>0.93611111111111034</c:v>
                </c:pt>
                <c:pt idx="333">
                  <c:v>0.936805555555555</c:v>
                </c:pt>
                <c:pt idx="334">
                  <c:v>0.93749999999999922</c:v>
                </c:pt>
                <c:pt idx="335">
                  <c:v>0.93819444444444389</c:v>
                </c:pt>
                <c:pt idx="336">
                  <c:v>0.93888888888888833</c:v>
                </c:pt>
                <c:pt idx="337">
                  <c:v>0.93958333333333255</c:v>
                </c:pt>
                <c:pt idx="338">
                  <c:v>0.94027777777777699</c:v>
                </c:pt>
                <c:pt idx="339">
                  <c:v>0.94097222222222143</c:v>
                </c:pt>
                <c:pt idx="340">
                  <c:v>0.94166666666666587</c:v>
                </c:pt>
                <c:pt idx="341">
                  <c:v>0.94236111111111032</c:v>
                </c:pt>
                <c:pt idx="342">
                  <c:v>0.94305555555555498</c:v>
                </c:pt>
                <c:pt idx="343">
                  <c:v>0.94374999999999942</c:v>
                </c:pt>
                <c:pt idx="344">
                  <c:v>0.94444444444444364</c:v>
                </c:pt>
                <c:pt idx="345">
                  <c:v>0.94513888888888831</c:v>
                </c:pt>
                <c:pt idx="346">
                  <c:v>0.94583333333333264</c:v>
                </c:pt>
                <c:pt idx="347">
                  <c:v>0.94652777777777697</c:v>
                </c:pt>
                <c:pt idx="348">
                  <c:v>0.94722222222222141</c:v>
                </c:pt>
                <c:pt idx="349">
                  <c:v>0.94791666666666563</c:v>
                </c:pt>
                <c:pt idx="350">
                  <c:v>0.94861111111111052</c:v>
                </c:pt>
                <c:pt idx="351">
                  <c:v>0.94930555555555474</c:v>
                </c:pt>
                <c:pt idx="352">
                  <c:v>0.9499999999999994</c:v>
                </c:pt>
                <c:pt idx="353">
                  <c:v>0.95069444444444384</c:v>
                </c:pt>
                <c:pt idx="354">
                  <c:v>0.95138888888888828</c:v>
                </c:pt>
                <c:pt idx="355">
                  <c:v>0.95208333333333262</c:v>
                </c:pt>
                <c:pt idx="356">
                  <c:v>0.95277777777777695</c:v>
                </c:pt>
                <c:pt idx="357">
                  <c:v>0.95347222222222139</c:v>
                </c:pt>
                <c:pt idx="358">
                  <c:v>0.95416666666666561</c:v>
                </c:pt>
                <c:pt idx="359">
                  <c:v>0.95486111111111049</c:v>
                </c:pt>
                <c:pt idx="360">
                  <c:v>0.95555555555555471</c:v>
                </c:pt>
                <c:pt idx="361">
                  <c:v>0.95624999999999938</c:v>
                </c:pt>
                <c:pt idx="362">
                  <c:v>0.95694444444444382</c:v>
                </c:pt>
                <c:pt idx="363">
                  <c:v>0.95763888888888826</c:v>
                </c:pt>
                <c:pt idx="364">
                  <c:v>0.9583333333333327</c:v>
                </c:pt>
                <c:pt idx="365">
                  <c:v>0.95902777777777692</c:v>
                </c:pt>
                <c:pt idx="366">
                  <c:v>0.95972222222222159</c:v>
                </c:pt>
                <c:pt idx="367">
                  <c:v>0.96041666666666559</c:v>
                </c:pt>
                <c:pt idx="368">
                  <c:v>0.96111111111111025</c:v>
                </c:pt>
                <c:pt idx="369">
                  <c:v>0.96180555555555491</c:v>
                </c:pt>
                <c:pt idx="370">
                  <c:v>0.96249999999999913</c:v>
                </c:pt>
                <c:pt idx="371">
                  <c:v>0.96319444444444391</c:v>
                </c:pt>
                <c:pt idx="372">
                  <c:v>0.96388888888888824</c:v>
                </c:pt>
                <c:pt idx="373">
                  <c:v>0.96458333333333268</c:v>
                </c:pt>
                <c:pt idx="374">
                  <c:v>0.9652777777777769</c:v>
                </c:pt>
                <c:pt idx="375">
                  <c:v>0.96597222222222134</c:v>
                </c:pt>
                <c:pt idx="376">
                  <c:v>0.96666666666666579</c:v>
                </c:pt>
                <c:pt idx="377">
                  <c:v>0.96736111111111023</c:v>
                </c:pt>
                <c:pt idx="378">
                  <c:v>0.96805555555555489</c:v>
                </c:pt>
                <c:pt idx="379">
                  <c:v>0.96874999999999933</c:v>
                </c:pt>
                <c:pt idx="380">
                  <c:v>0.96944444444444378</c:v>
                </c:pt>
                <c:pt idx="381">
                  <c:v>0.97013888888888822</c:v>
                </c:pt>
                <c:pt idx="382">
                  <c:v>0.97083333333333266</c:v>
                </c:pt>
                <c:pt idx="383">
                  <c:v>0.97152777777777688</c:v>
                </c:pt>
                <c:pt idx="384">
                  <c:v>0.97222222222222132</c:v>
                </c:pt>
                <c:pt idx="385">
                  <c:v>0.97291666666666576</c:v>
                </c:pt>
                <c:pt idx="386">
                  <c:v>0.97361111111111043</c:v>
                </c:pt>
                <c:pt idx="387">
                  <c:v>0.97430555555555465</c:v>
                </c:pt>
                <c:pt idx="388">
                  <c:v>0.97499999999999931</c:v>
                </c:pt>
                <c:pt idx="389">
                  <c:v>0.97569444444444386</c:v>
                </c:pt>
                <c:pt idx="390">
                  <c:v>0.9763888888888882</c:v>
                </c:pt>
                <c:pt idx="391">
                  <c:v>0.97708333333333264</c:v>
                </c:pt>
                <c:pt idx="392">
                  <c:v>0.97777777777777708</c:v>
                </c:pt>
                <c:pt idx="393">
                  <c:v>0.9784722222222213</c:v>
                </c:pt>
                <c:pt idx="394">
                  <c:v>0.97916666666666552</c:v>
                </c:pt>
                <c:pt idx="395">
                  <c:v>0.97986111111111041</c:v>
                </c:pt>
                <c:pt idx="396">
                  <c:v>0.98055555555555451</c:v>
                </c:pt>
                <c:pt idx="397">
                  <c:v>0.98124999999999907</c:v>
                </c:pt>
                <c:pt idx="398">
                  <c:v>0.98194444444444362</c:v>
                </c:pt>
                <c:pt idx="399">
                  <c:v>0.98263888888888795</c:v>
                </c:pt>
                <c:pt idx="400">
                  <c:v>0.98333333333333239</c:v>
                </c:pt>
                <c:pt idx="401">
                  <c:v>0.98402777777777661</c:v>
                </c:pt>
                <c:pt idx="402">
                  <c:v>0.98472222222222128</c:v>
                </c:pt>
                <c:pt idx="403">
                  <c:v>0.98541666666666539</c:v>
                </c:pt>
                <c:pt idx="404">
                  <c:v>0.98611111111111016</c:v>
                </c:pt>
                <c:pt idx="405">
                  <c:v>0.9868055555555546</c:v>
                </c:pt>
                <c:pt idx="406">
                  <c:v>0.98749999999999882</c:v>
                </c:pt>
                <c:pt idx="407">
                  <c:v>0.9881944444444436</c:v>
                </c:pt>
                <c:pt idx="408">
                  <c:v>0.98888888888888793</c:v>
                </c:pt>
                <c:pt idx="409">
                  <c:v>0.98958333333333237</c:v>
                </c:pt>
                <c:pt idx="410">
                  <c:v>0.99027777777777659</c:v>
                </c:pt>
                <c:pt idx="411">
                  <c:v>0.99097222222222126</c:v>
                </c:pt>
                <c:pt idx="412">
                  <c:v>0.99166666666666559</c:v>
                </c:pt>
                <c:pt idx="413">
                  <c:v>0.99236111111110992</c:v>
                </c:pt>
                <c:pt idx="414">
                  <c:v>0.99305555555555469</c:v>
                </c:pt>
                <c:pt idx="415">
                  <c:v>0.99374999999999902</c:v>
                </c:pt>
                <c:pt idx="416">
                  <c:v>0.99444444444444369</c:v>
                </c:pt>
                <c:pt idx="417">
                  <c:v>0.99513888888888791</c:v>
                </c:pt>
                <c:pt idx="418">
                  <c:v>0.99583333333333235</c:v>
                </c:pt>
                <c:pt idx="419">
                  <c:v>0.99652777777777657</c:v>
                </c:pt>
                <c:pt idx="420">
                  <c:v>0.99722222222222101</c:v>
                </c:pt>
                <c:pt idx="421">
                  <c:v>0.99791666666666556</c:v>
                </c:pt>
                <c:pt idx="422">
                  <c:v>0.99861111111111012</c:v>
                </c:pt>
                <c:pt idx="423">
                  <c:v>0.99930555555555467</c:v>
                </c:pt>
                <c:pt idx="424">
                  <c:v>0.999999999999999</c:v>
                </c:pt>
                <c:pt idx="425">
                  <c:v>1.000694444444443</c:v>
                </c:pt>
                <c:pt idx="426">
                  <c:v>1.001388888888888</c:v>
                </c:pt>
                <c:pt idx="427">
                  <c:v>1.0020833333333325</c:v>
                </c:pt>
                <c:pt idx="428">
                  <c:v>1.0027777777777771</c:v>
                </c:pt>
                <c:pt idx="429">
                  <c:v>1.0034722222222217</c:v>
                </c:pt>
                <c:pt idx="430">
                  <c:v>1.0041666666666662</c:v>
                </c:pt>
                <c:pt idx="431">
                  <c:v>1.0048611111111108</c:v>
                </c:pt>
                <c:pt idx="432">
                  <c:v>1.0055555555555553</c:v>
                </c:pt>
                <c:pt idx="433">
                  <c:v>1.0062499999999999</c:v>
                </c:pt>
                <c:pt idx="434">
                  <c:v>1.006944444444444</c:v>
                </c:pt>
                <c:pt idx="435">
                  <c:v>1.007638888888889</c:v>
                </c:pt>
                <c:pt idx="436">
                  <c:v>1.0083333333333335</c:v>
                </c:pt>
                <c:pt idx="437">
                  <c:v>1.0090277777777779</c:v>
                </c:pt>
                <c:pt idx="438">
                  <c:v>1.0097222222222222</c:v>
                </c:pt>
                <c:pt idx="439">
                  <c:v>1.0104166666666676</c:v>
                </c:pt>
                <c:pt idx="440">
                  <c:v>1.0111111111111117</c:v>
                </c:pt>
                <c:pt idx="441">
                  <c:v>1.0118055555555558</c:v>
                </c:pt>
                <c:pt idx="442">
                  <c:v>1.0125000000000008</c:v>
                </c:pt>
                <c:pt idx="443">
                  <c:v>1.013194444444445</c:v>
                </c:pt>
                <c:pt idx="444">
                  <c:v>1.0138888888888899</c:v>
                </c:pt>
                <c:pt idx="445">
                  <c:v>1.0145833333333345</c:v>
                </c:pt>
                <c:pt idx="446">
                  <c:v>1.0152777777777791</c:v>
                </c:pt>
                <c:pt idx="447">
                  <c:v>1.0159722222222236</c:v>
                </c:pt>
                <c:pt idx="448">
                  <c:v>1.0166666666666682</c:v>
                </c:pt>
                <c:pt idx="449">
                  <c:v>1.0173611111111123</c:v>
                </c:pt>
                <c:pt idx="450">
                  <c:v>1.0180555555555577</c:v>
                </c:pt>
                <c:pt idx="451">
                  <c:v>1.018750000000002</c:v>
                </c:pt>
                <c:pt idx="452">
                  <c:v>1.0194444444444459</c:v>
                </c:pt>
                <c:pt idx="453">
                  <c:v>1.0201388888888909</c:v>
                </c:pt>
                <c:pt idx="454">
                  <c:v>1.0208333333333355</c:v>
                </c:pt>
                <c:pt idx="455">
                  <c:v>1.0215277777777798</c:v>
                </c:pt>
                <c:pt idx="456">
                  <c:v>1.0222222222222246</c:v>
                </c:pt>
                <c:pt idx="457">
                  <c:v>1.0229166666666691</c:v>
                </c:pt>
                <c:pt idx="458">
                  <c:v>1.0236111111111137</c:v>
                </c:pt>
                <c:pt idx="459">
                  <c:v>1.0243055555555582</c:v>
                </c:pt>
                <c:pt idx="460">
                  <c:v>1.0250000000000028</c:v>
                </c:pt>
                <c:pt idx="461">
                  <c:v>1.0256944444444467</c:v>
                </c:pt>
                <c:pt idx="462">
                  <c:v>1.0263888888888921</c:v>
                </c:pt>
                <c:pt idx="463">
                  <c:v>1.0270833333333365</c:v>
                </c:pt>
                <c:pt idx="464">
                  <c:v>1.027777777777781</c:v>
                </c:pt>
                <c:pt idx="465">
                  <c:v>1.028472222222226</c:v>
                </c:pt>
                <c:pt idx="466">
                  <c:v>1.0291666666666699</c:v>
                </c:pt>
                <c:pt idx="467">
                  <c:v>1.0298611111111142</c:v>
                </c:pt>
                <c:pt idx="468">
                  <c:v>1.0305555555555597</c:v>
                </c:pt>
                <c:pt idx="469">
                  <c:v>1.031250000000004</c:v>
                </c:pt>
                <c:pt idx="470">
                  <c:v>1.0319444444444477</c:v>
                </c:pt>
                <c:pt idx="471">
                  <c:v>1.0326388888888929</c:v>
                </c:pt>
                <c:pt idx="472">
                  <c:v>1.0333333333333374</c:v>
                </c:pt>
                <c:pt idx="473">
                  <c:v>1.034027777777782</c:v>
                </c:pt>
                <c:pt idx="474">
                  <c:v>1.0347222222222261</c:v>
                </c:pt>
                <c:pt idx="475">
                  <c:v>1.0354166666666711</c:v>
                </c:pt>
                <c:pt idx="476">
                  <c:v>1.0361111111111161</c:v>
                </c:pt>
                <c:pt idx="477">
                  <c:v>1.0368055555555602</c:v>
                </c:pt>
                <c:pt idx="478">
                  <c:v>1.0375000000000048</c:v>
                </c:pt>
                <c:pt idx="479">
                  <c:v>1.0381944444444489</c:v>
                </c:pt>
                <c:pt idx="480">
                  <c:v>1.0388888888888941</c:v>
                </c:pt>
                <c:pt idx="481">
                  <c:v>1.0395833333333384</c:v>
                </c:pt>
                <c:pt idx="482">
                  <c:v>1.0402777777777834</c:v>
                </c:pt>
                <c:pt idx="483">
                  <c:v>1.0409722222222275</c:v>
                </c:pt>
                <c:pt idx="484">
                  <c:v>1.0416666666666718</c:v>
                </c:pt>
                <c:pt idx="485">
                  <c:v>1.0423611111111166</c:v>
                </c:pt>
                <c:pt idx="486">
                  <c:v>1.0430555555555616</c:v>
                </c:pt>
                <c:pt idx="487">
                  <c:v>1.0437500000000057</c:v>
                </c:pt>
                <c:pt idx="488">
                  <c:v>1.0444444444444498</c:v>
                </c:pt>
                <c:pt idx="489">
                  <c:v>1.0451388888888948</c:v>
                </c:pt>
                <c:pt idx="490">
                  <c:v>1.0458333333333394</c:v>
                </c:pt>
                <c:pt idx="491">
                  <c:v>1.0465277777777839</c:v>
                </c:pt>
                <c:pt idx="492">
                  <c:v>1.047222222222228</c:v>
                </c:pt>
                <c:pt idx="493">
                  <c:v>1.047916666666673</c:v>
                </c:pt>
                <c:pt idx="494">
                  <c:v>1.048611111111118</c:v>
                </c:pt>
                <c:pt idx="495">
                  <c:v>1.0493055555555622</c:v>
                </c:pt>
                <c:pt idx="496">
                  <c:v>1.0500000000000067</c:v>
                </c:pt>
                <c:pt idx="497">
                  <c:v>1.0506944444444508</c:v>
                </c:pt>
                <c:pt idx="498">
                  <c:v>1.051388888888896</c:v>
                </c:pt>
                <c:pt idx="499">
                  <c:v>1.0520833333333408</c:v>
                </c:pt>
                <c:pt idx="500">
                  <c:v>1.0527777777777849</c:v>
                </c:pt>
                <c:pt idx="501">
                  <c:v>1.0534722222222295</c:v>
                </c:pt>
                <c:pt idx="502">
                  <c:v>1.054166666666674</c:v>
                </c:pt>
                <c:pt idx="503">
                  <c:v>1.0548611111111186</c:v>
                </c:pt>
                <c:pt idx="504">
                  <c:v>1.0555555555555631</c:v>
                </c:pt>
                <c:pt idx="505">
                  <c:v>1.0562500000000081</c:v>
                </c:pt>
                <c:pt idx="506">
                  <c:v>1.0569444444444518</c:v>
                </c:pt>
                <c:pt idx="507">
                  <c:v>1.0576388888888968</c:v>
                </c:pt>
                <c:pt idx="508">
                  <c:v>1.0583333333333413</c:v>
                </c:pt>
                <c:pt idx="509">
                  <c:v>1.0590277777777859</c:v>
                </c:pt>
                <c:pt idx="510">
                  <c:v>1.05972222222223</c:v>
                </c:pt>
                <c:pt idx="511">
                  <c:v>1.0604166666666754</c:v>
                </c:pt>
                <c:pt idx="512">
                  <c:v>1.06111111111112</c:v>
                </c:pt>
                <c:pt idx="513">
                  <c:v>1.0618055555555639</c:v>
                </c:pt>
                <c:pt idx="514">
                  <c:v>1.0625000000000087</c:v>
                </c:pt>
                <c:pt idx="515">
                  <c:v>1.0631944444444528</c:v>
                </c:pt>
                <c:pt idx="516">
                  <c:v>1.063888888888898</c:v>
                </c:pt>
                <c:pt idx="517">
                  <c:v>1.0645833333333423</c:v>
                </c:pt>
                <c:pt idx="518">
                  <c:v>1.0652777777777869</c:v>
                </c:pt>
                <c:pt idx="519">
                  <c:v>1.0659722222222314</c:v>
                </c:pt>
                <c:pt idx="520">
                  <c:v>1.066666666666676</c:v>
                </c:pt>
                <c:pt idx="521">
                  <c:v>1.0673611111111201</c:v>
                </c:pt>
                <c:pt idx="522">
                  <c:v>1.0680555555555655</c:v>
                </c:pt>
                <c:pt idx="523">
                  <c:v>1.0687500000000101</c:v>
                </c:pt>
                <c:pt idx="524">
                  <c:v>1.0694444444444537</c:v>
                </c:pt>
                <c:pt idx="525">
                  <c:v>1.0701388888888987</c:v>
                </c:pt>
                <c:pt idx="526">
                  <c:v>1.0708333333333433</c:v>
                </c:pt>
                <c:pt idx="527">
                  <c:v>1.0715277777777878</c:v>
                </c:pt>
                <c:pt idx="528">
                  <c:v>1.0722222222222324</c:v>
                </c:pt>
                <c:pt idx="529">
                  <c:v>1.0729166666666774</c:v>
                </c:pt>
                <c:pt idx="530">
                  <c:v>1.0736111111111215</c:v>
                </c:pt>
                <c:pt idx="531">
                  <c:v>1.0743055555555661</c:v>
                </c:pt>
                <c:pt idx="532">
                  <c:v>1.0750000000000106</c:v>
                </c:pt>
                <c:pt idx="533">
                  <c:v>1.0756944444444545</c:v>
                </c:pt>
                <c:pt idx="534">
                  <c:v>1.0763888888889002</c:v>
                </c:pt>
              </c:numCache>
            </c:numRef>
          </c:xVal>
          <c:yVal>
            <c:numRef>
              <c:f>'28-29072015'!$D$3:$D$537</c:f>
              <c:numCache>
                <c:formatCode>General</c:formatCode>
                <c:ptCount val="535"/>
                <c:pt idx="0">
                  <c:v>24.830000000000005</c:v>
                </c:pt>
                <c:pt idx="1">
                  <c:v>24.82</c:v>
                </c:pt>
                <c:pt idx="2">
                  <c:v>24.810000000000006</c:v>
                </c:pt>
                <c:pt idx="3">
                  <c:v>24.8</c:v>
                </c:pt>
                <c:pt idx="4">
                  <c:v>24.830000000000005</c:v>
                </c:pt>
                <c:pt idx="5">
                  <c:v>24.86</c:v>
                </c:pt>
                <c:pt idx="6">
                  <c:v>24.88</c:v>
                </c:pt>
                <c:pt idx="7">
                  <c:v>24.9</c:v>
                </c:pt>
                <c:pt idx="8">
                  <c:v>24.93</c:v>
                </c:pt>
                <c:pt idx="9">
                  <c:v>24.91</c:v>
                </c:pt>
                <c:pt idx="10">
                  <c:v>25.02</c:v>
                </c:pt>
                <c:pt idx="11">
                  <c:v>24.959999999999994</c:v>
                </c:pt>
                <c:pt idx="12">
                  <c:v>25.09</c:v>
                </c:pt>
                <c:pt idx="13">
                  <c:v>25.09</c:v>
                </c:pt>
                <c:pt idx="14">
                  <c:v>25.01</c:v>
                </c:pt>
                <c:pt idx="15">
                  <c:v>24.97</c:v>
                </c:pt>
                <c:pt idx="16">
                  <c:v>24.939999999999994</c:v>
                </c:pt>
                <c:pt idx="17">
                  <c:v>24.919999999999995</c:v>
                </c:pt>
                <c:pt idx="18">
                  <c:v>24.86</c:v>
                </c:pt>
                <c:pt idx="19">
                  <c:v>24.810000000000006</c:v>
                </c:pt>
                <c:pt idx="20">
                  <c:v>24.95</c:v>
                </c:pt>
                <c:pt idx="21">
                  <c:v>25.01</c:v>
                </c:pt>
                <c:pt idx="22">
                  <c:v>24.91</c:v>
                </c:pt>
                <c:pt idx="23">
                  <c:v>24.86</c:v>
                </c:pt>
                <c:pt idx="24">
                  <c:v>24.82</c:v>
                </c:pt>
                <c:pt idx="25">
                  <c:v>24.810000000000006</c:v>
                </c:pt>
                <c:pt idx="26">
                  <c:v>24.810000000000006</c:v>
                </c:pt>
                <c:pt idx="27">
                  <c:v>24.8</c:v>
                </c:pt>
                <c:pt idx="28">
                  <c:v>24.759999999999994</c:v>
                </c:pt>
                <c:pt idx="29">
                  <c:v>24.75</c:v>
                </c:pt>
                <c:pt idx="30">
                  <c:v>24.74</c:v>
                </c:pt>
                <c:pt idx="31">
                  <c:v>24.72</c:v>
                </c:pt>
                <c:pt idx="32">
                  <c:v>24.68</c:v>
                </c:pt>
                <c:pt idx="33">
                  <c:v>24.66</c:v>
                </c:pt>
                <c:pt idx="34">
                  <c:v>24.610000000000007</c:v>
                </c:pt>
                <c:pt idx="35">
                  <c:v>24.58</c:v>
                </c:pt>
                <c:pt idx="36">
                  <c:v>24.56</c:v>
                </c:pt>
                <c:pt idx="37">
                  <c:v>24.55</c:v>
                </c:pt>
                <c:pt idx="38">
                  <c:v>24.58</c:v>
                </c:pt>
                <c:pt idx="39">
                  <c:v>24.56</c:v>
                </c:pt>
                <c:pt idx="40">
                  <c:v>24.55</c:v>
                </c:pt>
                <c:pt idx="41">
                  <c:v>24.55</c:v>
                </c:pt>
                <c:pt idx="42">
                  <c:v>24.55</c:v>
                </c:pt>
                <c:pt idx="43">
                  <c:v>24.5</c:v>
                </c:pt>
                <c:pt idx="44">
                  <c:v>24.53</c:v>
                </c:pt>
                <c:pt idx="45">
                  <c:v>24.55</c:v>
                </c:pt>
                <c:pt idx="46">
                  <c:v>24.51</c:v>
                </c:pt>
                <c:pt idx="47">
                  <c:v>24.52</c:v>
                </c:pt>
                <c:pt idx="48">
                  <c:v>24.51</c:v>
                </c:pt>
                <c:pt idx="49">
                  <c:v>24.5</c:v>
                </c:pt>
                <c:pt idx="50">
                  <c:v>24.54</c:v>
                </c:pt>
                <c:pt idx="51">
                  <c:v>24.53</c:v>
                </c:pt>
                <c:pt idx="52">
                  <c:v>24.51</c:v>
                </c:pt>
                <c:pt idx="53">
                  <c:v>24.5</c:v>
                </c:pt>
                <c:pt idx="54">
                  <c:v>24.5</c:v>
                </c:pt>
                <c:pt idx="55">
                  <c:v>24.49</c:v>
                </c:pt>
                <c:pt idx="56">
                  <c:v>24.439999999999994</c:v>
                </c:pt>
                <c:pt idx="57">
                  <c:v>24.459999999999994</c:v>
                </c:pt>
                <c:pt idx="58">
                  <c:v>24.49</c:v>
                </c:pt>
                <c:pt idx="59">
                  <c:v>24.459999999999994</c:v>
                </c:pt>
                <c:pt idx="60">
                  <c:v>24.439999999999994</c:v>
                </c:pt>
                <c:pt idx="61">
                  <c:v>24.439999999999994</c:v>
                </c:pt>
                <c:pt idx="62">
                  <c:v>24.439999999999994</c:v>
                </c:pt>
                <c:pt idx="63">
                  <c:v>24.439999999999994</c:v>
                </c:pt>
                <c:pt idx="64">
                  <c:v>24.41</c:v>
                </c:pt>
                <c:pt idx="65">
                  <c:v>24.37</c:v>
                </c:pt>
                <c:pt idx="66">
                  <c:v>24.37</c:v>
                </c:pt>
                <c:pt idx="67">
                  <c:v>24.37</c:v>
                </c:pt>
                <c:pt idx="68">
                  <c:v>24.39</c:v>
                </c:pt>
                <c:pt idx="69">
                  <c:v>24.439999999999994</c:v>
                </c:pt>
                <c:pt idx="70">
                  <c:v>24.439999999999994</c:v>
                </c:pt>
                <c:pt idx="71">
                  <c:v>24.419999999999995</c:v>
                </c:pt>
                <c:pt idx="72">
                  <c:v>24.41</c:v>
                </c:pt>
                <c:pt idx="73">
                  <c:v>24.419999999999995</c:v>
                </c:pt>
                <c:pt idx="74">
                  <c:v>24.43</c:v>
                </c:pt>
                <c:pt idx="75">
                  <c:v>24.419999999999995</c:v>
                </c:pt>
                <c:pt idx="76">
                  <c:v>24.439999999999994</c:v>
                </c:pt>
                <c:pt idx="77">
                  <c:v>24.45</c:v>
                </c:pt>
                <c:pt idx="78">
                  <c:v>24.49</c:v>
                </c:pt>
                <c:pt idx="79">
                  <c:v>24.5</c:v>
                </c:pt>
                <c:pt idx="80">
                  <c:v>24.5</c:v>
                </c:pt>
                <c:pt idx="81">
                  <c:v>24.5</c:v>
                </c:pt>
                <c:pt idx="82">
                  <c:v>24.5</c:v>
                </c:pt>
                <c:pt idx="83">
                  <c:v>24.51</c:v>
                </c:pt>
                <c:pt idx="84">
                  <c:v>24.52</c:v>
                </c:pt>
                <c:pt idx="85">
                  <c:v>24.51</c:v>
                </c:pt>
                <c:pt idx="86">
                  <c:v>24.53</c:v>
                </c:pt>
                <c:pt idx="87">
                  <c:v>24.5</c:v>
                </c:pt>
                <c:pt idx="88">
                  <c:v>24.5</c:v>
                </c:pt>
                <c:pt idx="89">
                  <c:v>24.53</c:v>
                </c:pt>
                <c:pt idx="90">
                  <c:v>24.56</c:v>
                </c:pt>
                <c:pt idx="91">
                  <c:v>24.56</c:v>
                </c:pt>
                <c:pt idx="92">
                  <c:v>24.62</c:v>
                </c:pt>
                <c:pt idx="93">
                  <c:v>24.630000000000006</c:v>
                </c:pt>
                <c:pt idx="94">
                  <c:v>24.68</c:v>
                </c:pt>
                <c:pt idx="95">
                  <c:v>24.72</c:v>
                </c:pt>
                <c:pt idx="96">
                  <c:v>24.75</c:v>
                </c:pt>
                <c:pt idx="97">
                  <c:v>24.810000000000006</c:v>
                </c:pt>
                <c:pt idx="98">
                  <c:v>24.82</c:v>
                </c:pt>
                <c:pt idx="99">
                  <c:v>24.88</c:v>
                </c:pt>
                <c:pt idx="100">
                  <c:v>24.88</c:v>
                </c:pt>
                <c:pt idx="101">
                  <c:v>24.939999999999994</c:v>
                </c:pt>
                <c:pt idx="102">
                  <c:v>24.939999999999994</c:v>
                </c:pt>
                <c:pt idx="103">
                  <c:v>24.939999999999994</c:v>
                </c:pt>
                <c:pt idx="104">
                  <c:v>25</c:v>
                </c:pt>
                <c:pt idx="105">
                  <c:v>25</c:v>
                </c:pt>
                <c:pt idx="106">
                  <c:v>25.02</c:v>
                </c:pt>
                <c:pt idx="107">
                  <c:v>25.05</c:v>
                </c:pt>
                <c:pt idx="108">
                  <c:v>25.06</c:v>
                </c:pt>
                <c:pt idx="109">
                  <c:v>25.1</c:v>
                </c:pt>
                <c:pt idx="110">
                  <c:v>25.12</c:v>
                </c:pt>
                <c:pt idx="111">
                  <c:v>25.130000000000006</c:v>
                </c:pt>
                <c:pt idx="112">
                  <c:v>25.08</c:v>
                </c:pt>
                <c:pt idx="113">
                  <c:v>25.04</c:v>
                </c:pt>
                <c:pt idx="114">
                  <c:v>25</c:v>
                </c:pt>
                <c:pt idx="115">
                  <c:v>24.93</c:v>
                </c:pt>
                <c:pt idx="116">
                  <c:v>24.85</c:v>
                </c:pt>
                <c:pt idx="117">
                  <c:v>24.759999999999994</c:v>
                </c:pt>
                <c:pt idx="118">
                  <c:v>24.68</c:v>
                </c:pt>
                <c:pt idx="119">
                  <c:v>24.6</c:v>
                </c:pt>
                <c:pt idx="120">
                  <c:v>24.56</c:v>
                </c:pt>
                <c:pt idx="121">
                  <c:v>24.5</c:v>
                </c:pt>
                <c:pt idx="122">
                  <c:v>24.479999999999993</c:v>
                </c:pt>
                <c:pt idx="123">
                  <c:v>24.439999999999994</c:v>
                </c:pt>
                <c:pt idx="124">
                  <c:v>24.419999999999995</c:v>
                </c:pt>
                <c:pt idx="125">
                  <c:v>24.41</c:v>
                </c:pt>
                <c:pt idx="126">
                  <c:v>24.330000000000005</c:v>
                </c:pt>
                <c:pt idx="127">
                  <c:v>24.310000000000006</c:v>
                </c:pt>
                <c:pt idx="128">
                  <c:v>24.310000000000006</c:v>
                </c:pt>
                <c:pt idx="129">
                  <c:v>24.25</c:v>
                </c:pt>
                <c:pt idx="130">
                  <c:v>24.21</c:v>
                </c:pt>
                <c:pt idx="131">
                  <c:v>24.2</c:v>
                </c:pt>
                <c:pt idx="132">
                  <c:v>24.17</c:v>
                </c:pt>
                <c:pt idx="133">
                  <c:v>24.150000000000006</c:v>
                </c:pt>
                <c:pt idx="134">
                  <c:v>24.130000000000006</c:v>
                </c:pt>
                <c:pt idx="135">
                  <c:v>24.110000000000007</c:v>
                </c:pt>
                <c:pt idx="136">
                  <c:v>24.06</c:v>
                </c:pt>
                <c:pt idx="137">
                  <c:v>24.04</c:v>
                </c:pt>
                <c:pt idx="138">
                  <c:v>24.03</c:v>
                </c:pt>
                <c:pt idx="139">
                  <c:v>24.02</c:v>
                </c:pt>
                <c:pt idx="140">
                  <c:v>23.99</c:v>
                </c:pt>
                <c:pt idx="141">
                  <c:v>23.939999999999994</c:v>
                </c:pt>
                <c:pt idx="142">
                  <c:v>23.939999999999994</c:v>
                </c:pt>
                <c:pt idx="143">
                  <c:v>23.939999999999994</c:v>
                </c:pt>
                <c:pt idx="144">
                  <c:v>23.939999999999994</c:v>
                </c:pt>
                <c:pt idx="145">
                  <c:v>23.939999999999994</c:v>
                </c:pt>
                <c:pt idx="146">
                  <c:v>23.9</c:v>
                </c:pt>
                <c:pt idx="147">
                  <c:v>23.88</c:v>
                </c:pt>
                <c:pt idx="148">
                  <c:v>23.919999999999995</c:v>
                </c:pt>
                <c:pt idx="149">
                  <c:v>23.93</c:v>
                </c:pt>
                <c:pt idx="150">
                  <c:v>23.939999999999994</c:v>
                </c:pt>
                <c:pt idx="151">
                  <c:v>23.9</c:v>
                </c:pt>
                <c:pt idx="152">
                  <c:v>23.86</c:v>
                </c:pt>
                <c:pt idx="153">
                  <c:v>23.830000000000005</c:v>
                </c:pt>
                <c:pt idx="154">
                  <c:v>23.82</c:v>
                </c:pt>
                <c:pt idx="155">
                  <c:v>23.87</c:v>
                </c:pt>
                <c:pt idx="156">
                  <c:v>23.86</c:v>
                </c:pt>
                <c:pt idx="157">
                  <c:v>23.830000000000005</c:v>
                </c:pt>
                <c:pt idx="158">
                  <c:v>23.810000000000006</c:v>
                </c:pt>
                <c:pt idx="159">
                  <c:v>23.810000000000006</c:v>
                </c:pt>
                <c:pt idx="160">
                  <c:v>23.8</c:v>
                </c:pt>
                <c:pt idx="161">
                  <c:v>23.779999999999994</c:v>
                </c:pt>
                <c:pt idx="162">
                  <c:v>23.810000000000006</c:v>
                </c:pt>
                <c:pt idx="163">
                  <c:v>23.759999999999994</c:v>
                </c:pt>
                <c:pt idx="164">
                  <c:v>23.75</c:v>
                </c:pt>
                <c:pt idx="165">
                  <c:v>23.75</c:v>
                </c:pt>
                <c:pt idx="166">
                  <c:v>23.75</c:v>
                </c:pt>
                <c:pt idx="167">
                  <c:v>23.75</c:v>
                </c:pt>
                <c:pt idx="168">
                  <c:v>23.75</c:v>
                </c:pt>
                <c:pt idx="169">
                  <c:v>23.75</c:v>
                </c:pt>
                <c:pt idx="170">
                  <c:v>23.75</c:v>
                </c:pt>
                <c:pt idx="171">
                  <c:v>23.75</c:v>
                </c:pt>
                <c:pt idx="172">
                  <c:v>23.75</c:v>
                </c:pt>
                <c:pt idx="173">
                  <c:v>23.77</c:v>
                </c:pt>
                <c:pt idx="174">
                  <c:v>23.77</c:v>
                </c:pt>
                <c:pt idx="175">
                  <c:v>23.75</c:v>
                </c:pt>
                <c:pt idx="176">
                  <c:v>23.75</c:v>
                </c:pt>
                <c:pt idx="177">
                  <c:v>23.73</c:v>
                </c:pt>
                <c:pt idx="178">
                  <c:v>23.74</c:v>
                </c:pt>
                <c:pt idx="179">
                  <c:v>23.72</c:v>
                </c:pt>
                <c:pt idx="180">
                  <c:v>23.73</c:v>
                </c:pt>
                <c:pt idx="181">
                  <c:v>23.73</c:v>
                </c:pt>
                <c:pt idx="182">
                  <c:v>23.69</c:v>
                </c:pt>
                <c:pt idx="183">
                  <c:v>23.69</c:v>
                </c:pt>
                <c:pt idx="184">
                  <c:v>23.69</c:v>
                </c:pt>
                <c:pt idx="185">
                  <c:v>23.69</c:v>
                </c:pt>
                <c:pt idx="186">
                  <c:v>23.69</c:v>
                </c:pt>
                <c:pt idx="187">
                  <c:v>23.67</c:v>
                </c:pt>
                <c:pt idx="188">
                  <c:v>23.67</c:v>
                </c:pt>
                <c:pt idx="189">
                  <c:v>23.67</c:v>
                </c:pt>
                <c:pt idx="190">
                  <c:v>23.66</c:v>
                </c:pt>
                <c:pt idx="191">
                  <c:v>23.650000000000006</c:v>
                </c:pt>
                <c:pt idx="192">
                  <c:v>23.650000000000006</c:v>
                </c:pt>
                <c:pt idx="193">
                  <c:v>23.68</c:v>
                </c:pt>
                <c:pt idx="194">
                  <c:v>23.66</c:v>
                </c:pt>
                <c:pt idx="195">
                  <c:v>23.64</c:v>
                </c:pt>
                <c:pt idx="196">
                  <c:v>23.650000000000006</c:v>
                </c:pt>
                <c:pt idx="197">
                  <c:v>23.69</c:v>
                </c:pt>
                <c:pt idx="198">
                  <c:v>23.69</c:v>
                </c:pt>
                <c:pt idx="199">
                  <c:v>23.69</c:v>
                </c:pt>
                <c:pt idx="200">
                  <c:v>23.7</c:v>
                </c:pt>
                <c:pt idx="201">
                  <c:v>23.71</c:v>
                </c:pt>
                <c:pt idx="202">
                  <c:v>23.69</c:v>
                </c:pt>
                <c:pt idx="203">
                  <c:v>23.66</c:v>
                </c:pt>
                <c:pt idx="204">
                  <c:v>23.630000000000006</c:v>
                </c:pt>
                <c:pt idx="205">
                  <c:v>23.650000000000006</c:v>
                </c:pt>
                <c:pt idx="206">
                  <c:v>23.67</c:v>
                </c:pt>
                <c:pt idx="207">
                  <c:v>23.66</c:v>
                </c:pt>
                <c:pt idx="208">
                  <c:v>23.69</c:v>
                </c:pt>
                <c:pt idx="209">
                  <c:v>23.66</c:v>
                </c:pt>
                <c:pt idx="210">
                  <c:v>23.650000000000006</c:v>
                </c:pt>
                <c:pt idx="211">
                  <c:v>23.630000000000006</c:v>
                </c:pt>
                <c:pt idx="212">
                  <c:v>23.630000000000006</c:v>
                </c:pt>
                <c:pt idx="213">
                  <c:v>23.630000000000006</c:v>
                </c:pt>
                <c:pt idx="214">
                  <c:v>23.62</c:v>
                </c:pt>
                <c:pt idx="215">
                  <c:v>23.630000000000006</c:v>
                </c:pt>
                <c:pt idx="216">
                  <c:v>23.64</c:v>
                </c:pt>
                <c:pt idx="217">
                  <c:v>23.630000000000006</c:v>
                </c:pt>
                <c:pt idx="218">
                  <c:v>23.59</c:v>
                </c:pt>
                <c:pt idx="219">
                  <c:v>23.62</c:v>
                </c:pt>
                <c:pt idx="220">
                  <c:v>23.62</c:v>
                </c:pt>
                <c:pt idx="221">
                  <c:v>23.6</c:v>
                </c:pt>
                <c:pt idx="222">
                  <c:v>23.58</c:v>
                </c:pt>
                <c:pt idx="223">
                  <c:v>23.6</c:v>
                </c:pt>
                <c:pt idx="224">
                  <c:v>23.630000000000006</c:v>
                </c:pt>
                <c:pt idx="225">
                  <c:v>23.6</c:v>
                </c:pt>
                <c:pt idx="226">
                  <c:v>23.56</c:v>
                </c:pt>
                <c:pt idx="227">
                  <c:v>23.56</c:v>
                </c:pt>
                <c:pt idx="228">
                  <c:v>23.56</c:v>
                </c:pt>
                <c:pt idx="229">
                  <c:v>23.6</c:v>
                </c:pt>
                <c:pt idx="230">
                  <c:v>23.630000000000006</c:v>
                </c:pt>
                <c:pt idx="231">
                  <c:v>23.630000000000006</c:v>
                </c:pt>
                <c:pt idx="232">
                  <c:v>23.630000000000006</c:v>
                </c:pt>
                <c:pt idx="233">
                  <c:v>23.630000000000006</c:v>
                </c:pt>
                <c:pt idx="234">
                  <c:v>23.62</c:v>
                </c:pt>
                <c:pt idx="235">
                  <c:v>23.59</c:v>
                </c:pt>
                <c:pt idx="236">
                  <c:v>23.57</c:v>
                </c:pt>
                <c:pt idx="237">
                  <c:v>23.59</c:v>
                </c:pt>
                <c:pt idx="238">
                  <c:v>23.62</c:v>
                </c:pt>
                <c:pt idx="239">
                  <c:v>23.610000000000007</c:v>
                </c:pt>
                <c:pt idx="240">
                  <c:v>23.610000000000007</c:v>
                </c:pt>
                <c:pt idx="241">
                  <c:v>23.62</c:v>
                </c:pt>
                <c:pt idx="242">
                  <c:v>23.62</c:v>
                </c:pt>
                <c:pt idx="243">
                  <c:v>23.6</c:v>
                </c:pt>
                <c:pt idx="244">
                  <c:v>23.58</c:v>
                </c:pt>
                <c:pt idx="245">
                  <c:v>23.57</c:v>
                </c:pt>
                <c:pt idx="246">
                  <c:v>23.58</c:v>
                </c:pt>
                <c:pt idx="247">
                  <c:v>23.59</c:v>
                </c:pt>
                <c:pt idx="248">
                  <c:v>23.62</c:v>
                </c:pt>
                <c:pt idx="249">
                  <c:v>23.58</c:v>
                </c:pt>
                <c:pt idx="250">
                  <c:v>23.57</c:v>
                </c:pt>
                <c:pt idx="251">
                  <c:v>23.56</c:v>
                </c:pt>
                <c:pt idx="252">
                  <c:v>23.56</c:v>
                </c:pt>
                <c:pt idx="253">
                  <c:v>23.56</c:v>
                </c:pt>
                <c:pt idx="254">
                  <c:v>23.56</c:v>
                </c:pt>
                <c:pt idx="255">
                  <c:v>23.54</c:v>
                </c:pt>
                <c:pt idx="256">
                  <c:v>23.56</c:v>
                </c:pt>
                <c:pt idx="257">
                  <c:v>23.56</c:v>
                </c:pt>
                <c:pt idx="258">
                  <c:v>23.56</c:v>
                </c:pt>
                <c:pt idx="259">
                  <c:v>23.54</c:v>
                </c:pt>
                <c:pt idx="260">
                  <c:v>23.55</c:v>
                </c:pt>
                <c:pt idx="261">
                  <c:v>23.56</c:v>
                </c:pt>
                <c:pt idx="262">
                  <c:v>23.56</c:v>
                </c:pt>
                <c:pt idx="263">
                  <c:v>23.58</c:v>
                </c:pt>
                <c:pt idx="264">
                  <c:v>23.57</c:v>
                </c:pt>
                <c:pt idx="265">
                  <c:v>23.56</c:v>
                </c:pt>
                <c:pt idx="266">
                  <c:v>23.54</c:v>
                </c:pt>
                <c:pt idx="267">
                  <c:v>23.53</c:v>
                </c:pt>
                <c:pt idx="268">
                  <c:v>23.55</c:v>
                </c:pt>
                <c:pt idx="269">
                  <c:v>23.54</c:v>
                </c:pt>
                <c:pt idx="270">
                  <c:v>23.51</c:v>
                </c:pt>
                <c:pt idx="271">
                  <c:v>23.5</c:v>
                </c:pt>
                <c:pt idx="272">
                  <c:v>23.5</c:v>
                </c:pt>
                <c:pt idx="273">
                  <c:v>23.52</c:v>
                </c:pt>
                <c:pt idx="274">
                  <c:v>23.55</c:v>
                </c:pt>
                <c:pt idx="275">
                  <c:v>23.56</c:v>
                </c:pt>
                <c:pt idx="276">
                  <c:v>23.56</c:v>
                </c:pt>
                <c:pt idx="277">
                  <c:v>23.55</c:v>
                </c:pt>
                <c:pt idx="278">
                  <c:v>23.56</c:v>
                </c:pt>
                <c:pt idx="279">
                  <c:v>23.56</c:v>
                </c:pt>
                <c:pt idx="280">
                  <c:v>23.56</c:v>
                </c:pt>
                <c:pt idx="281">
                  <c:v>23.56</c:v>
                </c:pt>
                <c:pt idx="282">
                  <c:v>23.52</c:v>
                </c:pt>
                <c:pt idx="283">
                  <c:v>23.51</c:v>
                </c:pt>
                <c:pt idx="284">
                  <c:v>23.55</c:v>
                </c:pt>
                <c:pt idx="285">
                  <c:v>23.53</c:v>
                </c:pt>
                <c:pt idx="286">
                  <c:v>23.5</c:v>
                </c:pt>
                <c:pt idx="287">
                  <c:v>23.5</c:v>
                </c:pt>
                <c:pt idx="288">
                  <c:v>23.5</c:v>
                </c:pt>
                <c:pt idx="289">
                  <c:v>23.49</c:v>
                </c:pt>
                <c:pt idx="290">
                  <c:v>23.5</c:v>
                </c:pt>
                <c:pt idx="291">
                  <c:v>23.5</c:v>
                </c:pt>
                <c:pt idx="292">
                  <c:v>23.5</c:v>
                </c:pt>
                <c:pt idx="293">
                  <c:v>23.5</c:v>
                </c:pt>
                <c:pt idx="294">
                  <c:v>23.5</c:v>
                </c:pt>
                <c:pt idx="295">
                  <c:v>23.5</c:v>
                </c:pt>
                <c:pt idx="296">
                  <c:v>23.5</c:v>
                </c:pt>
                <c:pt idx="297">
                  <c:v>23.5</c:v>
                </c:pt>
                <c:pt idx="298">
                  <c:v>23.5</c:v>
                </c:pt>
                <c:pt idx="299">
                  <c:v>23.5</c:v>
                </c:pt>
                <c:pt idx="300">
                  <c:v>23.51</c:v>
                </c:pt>
                <c:pt idx="301">
                  <c:v>23.51</c:v>
                </c:pt>
                <c:pt idx="302">
                  <c:v>23.55</c:v>
                </c:pt>
                <c:pt idx="303">
                  <c:v>23.56</c:v>
                </c:pt>
                <c:pt idx="304">
                  <c:v>23.56</c:v>
                </c:pt>
                <c:pt idx="305">
                  <c:v>23.55</c:v>
                </c:pt>
                <c:pt idx="306">
                  <c:v>23.55</c:v>
                </c:pt>
                <c:pt idx="307">
                  <c:v>23.52</c:v>
                </c:pt>
                <c:pt idx="308">
                  <c:v>23.51</c:v>
                </c:pt>
                <c:pt idx="309">
                  <c:v>23.52</c:v>
                </c:pt>
                <c:pt idx="310">
                  <c:v>23.53</c:v>
                </c:pt>
                <c:pt idx="311">
                  <c:v>23.51</c:v>
                </c:pt>
                <c:pt idx="312">
                  <c:v>23.51</c:v>
                </c:pt>
                <c:pt idx="313">
                  <c:v>23.5</c:v>
                </c:pt>
                <c:pt idx="314">
                  <c:v>23.5</c:v>
                </c:pt>
                <c:pt idx="315">
                  <c:v>23.5</c:v>
                </c:pt>
                <c:pt idx="316">
                  <c:v>23.5</c:v>
                </c:pt>
                <c:pt idx="317">
                  <c:v>23.5</c:v>
                </c:pt>
                <c:pt idx="318">
                  <c:v>23.5</c:v>
                </c:pt>
                <c:pt idx="319">
                  <c:v>23.5</c:v>
                </c:pt>
                <c:pt idx="320">
                  <c:v>23.5</c:v>
                </c:pt>
                <c:pt idx="321">
                  <c:v>23.51</c:v>
                </c:pt>
                <c:pt idx="322">
                  <c:v>23.56</c:v>
                </c:pt>
                <c:pt idx="323">
                  <c:v>23.52</c:v>
                </c:pt>
                <c:pt idx="324">
                  <c:v>23.56</c:v>
                </c:pt>
                <c:pt idx="325">
                  <c:v>23.52</c:v>
                </c:pt>
                <c:pt idx="326">
                  <c:v>23.5</c:v>
                </c:pt>
                <c:pt idx="327">
                  <c:v>23.5</c:v>
                </c:pt>
                <c:pt idx="328">
                  <c:v>23.49</c:v>
                </c:pt>
                <c:pt idx="329">
                  <c:v>23.5</c:v>
                </c:pt>
                <c:pt idx="330">
                  <c:v>23.56</c:v>
                </c:pt>
                <c:pt idx="331">
                  <c:v>23.55</c:v>
                </c:pt>
                <c:pt idx="332">
                  <c:v>23.52</c:v>
                </c:pt>
                <c:pt idx="333">
                  <c:v>23.5</c:v>
                </c:pt>
                <c:pt idx="334">
                  <c:v>23.5</c:v>
                </c:pt>
                <c:pt idx="335">
                  <c:v>23.5</c:v>
                </c:pt>
                <c:pt idx="336">
                  <c:v>23.5</c:v>
                </c:pt>
                <c:pt idx="337">
                  <c:v>23.5</c:v>
                </c:pt>
                <c:pt idx="338">
                  <c:v>23.5</c:v>
                </c:pt>
                <c:pt idx="339">
                  <c:v>23.479999999999993</c:v>
                </c:pt>
                <c:pt idx="340">
                  <c:v>23.5</c:v>
                </c:pt>
                <c:pt idx="341">
                  <c:v>23.5</c:v>
                </c:pt>
                <c:pt idx="342">
                  <c:v>23.5</c:v>
                </c:pt>
                <c:pt idx="343">
                  <c:v>23.49</c:v>
                </c:pt>
                <c:pt idx="344">
                  <c:v>23.439999999999994</c:v>
                </c:pt>
                <c:pt idx="345">
                  <c:v>23.439999999999994</c:v>
                </c:pt>
                <c:pt idx="346">
                  <c:v>23.479999999999993</c:v>
                </c:pt>
                <c:pt idx="347">
                  <c:v>23.5</c:v>
                </c:pt>
                <c:pt idx="348">
                  <c:v>23.5</c:v>
                </c:pt>
                <c:pt idx="349">
                  <c:v>23.5</c:v>
                </c:pt>
                <c:pt idx="350">
                  <c:v>23.49</c:v>
                </c:pt>
                <c:pt idx="351">
                  <c:v>23.479999999999993</c:v>
                </c:pt>
                <c:pt idx="352">
                  <c:v>23.49</c:v>
                </c:pt>
                <c:pt idx="353">
                  <c:v>23.459999999999994</c:v>
                </c:pt>
                <c:pt idx="354">
                  <c:v>23.49</c:v>
                </c:pt>
                <c:pt idx="355">
                  <c:v>23.49</c:v>
                </c:pt>
                <c:pt idx="356">
                  <c:v>23.47</c:v>
                </c:pt>
                <c:pt idx="357">
                  <c:v>23.439999999999994</c:v>
                </c:pt>
                <c:pt idx="358">
                  <c:v>23.459999999999994</c:v>
                </c:pt>
                <c:pt idx="359">
                  <c:v>23.439999999999994</c:v>
                </c:pt>
                <c:pt idx="360">
                  <c:v>23.439999999999994</c:v>
                </c:pt>
                <c:pt idx="361">
                  <c:v>23.439999999999994</c:v>
                </c:pt>
                <c:pt idx="362">
                  <c:v>23.459999999999994</c:v>
                </c:pt>
                <c:pt idx="363">
                  <c:v>23.45</c:v>
                </c:pt>
                <c:pt idx="364">
                  <c:v>23.45</c:v>
                </c:pt>
                <c:pt idx="365">
                  <c:v>23.439999999999994</c:v>
                </c:pt>
                <c:pt idx="366">
                  <c:v>23.439999999999994</c:v>
                </c:pt>
                <c:pt idx="367">
                  <c:v>23.439999999999994</c:v>
                </c:pt>
                <c:pt idx="368">
                  <c:v>23.439999999999994</c:v>
                </c:pt>
                <c:pt idx="369">
                  <c:v>23.439999999999994</c:v>
                </c:pt>
                <c:pt idx="370">
                  <c:v>23.439999999999994</c:v>
                </c:pt>
                <c:pt idx="371">
                  <c:v>23.439999999999994</c:v>
                </c:pt>
                <c:pt idx="372">
                  <c:v>23.439999999999994</c:v>
                </c:pt>
                <c:pt idx="373">
                  <c:v>23.419999999999995</c:v>
                </c:pt>
                <c:pt idx="374">
                  <c:v>23.419999999999995</c:v>
                </c:pt>
                <c:pt idx="375">
                  <c:v>23.4</c:v>
                </c:pt>
                <c:pt idx="376">
                  <c:v>23.4</c:v>
                </c:pt>
                <c:pt idx="377">
                  <c:v>23.43</c:v>
                </c:pt>
                <c:pt idx="378">
                  <c:v>23.439999999999994</c:v>
                </c:pt>
                <c:pt idx="379">
                  <c:v>23.439999999999994</c:v>
                </c:pt>
                <c:pt idx="380">
                  <c:v>23.439999999999994</c:v>
                </c:pt>
                <c:pt idx="381">
                  <c:v>23.419999999999995</c:v>
                </c:pt>
                <c:pt idx="382">
                  <c:v>23.41</c:v>
                </c:pt>
                <c:pt idx="383">
                  <c:v>23.43</c:v>
                </c:pt>
                <c:pt idx="384">
                  <c:v>23.439999999999994</c:v>
                </c:pt>
                <c:pt idx="385">
                  <c:v>23.439999999999994</c:v>
                </c:pt>
                <c:pt idx="386">
                  <c:v>23.439999999999994</c:v>
                </c:pt>
                <c:pt idx="387">
                  <c:v>23.439999999999994</c:v>
                </c:pt>
                <c:pt idx="388">
                  <c:v>23.439999999999994</c:v>
                </c:pt>
                <c:pt idx="389">
                  <c:v>23.439999999999994</c:v>
                </c:pt>
                <c:pt idx="390">
                  <c:v>23.439999999999994</c:v>
                </c:pt>
                <c:pt idx="391">
                  <c:v>23.45</c:v>
                </c:pt>
                <c:pt idx="392">
                  <c:v>23.45</c:v>
                </c:pt>
                <c:pt idx="393">
                  <c:v>23.45</c:v>
                </c:pt>
                <c:pt idx="394">
                  <c:v>23.439999999999994</c:v>
                </c:pt>
                <c:pt idx="395">
                  <c:v>23.459999999999994</c:v>
                </c:pt>
                <c:pt idx="396">
                  <c:v>23.45</c:v>
                </c:pt>
                <c:pt idx="397">
                  <c:v>23.47</c:v>
                </c:pt>
                <c:pt idx="398">
                  <c:v>23.459999999999994</c:v>
                </c:pt>
                <c:pt idx="399">
                  <c:v>23.439999999999994</c:v>
                </c:pt>
                <c:pt idx="400">
                  <c:v>23.439999999999994</c:v>
                </c:pt>
                <c:pt idx="401">
                  <c:v>23.439999999999994</c:v>
                </c:pt>
                <c:pt idx="402">
                  <c:v>23.439999999999994</c:v>
                </c:pt>
                <c:pt idx="403">
                  <c:v>23.439999999999994</c:v>
                </c:pt>
                <c:pt idx="404">
                  <c:v>23.439999999999994</c:v>
                </c:pt>
                <c:pt idx="405">
                  <c:v>23.439999999999994</c:v>
                </c:pt>
                <c:pt idx="406">
                  <c:v>23.43</c:v>
                </c:pt>
                <c:pt idx="407">
                  <c:v>23.439999999999994</c:v>
                </c:pt>
                <c:pt idx="408">
                  <c:v>23.43</c:v>
                </c:pt>
                <c:pt idx="409">
                  <c:v>23.43</c:v>
                </c:pt>
                <c:pt idx="410">
                  <c:v>23.39</c:v>
                </c:pt>
                <c:pt idx="411">
                  <c:v>23.38</c:v>
                </c:pt>
                <c:pt idx="412">
                  <c:v>23.39</c:v>
                </c:pt>
                <c:pt idx="413">
                  <c:v>23.419999999999995</c:v>
                </c:pt>
                <c:pt idx="414">
                  <c:v>23.439999999999994</c:v>
                </c:pt>
                <c:pt idx="415">
                  <c:v>23.43</c:v>
                </c:pt>
                <c:pt idx="416">
                  <c:v>23.439999999999994</c:v>
                </c:pt>
                <c:pt idx="417">
                  <c:v>23.419999999999995</c:v>
                </c:pt>
                <c:pt idx="418">
                  <c:v>23.39</c:v>
                </c:pt>
                <c:pt idx="419">
                  <c:v>23.419999999999995</c:v>
                </c:pt>
                <c:pt idx="420">
                  <c:v>23.43</c:v>
                </c:pt>
                <c:pt idx="421">
                  <c:v>23.43</c:v>
                </c:pt>
                <c:pt idx="422">
                  <c:v>23.4</c:v>
                </c:pt>
                <c:pt idx="423">
                  <c:v>23.38</c:v>
                </c:pt>
                <c:pt idx="424">
                  <c:v>23.39</c:v>
                </c:pt>
                <c:pt idx="425">
                  <c:v>23.39</c:v>
                </c:pt>
                <c:pt idx="426">
                  <c:v>23.41</c:v>
                </c:pt>
                <c:pt idx="427">
                  <c:v>23.419999999999995</c:v>
                </c:pt>
                <c:pt idx="428">
                  <c:v>23.41</c:v>
                </c:pt>
                <c:pt idx="429">
                  <c:v>23.43</c:v>
                </c:pt>
                <c:pt idx="430">
                  <c:v>23.43</c:v>
                </c:pt>
                <c:pt idx="431">
                  <c:v>23.43</c:v>
                </c:pt>
                <c:pt idx="432">
                  <c:v>23.419999999999995</c:v>
                </c:pt>
                <c:pt idx="433">
                  <c:v>23.419999999999995</c:v>
                </c:pt>
                <c:pt idx="434">
                  <c:v>23.43</c:v>
                </c:pt>
                <c:pt idx="435">
                  <c:v>23.43</c:v>
                </c:pt>
                <c:pt idx="436">
                  <c:v>23.43</c:v>
                </c:pt>
                <c:pt idx="437">
                  <c:v>23.439999999999994</c:v>
                </c:pt>
                <c:pt idx="438">
                  <c:v>23.439999999999994</c:v>
                </c:pt>
                <c:pt idx="439">
                  <c:v>23.439999999999994</c:v>
                </c:pt>
                <c:pt idx="440">
                  <c:v>23.43</c:v>
                </c:pt>
                <c:pt idx="441">
                  <c:v>23.419999999999995</c:v>
                </c:pt>
                <c:pt idx="442">
                  <c:v>23.43</c:v>
                </c:pt>
                <c:pt idx="443">
                  <c:v>23.4</c:v>
                </c:pt>
                <c:pt idx="444">
                  <c:v>23.38</c:v>
                </c:pt>
                <c:pt idx="445">
                  <c:v>23.39</c:v>
                </c:pt>
                <c:pt idx="446">
                  <c:v>23.38</c:v>
                </c:pt>
                <c:pt idx="447">
                  <c:v>23.39</c:v>
                </c:pt>
                <c:pt idx="448">
                  <c:v>23.43</c:v>
                </c:pt>
                <c:pt idx="449">
                  <c:v>23.439999999999994</c:v>
                </c:pt>
                <c:pt idx="450">
                  <c:v>23.439999999999994</c:v>
                </c:pt>
                <c:pt idx="451">
                  <c:v>23.439999999999994</c:v>
                </c:pt>
                <c:pt idx="452">
                  <c:v>23.439999999999994</c:v>
                </c:pt>
                <c:pt idx="453">
                  <c:v>23.43</c:v>
                </c:pt>
                <c:pt idx="454">
                  <c:v>23.439999999999994</c:v>
                </c:pt>
                <c:pt idx="455">
                  <c:v>23.439999999999994</c:v>
                </c:pt>
                <c:pt idx="456">
                  <c:v>23.439999999999994</c:v>
                </c:pt>
                <c:pt idx="457">
                  <c:v>23.419999999999995</c:v>
                </c:pt>
                <c:pt idx="458">
                  <c:v>23.4</c:v>
                </c:pt>
                <c:pt idx="459">
                  <c:v>23.38</c:v>
                </c:pt>
                <c:pt idx="460">
                  <c:v>23.330000000000005</c:v>
                </c:pt>
                <c:pt idx="461">
                  <c:v>23.38</c:v>
                </c:pt>
                <c:pt idx="462">
                  <c:v>23.4</c:v>
                </c:pt>
                <c:pt idx="463">
                  <c:v>23.38</c:v>
                </c:pt>
                <c:pt idx="464">
                  <c:v>23.41</c:v>
                </c:pt>
                <c:pt idx="465">
                  <c:v>23.4</c:v>
                </c:pt>
                <c:pt idx="466">
                  <c:v>23.41</c:v>
                </c:pt>
                <c:pt idx="467">
                  <c:v>23.43</c:v>
                </c:pt>
                <c:pt idx="468">
                  <c:v>23.419999999999995</c:v>
                </c:pt>
                <c:pt idx="469">
                  <c:v>23.4</c:v>
                </c:pt>
                <c:pt idx="470">
                  <c:v>23.38</c:v>
                </c:pt>
                <c:pt idx="471">
                  <c:v>23.38</c:v>
                </c:pt>
                <c:pt idx="472">
                  <c:v>23.419999999999995</c:v>
                </c:pt>
                <c:pt idx="473">
                  <c:v>23.39</c:v>
                </c:pt>
                <c:pt idx="474">
                  <c:v>23.4</c:v>
                </c:pt>
                <c:pt idx="475">
                  <c:v>23.39</c:v>
                </c:pt>
                <c:pt idx="476">
                  <c:v>23.41</c:v>
                </c:pt>
                <c:pt idx="477">
                  <c:v>23.39</c:v>
                </c:pt>
                <c:pt idx="478">
                  <c:v>23.38</c:v>
                </c:pt>
                <c:pt idx="479">
                  <c:v>23.38</c:v>
                </c:pt>
                <c:pt idx="480">
                  <c:v>23.37</c:v>
                </c:pt>
                <c:pt idx="481">
                  <c:v>23.38</c:v>
                </c:pt>
                <c:pt idx="482">
                  <c:v>23.34</c:v>
                </c:pt>
                <c:pt idx="483">
                  <c:v>23.34</c:v>
                </c:pt>
                <c:pt idx="484">
                  <c:v>23.37</c:v>
                </c:pt>
                <c:pt idx="485">
                  <c:v>23.38</c:v>
                </c:pt>
                <c:pt idx="486">
                  <c:v>23.38</c:v>
                </c:pt>
                <c:pt idx="487">
                  <c:v>23.38</c:v>
                </c:pt>
                <c:pt idx="488">
                  <c:v>23.4</c:v>
                </c:pt>
                <c:pt idx="489">
                  <c:v>23.38</c:v>
                </c:pt>
                <c:pt idx="490">
                  <c:v>23.37</c:v>
                </c:pt>
                <c:pt idx="491">
                  <c:v>23.37</c:v>
                </c:pt>
                <c:pt idx="492">
                  <c:v>23.37</c:v>
                </c:pt>
                <c:pt idx="493">
                  <c:v>23.37</c:v>
                </c:pt>
                <c:pt idx="494">
                  <c:v>23.37</c:v>
                </c:pt>
                <c:pt idx="495">
                  <c:v>23.37</c:v>
                </c:pt>
                <c:pt idx="496">
                  <c:v>23.38</c:v>
                </c:pt>
                <c:pt idx="497">
                  <c:v>23.38</c:v>
                </c:pt>
                <c:pt idx="498">
                  <c:v>23.37</c:v>
                </c:pt>
                <c:pt idx="499">
                  <c:v>23.36</c:v>
                </c:pt>
                <c:pt idx="500">
                  <c:v>23.37</c:v>
                </c:pt>
                <c:pt idx="501">
                  <c:v>23.37</c:v>
                </c:pt>
                <c:pt idx="502">
                  <c:v>23.38</c:v>
                </c:pt>
                <c:pt idx="503">
                  <c:v>23.38</c:v>
                </c:pt>
                <c:pt idx="504">
                  <c:v>23.38</c:v>
                </c:pt>
                <c:pt idx="505">
                  <c:v>23.38</c:v>
                </c:pt>
                <c:pt idx="506">
                  <c:v>23.38</c:v>
                </c:pt>
                <c:pt idx="507">
                  <c:v>23.38</c:v>
                </c:pt>
                <c:pt idx="508">
                  <c:v>23.38</c:v>
                </c:pt>
                <c:pt idx="509">
                  <c:v>23.38</c:v>
                </c:pt>
                <c:pt idx="510">
                  <c:v>23.34</c:v>
                </c:pt>
                <c:pt idx="511">
                  <c:v>23.330000000000005</c:v>
                </c:pt>
                <c:pt idx="512">
                  <c:v>23.34</c:v>
                </c:pt>
                <c:pt idx="513">
                  <c:v>23.330000000000005</c:v>
                </c:pt>
                <c:pt idx="514">
                  <c:v>23.310000000000006</c:v>
                </c:pt>
                <c:pt idx="515">
                  <c:v>23.34</c:v>
                </c:pt>
                <c:pt idx="516">
                  <c:v>23.32</c:v>
                </c:pt>
                <c:pt idx="517">
                  <c:v>23.37</c:v>
                </c:pt>
                <c:pt idx="518">
                  <c:v>23.38</c:v>
                </c:pt>
                <c:pt idx="519">
                  <c:v>23.38</c:v>
                </c:pt>
                <c:pt idx="520">
                  <c:v>23.36</c:v>
                </c:pt>
                <c:pt idx="521">
                  <c:v>23.38</c:v>
                </c:pt>
                <c:pt idx="522">
                  <c:v>23.38</c:v>
                </c:pt>
                <c:pt idx="523">
                  <c:v>23.38</c:v>
                </c:pt>
                <c:pt idx="524">
                  <c:v>23.34</c:v>
                </c:pt>
                <c:pt idx="525">
                  <c:v>23.37</c:v>
                </c:pt>
                <c:pt idx="526">
                  <c:v>23.37</c:v>
                </c:pt>
                <c:pt idx="527">
                  <c:v>23.310000000000006</c:v>
                </c:pt>
                <c:pt idx="528">
                  <c:v>23.310000000000006</c:v>
                </c:pt>
                <c:pt idx="529">
                  <c:v>23.310000000000006</c:v>
                </c:pt>
                <c:pt idx="530">
                  <c:v>23.310000000000006</c:v>
                </c:pt>
                <c:pt idx="531">
                  <c:v>23.310000000000006</c:v>
                </c:pt>
                <c:pt idx="532">
                  <c:v>23.310000000000006</c:v>
                </c:pt>
                <c:pt idx="533">
                  <c:v>23.310000000000006</c:v>
                </c:pt>
                <c:pt idx="534">
                  <c:v>23.34</c:v>
                </c:pt>
              </c:numCache>
            </c:numRef>
          </c:yVal>
          <c:smooth val="0"/>
        </c:ser>
        <c:ser>
          <c:idx val="1"/>
          <c:order val="1"/>
          <c:tx>
            <c:v>HP20x</c:v>
          </c:tx>
          <c:spPr>
            <a:ln w="28575">
              <a:noFill/>
            </a:ln>
          </c:spPr>
          <c:marker>
            <c:symbol val="circle"/>
            <c:size val="4"/>
            <c:spPr>
              <a:ln>
                <a:solidFill>
                  <a:schemeClr val="accent2">
                    <a:lumMod val="50000"/>
                  </a:schemeClr>
                </a:solidFill>
              </a:ln>
            </c:spPr>
          </c:marker>
          <c:xVal>
            <c:numRef>
              <c:f>'28-29072015'!$B$3:$B$537</c:f>
              <c:numCache>
                <c:formatCode>h:mm:ss</c:formatCode>
                <c:ptCount val="535"/>
                <c:pt idx="0">
                  <c:v>0.7055555555555556</c:v>
                </c:pt>
                <c:pt idx="1">
                  <c:v>0.70625000000000004</c:v>
                </c:pt>
                <c:pt idx="2">
                  <c:v>0.70694444444444482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0.70902777777777781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0.71180555555555591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0.71458333333333335</c:v>
                </c:pt>
                <c:pt idx="14">
                  <c:v>0.71527777777777779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0.71736111111111112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0.72013888888888911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0.72291666666666654</c:v>
                </c:pt>
                <c:pt idx="26">
                  <c:v>0.72361111111111132</c:v>
                </c:pt>
                <c:pt idx="27">
                  <c:v>0.72430555555555565</c:v>
                </c:pt>
                <c:pt idx="28">
                  <c:v>0.7250000000000002</c:v>
                </c:pt>
                <c:pt idx="29">
                  <c:v>0.72569444444444475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0.72847222222222219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0.73125000000000018</c:v>
                </c:pt>
                <c:pt idx="38">
                  <c:v>0.73194444444444473</c:v>
                </c:pt>
                <c:pt idx="39">
                  <c:v>0.73263888888888906</c:v>
                </c:pt>
                <c:pt idx="40">
                  <c:v>0.7333333333333335</c:v>
                </c:pt>
                <c:pt idx="41">
                  <c:v>0.73402777777777772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0.73611111111111105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0.73888888888888904</c:v>
                </c:pt>
                <c:pt idx="49">
                  <c:v>0.73958333333333348</c:v>
                </c:pt>
                <c:pt idx="50">
                  <c:v>0.7402777777777777</c:v>
                </c:pt>
                <c:pt idx="51">
                  <c:v>0.74097222222222214</c:v>
                </c:pt>
                <c:pt idx="52">
                  <c:v>0.7416666666666667</c:v>
                </c:pt>
                <c:pt idx="53">
                  <c:v>0.74236111111111103</c:v>
                </c:pt>
                <c:pt idx="54">
                  <c:v>0.7430555555555558</c:v>
                </c:pt>
                <c:pt idx="55">
                  <c:v>0.74375000000000013</c:v>
                </c:pt>
                <c:pt idx="56">
                  <c:v>0.74444444444444469</c:v>
                </c:pt>
                <c:pt idx="57">
                  <c:v>0.74513888888888902</c:v>
                </c:pt>
                <c:pt idx="58">
                  <c:v>0.74583333333333346</c:v>
                </c:pt>
                <c:pt idx="59">
                  <c:v>0.74652777777777768</c:v>
                </c:pt>
                <c:pt idx="60">
                  <c:v>0.74722222222222212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0.74930555555555578</c:v>
                </c:pt>
                <c:pt idx="64">
                  <c:v>0.75000000000000011</c:v>
                </c:pt>
                <c:pt idx="65">
                  <c:v>0.75069444444444478</c:v>
                </c:pt>
                <c:pt idx="66">
                  <c:v>0.75138888888888899</c:v>
                </c:pt>
                <c:pt idx="67">
                  <c:v>0.75208333333333344</c:v>
                </c:pt>
                <c:pt idx="68">
                  <c:v>0.75277777777777788</c:v>
                </c:pt>
                <c:pt idx="69">
                  <c:v>0.7534722222222221</c:v>
                </c:pt>
                <c:pt idx="70">
                  <c:v>0.75416666666666654</c:v>
                </c:pt>
                <c:pt idx="71">
                  <c:v>0.7548611111111112</c:v>
                </c:pt>
                <c:pt idx="72">
                  <c:v>0.75555555555555565</c:v>
                </c:pt>
                <c:pt idx="73">
                  <c:v>0.75625000000000009</c:v>
                </c:pt>
                <c:pt idx="74">
                  <c:v>0.75694444444444475</c:v>
                </c:pt>
                <c:pt idx="75">
                  <c:v>0.75763888888888908</c:v>
                </c:pt>
                <c:pt idx="76">
                  <c:v>0.75833333333333341</c:v>
                </c:pt>
                <c:pt idx="77">
                  <c:v>0.75902777777777763</c:v>
                </c:pt>
                <c:pt idx="78">
                  <c:v>0.7597222222222223</c:v>
                </c:pt>
                <c:pt idx="79">
                  <c:v>0.76041666666666652</c:v>
                </c:pt>
                <c:pt idx="80">
                  <c:v>0.76111111111111118</c:v>
                </c:pt>
                <c:pt idx="81">
                  <c:v>0.76180555555555574</c:v>
                </c:pt>
                <c:pt idx="82">
                  <c:v>0.76249999999999984</c:v>
                </c:pt>
                <c:pt idx="83">
                  <c:v>0.76319444444444473</c:v>
                </c:pt>
                <c:pt idx="84">
                  <c:v>0.76388888888888895</c:v>
                </c:pt>
                <c:pt idx="85">
                  <c:v>0.76458333333333339</c:v>
                </c:pt>
                <c:pt idx="86">
                  <c:v>0.76527777777777761</c:v>
                </c:pt>
                <c:pt idx="87">
                  <c:v>0.76597222222222205</c:v>
                </c:pt>
                <c:pt idx="88">
                  <c:v>0.76666666666666661</c:v>
                </c:pt>
                <c:pt idx="89">
                  <c:v>0.76736111111111094</c:v>
                </c:pt>
                <c:pt idx="90">
                  <c:v>0.76805555555555571</c:v>
                </c:pt>
                <c:pt idx="91">
                  <c:v>0.76875000000000004</c:v>
                </c:pt>
                <c:pt idx="92">
                  <c:v>0.76944444444444471</c:v>
                </c:pt>
                <c:pt idx="93">
                  <c:v>0.77013888888888893</c:v>
                </c:pt>
                <c:pt idx="94">
                  <c:v>0.77083333333333348</c:v>
                </c:pt>
                <c:pt idx="95">
                  <c:v>0.7715277777777777</c:v>
                </c:pt>
                <c:pt idx="96">
                  <c:v>0.77222222222222203</c:v>
                </c:pt>
                <c:pt idx="97">
                  <c:v>0.7729166666666667</c:v>
                </c:pt>
                <c:pt idx="98">
                  <c:v>0.77361111111111114</c:v>
                </c:pt>
                <c:pt idx="99">
                  <c:v>0.7743055555555558</c:v>
                </c:pt>
                <c:pt idx="100">
                  <c:v>0.77500000000000002</c:v>
                </c:pt>
                <c:pt idx="101">
                  <c:v>0.7756944444444448</c:v>
                </c:pt>
                <c:pt idx="102">
                  <c:v>0.77638888888888891</c:v>
                </c:pt>
                <c:pt idx="103">
                  <c:v>0.77708333333333335</c:v>
                </c:pt>
                <c:pt idx="104">
                  <c:v>0.7777777777777779</c:v>
                </c:pt>
                <c:pt idx="105">
                  <c:v>0.77847222222222201</c:v>
                </c:pt>
                <c:pt idx="106">
                  <c:v>0.77916666666666645</c:v>
                </c:pt>
                <c:pt idx="107">
                  <c:v>0.77986111111111112</c:v>
                </c:pt>
                <c:pt idx="108">
                  <c:v>0.78055555555555534</c:v>
                </c:pt>
                <c:pt idx="109">
                  <c:v>0.78124999999999978</c:v>
                </c:pt>
                <c:pt idx="110">
                  <c:v>0.78194444444444444</c:v>
                </c:pt>
                <c:pt idx="111">
                  <c:v>0.78263888888888888</c:v>
                </c:pt>
                <c:pt idx="112">
                  <c:v>0.7833333333333331</c:v>
                </c:pt>
                <c:pt idx="113">
                  <c:v>0.78402777777777755</c:v>
                </c:pt>
                <c:pt idx="114">
                  <c:v>0.78472222222222199</c:v>
                </c:pt>
                <c:pt idx="115">
                  <c:v>0.78541666666666621</c:v>
                </c:pt>
                <c:pt idx="116">
                  <c:v>0.78611111111111087</c:v>
                </c:pt>
                <c:pt idx="117">
                  <c:v>0.78680555555555554</c:v>
                </c:pt>
                <c:pt idx="118">
                  <c:v>0.78749999999999976</c:v>
                </c:pt>
                <c:pt idx="119">
                  <c:v>0.78819444444444442</c:v>
                </c:pt>
                <c:pt idx="120">
                  <c:v>0.78888888888888864</c:v>
                </c:pt>
                <c:pt idx="121">
                  <c:v>0.78958333333333308</c:v>
                </c:pt>
                <c:pt idx="122">
                  <c:v>0.79027777777777752</c:v>
                </c:pt>
                <c:pt idx="123">
                  <c:v>0.79097222222222197</c:v>
                </c:pt>
                <c:pt idx="124">
                  <c:v>0.79166666666666641</c:v>
                </c:pt>
                <c:pt idx="125">
                  <c:v>0.79236111111111063</c:v>
                </c:pt>
                <c:pt idx="126">
                  <c:v>0.79305555555555551</c:v>
                </c:pt>
                <c:pt idx="127">
                  <c:v>0.79374999999999973</c:v>
                </c:pt>
                <c:pt idx="128">
                  <c:v>0.7944444444444444</c:v>
                </c:pt>
                <c:pt idx="129">
                  <c:v>0.79513888888888862</c:v>
                </c:pt>
                <c:pt idx="130">
                  <c:v>0.79583333333333328</c:v>
                </c:pt>
                <c:pt idx="131">
                  <c:v>0.7965277777777775</c:v>
                </c:pt>
                <c:pt idx="132">
                  <c:v>0.79722222222222172</c:v>
                </c:pt>
                <c:pt idx="133">
                  <c:v>0.79791666666666639</c:v>
                </c:pt>
                <c:pt idx="134">
                  <c:v>0.79861111111111083</c:v>
                </c:pt>
                <c:pt idx="135">
                  <c:v>0.79930555555555549</c:v>
                </c:pt>
                <c:pt idx="136">
                  <c:v>0.79999999999999971</c:v>
                </c:pt>
                <c:pt idx="137">
                  <c:v>0.80069444444444449</c:v>
                </c:pt>
                <c:pt idx="138">
                  <c:v>0.8013888888888886</c:v>
                </c:pt>
                <c:pt idx="139">
                  <c:v>0.80208333333333304</c:v>
                </c:pt>
                <c:pt idx="140">
                  <c:v>0.8027777777777777</c:v>
                </c:pt>
                <c:pt idx="141">
                  <c:v>0.8034722222222217</c:v>
                </c:pt>
                <c:pt idx="142">
                  <c:v>0.80416666666666636</c:v>
                </c:pt>
                <c:pt idx="143">
                  <c:v>0.80486111111111081</c:v>
                </c:pt>
                <c:pt idx="144">
                  <c:v>0.80555555555555525</c:v>
                </c:pt>
                <c:pt idx="145">
                  <c:v>0.80624999999999969</c:v>
                </c:pt>
                <c:pt idx="146">
                  <c:v>0.80694444444444435</c:v>
                </c:pt>
                <c:pt idx="147">
                  <c:v>0.80763888888888891</c:v>
                </c:pt>
                <c:pt idx="148">
                  <c:v>0.80833333333333302</c:v>
                </c:pt>
                <c:pt idx="149">
                  <c:v>0.80902777777777768</c:v>
                </c:pt>
                <c:pt idx="150">
                  <c:v>0.8097222222222219</c:v>
                </c:pt>
                <c:pt idx="151">
                  <c:v>0.81041666666666612</c:v>
                </c:pt>
                <c:pt idx="152">
                  <c:v>0.81111111111111078</c:v>
                </c:pt>
                <c:pt idx="153">
                  <c:v>0.81180555555555545</c:v>
                </c:pt>
                <c:pt idx="154">
                  <c:v>0.81249999999999967</c:v>
                </c:pt>
                <c:pt idx="155">
                  <c:v>0.81319444444444433</c:v>
                </c:pt>
                <c:pt idx="156">
                  <c:v>0.81388888888888877</c:v>
                </c:pt>
                <c:pt idx="157">
                  <c:v>0.81458333333333299</c:v>
                </c:pt>
                <c:pt idx="158">
                  <c:v>0.81527777777777743</c:v>
                </c:pt>
                <c:pt idx="159">
                  <c:v>0.81597222222222188</c:v>
                </c:pt>
                <c:pt idx="160">
                  <c:v>0.81666666666666632</c:v>
                </c:pt>
                <c:pt idx="161">
                  <c:v>0.81736111111111076</c:v>
                </c:pt>
                <c:pt idx="162">
                  <c:v>0.81805555555555542</c:v>
                </c:pt>
                <c:pt idx="163">
                  <c:v>0.81874999999999964</c:v>
                </c:pt>
                <c:pt idx="164">
                  <c:v>0.81944444444444431</c:v>
                </c:pt>
                <c:pt idx="165">
                  <c:v>0.82013888888888864</c:v>
                </c:pt>
                <c:pt idx="166">
                  <c:v>0.82083333333333319</c:v>
                </c:pt>
                <c:pt idx="167">
                  <c:v>0.82152777777777741</c:v>
                </c:pt>
                <c:pt idx="168">
                  <c:v>0.82222222222222163</c:v>
                </c:pt>
                <c:pt idx="169">
                  <c:v>0.8229166666666663</c:v>
                </c:pt>
                <c:pt idx="170">
                  <c:v>0.82361111111111074</c:v>
                </c:pt>
                <c:pt idx="171">
                  <c:v>0.8243055555555554</c:v>
                </c:pt>
                <c:pt idx="172">
                  <c:v>0.82499999999999962</c:v>
                </c:pt>
                <c:pt idx="173">
                  <c:v>0.82569444444444451</c:v>
                </c:pt>
                <c:pt idx="174">
                  <c:v>0.82638888888888862</c:v>
                </c:pt>
                <c:pt idx="175">
                  <c:v>0.82708333333333295</c:v>
                </c:pt>
                <c:pt idx="176">
                  <c:v>0.82777777777777761</c:v>
                </c:pt>
                <c:pt idx="177">
                  <c:v>0.82847222222222161</c:v>
                </c:pt>
                <c:pt idx="178">
                  <c:v>0.82916666666666627</c:v>
                </c:pt>
                <c:pt idx="179">
                  <c:v>0.82986111111111072</c:v>
                </c:pt>
                <c:pt idx="180">
                  <c:v>0.83055555555555538</c:v>
                </c:pt>
                <c:pt idx="181">
                  <c:v>0.8312499999999996</c:v>
                </c:pt>
                <c:pt idx="182">
                  <c:v>0.83194444444444426</c:v>
                </c:pt>
                <c:pt idx="183">
                  <c:v>0.83263888888888882</c:v>
                </c:pt>
                <c:pt idx="184">
                  <c:v>0.83333333333333293</c:v>
                </c:pt>
                <c:pt idx="185">
                  <c:v>0.83402777777777759</c:v>
                </c:pt>
                <c:pt idx="186">
                  <c:v>0.83472222222222181</c:v>
                </c:pt>
                <c:pt idx="187">
                  <c:v>0.83541666666666603</c:v>
                </c:pt>
                <c:pt idx="188">
                  <c:v>0.83611111111111069</c:v>
                </c:pt>
                <c:pt idx="189">
                  <c:v>0.83680555555555536</c:v>
                </c:pt>
                <c:pt idx="190">
                  <c:v>0.83749999999999969</c:v>
                </c:pt>
                <c:pt idx="191">
                  <c:v>0.83819444444444424</c:v>
                </c:pt>
                <c:pt idx="192">
                  <c:v>0.8388888888888888</c:v>
                </c:pt>
                <c:pt idx="193">
                  <c:v>0.8395833333333329</c:v>
                </c:pt>
                <c:pt idx="194">
                  <c:v>0.84027777777777735</c:v>
                </c:pt>
                <c:pt idx="195">
                  <c:v>0.84097222222222179</c:v>
                </c:pt>
                <c:pt idx="196">
                  <c:v>0.84166666666666623</c:v>
                </c:pt>
                <c:pt idx="197">
                  <c:v>0.84236111111111067</c:v>
                </c:pt>
                <c:pt idx="198">
                  <c:v>0.84305555555555534</c:v>
                </c:pt>
                <c:pt idx="199">
                  <c:v>0.84374999999999989</c:v>
                </c:pt>
                <c:pt idx="200">
                  <c:v>0.84444444444444422</c:v>
                </c:pt>
                <c:pt idx="201">
                  <c:v>0.84513888888888866</c:v>
                </c:pt>
                <c:pt idx="202">
                  <c:v>0.8458333333333331</c:v>
                </c:pt>
                <c:pt idx="203">
                  <c:v>0.84652777777777732</c:v>
                </c:pt>
                <c:pt idx="204">
                  <c:v>0.84722222222222177</c:v>
                </c:pt>
                <c:pt idx="205">
                  <c:v>0.84791666666666621</c:v>
                </c:pt>
                <c:pt idx="206">
                  <c:v>0.84861111111111065</c:v>
                </c:pt>
                <c:pt idx="207">
                  <c:v>0.84930555555555531</c:v>
                </c:pt>
                <c:pt idx="208">
                  <c:v>0.84999999999999964</c:v>
                </c:pt>
                <c:pt idx="209">
                  <c:v>0.85069444444444442</c:v>
                </c:pt>
                <c:pt idx="210">
                  <c:v>0.85138888888888864</c:v>
                </c:pt>
                <c:pt idx="211">
                  <c:v>0.85208333333333308</c:v>
                </c:pt>
                <c:pt idx="212">
                  <c:v>0.85277777777777752</c:v>
                </c:pt>
                <c:pt idx="213">
                  <c:v>0.85347222222222152</c:v>
                </c:pt>
                <c:pt idx="214">
                  <c:v>0.85416666666666619</c:v>
                </c:pt>
                <c:pt idx="215">
                  <c:v>0.85486111111111063</c:v>
                </c:pt>
                <c:pt idx="216">
                  <c:v>0.85555555555555529</c:v>
                </c:pt>
                <c:pt idx="217">
                  <c:v>0.85624999999999962</c:v>
                </c:pt>
                <c:pt idx="218">
                  <c:v>0.85694444444444429</c:v>
                </c:pt>
                <c:pt idx="219">
                  <c:v>0.85763888888888873</c:v>
                </c:pt>
                <c:pt idx="220">
                  <c:v>0.85833333333333284</c:v>
                </c:pt>
                <c:pt idx="221">
                  <c:v>0.8590277777777775</c:v>
                </c:pt>
                <c:pt idx="222">
                  <c:v>0.85972222222222172</c:v>
                </c:pt>
                <c:pt idx="223">
                  <c:v>0.86041666666666616</c:v>
                </c:pt>
                <c:pt idx="224">
                  <c:v>0.86111111111111061</c:v>
                </c:pt>
                <c:pt idx="225">
                  <c:v>0.86180555555555538</c:v>
                </c:pt>
                <c:pt idx="226">
                  <c:v>0.8624999999999996</c:v>
                </c:pt>
                <c:pt idx="227">
                  <c:v>0.86319444444444415</c:v>
                </c:pt>
                <c:pt idx="228">
                  <c:v>0.86388888888888871</c:v>
                </c:pt>
                <c:pt idx="229">
                  <c:v>0.86458333333333282</c:v>
                </c:pt>
                <c:pt idx="230">
                  <c:v>0.86527777777777748</c:v>
                </c:pt>
                <c:pt idx="231">
                  <c:v>0.8659722222222217</c:v>
                </c:pt>
                <c:pt idx="232">
                  <c:v>0.86666666666666614</c:v>
                </c:pt>
                <c:pt idx="233">
                  <c:v>0.86736111111111069</c:v>
                </c:pt>
                <c:pt idx="234">
                  <c:v>0.86805555555555525</c:v>
                </c:pt>
                <c:pt idx="235">
                  <c:v>0.8687499999999998</c:v>
                </c:pt>
                <c:pt idx="236">
                  <c:v>0.86944444444444413</c:v>
                </c:pt>
                <c:pt idx="237">
                  <c:v>0.87013888888888868</c:v>
                </c:pt>
                <c:pt idx="238">
                  <c:v>0.87083333333333302</c:v>
                </c:pt>
                <c:pt idx="239">
                  <c:v>0.87152777777777724</c:v>
                </c:pt>
                <c:pt idx="240">
                  <c:v>0.87222222222222168</c:v>
                </c:pt>
                <c:pt idx="241">
                  <c:v>0.87291666666666612</c:v>
                </c:pt>
                <c:pt idx="242">
                  <c:v>0.87361111111111089</c:v>
                </c:pt>
                <c:pt idx="243">
                  <c:v>0.87430555555555522</c:v>
                </c:pt>
                <c:pt idx="244">
                  <c:v>0.87499999999999978</c:v>
                </c:pt>
                <c:pt idx="245">
                  <c:v>0.87569444444444433</c:v>
                </c:pt>
                <c:pt idx="246">
                  <c:v>0.87638888888888855</c:v>
                </c:pt>
                <c:pt idx="247">
                  <c:v>0.87708333333333299</c:v>
                </c:pt>
                <c:pt idx="248">
                  <c:v>0.87777777777777743</c:v>
                </c:pt>
                <c:pt idx="249">
                  <c:v>0.87847222222222154</c:v>
                </c:pt>
                <c:pt idx="250">
                  <c:v>0.8791666666666661</c:v>
                </c:pt>
                <c:pt idx="251">
                  <c:v>0.87986111111111065</c:v>
                </c:pt>
                <c:pt idx="252">
                  <c:v>0.88055555555555498</c:v>
                </c:pt>
                <c:pt idx="253">
                  <c:v>0.88124999999999942</c:v>
                </c:pt>
                <c:pt idx="254">
                  <c:v>0.88194444444444409</c:v>
                </c:pt>
                <c:pt idx="255">
                  <c:v>0.88263888888888853</c:v>
                </c:pt>
                <c:pt idx="256">
                  <c:v>0.88333333333333253</c:v>
                </c:pt>
                <c:pt idx="257">
                  <c:v>0.88402777777777719</c:v>
                </c:pt>
                <c:pt idx="258">
                  <c:v>0.88472222222222152</c:v>
                </c:pt>
                <c:pt idx="259">
                  <c:v>0.88541666666666585</c:v>
                </c:pt>
                <c:pt idx="260">
                  <c:v>0.88611111111111052</c:v>
                </c:pt>
                <c:pt idx="261">
                  <c:v>0.88680555555555518</c:v>
                </c:pt>
                <c:pt idx="262">
                  <c:v>0.8874999999999994</c:v>
                </c:pt>
                <c:pt idx="263">
                  <c:v>0.88819444444444384</c:v>
                </c:pt>
                <c:pt idx="264">
                  <c:v>0.88888888888888851</c:v>
                </c:pt>
                <c:pt idx="265">
                  <c:v>0.8895833333333325</c:v>
                </c:pt>
                <c:pt idx="266">
                  <c:v>0.89027777777777717</c:v>
                </c:pt>
                <c:pt idx="267">
                  <c:v>0.8909722222222215</c:v>
                </c:pt>
                <c:pt idx="268">
                  <c:v>0.89166666666666583</c:v>
                </c:pt>
                <c:pt idx="269">
                  <c:v>0.89236111111111049</c:v>
                </c:pt>
                <c:pt idx="270">
                  <c:v>0.89305555555555494</c:v>
                </c:pt>
                <c:pt idx="271">
                  <c:v>0.8937499999999996</c:v>
                </c:pt>
                <c:pt idx="272">
                  <c:v>0.89444444444444382</c:v>
                </c:pt>
                <c:pt idx="273">
                  <c:v>0.89513888888888848</c:v>
                </c:pt>
                <c:pt idx="274">
                  <c:v>0.8958333333333327</c:v>
                </c:pt>
                <c:pt idx="275">
                  <c:v>0.89652777777777692</c:v>
                </c:pt>
                <c:pt idx="276">
                  <c:v>0.89722222222222159</c:v>
                </c:pt>
                <c:pt idx="277">
                  <c:v>0.89791666666666581</c:v>
                </c:pt>
                <c:pt idx="278">
                  <c:v>0.89861111111111069</c:v>
                </c:pt>
                <c:pt idx="279">
                  <c:v>0.89930555555555491</c:v>
                </c:pt>
                <c:pt idx="280">
                  <c:v>0.89999999999999958</c:v>
                </c:pt>
                <c:pt idx="281">
                  <c:v>0.90069444444444402</c:v>
                </c:pt>
                <c:pt idx="282">
                  <c:v>0.90138888888888824</c:v>
                </c:pt>
                <c:pt idx="283">
                  <c:v>0.90208333333333268</c:v>
                </c:pt>
                <c:pt idx="284">
                  <c:v>0.90277777777777712</c:v>
                </c:pt>
                <c:pt idx="285">
                  <c:v>0.90347222222222157</c:v>
                </c:pt>
                <c:pt idx="286">
                  <c:v>0.90416666666666579</c:v>
                </c:pt>
                <c:pt idx="287">
                  <c:v>0.90486111111111045</c:v>
                </c:pt>
                <c:pt idx="288">
                  <c:v>0.90555555555555489</c:v>
                </c:pt>
                <c:pt idx="289">
                  <c:v>0.90624999999999933</c:v>
                </c:pt>
                <c:pt idx="290">
                  <c:v>0.906944444444444</c:v>
                </c:pt>
                <c:pt idx="291">
                  <c:v>0.90763888888888844</c:v>
                </c:pt>
                <c:pt idx="292">
                  <c:v>0.90833333333333266</c:v>
                </c:pt>
                <c:pt idx="293">
                  <c:v>0.9090277777777771</c:v>
                </c:pt>
                <c:pt idx="294">
                  <c:v>0.90972222222222154</c:v>
                </c:pt>
                <c:pt idx="295">
                  <c:v>0.91041666666666576</c:v>
                </c:pt>
                <c:pt idx="296">
                  <c:v>0.91111111111111043</c:v>
                </c:pt>
                <c:pt idx="297">
                  <c:v>0.91180555555555509</c:v>
                </c:pt>
                <c:pt idx="298">
                  <c:v>0.91249999999999931</c:v>
                </c:pt>
                <c:pt idx="299">
                  <c:v>0.91319444444444375</c:v>
                </c:pt>
                <c:pt idx="300">
                  <c:v>0.91388888888888842</c:v>
                </c:pt>
                <c:pt idx="301">
                  <c:v>0.91458333333333253</c:v>
                </c:pt>
                <c:pt idx="302">
                  <c:v>0.91527777777777708</c:v>
                </c:pt>
                <c:pt idx="303">
                  <c:v>0.91597222222222152</c:v>
                </c:pt>
                <c:pt idx="304">
                  <c:v>0.91666666666666596</c:v>
                </c:pt>
                <c:pt idx="305">
                  <c:v>0.91736111111111041</c:v>
                </c:pt>
                <c:pt idx="306">
                  <c:v>0.91805555555555485</c:v>
                </c:pt>
                <c:pt idx="307">
                  <c:v>0.91874999999999951</c:v>
                </c:pt>
                <c:pt idx="308">
                  <c:v>0.91944444444444373</c:v>
                </c:pt>
                <c:pt idx="309">
                  <c:v>0.9201388888888884</c:v>
                </c:pt>
                <c:pt idx="310">
                  <c:v>0.92083333333333262</c:v>
                </c:pt>
                <c:pt idx="311">
                  <c:v>0.92152777777777706</c:v>
                </c:pt>
                <c:pt idx="312">
                  <c:v>0.9222222222222215</c:v>
                </c:pt>
                <c:pt idx="313">
                  <c:v>0.92291666666666572</c:v>
                </c:pt>
                <c:pt idx="314">
                  <c:v>0.92361111111111061</c:v>
                </c:pt>
                <c:pt idx="315">
                  <c:v>0.92430555555555483</c:v>
                </c:pt>
                <c:pt idx="316">
                  <c:v>0.92499999999999949</c:v>
                </c:pt>
                <c:pt idx="317">
                  <c:v>0.92569444444444393</c:v>
                </c:pt>
                <c:pt idx="318">
                  <c:v>0.92638888888888815</c:v>
                </c:pt>
                <c:pt idx="319">
                  <c:v>0.9270833333333327</c:v>
                </c:pt>
                <c:pt idx="320">
                  <c:v>0.92777777777777704</c:v>
                </c:pt>
                <c:pt idx="321">
                  <c:v>0.92847222222222148</c:v>
                </c:pt>
                <c:pt idx="322">
                  <c:v>0.9291666666666657</c:v>
                </c:pt>
                <c:pt idx="323">
                  <c:v>0.92986111111111058</c:v>
                </c:pt>
                <c:pt idx="324">
                  <c:v>0.9305555555555548</c:v>
                </c:pt>
                <c:pt idx="325">
                  <c:v>0.93124999999999925</c:v>
                </c:pt>
                <c:pt idx="326">
                  <c:v>0.93194444444444391</c:v>
                </c:pt>
                <c:pt idx="327">
                  <c:v>0.93263888888888835</c:v>
                </c:pt>
                <c:pt idx="328">
                  <c:v>0.93333333333333268</c:v>
                </c:pt>
                <c:pt idx="329">
                  <c:v>0.93402777777777701</c:v>
                </c:pt>
                <c:pt idx="330">
                  <c:v>0.93472222222222145</c:v>
                </c:pt>
                <c:pt idx="331">
                  <c:v>0.93541666666666567</c:v>
                </c:pt>
                <c:pt idx="332">
                  <c:v>0.93611111111111034</c:v>
                </c:pt>
                <c:pt idx="333">
                  <c:v>0.936805555555555</c:v>
                </c:pt>
                <c:pt idx="334">
                  <c:v>0.93749999999999922</c:v>
                </c:pt>
                <c:pt idx="335">
                  <c:v>0.93819444444444389</c:v>
                </c:pt>
                <c:pt idx="336">
                  <c:v>0.93888888888888833</c:v>
                </c:pt>
                <c:pt idx="337">
                  <c:v>0.93958333333333255</c:v>
                </c:pt>
                <c:pt idx="338">
                  <c:v>0.94027777777777699</c:v>
                </c:pt>
                <c:pt idx="339">
                  <c:v>0.94097222222222143</c:v>
                </c:pt>
                <c:pt idx="340">
                  <c:v>0.94166666666666587</c:v>
                </c:pt>
                <c:pt idx="341">
                  <c:v>0.94236111111111032</c:v>
                </c:pt>
                <c:pt idx="342">
                  <c:v>0.94305555555555498</c:v>
                </c:pt>
                <c:pt idx="343">
                  <c:v>0.94374999999999942</c:v>
                </c:pt>
                <c:pt idx="344">
                  <c:v>0.94444444444444364</c:v>
                </c:pt>
                <c:pt idx="345">
                  <c:v>0.94513888888888831</c:v>
                </c:pt>
                <c:pt idx="346">
                  <c:v>0.94583333333333264</c:v>
                </c:pt>
                <c:pt idx="347">
                  <c:v>0.94652777777777697</c:v>
                </c:pt>
                <c:pt idx="348">
                  <c:v>0.94722222222222141</c:v>
                </c:pt>
                <c:pt idx="349">
                  <c:v>0.94791666666666563</c:v>
                </c:pt>
                <c:pt idx="350">
                  <c:v>0.94861111111111052</c:v>
                </c:pt>
                <c:pt idx="351">
                  <c:v>0.94930555555555474</c:v>
                </c:pt>
                <c:pt idx="352">
                  <c:v>0.9499999999999994</c:v>
                </c:pt>
                <c:pt idx="353">
                  <c:v>0.95069444444444384</c:v>
                </c:pt>
                <c:pt idx="354">
                  <c:v>0.95138888888888828</c:v>
                </c:pt>
                <c:pt idx="355">
                  <c:v>0.95208333333333262</c:v>
                </c:pt>
                <c:pt idx="356">
                  <c:v>0.95277777777777695</c:v>
                </c:pt>
                <c:pt idx="357">
                  <c:v>0.95347222222222139</c:v>
                </c:pt>
                <c:pt idx="358">
                  <c:v>0.95416666666666561</c:v>
                </c:pt>
                <c:pt idx="359">
                  <c:v>0.95486111111111049</c:v>
                </c:pt>
                <c:pt idx="360">
                  <c:v>0.95555555555555471</c:v>
                </c:pt>
                <c:pt idx="361">
                  <c:v>0.95624999999999938</c:v>
                </c:pt>
                <c:pt idx="362">
                  <c:v>0.95694444444444382</c:v>
                </c:pt>
                <c:pt idx="363">
                  <c:v>0.95763888888888826</c:v>
                </c:pt>
                <c:pt idx="364">
                  <c:v>0.9583333333333327</c:v>
                </c:pt>
                <c:pt idx="365">
                  <c:v>0.95902777777777692</c:v>
                </c:pt>
                <c:pt idx="366">
                  <c:v>0.95972222222222159</c:v>
                </c:pt>
                <c:pt idx="367">
                  <c:v>0.96041666666666559</c:v>
                </c:pt>
                <c:pt idx="368">
                  <c:v>0.96111111111111025</c:v>
                </c:pt>
                <c:pt idx="369">
                  <c:v>0.96180555555555491</c:v>
                </c:pt>
                <c:pt idx="370">
                  <c:v>0.96249999999999913</c:v>
                </c:pt>
                <c:pt idx="371">
                  <c:v>0.96319444444444391</c:v>
                </c:pt>
                <c:pt idx="372">
                  <c:v>0.96388888888888824</c:v>
                </c:pt>
                <c:pt idx="373">
                  <c:v>0.96458333333333268</c:v>
                </c:pt>
                <c:pt idx="374">
                  <c:v>0.9652777777777769</c:v>
                </c:pt>
                <c:pt idx="375">
                  <c:v>0.96597222222222134</c:v>
                </c:pt>
                <c:pt idx="376">
                  <c:v>0.96666666666666579</c:v>
                </c:pt>
                <c:pt idx="377">
                  <c:v>0.96736111111111023</c:v>
                </c:pt>
                <c:pt idx="378">
                  <c:v>0.96805555555555489</c:v>
                </c:pt>
                <c:pt idx="379">
                  <c:v>0.96874999999999933</c:v>
                </c:pt>
                <c:pt idx="380">
                  <c:v>0.96944444444444378</c:v>
                </c:pt>
                <c:pt idx="381">
                  <c:v>0.97013888888888822</c:v>
                </c:pt>
                <c:pt idx="382">
                  <c:v>0.97083333333333266</c:v>
                </c:pt>
                <c:pt idx="383">
                  <c:v>0.97152777777777688</c:v>
                </c:pt>
                <c:pt idx="384">
                  <c:v>0.97222222222222132</c:v>
                </c:pt>
                <c:pt idx="385">
                  <c:v>0.97291666666666576</c:v>
                </c:pt>
                <c:pt idx="386">
                  <c:v>0.97361111111111043</c:v>
                </c:pt>
                <c:pt idx="387">
                  <c:v>0.97430555555555465</c:v>
                </c:pt>
                <c:pt idx="388">
                  <c:v>0.97499999999999931</c:v>
                </c:pt>
                <c:pt idx="389">
                  <c:v>0.97569444444444386</c:v>
                </c:pt>
                <c:pt idx="390">
                  <c:v>0.9763888888888882</c:v>
                </c:pt>
                <c:pt idx="391">
                  <c:v>0.97708333333333264</c:v>
                </c:pt>
                <c:pt idx="392">
                  <c:v>0.97777777777777708</c:v>
                </c:pt>
                <c:pt idx="393">
                  <c:v>0.9784722222222213</c:v>
                </c:pt>
                <c:pt idx="394">
                  <c:v>0.97916666666666552</c:v>
                </c:pt>
                <c:pt idx="395">
                  <c:v>0.97986111111111041</c:v>
                </c:pt>
                <c:pt idx="396">
                  <c:v>0.98055555555555451</c:v>
                </c:pt>
                <c:pt idx="397">
                  <c:v>0.98124999999999907</c:v>
                </c:pt>
                <c:pt idx="398">
                  <c:v>0.98194444444444362</c:v>
                </c:pt>
                <c:pt idx="399">
                  <c:v>0.98263888888888795</c:v>
                </c:pt>
                <c:pt idx="400">
                  <c:v>0.98333333333333239</c:v>
                </c:pt>
                <c:pt idx="401">
                  <c:v>0.98402777777777661</c:v>
                </c:pt>
                <c:pt idx="402">
                  <c:v>0.98472222222222128</c:v>
                </c:pt>
                <c:pt idx="403">
                  <c:v>0.98541666666666539</c:v>
                </c:pt>
                <c:pt idx="404">
                  <c:v>0.98611111111111016</c:v>
                </c:pt>
                <c:pt idx="405">
                  <c:v>0.9868055555555546</c:v>
                </c:pt>
                <c:pt idx="406">
                  <c:v>0.98749999999999882</c:v>
                </c:pt>
                <c:pt idx="407">
                  <c:v>0.9881944444444436</c:v>
                </c:pt>
                <c:pt idx="408">
                  <c:v>0.98888888888888793</c:v>
                </c:pt>
                <c:pt idx="409">
                  <c:v>0.98958333333333237</c:v>
                </c:pt>
                <c:pt idx="410">
                  <c:v>0.99027777777777659</c:v>
                </c:pt>
                <c:pt idx="411">
                  <c:v>0.99097222222222126</c:v>
                </c:pt>
                <c:pt idx="412">
                  <c:v>0.99166666666666559</c:v>
                </c:pt>
                <c:pt idx="413">
                  <c:v>0.99236111111110992</c:v>
                </c:pt>
                <c:pt idx="414">
                  <c:v>0.99305555555555469</c:v>
                </c:pt>
                <c:pt idx="415">
                  <c:v>0.99374999999999902</c:v>
                </c:pt>
                <c:pt idx="416">
                  <c:v>0.99444444444444369</c:v>
                </c:pt>
                <c:pt idx="417">
                  <c:v>0.99513888888888791</c:v>
                </c:pt>
                <c:pt idx="418">
                  <c:v>0.99583333333333235</c:v>
                </c:pt>
                <c:pt idx="419">
                  <c:v>0.99652777777777657</c:v>
                </c:pt>
                <c:pt idx="420">
                  <c:v>0.99722222222222101</c:v>
                </c:pt>
                <c:pt idx="421">
                  <c:v>0.99791666666666556</c:v>
                </c:pt>
                <c:pt idx="422">
                  <c:v>0.99861111111111012</c:v>
                </c:pt>
                <c:pt idx="423">
                  <c:v>0.99930555555555467</c:v>
                </c:pt>
                <c:pt idx="424">
                  <c:v>0.999999999999999</c:v>
                </c:pt>
                <c:pt idx="425">
                  <c:v>1.000694444444443</c:v>
                </c:pt>
                <c:pt idx="426">
                  <c:v>1.001388888888888</c:v>
                </c:pt>
                <c:pt idx="427">
                  <c:v>1.0020833333333325</c:v>
                </c:pt>
                <c:pt idx="428">
                  <c:v>1.0027777777777771</c:v>
                </c:pt>
                <c:pt idx="429">
                  <c:v>1.0034722222222217</c:v>
                </c:pt>
                <c:pt idx="430">
                  <c:v>1.0041666666666662</c:v>
                </c:pt>
                <c:pt idx="431">
                  <c:v>1.0048611111111108</c:v>
                </c:pt>
                <c:pt idx="432">
                  <c:v>1.0055555555555553</c:v>
                </c:pt>
                <c:pt idx="433">
                  <c:v>1.0062499999999999</c:v>
                </c:pt>
                <c:pt idx="434">
                  <c:v>1.006944444444444</c:v>
                </c:pt>
                <c:pt idx="435">
                  <c:v>1.007638888888889</c:v>
                </c:pt>
                <c:pt idx="436">
                  <c:v>1.0083333333333335</c:v>
                </c:pt>
                <c:pt idx="437">
                  <c:v>1.0090277777777779</c:v>
                </c:pt>
                <c:pt idx="438">
                  <c:v>1.0097222222222222</c:v>
                </c:pt>
                <c:pt idx="439">
                  <c:v>1.0104166666666676</c:v>
                </c:pt>
                <c:pt idx="440">
                  <c:v>1.0111111111111117</c:v>
                </c:pt>
                <c:pt idx="441">
                  <c:v>1.0118055555555558</c:v>
                </c:pt>
                <c:pt idx="442">
                  <c:v>1.0125000000000008</c:v>
                </c:pt>
                <c:pt idx="443">
                  <c:v>1.013194444444445</c:v>
                </c:pt>
                <c:pt idx="444">
                  <c:v>1.0138888888888899</c:v>
                </c:pt>
                <c:pt idx="445">
                  <c:v>1.0145833333333345</c:v>
                </c:pt>
                <c:pt idx="446">
                  <c:v>1.0152777777777791</c:v>
                </c:pt>
                <c:pt idx="447">
                  <c:v>1.0159722222222236</c:v>
                </c:pt>
                <c:pt idx="448">
                  <c:v>1.0166666666666682</c:v>
                </c:pt>
                <c:pt idx="449">
                  <c:v>1.0173611111111123</c:v>
                </c:pt>
                <c:pt idx="450">
                  <c:v>1.0180555555555577</c:v>
                </c:pt>
                <c:pt idx="451">
                  <c:v>1.018750000000002</c:v>
                </c:pt>
                <c:pt idx="452">
                  <c:v>1.0194444444444459</c:v>
                </c:pt>
                <c:pt idx="453">
                  <c:v>1.0201388888888909</c:v>
                </c:pt>
                <c:pt idx="454">
                  <c:v>1.0208333333333355</c:v>
                </c:pt>
                <c:pt idx="455">
                  <c:v>1.0215277777777798</c:v>
                </c:pt>
                <c:pt idx="456">
                  <c:v>1.0222222222222246</c:v>
                </c:pt>
                <c:pt idx="457">
                  <c:v>1.0229166666666691</c:v>
                </c:pt>
                <c:pt idx="458">
                  <c:v>1.0236111111111137</c:v>
                </c:pt>
                <c:pt idx="459">
                  <c:v>1.0243055555555582</c:v>
                </c:pt>
                <c:pt idx="460">
                  <c:v>1.0250000000000028</c:v>
                </c:pt>
                <c:pt idx="461">
                  <c:v>1.0256944444444467</c:v>
                </c:pt>
                <c:pt idx="462">
                  <c:v>1.0263888888888921</c:v>
                </c:pt>
                <c:pt idx="463">
                  <c:v>1.0270833333333365</c:v>
                </c:pt>
                <c:pt idx="464">
                  <c:v>1.027777777777781</c:v>
                </c:pt>
                <c:pt idx="465">
                  <c:v>1.028472222222226</c:v>
                </c:pt>
                <c:pt idx="466">
                  <c:v>1.0291666666666699</c:v>
                </c:pt>
                <c:pt idx="467">
                  <c:v>1.0298611111111142</c:v>
                </c:pt>
                <c:pt idx="468">
                  <c:v>1.0305555555555597</c:v>
                </c:pt>
                <c:pt idx="469">
                  <c:v>1.031250000000004</c:v>
                </c:pt>
                <c:pt idx="470">
                  <c:v>1.0319444444444477</c:v>
                </c:pt>
                <c:pt idx="471">
                  <c:v>1.0326388888888929</c:v>
                </c:pt>
                <c:pt idx="472">
                  <c:v>1.0333333333333374</c:v>
                </c:pt>
                <c:pt idx="473">
                  <c:v>1.034027777777782</c:v>
                </c:pt>
                <c:pt idx="474">
                  <c:v>1.0347222222222261</c:v>
                </c:pt>
                <c:pt idx="475">
                  <c:v>1.0354166666666711</c:v>
                </c:pt>
                <c:pt idx="476">
                  <c:v>1.0361111111111161</c:v>
                </c:pt>
                <c:pt idx="477">
                  <c:v>1.0368055555555602</c:v>
                </c:pt>
                <c:pt idx="478">
                  <c:v>1.0375000000000048</c:v>
                </c:pt>
                <c:pt idx="479">
                  <c:v>1.0381944444444489</c:v>
                </c:pt>
                <c:pt idx="480">
                  <c:v>1.0388888888888941</c:v>
                </c:pt>
                <c:pt idx="481">
                  <c:v>1.0395833333333384</c:v>
                </c:pt>
                <c:pt idx="482">
                  <c:v>1.0402777777777834</c:v>
                </c:pt>
                <c:pt idx="483">
                  <c:v>1.0409722222222275</c:v>
                </c:pt>
                <c:pt idx="484">
                  <c:v>1.0416666666666718</c:v>
                </c:pt>
                <c:pt idx="485">
                  <c:v>1.0423611111111166</c:v>
                </c:pt>
                <c:pt idx="486">
                  <c:v>1.0430555555555616</c:v>
                </c:pt>
                <c:pt idx="487">
                  <c:v>1.0437500000000057</c:v>
                </c:pt>
                <c:pt idx="488">
                  <c:v>1.0444444444444498</c:v>
                </c:pt>
                <c:pt idx="489">
                  <c:v>1.0451388888888948</c:v>
                </c:pt>
                <c:pt idx="490">
                  <c:v>1.0458333333333394</c:v>
                </c:pt>
                <c:pt idx="491">
                  <c:v>1.0465277777777839</c:v>
                </c:pt>
                <c:pt idx="492">
                  <c:v>1.047222222222228</c:v>
                </c:pt>
                <c:pt idx="493">
                  <c:v>1.047916666666673</c:v>
                </c:pt>
                <c:pt idx="494">
                  <c:v>1.048611111111118</c:v>
                </c:pt>
                <c:pt idx="495">
                  <c:v>1.0493055555555622</c:v>
                </c:pt>
                <c:pt idx="496">
                  <c:v>1.0500000000000067</c:v>
                </c:pt>
                <c:pt idx="497">
                  <c:v>1.0506944444444508</c:v>
                </c:pt>
                <c:pt idx="498">
                  <c:v>1.051388888888896</c:v>
                </c:pt>
                <c:pt idx="499">
                  <c:v>1.0520833333333408</c:v>
                </c:pt>
                <c:pt idx="500">
                  <c:v>1.0527777777777849</c:v>
                </c:pt>
                <c:pt idx="501">
                  <c:v>1.0534722222222295</c:v>
                </c:pt>
                <c:pt idx="502">
                  <c:v>1.054166666666674</c:v>
                </c:pt>
                <c:pt idx="503">
                  <c:v>1.0548611111111186</c:v>
                </c:pt>
                <c:pt idx="504">
                  <c:v>1.0555555555555631</c:v>
                </c:pt>
                <c:pt idx="505">
                  <c:v>1.0562500000000081</c:v>
                </c:pt>
                <c:pt idx="506">
                  <c:v>1.0569444444444518</c:v>
                </c:pt>
                <c:pt idx="507">
                  <c:v>1.0576388888888968</c:v>
                </c:pt>
                <c:pt idx="508">
                  <c:v>1.0583333333333413</c:v>
                </c:pt>
                <c:pt idx="509">
                  <c:v>1.0590277777777859</c:v>
                </c:pt>
                <c:pt idx="510">
                  <c:v>1.05972222222223</c:v>
                </c:pt>
                <c:pt idx="511">
                  <c:v>1.0604166666666754</c:v>
                </c:pt>
                <c:pt idx="512">
                  <c:v>1.06111111111112</c:v>
                </c:pt>
                <c:pt idx="513">
                  <c:v>1.0618055555555639</c:v>
                </c:pt>
                <c:pt idx="514">
                  <c:v>1.0625000000000087</c:v>
                </c:pt>
                <c:pt idx="515">
                  <c:v>1.0631944444444528</c:v>
                </c:pt>
                <c:pt idx="516">
                  <c:v>1.063888888888898</c:v>
                </c:pt>
                <c:pt idx="517">
                  <c:v>1.0645833333333423</c:v>
                </c:pt>
                <c:pt idx="518">
                  <c:v>1.0652777777777869</c:v>
                </c:pt>
                <c:pt idx="519">
                  <c:v>1.0659722222222314</c:v>
                </c:pt>
                <c:pt idx="520">
                  <c:v>1.066666666666676</c:v>
                </c:pt>
                <c:pt idx="521">
                  <c:v>1.0673611111111201</c:v>
                </c:pt>
                <c:pt idx="522">
                  <c:v>1.0680555555555655</c:v>
                </c:pt>
                <c:pt idx="523">
                  <c:v>1.0687500000000101</c:v>
                </c:pt>
                <c:pt idx="524">
                  <c:v>1.0694444444444537</c:v>
                </c:pt>
                <c:pt idx="525">
                  <c:v>1.0701388888888987</c:v>
                </c:pt>
                <c:pt idx="526">
                  <c:v>1.0708333333333433</c:v>
                </c:pt>
                <c:pt idx="527">
                  <c:v>1.0715277777777878</c:v>
                </c:pt>
                <c:pt idx="528">
                  <c:v>1.0722222222222324</c:v>
                </c:pt>
                <c:pt idx="529">
                  <c:v>1.0729166666666774</c:v>
                </c:pt>
                <c:pt idx="530">
                  <c:v>1.0736111111111215</c:v>
                </c:pt>
                <c:pt idx="531">
                  <c:v>1.0743055555555661</c:v>
                </c:pt>
                <c:pt idx="532">
                  <c:v>1.0750000000000106</c:v>
                </c:pt>
                <c:pt idx="533">
                  <c:v>1.0756944444444545</c:v>
                </c:pt>
                <c:pt idx="534">
                  <c:v>1.0763888888889002</c:v>
                </c:pt>
              </c:numCache>
            </c:numRef>
          </c:xVal>
          <c:yVal>
            <c:numRef>
              <c:f>'28-29072015'!$H$3:$H$537</c:f>
              <c:numCache>
                <c:formatCode>General</c:formatCode>
                <c:ptCount val="535"/>
                <c:pt idx="0">
                  <c:v>26.38</c:v>
                </c:pt>
                <c:pt idx="1">
                  <c:v>26.4</c:v>
                </c:pt>
                <c:pt idx="2">
                  <c:v>26.41</c:v>
                </c:pt>
                <c:pt idx="3">
                  <c:v>26.41</c:v>
                </c:pt>
                <c:pt idx="4">
                  <c:v>26.4</c:v>
                </c:pt>
                <c:pt idx="5">
                  <c:v>26.39</c:v>
                </c:pt>
                <c:pt idx="6">
                  <c:v>26.38</c:v>
                </c:pt>
                <c:pt idx="7">
                  <c:v>26.38</c:v>
                </c:pt>
                <c:pt idx="8">
                  <c:v>26.37</c:v>
                </c:pt>
                <c:pt idx="9">
                  <c:v>26.36</c:v>
                </c:pt>
                <c:pt idx="10">
                  <c:v>26.36</c:v>
                </c:pt>
                <c:pt idx="11">
                  <c:v>26.35</c:v>
                </c:pt>
                <c:pt idx="12">
                  <c:v>26.330000000000005</c:v>
                </c:pt>
                <c:pt idx="13">
                  <c:v>26.330000000000005</c:v>
                </c:pt>
                <c:pt idx="14">
                  <c:v>26.330000000000005</c:v>
                </c:pt>
                <c:pt idx="15">
                  <c:v>26.32</c:v>
                </c:pt>
                <c:pt idx="16">
                  <c:v>26.32</c:v>
                </c:pt>
                <c:pt idx="17">
                  <c:v>26.310000000000006</c:v>
                </c:pt>
                <c:pt idx="18">
                  <c:v>26.3</c:v>
                </c:pt>
                <c:pt idx="19">
                  <c:v>26.279999999999994</c:v>
                </c:pt>
                <c:pt idx="20">
                  <c:v>26.27</c:v>
                </c:pt>
                <c:pt idx="21">
                  <c:v>26.279999999999994</c:v>
                </c:pt>
                <c:pt idx="22">
                  <c:v>26.259999999999994</c:v>
                </c:pt>
                <c:pt idx="23">
                  <c:v>26.22</c:v>
                </c:pt>
                <c:pt idx="24">
                  <c:v>26.16</c:v>
                </c:pt>
                <c:pt idx="25">
                  <c:v>26.12</c:v>
                </c:pt>
                <c:pt idx="26">
                  <c:v>26.09</c:v>
                </c:pt>
                <c:pt idx="27">
                  <c:v>26.07</c:v>
                </c:pt>
                <c:pt idx="28">
                  <c:v>26.04</c:v>
                </c:pt>
                <c:pt idx="29">
                  <c:v>26.01</c:v>
                </c:pt>
                <c:pt idx="30">
                  <c:v>26</c:v>
                </c:pt>
                <c:pt idx="31">
                  <c:v>25.979999999999993</c:v>
                </c:pt>
                <c:pt idx="32">
                  <c:v>25.959999999999994</c:v>
                </c:pt>
                <c:pt idx="33">
                  <c:v>25.939999999999994</c:v>
                </c:pt>
                <c:pt idx="34">
                  <c:v>25.919999999999995</c:v>
                </c:pt>
                <c:pt idx="35">
                  <c:v>25.9</c:v>
                </c:pt>
                <c:pt idx="36">
                  <c:v>25.88</c:v>
                </c:pt>
                <c:pt idx="37">
                  <c:v>25.86</c:v>
                </c:pt>
                <c:pt idx="38">
                  <c:v>25.82</c:v>
                </c:pt>
                <c:pt idx="39">
                  <c:v>25.810000000000006</c:v>
                </c:pt>
                <c:pt idx="40">
                  <c:v>25.79</c:v>
                </c:pt>
                <c:pt idx="41">
                  <c:v>25.79</c:v>
                </c:pt>
                <c:pt idx="42">
                  <c:v>25.79</c:v>
                </c:pt>
                <c:pt idx="43">
                  <c:v>25.79</c:v>
                </c:pt>
                <c:pt idx="44">
                  <c:v>25.779999999999994</c:v>
                </c:pt>
                <c:pt idx="45">
                  <c:v>25.77</c:v>
                </c:pt>
                <c:pt idx="46">
                  <c:v>25.759999999999994</c:v>
                </c:pt>
                <c:pt idx="47">
                  <c:v>25.74</c:v>
                </c:pt>
                <c:pt idx="48">
                  <c:v>25.73</c:v>
                </c:pt>
                <c:pt idx="49">
                  <c:v>25.72</c:v>
                </c:pt>
                <c:pt idx="50">
                  <c:v>25.71</c:v>
                </c:pt>
                <c:pt idx="51">
                  <c:v>25.71</c:v>
                </c:pt>
                <c:pt idx="52">
                  <c:v>25.7</c:v>
                </c:pt>
                <c:pt idx="53">
                  <c:v>25.71</c:v>
                </c:pt>
                <c:pt idx="54">
                  <c:v>25.71</c:v>
                </c:pt>
                <c:pt idx="55">
                  <c:v>25.7</c:v>
                </c:pt>
                <c:pt idx="56">
                  <c:v>25.69</c:v>
                </c:pt>
                <c:pt idx="57">
                  <c:v>25.67</c:v>
                </c:pt>
                <c:pt idx="58">
                  <c:v>25.650000000000006</c:v>
                </c:pt>
                <c:pt idx="59">
                  <c:v>25.64</c:v>
                </c:pt>
                <c:pt idx="60">
                  <c:v>25.62</c:v>
                </c:pt>
                <c:pt idx="61">
                  <c:v>25.6</c:v>
                </c:pt>
                <c:pt idx="62">
                  <c:v>25.59</c:v>
                </c:pt>
                <c:pt idx="63">
                  <c:v>25.59</c:v>
                </c:pt>
                <c:pt idx="64">
                  <c:v>25.58</c:v>
                </c:pt>
                <c:pt idx="65">
                  <c:v>25.57</c:v>
                </c:pt>
                <c:pt idx="66">
                  <c:v>25.57</c:v>
                </c:pt>
                <c:pt idx="67">
                  <c:v>25.56</c:v>
                </c:pt>
                <c:pt idx="68">
                  <c:v>25.55</c:v>
                </c:pt>
                <c:pt idx="69">
                  <c:v>25.54</c:v>
                </c:pt>
                <c:pt idx="70">
                  <c:v>25.54</c:v>
                </c:pt>
                <c:pt idx="71">
                  <c:v>25.53</c:v>
                </c:pt>
                <c:pt idx="72">
                  <c:v>25.53</c:v>
                </c:pt>
                <c:pt idx="73">
                  <c:v>25.53</c:v>
                </c:pt>
                <c:pt idx="74">
                  <c:v>25.53</c:v>
                </c:pt>
                <c:pt idx="75">
                  <c:v>25.53</c:v>
                </c:pt>
                <c:pt idx="76">
                  <c:v>25.53</c:v>
                </c:pt>
                <c:pt idx="77">
                  <c:v>25.54</c:v>
                </c:pt>
                <c:pt idx="78">
                  <c:v>25.55</c:v>
                </c:pt>
                <c:pt idx="79">
                  <c:v>25.56</c:v>
                </c:pt>
                <c:pt idx="80">
                  <c:v>25.57</c:v>
                </c:pt>
                <c:pt idx="81">
                  <c:v>25.57</c:v>
                </c:pt>
                <c:pt idx="82">
                  <c:v>25.57</c:v>
                </c:pt>
                <c:pt idx="83">
                  <c:v>25.57</c:v>
                </c:pt>
                <c:pt idx="84">
                  <c:v>25.58</c:v>
                </c:pt>
                <c:pt idx="85">
                  <c:v>25.59</c:v>
                </c:pt>
                <c:pt idx="86">
                  <c:v>25.6</c:v>
                </c:pt>
                <c:pt idx="87">
                  <c:v>25.62</c:v>
                </c:pt>
                <c:pt idx="88">
                  <c:v>25.62</c:v>
                </c:pt>
                <c:pt idx="89">
                  <c:v>25.630000000000006</c:v>
                </c:pt>
                <c:pt idx="90">
                  <c:v>25.650000000000006</c:v>
                </c:pt>
                <c:pt idx="91">
                  <c:v>25.66</c:v>
                </c:pt>
                <c:pt idx="92">
                  <c:v>25.68</c:v>
                </c:pt>
                <c:pt idx="93">
                  <c:v>25.7</c:v>
                </c:pt>
                <c:pt idx="94">
                  <c:v>25.72</c:v>
                </c:pt>
                <c:pt idx="95">
                  <c:v>25.75</c:v>
                </c:pt>
                <c:pt idx="96">
                  <c:v>25.759999999999994</c:v>
                </c:pt>
                <c:pt idx="97">
                  <c:v>25.779999999999994</c:v>
                </c:pt>
                <c:pt idx="98">
                  <c:v>25.8</c:v>
                </c:pt>
                <c:pt idx="99">
                  <c:v>25.810000000000006</c:v>
                </c:pt>
                <c:pt idx="100">
                  <c:v>25.830000000000005</c:v>
                </c:pt>
                <c:pt idx="101">
                  <c:v>25.85</c:v>
                </c:pt>
                <c:pt idx="102">
                  <c:v>25.87</c:v>
                </c:pt>
                <c:pt idx="103">
                  <c:v>25.88</c:v>
                </c:pt>
                <c:pt idx="104">
                  <c:v>25.9</c:v>
                </c:pt>
                <c:pt idx="105">
                  <c:v>25.91</c:v>
                </c:pt>
                <c:pt idx="106">
                  <c:v>25.93</c:v>
                </c:pt>
                <c:pt idx="107">
                  <c:v>25.939999999999994</c:v>
                </c:pt>
                <c:pt idx="108">
                  <c:v>25.95</c:v>
                </c:pt>
                <c:pt idx="109">
                  <c:v>25.97</c:v>
                </c:pt>
                <c:pt idx="110">
                  <c:v>25.979999999999993</c:v>
                </c:pt>
                <c:pt idx="111">
                  <c:v>26</c:v>
                </c:pt>
                <c:pt idx="112">
                  <c:v>26.01</c:v>
                </c:pt>
                <c:pt idx="113">
                  <c:v>26.03</c:v>
                </c:pt>
                <c:pt idx="114">
                  <c:v>26.03</c:v>
                </c:pt>
                <c:pt idx="115">
                  <c:v>26.03</c:v>
                </c:pt>
                <c:pt idx="116">
                  <c:v>26.03</c:v>
                </c:pt>
                <c:pt idx="117">
                  <c:v>26.04</c:v>
                </c:pt>
                <c:pt idx="118">
                  <c:v>26.04</c:v>
                </c:pt>
                <c:pt idx="119">
                  <c:v>26.03</c:v>
                </c:pt>
                <c:pt idx="120">
                  <c:v>26.03</c:v>
                </c:pt>
                <c:pt idx="121">
                  <c:v>26.02</c:v>
                </c:pt>
                <c:pt idx="122">
                  <c:v>26.01</c:v>
                </c:pt>
                <c:pt idx="123">
                  <c:v>25.99</c:v>
                </c:pt>
                <c:pt idx="124">
                  <c:v>25.979999999999993</c:v>
                </c:pt>
                <c:pt idx="125">
                  <c:v>25.959999999999994</c:v>
                </c:pt>
                <c:pt idx="126">
                  <c:v>25.95</c:v>
                </c:pt>
                <c:pt idx="127">
                  <c:v>25.93</c:v>
                </c:pt>
                <c:pt idx="128">
                  <c:v>25.91</c:v>
                </c:pt>
                <c:pt idx="129">
                  <c:v>25.89</c:v>
                </c:pt>
                <c:pt idx="130">
                  <c:v>25.88</c:v>
                </c:pt>
                <c:pt idx="131">
                  <c:v>25.85</c:v>
                </c:pt>
                <c:pt idx="132">
                  <c:v>25.84</c:v>
                </c:pt>
                <c:pt idx="133">
                  <c:v>25.830000000000005</c:v>
                </c:pt>
                <c:pt idx="134">
                  <c:v>25.810000000000006</c:v>
                </c:pt>
                <c:pt idx="135">
                  <c:v>25.79</c:v>
                </c:pt>
                <c:pt idx="136">
                  <c:v>25.779999999999994</c:v>
                </c:pt>
                <c:pt idx="137">
                  <c:v>25.759999999999994</c:v>
                </c:pt>
                <c:pt idx="138">
                  <c:v>25.74</c:v>
                </c:pt>
                <c:pt idx="139">
                  <c:v>25.73</c:v>
                </c:pt>
                <c:pt idx="140">
                  <c:v>25.72</c:v>
                </c:pt>
                <c:pt idx="141">
                  <c:v>25.71</c:v>
                </c:pt>
                <c:pt idx="142">
                  <c:v>25.7</c:v>
                </c:pt>
                <c:pt idx="143">
                  <c:v>25.69</c:v>
                </c:pt>
                <c:pt idx="144">
                  <c:v>25.68</c:v>
                </c:pt>
                <c:pt idx="145">
                  <c:v>25.66</c:v>
                </c:pt>
                <c:pt idx="146">
                  <c:v>25.650000000000006</c:v>
                </c:pt>
                <c:pt idx="147">
                  <c:v>25.64</c:v>
                </c:pt>
                <c:pt idx="148">
                  <c:v>25.610000000000007</c:v>
                </c:pt>
                <c:pt idx="149">
                  <c:v>25.59</c:v>
                </c:pt>
                <c:pt idx="150">
                  <c:v>25.58</c:v>
                </c:pt>
                <c:pt idx="151">
                  <c:v>25.57</c:v>
                </c:pt>
                <c:pt idx="152">
                  <c:v>25.56</c:v>
                </c:pt>
                <c:pt idx="153">
                  <c:v>25.55</c:v>
                </c:pt>
                <c:pt idx="154">
                  <c:v>25.54</c:v>
                </c:pt>
                <c:pt idx="155">
                  <c:v>25.53</c:v>
                </c:pt>
                <c:pt idx="156">
                  <c:v>25.53</c:v>
                </c:pt>
                <c:pt idx="157">
                  <c:v>25.52</c:v>
                </c:pt>
                <c:pt idx="158">
                  <c:v>25.5</c:v>
                </c:pt>
                <c:pt idx="159">
                  <c:v>25.49</c:v>
                </c:pt>
                <c:pt idx="160">
                  <c:v>25.479999999999993</c:v>
                </c:pt>
                <c:pt idx="161">
                  <c:v>25.479999999999993</c:v>
                </c:pt>
                <c:pt idx="162">
                  <c:v>25.47</c:v>
                </c:pt>
                <c:pt idx="163">
                  <c:v>25.459999999999994</c:v>
                </c:pt>
                <c:pt idx="164">
                  <c:v>25.459999999999994</c:v>
                </c:pt>
                <c:pt idx="165">
                  <c:v>25.459999999999994</c:v>
                </c:pt>
                <c:pt idx="166">
                  <c:v>25.459999999999994</c:v>
                </c:pt>
                <c:pt idx="167">
                  <c:v>25.459999999999994</c:v>
                </c:pt>
                <c:pt idx="168">
                  <c:v>25.459999999999994</c:v>
                </c:pt>
                <c:pt idx="169">
                  <c:v>25.459999999999994</c:v>
                </c:pt>
                <c:pt idx="170">
                  <c:v>25.45</c:v>
                </c:pt>
                <c:pt idx="171">
                  <c:v>25.439999999999994</c:v>
                </c:pt>
                <c:pt idx="172">
                  <c:v>25.43</c:v>
                </c:pt>
                <c:pt idx="173">
                  <c:v>25.419999999999995</c:v>
                </c:pt>
                <c:pt idx="174">
                  <c:v>25.419999999999995</c:v>
                </c:pt>
                <c:pt idx="175">
                  <c:v>25.419999999999995</c:v>
                </c:pt>
                <c:pt idx="176">
                  <c:v>25.41</c:v>
                </c:pt>
                <c:pt idx="177">
                  <c:v>25.41</c:v>
                </c:pt>
                <c:pt idx="178">
                  <c:v>25.41</c:v>
                </c:pt>
                <c:pt idx="179">
                  <c:v>25.4</c:v>
                </c:pt>
                <c:pt idx="180">
                  <c:v>25.39</c:v>
                </c:pt>
                <c:pt idx="181">
                  <c:v>25.38</c:v>
                </c:pt>
                <c:pt idx="182">
                  <c:v>25.38</c:v>
                </c:pt>
                <c:pt idx="183">
                  <c:v>25.39</c:v>
                </c:pt>
                <c:pt idx="184">
                  <c:v>25.38</c:v>
                </c:pt>
                <c:pt idx="185">
                  <c:v>25.38</c:v>
                </c:pt>
                <c:pt idx="186">
                  <c:v>25.38</c:v>
                </c:pt>
                <c:pt idx="187">
                  <c:v>25.37</c:v>
                </c:pt>
                <c:pt idx="188">
                  <c:v>25.38</c:v>
                </c:pt>
                <c:pt idx="189">
                  <c:v>25.37</c:v>
                </c:pt>
                <c:pt idx="190">
                  <c:v>25.36</c:v>
                </c:pt>
                <c:pt idx="191">
                  <c:v>25.36</c:v>
                </c:pt>
                <c:pt idx="192">
                  <c:v>25.36</c:v>
                </c:pt>
                <c:pt idx="193">
                  <c:v>25.35</c:v>
                </c:pt>
                <c:pt idx="194">
                  <c:v>25.35</c:v>
                </c:pt>
                <c:pt idx="195">
                  <c:v>25.35</c:v>
                </c:pt>
                <c:pt idx="196">
                  <c:v>25.34</c:v>
                </c:pt>
                <c:pt idx="197">
                  <c:v>25.330000000000005</c:v>
                </c:pt>
                <c:pt idx="198">
                  <c:v>25.310000000000006</c:v>
                </c:pt>
                <c:pt idx="199">
                  <c:v>25.3</c:v>
                </c:pt>
                <c:pt idx="200">
                  <c:v>25.279999999999994</c:v>
                </c:pt>
                <c:pt idx="201">
                  <c:v>25.27</c:v>
                </c:pt>
                <c:pt idx="202">
                  <c:v>25.27</c:v>
                </c:pt>
                <c:pt idx="203">
                  <c:v>25.279999999999994</c:v>
                </c:pt>
                <c:pt idx="204">
                  <c:v>25.29</c:v>
                </c:pt>
                <c:pt idx="205">
                  <c:v>25.29</c:v>
                </c:pt>
                <c:pt idx="206">
                  <c:v>25.29</c:v>
                </c:pt>
                <c:pt idx="207">
                  <c:v>25.279999999999994</c:v>
                </c:pt>
                <c:pt idx="208">
                  <c:v>25.259999999999994</c:v>
                </c:pt>
                <c:pt idx="209">
                  <c:v>25.27</c:v>
                </c:pt>
                <c:pt idx="210">
                  <c:v>25.259999999999994</c:v>
                </c:pt>
                <c:pt idx="211">
                  <c:v>25.27</c:v>
                </c:pt>
                <c:pt idx="212">
                  <c:v>25.27</c:v>
                </c:pt>
                <c:pt idx="213">
                  <c:v>25.27</c:v>
                </c:pt>
                <c:pt idx="214">
                  <c:v>25.27</c:v>
                </c:pt>
                <c:pt idx="215">
                  <c:v>25.279999999999994</c:v>
                </c:pt>
                <c:pt idx="216">
                  <c:v>25.279999999999994</c:v>
                </c:pt>
                <c:pt idx="217">
                  <c:v>25.279999999999994</c:v>
                </c:pt>
                <c:pt idx="218">
                  <c:v>25.279999999999994</c:v>
                </c:pt>
                <c:pt idx="219">
                  <c:v>25.279999999999994</c:v>
                </c:pt>
                <c:pt idx="220">
                  <c:v>25.279999999999994</c:v>
                </c:pt>
                <c:pt idx="221">
                  <c:v>25.279999999999994</c:v>
                </c:pt>
                <c:pt idx="222">
                  <c:v>25.27</c:v>
                </c:pt>
                <c:pt idx="223">
                  <c:v>25.27</c:v>
                </c:pt>
                <c:pt idx="224">
                  <c:v>25.259999999999994</c:v>
                </c:pt>
                <c:pt idx="225">
                  <c:v>25.259999999999994</c:v>
                </c:pt>
                <c:pt idx="226">
                  <c:v>25.259999999999994</c:v>
                </c:pt>
                <c:pt idx="227">
                  <c:v>25.27</c:v>
                </c:pt>
                <c:pt idx="228">
                  <c:v>25.259999999999994</c:v>
                </c:pt>
                <c:pt idx="229">
                  <c:v>25.25</c:v>
                </c:pt>
                <c:pt idx="230">
                  <c:v>25.24</c:v>
                </c:pt>
                <c:pt idx="231">
                  <c:v>25.22</c:v>
                </c:pt>
                <c:pt idx="232">
                  <c:v>25.22</c:v>
                </c:pt>
                <c:pt idx="233">
                  <c:v>25.22</c:v>
                </c:pt>
                <c:pt idx="234">
                  <c:v>25.21</c:v>
                </c:pt>
                <c:pt idx="235">
                  <c:v>25.21</c:v>
                </c:pt>
                <c:pt idx="236">
                  <c:v>25.21</c:v>
                </c:pt>
                <c:pt idx="237">
                  <c:v>25.22</c:v>
                </c:pt>
                <c:pt idx="238">
                  <c:v>25.22</c:v>
                </c:pt>
                <c:pt idx="239">
                  <c:v>25.22</c:v>
                </c:pt>
                <c:pt idx="240">
                  <c:v>25.23</c:v>
                </c:pt>
                <c:pt idx="241">
                  <c:v>25.22</c:v>
                </c:pt>
                <c:pt idx="242">
                  <c:v>25.21</c:v>
                </c:pt>
                <c:pt idx="243">
                  <c:v>25.21</c:v>
                </c:pt>
                <c:pt idx="244">
                  <c:v>25.2</c:v>
                </c:pt>
                <c:pt idx="245">
                  <c:v>25.2</c:v>
                </c:pt>
                <c:pt idx="246">
                  <c:v>25.2</c:v>
                </c:pt>
                <c:pt idx="247">
                  <c:v>25.19</c:v>
                </c:pt>
                <c:pt idx="248">
                  <c:v>25.18</c:v>
                </c:pt>
                <c:pt idx="249">
                  <c:v>25.19</c:v>
                </c:pt>
                <c:pt idx="250">
                  <c:v>25.2</c:v>
                </c:pt>
                <c:pt idx="251">
                  <c:v>25.2</c:v>
                </c:pt>
                <c:pt idx="252">
                  <c:v>25.2</c:v>
                </c:pt>
                <c:pt idx="253">
                  <c:v>25.2</c:v>
                </c:pt>
                <c:pt idx="254">
                  <c:v>25.21</c:v>
                </c:pt>
                <c:pt idx="255">
                  <c:v>25.21</c:v>
                </c:pt>
                <c:pt idx="256">
                  <c:v>25.21</c:v>
                </c:pt>
                <c:pt idx="257">
                  <c:v>25.21</c:v>
                </c:pt>
                <c:pt idx="258">
                  <c:v>25.2</c:v>
                </c:pt>
                <c:pt idx="259">
                  <c:v>25.2</c:v>
                </c:pt>
                <c:pt idx="260">
                  <c:v>25.2</c:v>
                </c:pt>
                <c:pt idx="261">
                  <c:v>25.2</c:v>
                </c:pt>
                <c:pt idx="262">
                  <c:v>25.19</c:v>
                </c:pt>
                <c:pt idx="263">
                  <c:v>25.18</c:v>
                </c:pt>
                <c:pt idx="264">
                  <c:v>25.18</c:v>
                </c:pt>
                <c:pt idx="265">
                  <c:v>25.18</c:v>
                </c:pt>
                <c:pt idx="266">
                  <c:v>25.17</c:v>
                </c:pt>
                <c:pt idx="267">
                  <c:v>25.17</c:v>
                </c:pt>
                <c:pt idx="268">
                  <c:v>25.16</c:v>
                </c:pt>
                <c:pt idx="269">
                  <c:v>25.16</c:v>
                </c:pt>
                <c:pt idx="270">
                  <c:v>25.16</c:v>
                </c:pt>
                <c:pt idx="271">
                  <c:v>25.16</c:v>
                </c:pt>
                <c:pt idx="272">
                  <c:v>25.16</c:v>
                </c:pt>
                <c:pt idx="273">
                  <c:v>25.16</c:v>
                </c:pt>
                <c:pt idx="274">
                  <c:v>25.16</c:v>
                </c:pt>
                <c:pt idx="275">
                  <c:v>25.14</c:v>
                </c:pt>
                <c:pt idx="276">
                  <c:v>25.130000000000006</c:v>
                </c:pt>
                <c:pt idx="277">
                  <c:v>25.12</c:v>
                </c:pt>
                <c:pt idx="278">
                  <c:v>25.12</c:v>
                </c:pt>
                <c:pt idx="279">
                  <c:v>25.130000000000006</c:v>
                </c:pt>
                <c:pt idx="280">
                  <c:v>25.130000000000006</c:v>
                </c:pt>
                <c:pt idx="281">
                  <c:v>25.130000000000006</c:v>
                </c:pt>
                <c:pt idx="282">
                  <c:v>25.130000000000006</c:v>
                </c:pt>
                <c:pt idx="283">
                  <c:v>25.14</c:v>
                </c:pt>
                <c:pt idx="284">
                  <c:v>25.130000000000006</c:v>
                </c:pt>
                <c:pt idx="285">
                  <c:v>25.130000000000006</c:v>
                </c:pt>
                <c:pt idx="286">
                  <c:v>25.14</c:v>
                </c:pt>
                <c:pt idx="287">
                  <c:v>25.130000000000006</c:v>
                </c:pt>
                <c:pt idx="288">
                  <c:v>25.14</c:v>
                </c:pt>
                <c:pt idx="289">
                  <c:v>25.14</c:v>
                </c:pt>
                <c:pt idx="290">
                  <c:v>25.14</c:v>
                </c:pt>
                <c:pt idx="291">
                  <c:v>25.14</c:v>
                </c:pt>
                <c:pt idx="292">
                  <c:v>25.130000000000006</c:v>
                </c:pt>
                <c:pt idx="293">
                  <c:v>25.130000000000006</c:v>
                </c:pt>
                <c:pt idx="294">
                  <c:v>25.12</c:v>
                </c:pt>
                <c:pt idx="295">
                  <c:v>25.12</c:v>
                </c:pt>
                <c:pt idx="296">
                  <c:v>25.130000000000006</c:v>
                </c:pt>
                <c:pt idx="297">
                  <c:v>25.130000000000006</c:v>
                </c:pt>
                <c:pt idx="298">
                  <c:v>25.130000000000006</c:v>
                </c:pt>
                <c:pt idx="299">
                  <c:v>25.130000000000006</c:v>
                </c:pt>
                <c:pt idx="300">
                  <c:v>25.130000000000006</c:v>
                </c:pt>
                <c:pt idx="301">
                  <c:v>25.12</c:v>
                </c:pt>
                <c:pt idx="302">
                  <c:v>25.12</c:v>
                </c:pt>
                <c:pt idx="303">
                  <c:v>25.1</c:v>
                </c:pt>
                <c:pt idx="304">
                  <c:v>25.1</c:v>
                </c:pt>
                <c:pt idx="305">
                  <c:v>25.09</c:v>
                </c:pt>
                <c:pt idx="306">
                  <c:v>25.08</c:v>
                </c:pt>
                <c:pt idx="307">
                  <c:v>25.08</c:v>
                </c:pt>
                <c:pt idx="308">
                  <c:v>25.08</c:v>
                </c:pt>
                <c:pt idx="309">
                  <c:v>25.08</c:v>
                </c:pt>
                <c:pt idx="310">
                  <c:v>25.08</c:v>
                </c:pt>
                <c:pt idx="311">
                  <c:v>25.09</c:v>
                </c:pt>
                <c:pt idx="312">
                  <c:v>25.1</c:v>
                </c:pt>
                <c:pt idx="313">
                  <c:v>25.1</c:v>
                </c:pt>
                <c:pt idx="314">
                  <c:v>25.1</c:v>
                </c:pt>
                <c:pt idx="315">
                  <c:v>25.1</c:v>
                </c:pt>
                <c:pt idx="316">
                  <c:v>25.1</c:v>
                </c:pt>
                <c:pt idx="317">
                  <c:v>25.1</c:v>
                </c:pt>
                <c:pt idx="318">
                  <c:v>25.1</c:v>
                </c:pt>
                <c:pt idx="319">
                  <c:v>25.1</c:v>
                </c:pt>
                <c:pt idx="320">
                  <c:v>25.1</c:v>
                </c:pt>
                <c:pt idx="321">
                  <c:v>25.1</c:v>
                </c:pt>
                <c:pt idx="322">
                  <c:v>25.1</c:v>
                </c:pt>
                <c:pt idx="323">
                  <c:v>25.09</c:v>
                </c:pt>
                <c:pt idx="324">
                  <c:v>25.08</c:v>
                </c:pt>
                <c:pt idx="325">
                  <c:v>25.08</c:v>
                </c:pt>
                <c:pt idx="326">
                  <c:v>25.09</c:v>
                </c:pt>
                <c:pt idx="327">
                  <c:v>25.09</c:v>
                </c:pt>
                <c:pt idx="328">
                  <c:v>25.09</c:v>
                </c:pt>
                <c:pt idx="329">
                  <c:v>25.09</c:v>
                </c:pt>
                <c:pt idx="330">
                  <c:v>25.09</c:v>
                </c:pt>
                <c:pt idx="331">
                  <c:v>25.08</c:v>
                </c:pt>
                <c:pt idx="332">
                  <c:v>25.08</c:v>
                </c:pt>
                <c:pt idx="333">
                  <c:v>25.09</c:v>
                </c:pt>
                <c:pt idx="334">
                  <c:v>25.09</c:v>
                </c:pt>
                <c:pt idx="335">
                  <c:v>25.09</c:v>
                </c:pt>
                <c:pt idx="336">
                  <c:v>25.09</c:v>
                </c:pt>
                <c:pt idx="337">
                  <c:v>25.08</c:v>
                </c:pt>
                <c:pt idx="338">
                  <c:v>25.08</c:v>
                </c:pt>
                <c:pt idx="339">
                  <c:v>25.09</c:v>
                </c:pt>
                <c:pt idx="340">
                  <c:v>25.08</c:v>
                </c:pt>
                <c:pt idx="341">
                  <c:v>25.07</c:v>
                </c:pt>
                <c:pt idx="342">
                  <c:v>25.06</c:v>
                </c:pt>
                <c:pt idx="343">
                  <c:v>25.06</c:v>
                </c:pt>
                <c:pt idx="344">
                  <c:v>25.05</c:v>
                </c:pt>
                <c:pt idx="345">
                  <c:v>25.04</c:v>
                </c:pt>
                <c:pt idx="346">
                  <c:v>25.04</c:v>
                </c:pt>
                <c:pt idx="347">
                  <c:v>25.03</c:v>
                </c:pt>
                <c:pt idx="348">
                  <c:v>25.03</c:v>
                </c:pt>
                <c:pt idx="349">
                  <c:v>25.03</c:v>
                </c:pt>
                <c:pt idx="350">
                  <c:v>25.04</c:v>
                </c:pt>
                <c:pt idx="351">
                  <c:v>25.05</c:v>
                </c:pt>
                <c:pt idx="352">
                  <c:v>25.05</c:v>
                </c:pt>
                <c:pt idx="353">
                  <c:v>25.05</c:v>
                </c:pt>
                <c:pt idx="354">
                  <c:v>25.04</c:v>
                </c:pt>
                <c:pt idx="355">
                  <c:v>25.03</c:v>
                </c:pt>
                <c:pt idx="356">
                  <c:v>25.03</c:v>
                </c:pt>
                <c:pt idx="357">
                  <c:v>25.04</c:v>
                </c:pt>
                <c:pt idx="358">
                  <c:v>25.05</c:v>
                </c:pt>
                <c:pt idx="359">
                  <c:v>25.06</c:v>
                </c:pt>
                <c:pt idx="360">
                  <c:v>25.05</c:v>
                </c:pt>
                <c:pt idx="361">
                  <c:v>25.05</c:v>
                </c:pt>
                <c:pt idx="362">
                  <c:v>25.05</c:v>
                </c:pt>
                <c:pt idx="363">
                  <c:v>25.04</c:v>
                </c:pt>
                <c:pt idx="364">
                  <c:v>25.03</c:v>
                </c:pt>
                <c:pt idx="365">
                  <c:v>25.03</c:v>
                </c:pt>
                <c:pt idx="366">
                  <c:v>25.03</c:v>
                </c:pt>
                <c:pt idx="367">
                  <c:v>25.02</c:v>
                </c:pt>
                <c:pt idx="368">
                  <c:v>25.02</c:v>
                </c:pt>
                <c:pt idx="369">
                  <c:v>25.03</c:v>
                </c:pt>
                <c:pt idx="370">
                  <c:v>25.02</c:v>
                </c:pt>
                <c:pt idx="371">
                  <c:v>25.02</c:v>
                </c:pt>
                <c:pt idx="372">
                  <c:v>25.02</c:v>
                </c:pt>
                <c:pt idx="373">
                  <c:v>25.03</c:v>
                </c:pt>
                <c:pt idx="374">
                  <c:v>25.03</c:v>
                </c:pt>
                <c:pt idx="375">
                  <c:v>25.04</c:v>
                </c:pt>
                <c:pt idx="376">
                  <c:v>25.04</c:v>
                </c:pt>
                <c:pt idx="377">
                  <c:v>25.04</c:v>
                </c:pt>
                <c:pt idx="378">
                  <c:v>25.04</c:v>
                </c:pt>
                <c:pt idx="379">
                  <c:v>25.04</c:v>
                </c:pt>
                <c:pt idx="380">
                  <c:v>25.04</c:v>
                </c:pt>
                <c:pt idx="381">
                  <c:v>25.04</c:v>
                </c:pt>
                <c:pt idx="382">
                  <c:v>25.04</c:v>
                </c:pt>
                <c:pt idx="383">
                  <c:v>25.03</c:v>
                </c:pt>
                <c:pt idx="384">
                  <c:v>25.03</c:v>
                </c:pt>
                <c:pt idx="385">
                  <c:v>25.02</c:v>
                </c:pt>
                <c:pt idx="386">
                  <c:v>25.02</c:v>
                </c:pt>
                <c:pt idx="387">
                  <c:v>25.01</c:v>
                </c:pt>
                <c:pt idx="388">
                  <c:v>25.01</c:v>
                </c:pt>
                <c:pt idx="389">
                  <c:v>25</c:v>
                </c:pt>
                <c:pt idx="390">
                  <c:v>24.99</c:v>
                </c:pt>
                <c:pt idx="391">
                  <c:v>24.979999999999993</c:v>
                </c:pt>
                <c:pt idx="392">
                  <c:v>24.979999999999993</c:v>
                </c:pt>
                <c:pt idx="393">
                  <c:v>24.979999999999993</c:v>
                </c:pt>
                <c:pt idx="394">
                  <c:v>24.979999999999993</c:v>
                </c:pt>
                <c:pt idx="395">
                  <c:v>24.99</c:v>
                </c:pt>
                <c:pt idx="396">
                  <c:v>24.979999999999993</c:v>
                </c:pt>
                <c:pt idx="397">
                  <c:v>24.979999999999993</c:v>
                </c:pt>
                <c:pt idx="398">
                  <c:v>24.99</c:v>
                </c:pt>
                <c:pt idx="399">
                  <c:v>24.99</c:v>
                </c:pt>
                <c:pt idx="400">
                  <c:v>24.99</c:v>
                </c:pt>
                <c:pt idx="401">
                  <c:v>24.99</c:v>
                </c:pt>
                <c:pt idx="402">
                  <c:v>24.99</c:v>
                </c:pt>
                <c:pt idx="403">
                  <c:v>24.99</c:v>
                </c:pt>
                <c:pt idx="404">
                  <c:v>24.99</c:v>
                </c:pt>
                <c:pt idx="405">
                  <c:v>24.99</c:v>
                </c:pt>
                <c:pt idx="406">
                  <c:v>24.99</c:v>
                </c:pt>
                <c:pt idx="407">
                  <c:v>24.979999999999993</c:v>
                </c:pt>
                <c:pt idx="408">
                  <c:v>24.99</c:v>
                </c:pt>
                <c:pt idx="409">
                  <c:v>24.99</c:v>
                </c:pt>
                <c:pt idx="410">
                  <c:v>24.99</c:v>
                </c:pt>
                <c:pt idx="411">
                  <c:v>25</c:v>
                </c:pt>
                <c:pt idx="412">
                  <c:v>25.01</c:v>
                </c:pt>
                <c:pt idx="413">
                  <c:v>25.01</c:v>
                </c:pt>
                <c:pt idx="414">
                  <c:v>25.01</c:v>
                </c:pt>
                <c:pt idx="415">
                  <c:v>25.01</c:v>
                </c:pt>
                <c:pt idx="416">
                  <c:v>25.01</c:v>
                </c:pt>
                <c:pt idx="417">
                  <c:v>25.01</c:v>
                </c:pt>
                <c:pt idx="418">
                  <c:v>25.02</c:v>
                </c:pt>
                <c:pt idx="419">
                  <c:v>25.01</c:v>
                </c:pt>
                <c:pt idx="420">
                  <c:v>25.01</c:v>
                </c:pt>
                <c:pt idx="421">
                  <c:v>25</c:v>
                </c:pt>
                <c:pt idx="422">
                  <c:v>24.99</c:v>
                </c:pt>
                <c:pt idx="423">
                  <c:v>25</c:v>
                </c:pt>
                <c:pt idx="424">
                  <c:v>24.99</c:v>
                </c:pt>
                <c:pt idx="425">
                  <c:v>24.979999999999993</c:v>
                </c:pt>
                <c:pt idx="426">
                  <c:v>24.979999999999993</c:v>
                </c:pt>
                <c:pt idx="427">
                  <c:v>24.97</c:v>
                </c:pt>
                <c:pt idx="428">
                  <c:v>24.97</c:v>
                </c:pt>
                <c:pt idx="429">
                  <c:v>24.97</c:v>
                </c:pt>
                <c:pt idx="430">
                  <c:v>24.97</c:v>
                </c:pt>
                <c:pt idx="431">
                  <c:v>24.97</c:v>
                </c:pt>
                <c:pt idx="432">
                  <c:v>24.97</c:v>
                </c:pt>
                <c:pt idx="433">
                  <c:v>24.959999999999994</c:v>
                </c:pt>
                <c:pt idx="434">
                  <c:v>24.959999999999994</c:v>
                </c:pt>
                <c:pt idx="435">
                  <c:v>24.959999999999994</c:v>
                </c:pt>
                <c:pt idx="436">
                  <c:v>24.959999999999994</c:v>
                </c:pt>
                <c:pt idx="437">
                  <c:v>24.95</c:v>
                </c:pt>
                <c:pt idx="438">
                  <c:v>24.939999999999994</c:v>
                </c:pt>
                <c:pt idx="439">
                  <c:v>24.939999999999994</c:v>
                </c:pt>
                <c:pt idx="440">
                  <c:v>24.939999999999994</c:v>
                </c:pt>
                <c:pt idx="441">
                  <c:v>24.939999999999994</c:v>
                </c:pt>
                <c:pt idx="442">
                  <c:v>24.939999999999994</c:v>
                </c:pt>
                <c:pt idx="443">
                  <c:v>24.939999999999994</c:v>
                </c:pt>
                <c:pt idx="444">
                  <c:v>24.95</c:v>
                </c:pt>
                <c:pt idx="445">
                  <c:v>24.95</c:v>
                </c:pt>
                <c:pt idx="446">
                  <c:v>24.95</c:v>
                </c:pt>
                <c:pt idx="447">
                  <c:v>24.939999999999994</c:v>
                </c:pt>
                <c:pt idx="448">
                  <c:v>24.939999999999994</c:v>
                </c:pt>
                <c:pt idx="449">
                  <c:v>24.939999999999994</c:v>
                </c:pt>
                <c:pt idx="450">
                  <c:v>24.939999999999994</c:v>
                </c:pt>
                <c:pt idx="451">
                  <c:v>24.939999999999994</c:v>
                </c:pt>
                <c:pt idx="452">
                  <c:v>24.939999999999994</c:v>
                </c:pt>
                <c:pt idx="453">
                  <c:v>24.939999999999994</c:v>
                </c:pt>
                <c:pt idx="454">
                  <c:v>24.93</c:v>
                </c:pt>
                <c:pt idx="455">
                  <c:v>24.93</c:v>
                </c:pt>
                <c:pt idx="456">
                  <c:v>24.919999999999995</c:v>
                </c:pt>
                <c:pt idx="457">
                  <c:v>24.919999999999995</c:v>
                </c:pt>
                <c:pt idx="458">
                  <c:v>24.919999999999995</c:v>
                </c:pt>
                <c:pt idx="459">
                  <c:v>24.93</c:v>
                </c:pt>
                <c:pt idx="460">
                  <c:v>24.939999999999994</c:v>
                </c:pt>
                <c:pt idx="461">
                  <c:v>24.939999999999994</c:v>
                </c:pt>
                <c:pt idx="462">
                  <c:v>24.93</c:v>
                </c:pt>
                <c:pt idx="463">
                  <c:v>24.93</c:v>
                </c:pt>
                <c:pt idx="464">
                  <c:v>24.93</c:v>
                </c:pt>
                <c:pt idx="465">
                  <c:v>24.919999999999995</c:v>
                </c:pt>
                <c:pt idx="466">
                  <c:v>24.919999999999995</c:v>
                </c:pt>
                <c:pt idx="467">
                  <c:v>24.919999999999995</c:v>
                </c:pt>
                <c:pt idx="468">
                  <c:v>24.93</c:v>
                </c:pt>
                <c:pt idx="469">
                  <c:v>24.939999999999994</c:v>
                </c:pt>
                <c:pt idx="470">
                  <c:v>24.95</c:v>
                </c:pt>
                <c:pt idx="471">
                  <c:v>24.95</c:v>
                </c:pt>
                <c:pt idx="472">
                  <c:v>24.939999999999994</c:v>
                </c:pt>
                <c:pt idx="473">
                  <c:v>24.93</c:v>
                </c:pt>
                <c:pt idx="474">
                  <c:v>24.939999999999994</c:v>
                </c:pt>
                <c:pt idx="475">
                  <c:v>24.939999999999994</c:v>
                </c:pt>
                <c:pt idx="476">
                  <c:v>24.939999999999994</c:v>
                </c:pt>
                <c:pt idx="477">
                  <c:v>24.95</c:v>
                </c:pt>
                <c:pt idx="478">
                  <c:v>24.95</c:v>
                </c:pt>
                <c:pt idx="479">
                  <c:v>24.939999999999994</c:v>
                </c:pt>
                <c:pt idx="480">
                  <c:v>24.939999999999994</c:v>
                </c:pt>
                <c:pt idx="481">
                  <c:v>24.939999999999994</c:v>
                </c:pt>
                <c:pt idx="482">
                  <c:v>24.93</c:v>
                </c:pt>
                <c:pt idx="483">
                  <c:v>24.919999999999995</c:v>
                </c:pt>
                <c:pt idx="484">
                  <c:v>24.93</c:v>
                </c:pt>
                <c:pt idx="485">
                  <c:v>24.919999999999995</c:v>
                </c:pt>
                <c:pt idx="486">
                  <c:v>24.919999999999995</c:v>
                </c:pt>
                <c:pt idx="487">
                  <c:v>24.9</c:v>
                </c:pt>
                <c:pt idx="488">
                  <c:v>24.9</c:v>
                </c:pt>
                <c:pt idx="489">
                  <c:v>24.9</c:v>
                </c:pt>
                <c:pt idx="490">
                  <c:v>24.9</c:v>
                </c:pt>
                <c:pt idx="491">
                  <c:v>24.9</c:v>
                </c:pt>
                <c:pt idx="492">
                  <c:v>24.89</c:v>
                </c:pt>
                <c:pt idx="493">
                  <c:v>24.89</c:v>
                </c:pt>
                <c:pt idx="494">
                  <c:v>24.89</c:v>
                </c:pt>
                <c:pt idx="495">
                  <c:v>24.9</c:v>
                </c:pt>
                <c:pt idx="496">
                  <c:v>24.9</c:v>
                </c:pt>
                <c:pt idx="497">
                  <c:v>24.9</c:v>
                </c:pt>
                <c:pt idx="498">
                  <c:v>24.89</c:v>
                </c:pt>
                <c:pt idx="499">
                  <c:v>24.89</c:v>
                </c:pt>
                <c:pt idx="500">
                  <c:v>24.89</c:v>
                </c:pt>
                <c:pt idx="501">
                  <c:v>24.89</c:v>
                </c:pt>
                <c:pt idx="502">
                  <c:v>24.88</c:v>
                </c:pt>
                <c:pt idx="503">
                  <c:v>24.87</c:v>
                </c:pt>
                <c:pt idx="504">
                  <c:v>24.87</c:v>
                </c:pt>
                <c:pt idx="505">
                  <c:v>24.87</c:v>
                </c:pt>
                <c:pt idx="506">
                  <c:v>24.86</c:v>
                </c:pt>
                <c:pt idx="507">
                  <c:v>24.86</c:v>
                </c:pt>
                <c:pt idx="508">
                  <c:v>24.87</c:v>
                </c:pt>
                <c:pt idx="509">
                  <c:v>24.86</c:v>
                </c:pt>
                <c:pt idx="510">
                  <c:v>24.87</c:v>
                </c:pt>
                <c:pt idx="511">
                  <c:v>24.87</c:v>
                </c:pt>
                <c:pt idx="512">
                  <c:v>24.86</c:v>
                </c:pt>
                <c:pt idx="513">
                  <c:v>24.87</c:v>
                </c:pt>
                <c:pt idx="514">
                  <c:v>24.88</c:v>
                </c:pt>
                <c:pt idx="515">
                  <c:v>24.89</c:v>
                </c:pt>
                <c:pt idx="516">
                  <c:v>24.89</c:v>
                </c:pt>
                <c:pt idx="517">
                  <c:v>24.88</c:v>
                </c:pt>
                <c:pt idx="518">
                  <c:v>24.88</c:v>
                </c:pt>
                <c:pt idx="519">
                  <c:v>24.87</c:v>
                </c:pt>
                <c:pt idx="520">
                  <c:v>24.87</c:v>
                </c:pt>
                <c:pt idx="521">
                  <c:v>24.86</c:v>
                </c:pt>
                <c:pt idx="522">
                  <c:v>24.87</c:v>
                </c:pt>
                <c:pt idx="523">
                  <c:v>24.86</c:v>
                </c:pt>
                <c:pt idx="524">
                  <c:v>24.87</c:v>
                </c:pt>
                <c:pt idx="525">
                  <c:v>24.87</c:v>
                </c:pt>
                <c:pt idx="526">
                  <c:v>24.86</c:v>
                </c:pt>
                <c:pt idx="527">
                  <c:v>24.85</c:v>
                </c:pt>
                <c:pt idx="528">
                  <c:v>24.85</c:v>
                </c:pt>
                <c:pt idx="529">
                  <c:v>24.85</c:v>
                </c:pt>
                <c:pt idx="530">
                  <c:v>24.85</c:v>
                </c:pt>
                <c:pt idx="531">
                  <c:v>24.85</c:v>
                </c:pt>
                <c:pt idx="532">
                  <c:v>24.84</c:v>
                </c:pt>
                <c:pt idx="533">
                  <c:v>24.84</c:v>
                </c:pt>
                <c:pt idx="534">
                  <c:v>24.830000000000005</c:v>
                </c:pt>
              </c:numCache>
            </c:numRef>
          </c:yVal>
          <c:smooth val="0"/>
        </c:ser>
        <c:ser>
          <c:idx val="2"/>
          <c:order val="2"/>
          <c:tx>
            <c:v>DHT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3">
                    <a:lumMod val="50000"/>
                  </a:schemeClr>
                </a:solidFill>
              </a:ln>
            </c:spPr>
          </c:marker>
          <c:xVal>
            <c:numRef>
              <c:f>'28-29072015'!$B$3:$B$537</c:f>
              <c:numCache>
                <c:formatCode>h:mm:ss</c:formatCode>
                <c:ptCount val="535"/>
                <c:pt idx="0">
                  <c:v>0.7055555555555556</c:v>
                </c:pt>
                <c:pt idx="1">
                  <c:v>0.70625000000000004</c:v>
                </c:pt>
                <c:pt idx="2">
                  <c:v>0.70694444444444482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0.70902777777777781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0.71180555555555591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0.71458333333333335</c:v>
                </c:pt>
                <c:pt idx="14">
                  <c:v>0.71527777777777779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0.71736111111111112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0.72013888888888911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0.72291666666666654</c:v>
                </c:pt>
                <c:pt idx="26">
                  <c:v>0.72361111111111132</c:v>
                </c:pt>
                <c:pt idx="27">
                  <c:v>0.72430555555555565</c:v>
                </c:pt>
                <c:pt idx="28">
                  <c:v>0.7250000000000002</c:v>
                </c:pt>
                <c:pt idx="29">
                  <c:v>0.72569444444444475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0.72847222222222219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0.73125000000000018</c:v>
                </c:pt>
                <c:pt idx="38">
                  <c:v>0.73194444444444473</c:v>
                </c:pt>
                <c:pt idx="39">
                  <c:v>0.73263888888888906</c:v>
                </c:pt>
                <c:pt idx="40">
                  <c:v>0.7333333333333335</c:v>
                </c:pt>
                <c:pt idx="41">
                  <c:v>0.73402777777777772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0.73611111111111105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0.73888888888888904</c:v>
                </c:pt>
                <c:pt idx="49">
                  <c:v>0.73958333333333348</c:v>
                </c:pt>
                <c:pt idx="50">
                  <c:v>0.7402777777777777</c:v>
                </c:pt>
                <c:pt idx="51">
                  <c:v>0.74097222222222214</c:v>
                </c:pt>
                <c:pt idx="52">
                  <c:v>0.7416666666666667</c:v>
                </c:pt>
                <c:pt idx="53">
                  <c:v>0.74236111111111103</c:v>
                </c:pt>
                <c:pt idx="54">
                  <c:v>0.7430555555555558</c:v>
                </c:pt>
                <c:pt idx="55">
                  <c:v>0.74375000000000013</c:v>
                </c:pt>
                <c:pt idx="56">
                  <c:v>0.74444444444444469</c:v>
                </c:pt>
                <c:pt idx="57">
                  <c:v>0.74513888888888902</c:v>
                </c:pt>
                <c:pt idx="58">
                  <c:v>0.74583333333333346</c:v>
                </c:pt>
                <c:pt idx="59">
                  <c:v>0.74652777777777768</c:v>
                </c:pt>
                <c:pt idx="60">
                  <c:v>0.74722222222222212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0.74930555555555578</c:v>
                </c:pt>
                <c:pt idx="64">
                  <c:v>0.75000000000000011</c:v>
                </c:pt>
                <c:pt idx="65">
                  <c:v>0.75069444444444478</c:v>
                </c:pt>
                <c:pt idx="66">
                  <c:v>0.75138888888888899</c:v>
                </c:pt>
                <c:pt idx="67">
                  <c:v>0.75208333333333344</c:v>
                </c:pt>
                <c:pt idx="68">
                  <c:v>0.75277777777777788</c:v>
                </c:pt>
                <c:pt idx="69">
                  <c:v>0.7534722222222221</c:v>
                </c:pt>
                <c:pt idx="70">
                  <c:v>0.75416666666666654</c:v>
                </c:pt>
                <c:pt idx="71">
                  <c:v>0.7548611111111112</c:v>
                </c:pt>
                <c:pt idx="72">
                  <c:v>0.75555555555555565</c:v>
                </c:pt>
                <c:pt idx="73">
                  <c:v>0.75625000000000009</c:v>
                </c:pt>
                <c:pt idx="74">
                  <c:v>0.75694444444444475</c:v>
                </c:pt>
                <c:pt idx="75">
                  <c:v>0.75763888888888908</c:v>
                </c:pt>
                <c:pt idx="76">
                  <c:v>0.75833333333333341</c:v>
                </c:pt>
                <c:pt idx="77">
                  <c:v>0.75902777777777763</c:v>
                </c:pt>
                <c:pt idx="78">
                  <c:v>0.7597222222222223</c:v>
                </c:pt>
                <c:pt idx="79">
                  <c:v>0.76041666666666652</c:v>
                </c:pt>
                <c:pt idx="80">
                  <c:v>0.76111111111111118</c:v>
                </c:pt>
                <c:pt idx="81">
                  <c:v>0.76180555555555574</c:v>
                </c:pt>
                <c:pt idx="82">
                  <c:v>0.76249999999999984</c:v>
                </c:pt>
                <c:pt idx="83">
                  <c:v>0.76319444444444473</c:v>
                </c:pt>
                <c:pt idx="84">
                  <c:v>0.76388888888888895</c:v>
                </c:pt>
                <c:pt idx="85">
                  <c:v>0.76458333333333339</c:v>
                </c:pt>
                <c:pt idx="86">
                  <c:v>0.76527777777777761</c:v>
                </c:pt>
                <c:pt idx="87">
                  <c:v>0.76597222222222205</c:v>
                </c:pt>
                <c:pt idx="88">
                  <c:v>0.76666666666666661</c:v>
                </c:pt>
                <c:pt idx="89">
                  <c:v>0.76736111111111094</c:v>
                </c:pt>
                <c:pt idx="90">
                  <c:v>0.76805555555555571</c:v>
                </c:pt>
                <c:pt idx="91">
                  <c:v>0.76875000000000004</c:v>
                </c:pt>
                <c:pt idx="92">
                  <c:v>0.76944444444444471</c:v>
                </c:pt>
                <c:pt idx="93">
                  <c:v>0.77013888888888893</c:v>
                </c:pt>
                <c:pt idx="94">
                  <c:v>0.77083333333333348</c:v>
                </c:pt>
                <c:pt idx="95">
                  <c:v>0.7715277777777777</c:v>
                </c:pt>
                <c:pt idx="96">
                  <c:v>0.77222222222222203</c:v>
                </c:pt>
                <c:pt idx="97">
                  <c:v>0.7729166666666667</c:v>
                </c:pt>
                <c:pt idx="98">
                  <c:v>0.77361111111111114</c:v>
                </c:pt>
                <c:pt idx="99">
                  <c:v>0.7743055555555558</c:v>
                </c:pt>
                <c:pt idx="100">
                  <c:v>0.77500000000000002</c:v>
                </c:pt>
                <c:pt idx="101">
                  <c:v>0.7756944444444448</c:v>
                </c:pt>
                <c:pt idx="102">
                  <c:v>0.77638888888888891</c:v>
                </c:pt>
                <c:pt idx="103">
                  <c:v>0.77708333333333335</c:v>
                </c:pt>
                <c:pt idx="104">
                  <c:v>0.7777777777777779</c:v>
                </c:pt>
                <c:pt idx="105">
                  <c:v>0.77847222222222201</c:v>
                </c:pt>
                <c:pt idx="106">
                  <c:v>0.77916666666666645</c:v>
                </c:pt>
                <c:pt idx="107">
                  <c:v>0.77986111111111112</c:v>
                </c:pt>
                <c:pt idx="108">
                  <c:v>0.78055555555555534</c:v>
                </c:pt>
                <c:pt idx="109">
                  <c:v>0.78124999999999978</c:v>
                </c:pt>
                <c:pt idx="110">
                  <c:v>0.78194444444444444</c:v>
                </c:pt>
                <c:pt idx="111">
                  <c:v>0.78263888888888888</c:v>
                </c:pt>
                <c:pt idx="112">
                  <c:v>0.7833333333333331</c:v>
                </c:pt>
                <c:pt idx="113">
                  <c:v>0.78402777777777755</c:v>
                </c:pt>
                <c:pt idx="114">
                  <c:v>0.78472222222222199</c:v>
                </c:pt>
                <c:pt idx="115">
                  <c:v>0.78541666666666621</c:v>
                </c:pt>
                <c:pt idx="116">
                  <c:v>0.78611111111111087</c:v>
                </c:pt>
                <c:pt idx="117">
                  <c:v>0.78680555555555554</c:v>
                </c:pt>
                <c:pt idx="118">
                  <c:v>0.78749999999999976</c:v>
                </c:pt>
                <c:pt idx="119">
                  <c:v>0.78819444444444442</c:v>
                </c:pt>
                <c:pt idx="120">
                  <c:v>0.78888888888888864</c:v>
                </c:pt>
                <c:pt idx="121">
                  <c:v>0.78958333333333308</c:v>
                </c:pt>
                <c:pt idx="122">
                  <c:v>0.79027777777777752</c:v>
                </c:pt>
                <c:pt idx="123">
                  <c:v>0.79097222222222197</c:v>
                </c:pt>
                <c:pt idx="124">
                  <c:v>0.79166666666666641</c:v>
                </c:pt>
                <c:pt idx="125">
                  <c:v>0.79236111111111063</c:v>
                </c:pt>
                <c:pt idx="126">
                  <c:v>0.79305555555555551</c:v>
                </c:pt>
                <c:pt idx="127">
                  <c:v>0.79374999999999973</c:v>
                </c:pt>
                <c:pt idx="128">
                  <c:v>0.7944444444444444</c:v>
                </c:pt>
                <c:pt idx="129">
                  <c:v>0.79513888888888862</c:v>
                </c:pt>
                <c:pt idx="130">
                  <c:v>0.79583333333333328</c:v>
                </c:pt>
                <c:pt idx="131">
                  <c:v>0.7965277777777775</c:v>
                </c:pt>
                <c:pt idx="132">
                  <c:v>0.79722222222222172</c:v>
                </c:pt>
                <c:pt idx="133">
                  <c:v>0.79791666666666639</c:v>
                </c:pt>
                <c:pt idx="134">
                  <c:v>0.79861111111111083</c:v>
                </c:pt>
                <c:pt idx="135">
                  <c:v>0.79930555555555549</c:v>
                </c:pt>
                <c:pt idx="136">
                  <c:v>0.79999999999999971</c:v>
                </c:pt>
                <c:pt idx="137">
                  <c:v>0.80069444444444449</c:v>
                </c:pt>
                <c:pt idx="138">
                  <c:v>0.8013888888888886</c:v>
                </c:pt>
                <c:pt idx="139">
                  <c:v>0.80208333333333304</c:v>
                </c:pt>
                <c:pt idx="140">
                  <c:v>0.8027777777777777</c:v>
                </c:pt>
                <c:pt idx="141">
                  <c:v>0.8034722222222217</c:v>
                </c:pt>
                <c:pt idx="142">
                  <c:v>0.80416666666666636</c:v>
                </c:pt>
                <c:pt idx="143">
                  <c:v>0.80486111111111081</c:v>
                </c:pt>
                <c:pt idx="144">
                  <c:v>0.80555555555555525</c:v>
                </c:pt>
                <c:pt idx="145">
                  <c:v>0.80624999999999969</c:v>
                </c:pt>
                <c:pt idx="146">
                  <c:v>0.80694444444444435</c:v>
                </c:pt>
                <c:pt idx="147">
                  <c:v>0.80763888888888891</c:v>
                </c:pt>
                <c:pt idx="148">
                  <c:v>0.80833333333333302</c:v>
                </c:pt>
                <c:pt idx="149">
                  <c:v>0.80902777777777768</c:v>
                </c:pt>
                <c:pt idx="150">
                  <c:v>0.8097222222222219</c:v>
                </c:pt>
                <c:pt idx="151">
                  <c:v>0.81041666666666612</c:v>
                </c:pt>
                <c:pt idx="152">
                  <c:v>0.81111111111111078</c:v>
                </c:pt>
                <c:pt idx="153">
                  <c:v>0.81180555555555545</c:v>
                </c:pt>
                <c:pt idx="154">
                  <c:v>0.81249999999999967</c:v>
                </c:pt>
                <c:pt idx="155">
                  <c:v>0.81319444444444433</c:v>
                </c:pt>
                <c:pt idx="156">
                  <c:v>0.81388888888888877</c:v>
                </c:pt>
                <c:pt idx="157">
                  <c:v>0.81458333333333299</c:v>
                </c:pt>
                <c:pt idx="158">
                  <c:v>0.81527777777777743</c:v>
                </c:pt>
                <c:pt idx="159">
                  <c:v>0.81597222222222188</c:v>
                </c:pt>
                <c:pt idx="160">
                  <c:v>0.81666666666666632</c:v>
                </c:pt>
                <c:pt idx="161">
                  <c:v>0.81736111111111076</c:v>
                </c:pt>
                <c:pt idx="162">
                  <c:v>0.81805555555555542</c:v>
                </c:pt>
                <c:pt idx="163">
                  <c:v>0.81874999999999964</c:v>
                </c:pt>
                <c:pt idx="164">
                  <c:v>0.81944444444444431</c:v>
                </c:pt>
                <c:pt idx="165">
                  <c:v>0.82013888888888864</c:v>
                </c:pt>
                <c:pt idx="166">
                  <c:v>0.82083333333333319</c:v>
                </c:pt>
                <c:pt idx="167">
                  <c:v>0.82152777777777741</c:v>
                </c:pt>
                <c:pt idx="168">
                  <c:v>0.82222222222222163</c:v>
                </c:pt>
                <c:pt idx="169">
                  <c:v>0.8229166666666663</c:v>
                </c:pt>
                <c:pt idx="170">
                  <c:v>0.82361111111111074</c:v>
                </c:pt>
                <c:pt idx="171">
                  <c:v>0.8243055555555554</c:v>
                </c:pt>
                <c:pt idx="172">
                  <c:v>0.82499999999999962</c:v>
                </c:pt>
                <c:pt idx="173">
                  <c:v>0.82569444444444451</c:v>
                </c:pt>
                <c:pt idx="174">
                  <c:v>0.82638888888888862</c:v>
                </c:pt>
                <c:pt idx="175">
                  <c:v>0.82708333333333295</c:v>
                </c:pt>
                <c:pt idx="176">
                  <c:v>0.82777777777777761</c:v>
                </c:pt>
                <c:pt idx="177">
                  <c:v>0.82847222222222161</c:v>
                </c:pt>
                <c:pt idx="178">
                  <c:v>0.82916666666666627</c:v>
                </c:pt>
                <c:pt idx="179">
                  <c:v>0.82986111111111072</c:v>
                </c:pt>
                <c:pt idx="180">
                  <c:v>0.83055555555555538</c:v>
                </c:pt>
                <c:pt idx="181">
                  <c:v>0.8312499999999996</c:v>
                </c:pt>
                <c:pt idx="182">
                  <c:v>0.83194444444444426</c:v>
                </c:pt>
                <c:pt idx="183">
                  <c:v>0.83263888888888882</c:v>
                </c:pt>
                <c:pt idx="184">
                  <c:v>0.83333333333333293</c:v>
                </c:pt>
                <c:pt idx="185">
                  <c:v>0.83402777777777759</c:v>
                </c:pt>
                <c:pt idx="186">
                  <c:v>0.83472222222222181</c:v>
                </c:pt>
                <c:pt idx="187">
                  <c:v>0.83541666666666603</c:v>
                </c:pt>
                <c:pt idx="188">
                  <c:v>0.83611111111111069</c:v>
                </c:pt>
                <c:pt idx="189">
                  <c:v>0.83680555555555536</c:v>
                </c:pt>
                <c:pt idx="190">
                  <c:v>0.83749999999999969</c:v>
                </c:pt>
                <c:pt idx="191">
                  <c:v>0.83819444444444424</c:v>
                </c:pt>
                <c:pt idx="192">
                  <c:v>0.8388888888888888</c:v>
                </c:pt>
                <c:pt idx="193">
                  <c:v>0.8395833333333329</c:v>
                </c:pt>
                <c:pt idx="194">
                  <c:v>0.84027777777777735</c:v>
                </c:pt>
                <c:pt idx="195">
                  <c:v>0.84097222222222179</c:v>
                </c:pt>
                <c:pt idx="196">
                  <c:v>0.84166666666666623</c:v>
                </c:pt>
                <c:pt idx="197">
                  <c:v>0.84236111111111067</c:v>
                </c:pt>
                <c:pt idx="198">
                  <c:v>0.84305555555555534</c:v>
                </c:pt>
                <c:pt idx="199">
                  <c:v>0.84374999999999989</c:v>
                </c:pt>
                <c:pt idx="200">
                  <c:v>0.84444444444444422</c:v>
                </c:pt>
                <c:pt idx="201">
                  <c:v>0.84513888888888866</c:v>
                </c:pt>
                <c:pt idx="202">
                  <c:v>0.8458333333333331</c:v>
                </c:pt>
                <c:pt idx="203">
                  <c:v>0.84652777777777732</c:v>
                </c:pt>
                <c:pt idx="204">
                  <c:v>0.84722222222222177</c:v>
                </c:pt>
                <c:pt idx="205">
                  <c:v>0.84791666666666621</c:v>
                </c:pt>
                <c:pt idx="206">
                  <c:v>0.84861111111111065</c:v>
                </c:pt>
                <c:pt idx="207">
                  <c:v>0.84930555555555531</c:v>
                </c:pt>
                <c:pt idx="208">
                  <c:v>0.84999999999999964</c:v>
                </c:pt>
                <c:pt idx="209">
                  <c:v>0.85069444444444442</c:v>
                </c:pt>
                <c:pt idx="210">
                  <c:v>0.85138888888888864</c:v>
                </c:pt>
                <c:pt idx="211">
                  <c:v>0.85208333333333308</c:v>
                </c:pt>
                <c:pt idx="212">
                  <c:v>0.85277777777777752</c:v>
                </c:pt>
                <c:pt idx="213">
                  <c:v>0.85347222222222152</c:v>
                </c:pt>
                <c:pt idx="214">
                  <c:v>0.85416666666666619</c:v>
                </c:pt>
                <c:pt idx="215">
                  <c:v>0.85486111111111063</c:v>
                </c:pt>
                <c:pt idx="216">
                  <c:v>0.85555555555555529</c:v>
                </c:pt>
                <c:pt idx="217">
                  <c:v>0.85624999999999962</c:v>
                </c:pt>
                <c:pt idx="218">
                  <c:v>0.85694444444444429</c:v>
                </c:pt>
                <c:pt idx="219">
                  <c:v>0.85763888888888873</c:v>
                </c:pt>
                <c:pt idx="220">
                  <c:v>0.85833333333333284</c:v>
                </c:pt>
                <c:pt idx="221">
                  <c:v>0.8590277777777775</c:v>
                </c:pt>
                <c:pt idx="222">
                  <c:v>0.85972222222222172</c:v>
                </c:pt>
                <c:pt idx="223">
                  <c:v>0.86041666666666616</c:v>
                </c:pt>
                <c:pt idx="224">
                  <c:v>0.86111111111111061</c:v>
                </c:pt>
                <c:pt idx="225">
                  <c:v>0.86180555555555538</c:v>
                </c:pt>
                <c:pt idx="226">
                  <c:v>0.8624999999999996</c:v>
                </c:pt>
                <c:pt idx="227">
                  <c:v>0.86319444444444415</c:v>
                </c:pt>
                <c:pt idx="228">
                  <c:v>0.86388888888888871</c:v>
                </c:pt>
                <c:pt idx="229">
                  <c:v>0.86458333333333282</c:v>
                </c:pt>
                <c:pt idx="230">
                  <c:v>0.86527777777777748</c:v>
                </c:pt>
                <c:pt idx="231">
                  <c:v>0.8659722222222217</c:v>
                </c:pt>
                <c:pt idx="232">
                  <c:v>0.86666666666666614</c:v>
                </c:pt>
                <c:pt idx="233">
                  <c:v>0.86736111111111069</c:v>
                </c:pt>
                <c:pt idx="234">
                  <c:v>0.86805555555555525</c:v>
                </c:pt>
                <c:pt idx="235">
                  <c:v>0.8687499999999998</c:v>
                </c:pt>
                <c:pt idx="236">
                  <c:v>0.86944444444444413</c:v>
                </c:pt>
                <c:pt idx="237">
                  <c:v>0.87013888888888868</c:v>
                </c:pt>
                <c:pt idx="238">
                  <c:v>0.87083333333333302</c:v>
                </c:pt>
                <c:pt idx="239">
                  <c:v>0.87152777777777724</c:v>
                </c:pt>
                <c:pt idx="240">
                  <c:v>0.87222222222222168</c:v>
                </c:pt>
                <c:pt idx="241">
                  <c:v>0.87291666666666612</c:v>
                </c:pt>
                <c:pt idx="242">
                  <c:v>0.87361111111111089</c:v>
                </c:pt>
                <c:pt idx="243">
                  <c:v>0.87430555555555522</c:v>
                </c:pt>
                <c:pt idx="244">
                  <c:v>0.87499999999999978</c:v>
                </c:pt>
                <c:pt idx="245">
                  <c:v>0.87569444444444433</c:v>
                </c:pt>
                <c:pt idx="246">
                  <c:v>0.87638888888888855</c:v>
                </c:pt>
                <c:pt idx="247">
                  <c:v>0.87708333333333299</c:v>
                </c:pt>
                <c:pt idx="248">
                  <c:v>0.87777777777777743</c:v>
                </c:pt>
                <c:pt idx="249">
                  <c:v>0.87847222222222154</c:v>
                </c:pt>
                <c:pt idx="250">
                  <c:v>0.8791666666666661</c:v>
                </c:pt>
                <c:pt idx="251">
                  <c:v>0.87986111111111065</c:v>
                </c:pt>
                <c:pt idx="252">
                  <c:v>0.88055555555555498</c:v>
                </c:pt>
                <c:pt idx="253">
                  <c:v>0.88124999999999942</c:v>
                </c:pt>
                <c:pt idx="254">
                  <c:v>0.88194444444444409</c:v>
                </c:pt>
                <c:pt idx="255">
                  <c:v>0.88263888888888853</c:v>
                </c:pt>
                <c:pt idx="256">
                  <c:v>0.88333333333333253</c:v>
                </c:pt>
                <c:pt idx="257">
                  <c:v>0.88402777777777719</c:v>
                </c:pt>
                <c:pt idx="258">
                  <c:v>0.88472222222222152</c:v>
                </c:pt>
                <c:pt idx="259">
                  <c:v>0.88541666666666585</c:v>
                </c:pt>
                <c:pt idx="260">
                  <c:v>0.88611111111111052</c:v>
                </c:pt>
                <c:pt idx="261">
                  <c:v>0.88680555555555518</c:v>
                </c:pt>
                <c:pt idx="262">
                  <c:v>0.8874999999999994</c:v>
                </c:pt>
                <c:pt idx="263">
                  <c:v>0.88819444444444384</c:v>
                </c:pt>
                <c:pt idx="264">
                  <c:v>0.88888888888888851</c:v>
                </c:pt>
                <c:pt idx="265">
                  <c:v>0.8895833333333325</c:v>
                </c:pt>
                <c:pt idx="266">
                  <c:v>0.89027777777777717</c:v>
                </c:pt>
                <c:pt idx="267">
                  <c:v>0.8909722222222215</c:v>
                </c:pt>
                <c:pt idx="268">
                  <c:v>0.89166666666666583</c:v>
                </c:pt>
                <c:pt idx="269">
                  <c:v>0.89236111111111049</c:v>
                </c:pt>
                <c:pt idx="270">
                  <c:v>0.89305555555555494</c:v>
                </c:pt>
                <c:pt idx="271">
                  <c:v>0.8937499999999996</c:v>
                </c:pt>
                <c:pt idx="272">
                  <c:v>0.89444444444444382</c:v>
                </c:pt>
                <c:pt idx="273">
                  <c:v>0.89513888888888848</c:v>
                </c:pt>
                <c:pt idx="274">
                  <c:v>0.8958333333333327</c:v>
                </c:pt>
                <c:pt idx="275">
                  <c:v>0.89652777777777692</c:v>
                </c:pt>
                <c:pt idx="276">
                  <c:v>0.89722222222222159</c:v>
                </c:pt>
                <c:pt idx="277">
                  <c:v>0.89791666666666581</c:v>
                </c:pt>
                <c:pt idx="278">
                  <c:v>0.89861111111111069</c:v>
                </c:pt>
                <c:pt idx="279">
                  <c:v>0.89930555555555491</c:v>
                </c:pt>
                <c:pt idx="280">
                  <c:v>0.89999999999999958</c:v>
                </c:pt>
                <c:pt idx="281">
                  <c:v>0.90069444444444402</c:v>
                </c:pt>
                <c:pt idx="282">
                  <c:v>0.90138888888888824</c:v>
                </c:pt>
                <c:pt idx="283">
                  <c:v>0.90208333333333268</c:v>
                </c:pt>
                <c:pt idx="284">
                  <c:v>0.90277777777777712</c:v>
                </c:pt>
                <c:pt idx="285">
                  <c:v>0.90347222222222157</c:v>
                </c:pt>
                <c:pt idx="286">
                  <c:v>0.90416666666666579</c:v>
                </c:pt>
                <c:pt idx="287">
                  <c:v>0.90486111111111045</c:v>
                </c:pt>
                <c:pt idx="288">
                  <c:v>0.90555555555555489</c:v>
                </c:pt>
                <c:pt idx="289">
                  <c:v>0.90624999999999933</c:v>
                </c:pt>
                <c:pt idx="290">
                  <c:v>0.906944444444444</c:v>
                </c:pt>
                <c:pt idx="291">
                  <c:v>0.90763888888888844</c:v>
                </c:pt>
                <c:pt idx="292">
                  <c:v>0.90833333333333266</c:v>
                </c:pt>
                <c:pt idx="293">
                  <c:v>0.9090277777777771</c:v>
                </c:pt>
                <c:pt idx="294">
                  <c:v>0.90972222222222154</c:v>
                </c:pt>
                <c:pt idx="295">
                  <c:v>0.91041666666666576</c:v>
                </c:pt>
                <c:pt idx="296">
                  <c:v>0.91111111111111043</c:v>
                </c:pt>
                <c:pt idx="297">
                  <c:v>0.91180555555555509</c:v>
                </c:pt>
                <c:pt idx="298">
                  <c:v>0.91249999999999931</c:v>
                </c:pt>
                <c:pt idx="299">
                  <c:v>0.91319444444444375</c:v>
                </c:pt>
                <c:pt idx="300">
                  <c:v>0.91388888888888842</c:v>
                </c:pt>
                <c:pt idx="301">
                  <c:v>0.91458333333333253</c:v>
                </c:pt>
                <c:pt idx="302">
                  <c:v>0.91527777777777708</c:v>
                </c:pt>
                <c:pt idx="303">
                  <c:v>0.91597222222222152</c:v>
                </c:pt>
                <c:pt idx="304">
                  <c:v>0.91666666666666596</c:v>
                </c:pt>
                <c:pt idx="305">
                  <c:v>0.91736111111111041</c:v>
                </c:pt>
                <c:pt idx="306">
                  <c:v>0.91805555555555485</c:v>
                </c:pt>
                <c:pt idx="307">
                  <c:v>0.91874999999999951</c:v>
                </c:pt>
                <c:pt idx="308">
                  <c:v>0.91944444444444373</c:v>
                </c:pt>
                <c:pt idx="309">
                  <c:v>0.9201388888888884</c:v>
                </c:pt>
                <c:pt idx="310">
                  <c:v>0.92083333333333262</c:v>
                </c:pt>
                <c:pt idx="311">
                  <c:v>0.92152777777777706</c:v>
                </c:pt>
                <c:pt idx="312">
                  <c:v>0.9222222222222215</c:v>
                </c:pt>
                <c:pt idx="313">
                  <c:v>0.92291666666666572</c:v>
                </c:pt>
                <c:pt idx="314">
                  <c:v>0.92361111111111061</c:v>
                </c:pt>
                <c:pt idx="315">
                  <c:v>0.92430555555555483</c:v>
                </c:pt>
                <c:pt idx="316">
                  <c:v>0.92499999999999949</c:v>
                </c:pt>
                <c:pt idx="317">
                  <c:v>0.92569444444444393</c:v>
                </c:pt>
                <c:pt idx="318">
                  <c:v>0.92638888888888815</c:v>
                </c:pt>
                <c:pt idx="319">
                  <c:v>0.9270833333333327</c:v>
                </c:pt>
                <c:pt idx="320">
                  <c:v>0.92777777777777704</c:v>
                </c:pt>
                <c:pt idx="321">
                  <c:v>0.92847222222222148</c:v>
                </c:pt>
                <c:pt idx="322">
                  <c:v>0.9291666666666657</c:v>
                </c:pt>
                <c:pt idx="323">
                  <c:v>0.92986111111111058</c:v>
                </c:pt>
                <c:pt idx="324">
                  <c:v>0.9305555555555548</c:v>
                </c:pt>
                <c:pt idx="325">
                  <c:v>0.93124999999999925</c:v>
                </c:pt>
                <c:pt idx="326">
                  <c:v>0.93194444444444391</c:v>
                </c:pt>
                <c:pt idx="327">
                  <c:v>0.93263888888888835</c:v>
                </c:pt>
                <c:pt idx="328">
                  <c:v>0.93333333333333268</c:v>
                </c:pt>
                <c:pt idx="329">
                  <c:v>0.93402777777777701</c:v>
                </c:pt>
                <c:pt idx="330">
                  <c:v>0.93472222222222145</c:v>
                </c:pt>
                <c:pt idx="331">
                  <c:v>0.93541666666666567</c:v>
                </c:pt>
                <c:pt idx="332">
                  <c:v>0.93611111111111034</c:v>
                </c:pt>
                <c:pt idx="333">
                  <c:v>0.936805555555555</c:v>
                </c:pt>
                <c:pt idx="334">
                  <c:v>0.93749999999999922</c:v>
                </c:pt>
                <c:pt idx="335">
                  <c:v>0.93819444444444389</c:v>
                </c:pt>
                <c:pt idx="336">
                  <c:v>0.93888888888888833</c:v>
                </c:pt>
                <c:pt idx="337">
                  <c:v>0.93958333333333255</c:v>
                </c:pt>
                <c:pt idx="338">
                  <c:v>0.94027777777777699</c:v>
                </c:pt>
                <c:pt idx="339">
                  <c:v>0.94097222222222143</c:v>
                </c:pt>
                <c:pt idx="340">
                  <c:v>0.94166666666666587</c:v>
                </c:pt>
                <c:pt idx="341">
                  <c:v>0.94236111111111032</c:v>
                </c:pt>
                <c:pt idx="342">
                  <c:v>0.94305555555555498</c:v>
                </c:pt>
                <c:pt idx="343">
                  <c:v>0.94374999999999942</c:v>
                </c:pt>
                <c:pt idx="344">
                  <c:v>0.94444444444444364</c:v>
                </c:pt>
                <c:pt idx="345">
                  <c:v>0.94513888888888831</c:v>
                </c:pt>
                <c:pt idx="346">
                  <c:v>0.94583333333333264</c:v>
                </c:pt>
                <c:pt idx="347">
                  <c:v>0.94652777777777697</c:v>
                </c:pt>
                <c:pt idx="348">
                  <c:v>0.94722222222222141</c:v>
                </c:pt>
                <c:pt idx="349">
                  <c:v>0.94791666666666563</c:v>
                </c:pt>
                <c:pt idx="350">
                  <c:v>0.94861111111111052</c:v>
                </c:pt>
                <c:pt idx="351">
                  <c:v>0.94930555555555474</c:v>
                </c:pt>
                <c:pt idx="352">
                  <c:v>0.9499999999999994</c:v>
                </c:pt>
                <c:pt idx="353">
                  <c:v>0.95069444444444384</c:v>
                </c:pt>
                <c:pt idx="354">
                  <c:v>0.95138888888888828</c:v>
                </c:pt>
                <c:pt idx="355">
                  <c:v>0.95208333333333262</c:v>
                </c:pt>
                <c:pt idx="356">
                  <c:v>0.95277777777777695</c:v>
                </c:pt>
                <c:pt idx="357">
                  <c:v>0.95347222222222139</c:v>
                </c:pt>
                <c:pt idx="358">
                  <c:v>0.95416666666666561</c:v>
                </c:pt>
                <c:pt idx="359">
                  <c:v>0.95486111111111049</c:v>
                </c:pt>
                <c:pt idx="360">
                  <c:v>0.95555555555555471</c:v>
                </c:pt>
                <c:pt idx="361">
                  <c:v>0.95624999999999938</c:v>
                </c:pt>
                <c:pt idx="362">
                  <c:v>0.95694444444444382</c:v>
                </c:pt>
                <c:pt idx="363">
                  <c:v>0.95763888888888826</c:v>
                </c:pt>
                <c:pt idx="364">
                  <c:v>0.9583333333333327</c:v>
                </c:pt>
                <c:pt idx="365">
                  <c:v>0.95902777777777692</c:v>
                </c:pt>
                <c:pt idx="366">
                  <c:v>0.95972222222222159</c:v>
                </c:pt>
                <c:pt idx="367">
                  <c:v>0.96041666666666559</c:v>
                </c:pt>
                <c:pt idx="368">
                  <c:v>0.96111111111111025</c:v>
                </c:pt>
                <c:pt idx="369">
                  <c:v>0.96180555555555491</c:v>
                </c:pt>
                <c:pt idx="370">
                  <c:v>0.96249999999999913</c:v>
                </c:pt>
                <c:pt idx="371">
                  <c:v>0.96319444444444391</c:v>
                </c:pt>
                <c:pt idx="372">
                  <c:v>0.96388888888888824</c:v>
                </c:pt>
                <c:pt idx="373">
                  <c:v>0.96458333333333268</c:v>
                </c:pt>
                <c:pt idx="374">
                  <c:v>0.9652777777777769</c:v>
                </c:pt>
                <c:pt idx="375">
                  <c:v>0.96597222222222134</c:v>
                </c:pt>
                <c:pt idx="376">
                  <c:v>0.96666666666666579</c:v>
                </c:pt>
                <c:pt idx="377">
                  <c:v>0.96736111111111023</c:v>
                </c:pt>
                <c:pt idx="378">
                  <c:v>0.96805555555555489</c:v>
                </c:pt>
                <c:pt idx="379">
                  <c:v>0.96874999999999933</c:v>
                </c:pt>
                <c:pt idx="380">
                  <c:v>0.96944444444444378</c:v>
                </c:pt>
                <c:pt idx="381">
                  <c:v>0.97013888888888822</c:v>
                </c:pt>
                <c:pt idx="382">
                  <c:v>0.97083333333333266</c:v>
                </c:pt>
                <c:pt idx="383">
                  <c:v>0.97152777777777688</c:v>
                </c:pt>
                <c:pt idx="384">
                  <c:v>0.97222222222222132</c:v>
                </c:pt>
                <c:pt idx="385">
                  <c:v>0.97291666666666576</c:v>
                </c:pt>
                <c:pt idx="386">
                  <c:v>0.97361111111111043</c:v>
                </c:pt>
                <c:pt idx="387">
                  <c:v>0.97430555555555465</c:v>
                </c:pt>
                <c:pt idx="388">
                  <c:v>0.97499999999999931</c:v>
                </c:pt>
                <c:pt idx="389">
                  <c:v>0.97569444444444386</c:v>
                </c:pt>
                <c:pt idx="390">
                  <c:v>0.9763888888888882</c:v>
                </c:pt>
                <c:pt idx="391">
                  <c:v>0.97708333333333264</c:v>
                </c:pt>
                <c:pt idx="392">
                  <c:v>0.97777777777777708</c:v>
                </c:pt>
                <c:pt idx="393">
                  <c:v>0.9784722222222213</c:v>
                </c:pt>
                <c:pt idx="394">
                  <c:v>0.97916666666666552</c:v>
                </c:pt>
                <c:pt idx="395">
                  <c:v>0.97986111111111041</c:v>
                </c:pt>
                <c:pt idx="396">
                  <c:v>0.98055555555555451</c:v>
                </c:pt>
                <c:pt idx="397">
                  <c:v>0.98124999999999907</c:v>
                </c:pt>
                <c:pt idx="398">
                  <c:v>0.98194444444444362</c:v>
                </c:pt>
                <c:pt idx="399">
                  <c:v>0.98263888888888795</c:v>
                </c:pt>
                <c:pt idx="400">
                  <c:v>0.98333333333333239</c:v>
                </c:pt>
                <c:pt idx="401">
                  <c:v>0.98402777777777661</c:v>
                </c:pt>
                <c:pt idx="402">
                  <c:v>0.98472222222222128</c:v>
                </c:pt>
                <c:pt idx="403">
                  <c:v>0.98541666666666539</c:v>
                </c:pt>
                <c:pt idx="404">
                  <c:v>0.98611111111111016</c:v>
                </c:pt>
                <c:pt idx="405">
                  <c:v>0.9868055555555546</c:v>
                </c:pt>
                <c:pt idx="406">
                  <c:v>0.98749999999999882</c:v>
                </c:pt>
                <c:pt idx="407">
                  <c:v>0.9881944444444436</c:v>
                </c:pt>
                <c:pt idx="408">
                  <c:v>0.98888888888888793</c:v>
                </c:pt>
                <c:pt idx="409">
                  <c:v>0.98958333333333237</c:v>
                </c:pt>
                <c:pt idx="410">
                  <c:v>0.99027777777777659</c:v>
                </c:pt>
                <c:pt idx="411">
                  <c:v>0.99097222222222126</c:v>
                </c:pt>
                <c:pt idx="412">
                  <c:v>0.99166666666666559</c:v>
                </c:pt>
                <c:pt idx="413">
                  <c:v>0.99236111111110992</c:v>
                </c:pt>
                <c:pt idx="414">
                  <c:v>0.99305555555555469</c:v>
                </c:pt>
                <c:pt idx="415">
                  <c:v>0.99374999999999902</c:v>
                </c:pt>
                <c:pt idx="416">
                  <c:v>0.99444444444444369</c:v>
                </c:pt>
                <c:pt idx="417">
                  <c:v>0.99513888888888791</c:v>
                </c:pt>
                <c:pt idx="418">
                  <c:v>0.99583333333333235</c:v>
                </c:pt>
                <c:pt idx="419">
                  <c:v>0.99652777777777657</c:v>
                </c:pt>
                <c:pt idx="420">
                  <c:v>0.99722222222222101</c:v>
                </c:pt>
                <c:pt idx="421">
                  <c:v>0.99791666666666556</c:v>
                </c:pt>
                <c:pt idx="422">
                  <c:v>0.99861111111111012</c:v>
                </c:pt>
                <c:pt idx="423">
                  <c:v>0.99930555555555467</c:v>
                </c:pt>
                <c:pt idx="424">
                  <c:v>0.999999999999999</c:v>
                </c:pt>
                <c:pt idx="425">
                  <c:v>1.000694444444443</c:v>
                </c:pt>
                <c:pt idx="426">
                  <c:v>1.001388888888888</c:v>
                </c:pt>
                <c:pt idx="427">
                  <c:v>1.0020833333333325</c:v>
                </c:pt>
                <c:pt idx="428">
                  <c:v>1.0027777777777771</c:v>
                </c:pt>
                <c:pt idx="429">
                  <c:v>1.0034722222222217</c:v>
                </c:pt>
                <c:pt idx="430">
                  <c:v>1.0041666666666662</c:v>
                </c:pt>
                <c:pt idx="431">
                  <c:v>1.0048611111111108</c:v>
                </c:pt>
                <c:pt idx="432">
                  <c:v>1.0055555555555553</c:v>
                </c:pt>
                <c:pt idx="433">
                  <c:v>1.0062499999999999</c:v>
                </c:pt>
                <c:pt idx="434">
                  <c:v>1.006944444444444</c:v>
                </c:pt>
                <c:pt idx="435">
                  <c:v>1.007638888888889</c:v>
                </c:pt>
                <c:pt idx="436">
                  <c:v>1.0083333333333335</c:v>
                </c:pt>
                <c:pt idx="437">
                  <c:v>1.0090277777777779</c:v>
                </c:pt>
                <c:pt idx="438">
                  <c:v>1.0097222222222222</c:v>
                </c:pt>
                <c:pt idx="439">
                  <c:v>1.0104166666666676</c:v>
                </c:pt>
                <c:pt idx="440">
                  <c:v>1.0111111111111117</c:v>
                </c:pt>
                <c:pt idx="441">
                  <c:v>1.0118055555555558</c:v>
                </c:pt>
                <c:pt idx="442">
                  <c:v>1.0125000000000008</c:v>
                </c:pt>
                <c:pt idx="443">
                  <c:v>1.013194444444445</c:v>
                </c:pt>
                <c:pt idx="444">
                  <c:v>1.0138888888888899</c:v>
                </c:pt>
                <c:pt idx="445">
                  <c:v>1.0145833333333345</c:v>
                </c:pt>
                <c:pt idx="446">
                  <c:v>1.0152777777777791</c:v>
                </c:pt>
                <c:pt idx="447">
                  <c:v>1.0159722222222236</c:v>
                </c:pt>
                <c:pt idx="448">
                  <c:v>1.0166666666666682</c:v>
                </c:pt>
                <c:pt idx="449">
                  <c:v>1.0173611111111123</c:v>
                </c:pt>
                <c:pt idx="450">
                  <c:v>1.0180555555555577</c:v>
                </c:pt>
                <c:pt idx="451">
                  <c:v>1.018750000000002</c:v>
                </c:pt>
                <c:pt idx="452">
                  <c:v>1.0194444444444459</c:v>
                </c:pt>
                <c:pt idx="453">
                  <c:v>1.0201388888888909</c:v>
                </c:pt>
                <c:pt idx="454">
                  <c:v>1.0208333333333355</c:v>
                </c:pt>
                <c:pt idx="455">
                  <c:v>1.0215277777777798</c:v>
                </c:pt>
                <c:pt idx="456">
                  <c:v>1.0222222222222246</c:v>
                </c:pt>
                <c:pt idx="457">
                  <c:v>1.0229166666666691</c:v>
                </c:pt>
                <c:pt idx="458">
                  <c:v>1.0236111111111137</c:v>
                </c:pt>
                <c:pt idx="459">
                  <c:v>1.0243055555555582</c:v>
                </c:pt>
                <c:pt idx="460">
                  <c:v>1.0250000000000028</c:v>
                </c:pt>
                <c:pt idx="461">
                  <c:v>1.0256944444444467</c:v>
                </c:pt>
                <c:pt idx="462">
                  <c:v>1.0263888888888921</c:v>
                </c:pt>
                <c:pt idx="463">
                  <c:v>1.0270833333333365</c:v>
                </c:pt>
                <c:pt idx="464">
                  <c:v>1.027777777777781</c:v>
                </c:pt>
                <c:pt idx="465">
                  <c:v>1.028472222222226</c:v>
                </c:pt>
                <c:pt idx="466">
                  <c:v>1.0291666666666699</c:v>
                </c:pt>
                <c:pt idx="467">
                  <c:v>1.0298611111111142</c:v>
                </c:pt>
                <c:pt idx="468">
                  <c:v>1.0305555555555597</c:v>
                </c:pt>
                <c:pt idx="469">
                  <c:v>1.031250000000004</c:v>
                </c:pt>
                <c:pt idx="470">
                  <c:v>1.0319444444444477</c:v>
                </c:pt>
                <c:pt idx="471">
                  <c:v>1.0326388888888929</c:v>
                </c:pt>
                <c:pt idx="472">
                  <c:v>1.0333333333333374</c:v>
                </c:pt>
                <c:pt idx="473">
                  <c:v>1.034027777777782</c:v>
                </c:pt>
                <c:pt idx="474">
                  <c:v>1.0347222222222261</c:v>
                </c:pt>
                <c:pt idx="475">
                  <c:v>1.0354166666666711</c:v>
                </c:pt>
                <c:pt idx="476">
                  <c:v>1.0361111111111161</c:v>
                </c:pt>
                <c:pt idx="477">
                  <c:v>1.0368055555555602</c:v>
                </c:pt>
                <c:pt idx="478">
                  <c:v>1.0375000000000048</c:v>
                </c:pt>
                <c:pt idx="479">
                  <c:v>1.0381944444444489</c:v>
                </c:pt>
                <c:pt idx="480">
                  <c:v>1.0388888888888941</c:v>
                </c:pt>
                <c:pt idx="481">
                  <c:v>1.0395833333333384</c:v>
                </c:pt>
                <c:pt idx="482">
                  <c:v>1.0402777777777834</c:v>
                </c:pt>
                <c:pt idx="483">
                  <c:v>1.0409722222222275</c:v>
                </c:pt>
                <c:pt idx="484">
                  <c:v>1.0416666666666718</c:v>
                </c:pt>
                <c:pt idx="485">
                  <c:v>1.0423611111111166</c:v>
                </c:pt>
                <c:pt idx="486">
                  <c:v>1.0430555555555616</c:v>
                </c:pt>
                <c:pt idx="487">
                  <c:v>1.0437500000000057</c:v>
                </c:pt>
                <c:pt idx="488">
                  <c:v>1.0444444444444498</c:v>
                </c:pt>
                <c:pt idx="489">
                  <c:v>1.0451388888888948</c:v>
                </c:pt>
                <c:pt idx="490">
                  <c:v>1.0458333333333394</c:v>
                </c:pt>
                <c:pt idx="491">
                  <c:v>1.0465277777777839</c:v>
                </c:pt>
                <c:pt idx="492">
                  <c:v>1.047222222222228</c:v>
                </c:pt>
                <c:pt idx="493">
                  <c:v>1.047916666666673</c:v>
                </c:pt>
                <c:pt idx="494">
                  <c:v>1.048611111111118</c:v>
                </c:pt>
                <c:pt idx="495">
                  <c:v>1.0493055555555622</c:v>
                </c:pt>
                <c:pt idx="496">
                  <c:v>1.0500000000000067</c:v>
                </c:pt>
                <c:pt idx="497">
                  <c:v>1.0506944444444508</c:v>
                </c:pt>
                <c:pt idx="498">
                  <c:v>1.051388888888896</c:v>
                </c:pt>
                <c:pt idx="499">
                  <c:v>1.0520833333333408</c:v>
                </c:pt>
                <c:pt idx="500">
                  <c:v>1.0527777777777849</c:v>
                </c:pt>
                <c:pt idx="501">
                  <c:v>1.0534722222222295</c:v>
                </c:pt>
                <c:pt idx="502">
                  <c:v>1.054166666666674</c:v>
                </c:pt>
                <c:pt idx="503">
                  <c:v>1.0548611111111186</c:v>
                </c:pt>
                <c:pt idx="504">
                  <c:v>1.0555555555555631</c:v>
                </c:pt>
                <c:pt idx="505">
                  <c:v>1.0562500000000081</c:v>
                </c:pt>
                <c:pt idx="506">
                  <c:v>1.0569444444444518</c:v>
                </c:pt>
                <c:pt idx="507">
                  <c:v>1.0576388888888968</c:v>
                </c:pt>
                <c:pt idx="508">
                  <c:v>1.0583333333333413</c:v>
                </c:pt>
                <c:pt idx="509">
                  <c:v>1.0590277777777859</c:v>
                </c:pt>
                <c:pt idx="510">
                  <c:v>1.05972222222223</c:v>
                </c:pt>
                <c:pt idx="511">
                  <c:v>1.0604166666666754</c:v>
                </c:pt>
                <c:pt idx="512">
                  <c:v>1.06111111111112</c:v>
                </c:pt>
                <c:pt idx="513">
                  <c:v>1.0618055555555639</c:v>
                </c:pt>
                <c:pt idx="514">
                  <c:v>1.0625000000000087</c:v>
                </c:pt>
                <c:pt idx="515">
                  <c:v>1.0631944444444528</c:v>
                </c:pt>
                <c:pt idx="516">
                  <c:v>1.063888888888898</c:v>
                </c:pt>
                <c:pt idx="517">
                  <c:v>1.0645833333333423</c:v>
                </c:pt>
                <c:pt idx="518">
                  <c:v>1.0652777777777869</c:v>
                </c:pt>
                <c:pt idx="519">
                  <c:v>1.0659722222222314</c:v>
                </c:pt>
                <c:pt idx="520">
                  <c:v>1.066666666666676</c:v>
                </c:pt>
                <c:pt idx="521">
                  <c:v>1.0673611111111201</c:v>
                </c:pt>
                <c:pt idx="522">
                  <c:v>1.0680555555555655</c:v>
                </c:pt>
                <c:pt idx="523">
                  <c:v>1.0687500000000101</c:v>
                </c:pt>
                <c:pt idx="524">
                  <c:v>1.0694444444444537</c:v>
                </c:pt>
                <c:pt idx="525">
                  <c:v>1.0701388888888987</c:v>
                </c:pt>
                <c:pt idx="526">
                  <c:v>1.0708333333333433</c:v>
                </c:pt>
                <c:pt idx="527">
                  <c:v>1.0715277777777878</c:v>
                </c:pt>
                <c:pt idx="528">
                  <c:v>1.0722222222222324</c:v>
                </c:pt>
                <c:pt idx="529">
                  <c:v>1.0729166666666774</c:v>
                </c:pt>
                <c:pt idx="530">
                  <c:v>1.0736111111111215</c:v>
                </c:pt>
                <c:pt idx="531">
                  <c:v>1.0743055555555661</c:v>
                </c:pt>
                <c:pt idx="532">
                  <c:v>1.0750000000000106</c:v>
                </c:pt>
                <c:pt idx="533">
                  <c:v>1.0756944444444545</c:v>
                </c:pt>
                <c:pt idx="534">
                  <c:v>1.0763888888889002</c:v>
                </c:pt>
              </c:numCache>
            </c:numRef>
          </c:xVal>
          <c:yVal>
            <c:numRef>
              <c:f>'28-29072015'!$L$3:$L$537</c:f>
              <c:numCache>
                <c:formatCode>General</c:formatCode>
                <c:ptCount val="535"/>
                <c:pt idx="0">
                  <c:v>25.5</c:v>
                </c:pt>
                <c:pt idx="1">
                  <c:v>25.5</c:v>
                </c:pt>
                <c:pt idx="2">
                  <c:v>25.5</c:v>
                </c:pt>
                <c:pt idx="3">
                  <c:v>25.51</c:v>
                </c:pt>
                <c:pt idx="4">
                  <c:v>25.52</c:v>
                </c:pt>
                <c:pt idx="5">
                  <c:v>25.52</c:v>
                </c:pt>
                <c:pt idx="6">
                  <c:v>25.51</c:v>
                </c:pt>
                <c:pt idx="7">
                  <c:v>25.5</c:v>
                </c:pt>
                <c:pt idx="8">
                  <c:v>25.51</c:v>
                </c:pt>
                <c:pt idx="9">
                  <c:v>25.5</c:v>
                </c:pt>
                <c:pt idx="10">
                  <c:v>25.5</c:v>
                </c:pt>
                <c:pt idx="11">
                  <c:v>25.5</c:v>
                </c:pt>
                <c:pt idx="12">
                  <c:v>25.5</c:v>
                </c:pt>
                <c:pt idx="13">
                  <c:v>25.49</c:v>
                </c:pt>
                <c:pt idx="14">
                  <c:v>25.49</c:v>
                </c:pt>
                <c:pt idx="15">
                  <c:v>25.459999999999994</c:v>
                </c:pt>
                <c:pt idx="16">
                  <c:v>25.439999999999994</c:v>
                </c:pt>
                <c:pt idx="17">
                  <c:v>25.419999999999995</c:v>
                </c:pt>
                <c:pt idx="18">
                  <c:v>25.4</c:v>
                </c:pt>
                <c:pt idx="19">
                  <c:v>25.4</c:v>
                </c:pt>
                <c:pt idx="20">
                  <c:v>25.4</c:v>
                </c:pt>
                <c:pt idx="21">
                  <c:v>25.4</c:v>
                </c:pt>
                <c:pt idx="22">
                  <c:v>25.4</c:v>
                </c:pt>
                <c:pt idx="23">
                  <c:v>25.4</c:v>
                </c:pt>
                <c:pt idx="24">
                  <c:v>25.39</c:v>
                </c:pt>
                <c:pt idx="25">
                  <c:v>25.34</c:v>
                </c:pt>
                <c:pt idx="26">
                  <c:v>25.32</c:v>
                </c:pt>
                <c:pt idx="27">
                  <c:v>25.32</c:v>
                </c:pt>
                <c:pt idx="28">
                  <c:v>25.3</c:v>
                </c:pt>
                <c:pt idx="29">
                  <c:v>25.3</c:v>
                </c:pt>
                <c:pt idx="30">
                  <c:v>25.27</c:v>
                </c:pt>
                <c:pt idx="31">
                  <c:v>25.25</c:v>
                </c:pt>
                <c:pt idx="32">
                  <c:v>25.22</c:v>
                </c:pt>
                <c:pt idx="33">
                  <c:v>25.2</c:v>
                </c:pt>
                <c:pt idx="34">
                  <c:v>25.2</c:v>
                </c:pt>
                <c:pt idx="35">
                  <c:v>25.19</c:v>
                </c:pt>
                <c:pt idx="36">
                  <c:v>25.17</c:v>
                </c:pt>
                <c:pt idx="37">
                  <c:v>25.14</c:v>
                </c:pt>
                <c:pt idx="38">
                  <c:v>25.110000000000007</c:v>
                </c:pt>
                <c:pt idx="39">
                  <c:v>25.1</c:v>
                </c:pt>
                <c:pt idx="40">
                  <c:v>25.1</c:v>
                </c:pt>
                <c:pt idx="41">
                  <c:v>25.1</c:v>
                </c:pt>
                <c:pt idx="42">
                  <c:v>25.1</c:v>
                </c:pt>
                <c:pt idx="43">
                  <c:v>25.1</c:v>
                </c:pt>
                <c:pt idx="44">
                  <c:v>25.1</c:v>
                </c:pt>
                <c:pt idx="45">
                  <c:v>25.1</c:v>
                </c:pt>
                <c:pt idx="46">
                  <c:v>25.08</c:v>
                </c:pt>
                <c:pt idx="47">
                  <c:v>25.05</c:v>
                </c:pt>
                <c:pt idx="48">
                  <c:v>25.05</c:v>
                </c:pt>
                <c:pt idx="49">
                  <c:v>25.03</c:v>
                </c:pt>
                <c:pt idx="50">
                  <c:v>25.01</c:v>
                </c:pt>
                <c:pt idx="51">
                  <c:v>25</c:v>
                </c:pt>
                <c:pt idx="52">
                  <c:v>25</c:v>
                </c:pt>
                <c:pt idx="53">
                  <c:v>25</c:v>
                </c:pt>
                <c:pt idx="54">
                  <c:v>25</c:v>
                </c:pt>
                <c:pt idx="55">
                  <c:v>25</c:v>
                </c:pt>
                <c:pt idx="56">
                  <c:v>25</c:v>
                </c:pt>
                <c:pt idx="57">
                  <c:v>25</c:v>
                </c:pt>
                <c:pt idx="58">
                  <c:v>24.979999999999993</c:v>
                </c:pt>
                <c:pt idx="59">
                  <c:v>24.959999999999994</c:v>
                </c:pt>
                <c:pt idx="60">
                  <c:v>24.939999999999994</c:v>
                </c:pt>
                <c:pt idx="61">
                  <c:v>24.919999999999995</c:v>
                </c:pt>
                <c:pt idx="62">
                  <c:v>24.91</c:v>
                </c:pt>
                <c:pt idx="63">
                  <c:v>24.9</c:v>
                </c:pt>
                <c:pt idx="64">
                  <c:v>24.9</c:v>
                </c:pt>
                <c:pt idx="65">
                  <c:v>24.9</c:v>
                </c:pt>
                <c:pt idx="66">
                  <c:v>24.9</c:v>
                </c:pt>
                <c:pt idx="67">
                  <c:v>24.9</c:v>
                </c:pt>
                <c:pt idx="68">
                  <c:v>24.9</c:v>
                </c:pt>
                <c:pt idx="69">
                  <c:v>24.88</c:v>
                </c:pt>
                <c:pt idx="70">
                  <c:v>24.830000000000005</c:v>
                </c:pt>
                <c:pt idx="71">
                  <c:v>24.84</c:v>
                </c:pt>
                <c:pt idx="72">
                  <c:v>24.8</c:v>
                </c:pt>
                <c:pt idx="73">
                  <c:v>24.82</c:v>
                </c:pt>
                <c:pt idx="74">
                  <c:v>24.810000000000006</c:v>
                </c:pt>
                <c:pt idx="75">
                  <c:v>24.810000000000006</c:v>
                </c:pt>
                <c:pt idx="76">
                  <c:v>24.82</c:v>
                </c:pt>
                <c:pt idx="77">
                  <c:v>24.810000000000006</c:v>
                </c:pt>
                <c:pt idx="78">
                  <c:v>24.85</c:v>
                </c:pt>
                <c:pt idx="79">
                  <c:v>24.86</c:v>
                </c:pt>
                <c:pt idx="80">
                  <c:v>24.88</c:v>
                </c:pt>
                <c:pt idx="81">
                  <c:v>24.89</c:v>
                </c:pt>
                <c:pt idx="82">
                  <c:v>24.9</c:v>
                </c:pt>
                <c:pt idx="83">
                  <c:v>24.9</c:v>
                </c:pt>
                <c:pt idx="84">
                  <c:v>24.9</c:v>
                </c:pt>
                <c:pt idx="85">
                  <c:v>24.9</c:v>
                </c:pt>
                <c:pt idx="86">
                  <c:v>24.9</c:v>
                </c:pt>
                <c:pt idx="87">
                  <c:v>24.9</c:v>
                </c:pt>
                <c:pt idx="88">
                  <c:v>24.9</c:v>
                </c:pt>
                <c:pt idx="89">
                  <c:v>24.9</c:v>
                </c:pt>
                <c:pt idx="90">
                  <c:v>24.91</c:v>
                </c:pt>
                <c:pt idx="91">
                  <c:v>24.959999999999994</c:v>
                </c:pt>
                <c:pt idx="92">
                  <c:v>24.99</c:v>
                </c:pt>
                <c:pt idx="93">
                  <c:v>25</c:v>
                </c:pt>
                <c:pt idx="94">
                  <c:v>25</c:v>
                </c:pt>
                <c:pt idx="95">
                  <c:v>25.01</c:v>
                </c:pt>
                <c:pt idx="96">
                  <c:v>25.03</c:v>
                </c:pt>
                <c:pt idx="97">
                  <c:v>25.09</c:v>
                </c:pt>
                <c:pt idx="98">
                  <c:v>25.1</c:v>
                </c:pt>
                <c:pt idx="99">
                  <c:v>25.1</c:v>
                </c:pt>
                <c:pt idx="100">
                  <c:v>25.1</c:v>
                </c:pt>
                <c:pt idx="101">
                  <c:v>25.1</c:v>
                </c:pt>
                <c:pt idx="102">
                  <c:v>25.1</c:v>
                </c:pt>
                <c:pt idx="103">
                  <c:v>25.1</c:v>
                </c:pt>
                <c:pt idx="104">
                  <c:v>25.16</c:v>
                </c:pt>
                <c:pt idx="105">
                  <c:v>25.19</c:v>
                </c:pt>
                <c:pt idx="106">
                  <c:v>25.2</c:v>
                </c:pt>
                <c:pt idx="107">
                  <c:v>25.2</c:v>
                </c:pt>
                <c:pt idx="108">
                  <c:v>25.2</c:v>
                </c:pt>
                <c:pt idx="109">
                  <c:v>25.21</c:v>
                </c:pt>
                <c:pt idx="110">
                  <c:v>25.25</c:v>
                </c:pt>
                <c:pt idx="111">
                  <c:v>25.27</c:v>
                </c:pt>
                <c:pt idx="112">
                  <c:v>25.279999999999994</c:v>
                </c:pt>
                <c:pt idx="113">
                  <c:v>25.3</c:v>
                </c:pt>
                <c:pt idx="114">
                  <c:v>25.3</c:v>
                </c:pt>
                <c:pt idx="115">
                  <c:v>25.3</c:v>
                </c:pt>
                <c:pt idx="116">
                  <c:v>25.3</c:v>
                </c:pt>
                <c:pt idx="117">
                  <c:v>25.3</c:v>
                </c:pt>
                <c:pt idx="118">
                  <c:v>25.3</c:v>
                </c:pt>
                <c:pt idx="119">
                  <c:v>25.3</c:v>
                </c:pt>
                <c:pt idx="120">
                  <c:v>25.3</c:v>
                </c:pt>
                <c:pt idx="121">
                  <c:v>25.3</c:v>
                </c:pt>
                <c:pt idx="122">
                  <c:v>25.3</c:v>
                </c:pt>
                <c:pt idx="123">
                  <c:v>25.3</c:v>
                </c:pt>
                <c:pt idx="124">
                  <c:v>25.29</c:v>
                </c:pt>
                <c:pt idx="125">
                  <c:v>25.27</c:v>
                </c:pt>
                <c:pt idx="126">
                  <c:v>25.259999999999994</c:v>
                </c:pt>
                <c:pt idx="127">
                  <c:v>25.23</c:v>
                </c:pt>
                <c:pt idx="128">
                  <c:v>25.2</c:v>
                </c:pt>
                <c:pt idx="129">
                  <c:v>25.2</c:v>
                </c:pt>
                <c:pt idx="130">
                  <c:v>25.2</c:v>
                </c:pt>
                <c:pt idx="131">
                  <c:v>25.2</c:v>
                </c:pt>
                <c:pt idx="132">
                  <c:v>25.17</c:v>
                </c:pt>
                <c:pt idx="133">
                  <c:v>25.150000000000006</c:v>
                </c:pt>
                <c:pt idx="134">
                  <c:v>25.1</c:v>
                </c:pt>
                <c:pt idx="135">
                  <c:v>25.1</c:v>
                </c:pt>
                <c:pt idx="136">
                  <c:v>25.1</c:v>
                </c:pt>
                <c:pt idx="137">
                  <c:v>25.1</c:v>
                </c:pt>
                <c:pt idx="138">
                  <c:v>25.1</c:v>
                </c:pt>
                <c:pt idx="139">
                  <c:v>25.09</c:v>
                </c:pt>
                <c:pt idx="140">
                  <c:v>25.09</c:v>
                </c:pt>
                <c:pt idx="141">
                  <c:v>25.08</c:v>
                </c:pt>
                <c:pt idx="142">
                  <c:v>25.03</c:v>
                </c:pt>
                <c:pt idx="143">
                  <c:v>25.01</c:v>
                </c:pt>
                <c:pt idx="144">
                  <c:v>25</c:v>
                </c:pt>
                <c:pt idx="145">
                  <c:v>25</c:v>
                </c:pt>
                <c:pt idx="146">
                  <c:v>24.99</c:v>
                </c:pt>
                <c:pt idx="147">
                  <c:v>24.99</c:v>
                </c:pt>
                <c:pt idx="148">
                  <c:v>24.979999999999993</c:v>
                </c:pt>
                <c:pt idx="149">
                  <c:v>24.939999999999994</c:v>
                </c:pt>
                <c:pt idx="150">
                  <c:v>24.91</c:v>
                </c:pt>
                <c:pt idx="151">
                  <c:v>24.9</c:v>
                </c:pt>
                <c:pt idx="152">
                  <c:v>24.9</c:v>
                </c:pt>
                <c:pt idx="153">
                  <c:v>24.9</c:v>
                </c:pt>
                <c:pt idx="154">
                  <c:v>24.9</c:v>
                </c:pt>
                <c:pt idx="155">
                  <c:v>24.89</c:v>
                </c:pt>
                <c:pt idx="156">
                  <c:v>24.89</c:v>
                </c:pt>
                <c:pt idx="157">
                  <c:v>24.88</c:v>
                </c:pt>
                <c:pt idx="158">
                  <c:v>24.86</c:v>
                </c:pt>
                <c:pt idx="159">
                  <c:v>24.82</c:v>
                </c:pt>
                <c:pt idx="160">
                  <c:v>24.8</c:v>
                </c:pt>
                <c:pt idx="161">
                  <c:v>24.8</c:v>
                </c:pt>
                <c:pt idx="162">
                  <c:v>24.8</c:v>
                </c:pt>
                <c:pt idx="163">
                  <c:v>24.8</c:v>
                </c:pt>
                <c:pt idx="164">
                  <c:v>24.8</c:v>
                </c:pt>
                <c:pt idx="165">
                  <c:v>24.79</c:v>
                </c:pt>
                <c:pt idx="166">
                  <c:v>24.8</c:v>
                </c:pt>
                <c:pt idx="167">
                  <c:v>24.79</c:v>
                </c:pt>
                <c:pt idx="168">
                  <c:v>24.8</c:v>
                </c:pt>
                <c:pt idx="169">
                  <c:v>24.779999999999994</c:v>
                </c:pt>
                <c:pt idx="170">
                  <c:v>24.79</c:v>
                </c:pt>
                <c:pt idx="171">
                  <c:v>24.79</c:v>
                </c:pt>
                <c:pt idx="172">
                  <c:v>24.779999999999994</c:v>
                </c:pt>
                <c:pt idx="173">
                  <c:v>24.75</c:v>
                </c:pt>
                <c:pt idx="174">
                  <c:v>24.71</c:v>
                </c:pt>
                <c:pt idx="175">
                  <c:v>24.71</c:v>
                </c:pt>
                <c:pt idx="176">
                  <c:v>24.7</c:v>
                </c:pt>
                <c:pt idx="177">
                  <c:v>24.7</c:v>
                </c:pt>
                <c:pt idx="178">
                  <c:v>24.7</c:v>
                </c:pt>
                <c:pt idx="179">
                  <c:v>24.7</c:v>
                </c:pt>
                <c:pt idx="180">
                  <c:v>24.7</c:v>
                </c:pt>
                <c:pt idx="181">
                  <c:v>24.7</c:v>
                </c:pt>
                <c:pt idx="182">
                  <c:v>24.7</c:v>
                </c:pt>
                <c:pt idx="183">
                  <c:v>24.7</c:v>
                </c:pt>
                <c:pt idx="184">
                  <c:v>24.7</c:v>
                </c:pt>
                <c:pt idx="185">
                  <c:v>24.7</c:v>
                </c:pt>
                <c:pt idx="186">
                  <c:v>24.7</c:v>
                </c:pt>
                <c:pt idx="187">
                  <c:v>24.69</c:v>
                </c:pt>
                <c:pt idx="188">
                  <c:v>24.69</c:v>
                </c:pt>
                <c:pt idx="189">
                  <c:v>24.68</c:v>
                </c:pt>
                <c:pt idx="190">
                  <c:v>24.69</c:v>
                </c:pt>
                <c:pt idx="191">
                  <c:v>24.67</c:v>
                </c:pt>
                <c:pt idx="192">
                  <c:v>24.68</c:v>
                </c:pt>
                <c:pt idx="193">
                  <c:v>24.68</c:v>
                </c:pt>
                <c:pt idx="194">
                  <c:v>24.68</c:v>
                </c:pt>
                <c:pt idx="195">
                  <c:v>24.68</c:v>
                </c:pt>
                <c:pt idx="196">
                  <c:v>24.66</c:v>
                </c:pt>
                <c:pt idx="197">
                  <c:v>24.650000000000006</c:v>
                </c:pt>
                <c:pt idx="198">
                  <c:v>24.630000000000006</c:v>
                </c:pt>
                <c:pt idx="199">
                  <c:v>24.610000000000007</c:v>
                </c:pt>
                <c:pt idx="200">
                  <c:v>24.6</c:v>
                </c:pt>
                <c:pt idx="201">
                  <c:v>24.6</c:v>
                </c:pt>
                <c:pt idx="202">
                  <c:v>24.6</c:v>
                </c:pt>
                <c:pt idx="203">
                  <c:v>24.6</c:v>
                </c:pt>
                <c:pt idx="204">
                  <c:v>24.6</c:v>
                </c:pt>
                <c:pt idx="205">
                  <c:v>24.6</c:v>
                </c:pt>
                <c:pt idx="206">
                  <c:v>24.6</c:v>
                </c:pt>
                <c:pt idx="207">
                  <c:v>24.6</c:v>
                </c:pt>
                <c:pt idx="208">
                  <c:v>24.6</c:v>
                </c:pt>
                <c:pt idx="209">
                  <c:v>24.6</c:v>
                </c:pt>
                <c:pt idx="210">
                  <c:v>24.59</c:v>
                </c:pt>
                <c:pt idx="211">
                  <c:v>24.6</c:v>
                </c:pt>
                <c:pt idx="212">
                  <c:v>24.6</c:v>
                </c:pt>
                <c:pt idx="213">
                  <c:v>24.59</c:v>
                </c:pt>
                <c:pt idx="214">
                  <c:v>24.6</c:v>
                </c:pt>
                <c:pt idx="215">
                  <c:v>24.59</c:v>
                </c:pt>
                <c:pt idx="216">
                  <c:v>24.6</c:v>
                </c:pt>
                <c:pt idx="217">
                  <c:v>24.59</c:v>
                </c:pt>
                <c:pt idx="218">
                  <c:v>24.59</c:v>
                </c:pt>
                <c:pt idx="219">
                  <c:v>24.59</c:v>
                </c:pt>
                <c:pt idx="220">
                  <c:v>24.58</c:v>
                </c:pt>
                <c:pt idx="221">
                  <c:v>24.59</c:v>
                </c:pt>
                <c:pt idx="222">
                  <c:v>24.59</c:v>
                </c:pt>
                <c:pt idx="223">
                  <c:v>24.57</c:v>
                </c:pt>
                <c:pt idx="224">
                  <c:v>24.58</c:v>
                </c:pt>
                <c:pt idx="225">
                  <c:v>24.57</c:v>
                </c:pt>
                <c:pt idx="226">
                  <c:v>24.57</c:v>
                </c:pt>
                <c:pt idx="227">
                  <c:v>24.58</c:v>
                </c:pt>
                <c:pt idx="228">
                  <c:v>24.56</c:v>
                </c:pt>
                <c:pt idx="229">
                  <c:v>24.56</c:v>
                </c:pt>
                <c:pt idx="230">
                  <c:v>24.56</c:v>
                </c:pt>
                <c:pt idx="231">
                  <c:v>24.53</c:v>
                </c:pt>
                <c:pt idx="232">
                  <c:v>24.52</c:v>
                </c:pt>
                <c:pt idx="233">
                  <c:v>24.5</c:v>
                </c:pt>
                <c:pt idx="234">
                  <c:v>24.5</c:v>
                </c:pt>
                <c:pt idx="235">
                  <c:v>24.5</c:v>
                </c:pt>
                <c:pt idx="236">
                  <c:v>24.5</c:v>
                </c:pt>
                <c:pt idx="237">
                  <c:v>24.5</c:v>
                </c:pt>
                <c:pt idx="238">
                  <c:v>24.5</c:v>
                </c:pt>
                <c:pt idx="239">
                  <c:v>24.51</c:v>
                </c:pt>
                <c:pt idx="240">
                  <c:v>24.5</c:v>
                </c:pt>
                <c:pt idx="241">
                  <c:v>24.5</c:v>
                </c:pt>
                <c:pt idx="242">
                  <c:v>24.5</c:v>
                </c:pt>
                <c:pt idx="243">
                  <c:v>24.5</c:v>
                </c:pt>
                <c:pt idx="244">
                  <c:v>24.5</c:v>
                </c:pt>
                <c:pt idx="245">
                  <c:v>24.5</c:v>
                </c:pt>
                <c:pt idx="246">
                  <c:v>24.5</c:v>
                </c:pt>
                <c:pt idx="247">
                  <c:v>24.5</c:v>
                </c:pt>
                <c:pt idx="248">
                  <c:v>24.5</c:v>
                </c:pt>
                <c:pt idx="249">
                  <c:v>24.5</c:v>
                </c:pt>
                <c:pt idx="250">
                  <c:v>24.5</c:v>
                </c:pt>
                <c:pt idx="251">
                  <c:v>24.5</c:v>
                </c:pt>
                <c:pt idx="252">
                  <c:v>24.5</c:v>
                </c:pt>
                <c:pt idx="253">
                  <c:v>24.5</c:v>
                </c:pt>
                <c:pt idx="254">
                  <c:v>24.5</c:v>
                </c:pt>
                <c:pt idx="255">
                  <c:v>24.5</c:v>
                </c:pt>
                <c:pt idx="256">
                  <c:v>24.5</c:v>
                </c:pt>
                <c:pt idx="257">
                  <c:v>24.5</c:v>
                </c:pt>
                <c:pt idx="258">
                  <c:v>24.5</c:v>
                </c:pt>
                <c:pt idx="259">
                  <c:v>24.5</c:v>
                </c:pt>
                <c:pt idx="260">
                  <c:v>24.5</c:v>
                </c:pt>
                <c:pt idx="261">
                  <c:v>24.5</c:v>
                </c:pt>
                <c:pt idx="262">
                  <c:v>24.5</c:v>
                </c:pt>
                <c:pt idx="263">
                  <c:v>24.5</c:v>
                </c:pt>
                <c:pt idx="264">
                  <c:v>24.5</c:v>
                </c:pt>
                <c:pt idx="265">
                  <c:v>24.5</c:v>
                </c:pt>
                <c:pt idx="266">
                  <c:v>24.5</c:v>
                </c:pt>
                <c:pt idx="267">
                  <c:v>24.5</c:v>
                </c:pt>
                <c:pt idx="268">
                  <c:v>24.5</c:v>
                </c:pt>
                <c:pt idx="269">
                  <c:v>24.5</c:v>
                </c:pt>
                <c:pt idx="270">
                  <c:v>24.5</c:v>
                </c:pt>
                <c:pt idx="271">
                  <c:v>24.5</c:v>
                </c:pt>
                <c:pt idx="272">
                  <c:v>24.5</c:v>
                </c:pt>
                <c:pt idx="273">
                  <c:v>24.5</c:v>
                </c:pt>
                <c:pt idx="274">
                  <c:v>24.5</c:v>
                </c:pt>
                <c:pt idx="275">
                  <c:v>24.5</c:v>
                </c:pt>
                <c:pt idx="276">
                  <c:v>24.47</c:v>
                </c:pt>
                <c:pt idx="277">
                  <c:v>24.439999999999994</c:v>
                </c:pt>
                <c:pt idx="278">
                  <c:v>24.439999999999994</c:v>
                </c:pt>
                <c:pt idx="279">
                  <c:v>24.47</c:v>
                </c:pt>
                <c:pt idx="280">
                  <c:v>24.459999999999994</c:v>
                </c:pt>
                <c:pt idx="281">
                  <c:v>24.45</c:v>
                </c:pt>
                <c:pt idx="282">
                  <c:v>24.43</c:v>
                </c:pt>
                <c:pt idx="283">
                  <c:v>24.439999999999994</c:v>
                </c:pt>
                <c:pt idx="284">
                  <c:v>24.439999999999994</c:v>
                </c:pt>
                <c:pt idx="285">
                  <c:v>24.43</c:v>
                </c:pt>
                <c:pt idx="286">
                  <c:v>24.419999999999995</c:v>
                </c:pt>
                <c:pt idx="287">
                  <c:v>24.43</c:v>
                </c:pt>
                <c:pt idx="288">
                  <c:v>24.45</c:v>
                </c:pt>
                <c:pt idx="289">
                  <c:v>24.439999999999994</c:v>
                </c:pt>
                <c:pt idx="290">
                  <c:v>24.439999999999994</c:v>
                </c:pt>
                <c:pt idx="291">
                  <c:v>24.439999999999994</c:v>
                </c:pt>
                <c:pt idx="292">
                  <c:v>24.439999999999994</c:v>
                </c:pt>
                <c:pt idx="293">
                  <c:v>24.43</c:v>
                </c:pt>
                <c:pt idx="294">
                  <c:v>24.419999999999995</c:v>
                </c:pt>
                <c:pt idx="295">
                  <c:v>24.41</c:v>
                </c:pt>
                <c:pt idx="296">
                  <c:v>24.41</c:v>
                </c:pt>
                <c:pt idx="297">
                  <c:v>24.419999999999995</c:v>
                </c:pt>
                <c:pt idx="298">
                  <c:v>24.419999999999995</c:v>
                </c:pt>
                <c:pt idx="299">
                  <c:v>24.419999999999995</c:v>
                </c:pt>
                <c:pt idx="300">
                  <c:v>24.43</c:v>
                </c:pt>
                <c:pt idx="301">
                  <c:v>24.43</c:v>
                </c:pt>
                <c:pt idx="302">
                  <c:v>24.41</c:v>
                </c:pt>
                <c:pt idx="303">
                  <c:v>24.41</c:v>
                </c:pt>
                <c:pt idx="304">
                  <c:v>24.4</c:v>
                </c:pt>
                <c:pt idx="305">
                  <c:v>24.4</c:v>
                </c:pt>
                <c:pt idx="306">
                  <c:v>24.4</c:v>
                </c:pt>
                <c:pt idx="307">
                  <c:v>24.4</c:v>
                </c:pt>
                <c:pt idx="308">
                  <c:v>24.4</c:v>
                </c:pt>
                <c:pt idx="309">
                  <c:v>24.4</c:v>
                </c:pt>
                <c:pt idx="310">
                  <c:v>24.4</c:v>
                </c:pt>
                <c:pt idx="311">
                  <c:v>24.4</c:v>
                </c:pt>
                <c:pt idx="312">
                  <c:v>24.4</c:v>
                </c:pt>
                <c:pt idx="313">
                  <c:v>24.4</c:v>
                </c:pt>
                <c:pt idx="314">
                  <c:v>24.41</c:v>
                </c:pt>
                <c:pt idx="315">
                  <c:v>24.4</c:v>
                </c:pt>
                <c:pt idx="316">
                  <c:v>24.4</c:v>
                </c:pt>
                <c:pt idx="317">
                  <c:v>24.4</c:v>
                </c:pt>
                <c:pt idx="318">
                  <c:v>24.4</c:v>
                </c:pt>
                <c:pt idx="319">
                  <c:v>24.4</c:v>
                </c:pt>
                <c:pt idx="320">
                  <c:v>24.4</c:v>
                </c:pt>
                <c:pt idx="321">
                  <c:v>24.4</c:v>
                </c:pt>
                <c:pt idx="322">
                  <c:v>24.4</c:v>
                </c:pt>
                <c:pt idx="323">
                  <c:v>24.4</c:v>
                </c:pt>
                <c:pt idx="324">
                  <c:v>24.4</c:v>
                </c:pt>
                <c:pt idx="325">
                  <c:v>24.4</c:v>
                </c:pt>
                <c:pt idx="326">
                  <c:v>24.4</c:v>
                </c:pt>
                <c:pt idx="327">
                  <c:v>24.4</c:v>
                </c:pt>
                <c:pt idx="328">
                  <c:v>24.4</c:v>
                </c:pt>
                <c:pt idx="329">
                  <c:v>24.4</c:v>
                </c:pt>
                <c:pt idx="330">
                  <c:v>24.4</c:v>
                </c:pt>
                <c:pt idx="331">
                  <c:v>24.4</c:v>
                </c:pt>
                <c:pt idx="332">
                  <c:v>24.4</c:v>
                </c:pt>
                <c:pt idx="333">
                  <c:v>24.4</c:v>
                </c:pt>
                <c:pt idx="334">
                  <c:v>24.4</c:v>
                </c:pt>
                <c:pt idx="335">
                  <c:v>24.4</c:v>
                </c:pt>
                <c:pt idx="336">
                  <c:v>24.4</c:v>
                </c:pt>
                <c:pt idx="337">
                  <c:v>24.4</c:v>
                </c:pt>
                <c:pt idx="338">
                  <c:v>24.39</c:v>
                </c:pt>
                <c:pt idx="339">
                  <c:v>24.4</c:v>
                </c:pt>
                <c:pt idx="340">
                  <c:v>24.4</c:v>
                </c:pt>
                <c:pt idx="341">
                  <c:v>24.4</c:v>
                </c:pt>
                <c:pt idx="342">
                  <c:v>24.4</c:v>
                </c:pt>
                <c:pt idx="343">
                  <c:v>24.4</c:v>
                </c:pt>
                <c:pt idx="344">
                  <c:v>24.4</c:v>
                </c:pt>
                <c:pt idx="345">
                  <c:v>24.39</c:v>
                </c:pt>
                <c:pt idx="346">
                  <c:v>24.36</c:v>
                </c:pt>
                <c:pt idx="347">
                  <c:v>24.34</c:v>
                </c:pt>
                <c:pt idx="348">
                  <c:v>24.36</c:v>
                </c:pt>
                <c:pt idx="349">
                  <c:v>24.34</c:v>
                </c:pt>
                <c:pt idx="350">
                  <c:v>24.330000000000005</c:v>
                </c:pt>
                <c:pt idx="351">
                  <c:v>24.37</c:v>
                </c:pt>
                <c:pt idx="352">
                  <c:v>24.36</c:v>
                </c:pt>
                <c:pt idx="353">
                  <c:v>24.36</c:v>
                </c:pt>
                <c:pt idx="354">
                  <c:v>24.32</c:v>
                </c:pt>
                <c:pt idx="355">
                  <c:v>24.34</c:v>
                </c:pt>
                <c:pt idx="356">
                  <c:v>24.310000000000006</c:v>
                </c:pt>
                <c:pt idx="357">
                  <c:v>24.330000000000005</c:v>
                </c:pt>
                <c:pt idx="358">
                  <c:v>24.330000000000005</c:v>
                </c:pt>
                <c:pt idx="359">
                  <c:v>24.34</c:v>
                </c:pt>
                <c:pt idx="360">
                  <c:v>24.34</c:v>
                </c:pt>
                <c:pt idx="361">
                  <c:v>24.36</c:v>
                </c:pt>
                <c:pt idx="362">
                  <c:v>24.34</c:v>
                </c:pt>
                <c:pt idx="363">
                  <c:v>24.32</c:v>
                </c:pt>
                <c:pt idx="364">
                  <c:v>24.310000000000006</c:v>
                </c:pt>
                <c:pt idx="365">
                  <c:v>24.32</c:v>
                </c:pt>
                <c:pt idx="366">
                  <c:v>24.310000000000006</c:v>
                </c:pt>
                <c:pt idx="367">
                  <c:v>24.3</c:v>
                </c:pt>
                <c:pt idx="368">
                  <c:v>24.310000000000006</c:v>
                </c:pt>
                <c:pt idx="369">
                  <c:v>24.3</c:v>
                </c:pt>
                <c:pt idx="370">
                  <c:v>24.3</c:v>
                </c:pt>
                <c:pt idx="371">
                  <c:v>24.3</c:v>
                </c:pt>
                <c:pt idx="372">
                  <c:v>24.310000000000006</c:v>
                </c:pt>
                <c:pt idx="373">
                  <c:v>24.3</c:v>
                </c:pt>
                <c:pt idx="374">
                  <c:v>24.3</c:v>
                </c:pt>
                <c:pt idx="375">
                  <c:v>24.310000000000006</c:v>
                </c:pt>
                <c:pt idx="376">
                  <c:v>24.310000000000006</c:v>
                </c:pt>
                <c:pt idx="377">
                  <c:v>24.310000000000006</c:v>
                </c:pt>
                <c:pt idx="378">
                  <c:v>24.32</c:v>
                </c:pt>
                <c:pt idx="379">
                  <c:v>24.3</c:v>
                </c:pt>
                <c:pt idx="380">
                  <c:v>24.3</c:v>
                </c:pt>
                <c:pt idx="381">
                  <c:v>24.3</c:v>
                </c:pt>
                <c:pt idx="382">
                  <c:v>24.310000000000006</c:v>
                </c:pt>
                <c:pt idx="383">
                  <c:v>24.32</c:v>
                </c:pt>
                <c:pt idx="384">
                  <c:v>24.3</c:v>
                </c:pt>
                <c:pt idx="385">
                  <c:v>24.3</c:v>
                </c:pt>
                <c:pt idx="386">
                  <c:v>24.3</c:v>
                </c:pt>
                <c:pt idx="387">
                  <c:v>24.3</c:v>
                </c:pt>
                <c:pt idx="388">
                  <c:v>24.3</c:v>
                </c:pt>
                <c:pt idx="389">
                  <c:v>24.310000000000006</c:v>
                </c:pt>
                <c:pt idx="390">
                  <c:v>24.3</c:v>
                </c:pt>
                <c:pt idx="391">
                  <c:v>24.3</c:v>
                </c:pt>
                <c:pt idx="392">
                  <c:v>24.3</c:v>
                </c:pt>
                <c:pt idx="393">
                  <c:v>24.3</c:v>
                </c:pt>
                <c:pt idx="394">
                  <c:v>24.3</c:v>
                </c:pt>
                <c:pt idx="395">
                  <c:v>24.3</c:v>
                </c:pt>
                <c:pt idx="396">
                  <c:v>24.3</c:v>
                </c:pt>
                <c:pt idx="397">
                  <c:v>24.3</c:v>
                </c:pt>
                <c:pt idx="398">
                  <c:v>24.3</c:v>
                </c:pt>
                <c:pt idx="399">
                  <c:v>24.3</c:v>
                </c:pt>
                <c:pt idx="400">
                  <c:v>24.3</c:v>
                </c:pt>
                <c:pt idx="401">
                  <c:v>24.3</c:v>
                </c:pt>
                <c:pt idx="402">
                  <c:v>24.3</c:v>
                </c:pt>
                <c:pt idx="403">
                  <c:v>24.3</c:v>
                </c:pt>
                <c:pt idx="404">
                  <c:v>24.3</c:v>
                </c:pt>
                <c:pt idx="405">
                  <c:v>24.3</c:v>
                </c:pt>
                <c:pt idx="406">
                  <c:v>24.3</c:v>
                </c:pt>
                <c:pt idx="407">
                  <c:v>24.3</c:v>
                </c:pt>
                <c:pt idx="408">
                  <c:v>24.3</c:v>
                </c:pt>
                <c:pt idx="409">
                  <c:v>24.3</c:v>
                </c:pt>
                <c:pt idx="410">
                  <c:v>24.3</c:v>
                </c:pt>
                <c:pt idx="411">
                  <c:v>24.3</c:v>
                </c:pt>
                <c:pt idx="412">
                  <c:v>24.3</c:v>
                </c:pt>
                <c:pt idx="413">
                  <c:v>24.3</c:v>
                </c:pt>
                <c:pt idx="414">
                  <c:v>24.3</c:v>
                </c:pt>
                <c:pt idx="415">
                  <c:v>24.3</c:v>
                </c:pt>
                <c:pt idx="416">
                  <c:v>24.3</c:v>
                </c:pt>
                <c:pt idx="417">
                  <c:v>24.3</c:v>
                </c:pt>
                <c:pt idx="418">
                  <c:v>24.3</c:v>
                </c:pt>
                <c:pt idx="419">
                  <c:v>24.3</c:v>
                </c:pt>
                <c:pt idx="420">
                  <c:v>24.3</c:v>
                </c:pt>
                <c:pt idx="421">
                  <c:v>24.3</c:v>
                </c:pt>
                <c:pt idx="422">
                  <c:v>24.3</c:v>
                </c:pt>
                <c:pt idx="423">
                  <c:v>24.3</c:v>
                </c:pt>
                <c:pt idx="424">
                  <c:v>24.3</c:v>
                </c:pt>
                <c:pt idx="425">
                  <c:v>24.29</c:v>
                </c:pt>
                <c:pt idx="426">
                  <c:v>24.3</c:v>
                </c:pt>
                <c:pt idx="427">
                  <c:v>24.3</c:v>
                </c:pt>
                <c:pt idx="428">
                  <c:v>24.29</c:v>
                </c:pt>
                <c:pt idx="429">
                  <c:v>24.29</c:v>
                </c:pt>
                <c:pt idx="430">
                  <c:v>24.279999999999994</c:v>
                </c:pt>
                <c:pt idx="431">
                  <c:v>24.3</c:v>
                </c:pt>
                <c:pt idx="432">
                  <c:v>24.29</c:v>
                </c:pt>
                <c:pt idx="433">
                  <c:v>24.3</c:v>
                </c:pt>
                <c:pt idx="434">
                  <c:v>24.279999999999994</c:v>
                </c:pt>
                <c:pt idx="435">
                  <c:v>24.279999999999994</c:v>
                </c:pt>
                <c:pt idx="436">
                  <c:v>24.27</c:v>
                </c:pt>
                <c:pt idx="437">
                  <c:v>24.27</c:v>
                </c:pt>
                <c:pt idx="438">
                  <c:v>24.279999999999994</c:v>
                </c:pt>
                <c:pt idx="439">
                  <c:v>24.24</c:v>
                </c:pt>
                <c:pt idx="440">
                  <c:v>24.24</c:v>
                </c:pt>
                <c:pt idx="441">
                  <c:v>24.24</c:v>
                </c:pt>
                <c:pt idx="442">
                  <c:v>24.23</c:v>
                </c:pt>
                <c:pt idx="443">
                  <c:v>24.21</c:v>
                </c:pt>
                <c:pt idx="444">
                  <c:v>24.23</c:v>
                </c:pt>
                <c:pt idx="445">
                  <c:v>24.22</c:v>
                </c:pt>
                <c:pt idx="446">
                  <c:v>24.25</c:v>
                </c:pt>
                <c:pt idx="447">
                  <c:v>24.24</c:v>
                </c:pt>
                <c:pt idx="448">
                  <c:v>24.22</c:v>
                </c:pt>
                <c:pt idx="449">
                  <c:v>24.22</c:v>
                </c:pt>
                <c:pt idx="450">
                  <c:v>24.22</c:v>
                </c:pt>
                <c:pt idx="451">
                  <c:v>24.21</c:v>
                </c:pt>
                <c:pt idx="452">
                  <c:v>24.21</c:v>
                </c:pt>
                <c:pt idx="453">
                  <c:v>24.23</c:v>
                </c:pt>
                <c:pt idx="454">
                  <c:v>24.2</c:v>
                </c:pt>
                <c:pt idx="455">
                  <c:v>24.21</c:v>
                </c:pt>
                <c:pt idx="456">
                  <c:v>24.2</c:v>
                </c:pt>
                <c:pt idx="457">
                  <c:v>24.2</c:v>
                </c:pt>
                <c:pt idx="458">
                  <c:v>24.2</c:v>
                </c:pt>
                <c:pt idx="459">
                  <c:v>24.2</c:v>
                </c:pt>
                <c:pt idx="460">
                  <c:v>24.2</c:v>
                </c:pt>
                <c:pt idx="461">
                  <c:v>24.2</c:v>
                </c:pt>
                <c:pt idx="462">
                  <c:v>24.2</c:v>
                </c:pt>
                <c:pt idx="463">
                  <c:v>24.2</c:v>
                </c:pt>
                <c:pt idx="464">
                  <c:v>24.2</c:v>
                </c:pt>
                <c:pt idx="465">
                  <c:v>24.2</c:v>
                </c:pt>
                <c:pt idx="466">
                  <c:v>24.2</c:v>
                </c:pt>
                <c:pt idx="467">
                  <c:v>24.2</c:v>
                </c:pt>
                <c:pt idx="468">
                  <c:v>24.2</c:v>
                </c:pt>
                <c:pt idx="469">
                  <c:v>24.2</c:v>
                </c:pt>
                <c:pt idx="470">
                  <c:v>24.2</c:v>
                </c:pt>
                <c:pt idx="471">
                  <c:v>24.2</c:v>
                </c:pt>
                <c:pt idx="472">
                  <c:v>24.2</c:v>
                </c:pt>
                <c:pt idx="473">
                  <c:v>24.21</c:v>
                </c:pt>
                <c:pt idx="474">
                  <c:v>24.21</c:v>
                </c:pt>
                <c:pt idx="475">
                  <c:v>24.2</c:v>
                </c:pt>
                <c:pt idx="476">
                  <c:v>24.2</c:v>
                </c:pt>
                <c:pt idx="477">
                  <c:v>24.22</c:v>
                </c:pt>
                <c:pt idx="478">
                  <c:v>24.2</c:v>
                </c:pt>
                <c:pt idx="479">
                  <c:v>24.21</c:v>
                </c:pt>
                <c:pt idx="480">
                  <c:v>24.21</c:v>
                </c:pt>
                <c:pt idx="481">
                  <c:v>24.21</c:v>
                </c:pt>
                <c:pt idx="482">
                  <c:v>24.2</c:v>
                </c:pt>
                <c:pt idx="483">
                  <c:v>24.2</c:v>
                </c:pt>
                <c:pt idx="484">
                  <c:v>24.2</c:v>
                </c:pt>
                <c:pt idx="485">
                  <c:v>24.2</c:v>
                </c:pt>
                <c:pt idx="486">
                  <c:v>24.2</c:v>
                </c:pt>
                <c:pt idx="487">
                  <c:v>24.2</c:v>
                </c:pt>
                <c:pt idx="488">
                  <c:v>24.2</c:v>
                </c:pt>
                <c:pt idx="489">
                  <c:v>24.2</c:v>
                </c:pt>
                <c:pt idx="490">
                  <c:v>24.2</c:v>
                </c:pt>
                <c:pt idx="491">
                  <c:v>24.2</c:v>
                </c:pt>
                <c:pt idx="492">
                  <c:v>24.19</c:v>
                </c:pt>
                <c:pt idx="493">
                  <c:v>24.19</c:v>
                </c:pt>
                <c:pt idx="494">
                  <c:v>24.2</c:v>
                </c:pt>
                <c:pt idx="495">
                  <c:v>24.2</c:v>
                </c:pt>
                <c:pt idx="496">
                  <c:v>24.19</c:v>
                </c:pt>
                <c:pt idx="497">
                  <c:v>24.19</c:v>
                </c:pt>
                <c:pt idx="498">
                  <c:v>24.19</c:v>
                </c:pt>
                <c:pt idx="499">
                  <c:v>24.19</c:v>
                </c:pt>
                <c:pt idx="500">
                  <c:v>24.2</c:v>
                </c:pt>
                <c:pt idx="501">
                  <c:v>24.19</c:v>
                </c:pt>
                <c:pt idx="502">
                  <c:v>24.2</c:v>
                </c:pt>
                <c:pt idx="503">
                  <c:v>24.19</c:v>
                </c:pt>
                <c:pt idx="504">
                  <c:v>24.19</c:v>
                </c:pt>
                <c:pt idx="505">
                  <c:v>24.19</c:v>
                </c:pt>
                <c:pt idx="506">
                  <c:v>24.17</c:v>
                </c:pt>
                <c:pt idx="507">
                  <c:v>24.18</c:v>
                </c:pt>
                <c:pt idx="508">
                  <c:v>24.17</c:v>
                </c:pt>
                <c:pt idx="509">
                  <c:v>24.18</c:v>
                </c:pt>
                <c:pt idx="510">
                  <c:v>24.16</c:v>
                </c:pt>
                <c:pt idx="511">
                  <c:v>24.17</c:v>
                </c:pt>
                <c:pt idx="512">
                  <c:v>24.16</c:v>
                </c:pt>
                <c:pt idx="513">
                  <c:v>24.18</c:v>
                </c:pt>
                <c:pt idx="514">
                  <c:v>24.17</c:v>
                </c:pt>
                <c:pt idx="515">
                  <c:v>24.17</c:v>
                </c:pt>
                <c:pt idx="516">
                  <c:v>24.17</c:v>
                </c:pt>
                <c:pt idx="517">
                  <c:v>24.17</c:v>
                </c:pt>
                <c:pt idx="518">
                  <c:v>24.19</c:v>
                </c:pt>
                <c:pt idx="519">
                  <c:v>24.17</c:v>
                </c:pt>
                <c:pt idx="520">
                  <c:v>24.17</c:v>
                </c:pt>
                <c:pt idx="521">
                  <c:v>24.16</c:v>
                </c:pt>
                <c:pt idx="522">
                  <c:v>24.17</c:v>
                </c:pt>
                <c:pt idx="523">
                  <c:v>24.16</c:v>
                </c:pt>
                <c:pt idx="524">
                  <c:v>24.16</c:v>
                </c:pt>
                <c:pt idx="525">
                  <c:v>24.150000000000006</c:v>
                </c:pt>
                <c:pt idx="526">
                  <c:v>24.150000000000006</c:v>
                </c:pt>
                <c:pt idx="527">
                  <c:v>24.14</c:v>
                </c:pt>
                <c:pt idx="528">
                  <c:v>24.14</c:v>
                </c:pt>
                <c:pt idx="529">
                  <c:v>24.14</c:v>
                </c:pt>
                <c:pt idx="530">
                  <c:v>24.150000000000006</c:v>
                </c:pt>
                <c:pt idx="531">
                  <c:v>24.14</c:v>
                </c:pt>
                <c:pt idx="532">
                  <c:v>24.130000000000006</c:v>
                </c:pt>
                <c:pt idx="533">
                  <c:v>24.12</c:v>
                </c:pt>
                <c:pt idx="534">
                  <c:v>24.1</c:v>
                </c:pt>
              </c:numCache>
            </c:numRef>
          </c:yVal>
          <c:smooth val="0"/>
        </c:ser>
        <c:ser>
          <c:idx val="3"/>
          <c:order val="3"/>
          <c:tx>
            <c:v>PT100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4">
                    <a:lumMod val="50000"/>
                  </a:schemeClr>
                </a:solidFill>
              </a:ln>
            </c:spPr>
          </c:marker>
          <c:xVal>
            <c:numRef>
              <c:f>'28-29072015'!$B$24:$B$537</c:f>
              <c:numCache>
                <c:formatCode>h:mm:ss</c:formatCode>
                <c:ptCount val="514"/>
                <c:pt idx="0">
                  <c:v>0.72013888888888911</c:v>
                </c:pt>
                <c:pt idx="1">
                  <c:v>0.72083333333333355</c:v>
                </c:pt>
                <c:pt idx="2">
                  <c:v>0.72152777777777777</c:v>
                </c:pt>
                <c:pt idx="3">
                  <c:v>0.72222222222222221</c:v>
                </c:pt>
                <c:pt idx="4">
                  <c:v>0.72291666666666654</c:v>
                </c:pt>
                <c:pt idx="5">
                  <c:v>0.72361111111111132</c:v>
                </c:pt>
                <c:pt idx="6">
                  <c:v>0.72430555555555565</c:v>
                </c:pt>
                <c:pt idx="7">
                  <c:v>0.7250000000000002</c:v>
                </c:pt>
                <c:pt idx="8">
                  <c:v>0.72569444444444475</c:v>
                </c:pt>
                <c:pt idx="9">
                  <c:v>0.72638888888888908</c:v>
                </c:pt>
                <c:pt idx="10">
                  <c:v>0.72708333333333353</c:v>
                </c:pt>
                <c:pt idx="11">
                  <c:v>0.72777777777777775</c:v>
                </c:pt>
                <c:pt idx="12">
                  <c:v>0.72847222222222219</c:v>
                </c:pt>
                <c:pt idx="13">
                  <c:v>0.72916666666666652</c:v>
                </c:pt>
                <c:pt idx="14">
                  <c:v>0.72986111111111129</c:v>
                </c:pt>
                <c:pt idx="15">
                  <c:v>0.73055555555555562</c:v>
                </c:pt>
                <c:pt idx="16">
                  <c:v>0.73125000000000018</c:v>
                </c:pt>
                <c:pt idx="17">
                  <c:v>0.73194444444444473</c:v>
                </c:pt>
                <c:pt idx="18">
                  <c:v>0.73263888888888906</c:v>
                </c:pt>
                <c:pt idx="19">
                  <c:v>0.7333333333333335</c:v>
                </c:pt>
                <c:pt idx="20">
                  <c:v>0.73402777777777772</c:v>
                </c:pt>
                <c:pt idx="21">
                  <c:v>0.73472222222222239</c:v>
                </c:pt>
                <c:pt idx="22">
                  <c:v>0.7354166666666665</c:v>
                </c:pt>
                <c:pt idx="23">
                  <c:v>0.73611111111111105</c:v>
                </c:pt>
                <c:pt idx="24">
                  <c:v>0.73680555555555582</c:v>
                </c:pt>
                <c:pt idx="25">
                  <c:v>0.73749999999999993</c:v>
                </c:pt>
                <c:pt idx="26">
                  <c:v>0.73819444444444471</c:v>
                </c:pt>
                <c:pt idx="27">
                  <c:v>0.73888888888888904</c:v>
                </c:pt>
                <c:pt idx="28">
                  <c:v>0.73958333333333348</c:v>
                </c:pt>
                <c:pt idx="29">
                  <c:v>0.7402777777777777</c:v>
                </c:pt>
                <c:pt idx="30">
                  <c:v>0.74097222222222214</c:v>
                </c:pt>
                <c:pt idx="31">
                  <c:v>0.7416666666666667</c:v>
                </c:pt>
                <c:pt idx="32">
                  <c:v>0.74236111111111103</c:v>
                </c:pt>
                <c:pt idx="33">
                  <c:v>0.7430555555555558</c:v>
                </c:pt>
                <c:pt idx="34">
                  <c:v>0.74375000000000013</c:v>
                </c:pt>
                <c:pt idx="35">
                  <c:v>0.74444444444444469</c:v>
                </c:pt>
                <c:pt idx="36">
                  <c:v>0.74513888888888902</c:v>
                </c:pt>
                <c:pt idx="37">
                  <c:v>0.74583333333333346</c:v>
                </c:pt>
                <c:pt idx="38">
                  <c:v>0.74652777777777768</c:v>
                </c:pt>
                <c:pt idx="39">
                  <c:v>0.74722222222222212</c:v>
                </c:pt>
                <c:pt idx="40">
                  <c:v>0.74791666666666667</c:v>
                </c:pt>
                <c:pt idx="41">
                  <c:v>0.74861111111111123</c:v>
                </c:pt>
                <c:pt idx="42">
                  <c:v>0.74930555555555578</c:v>
                </c:pt>
                <c:pt idx="43">
                  <c:v>0.75000000000000011</c:v>
                </c:pt>
                <c:pt idx="44">
                  <c:v>0.75069444444444478</c:v>
                </c:pt>
                <c:pt idx="45">
                  <c:v>0.75138888888888899</c:v>
                </c:pt>
                <c:pt idx="46">
                  <c:v>0.75208333333333344</c:v>
                </c:pt>
                <c:pt idx="47">
                  <c:v>0.75277777777777788</c:v>
                </c:pt>
                <c:pt idx="48">
                  <c:v>0.7534722222222221</c:v>
                </c:pt>
                <c:pt idx="49">
                  <c:v>0.75416666666666654</c:v>
                </c:pt>
                <c:pt idx="50">
                  <c:v>0.7548611111111112</c:v>
                </c:pt>
                <c:pt idx="51">
                  <c:v>0.75555555555555565</c:v>
                </c:pt>
                <c:pt idx="52">
                  <c:v>0.75625000000000009</c:v>
                </c:pt>
                <c:pt idx="53">
                  <c:v>0.75694444444444475</c:v>
                </c:pt>
                <c:pt idx="54">
                  <c:v>0.75763888888888908</c:v>
                </c:pt>
                <c:pt idx="55">
                  <c:v>0.75833333333333341</c:v>
                </c:pt>
                <c:pt idx="56">
                  <c:v>0.75902777777777763</c:v>
                </c:pt>
                <c:pt idx="57">
                  <c:v>0.7597222222222223</c:v>
                </c:pt>
                <c:pt idx="58">
                  <c:v>0.76041666666666652</c:v>
                </c:pt>
                <c:pt idx="59">
                  <c:v>0.76111111111111118</c:v>
                </c:pt>
                <c:pt idx="60">
                  <c:v>0.76180555555555574</c:v>
                </c:pt>
                <c:pt idx="61">
                  <c:v>0.76249999999999984</c:v>
                </c:pt>
                <c:pt idx="62">
                  <c:v>0.76319444444444473</c:v>
                </c:pt>
                <c:pt idx="63">
                  <c:v>0.76388888888888895</c:v>
                </c:pt>
                <c:pt idx="64">
                  <c:v>0.76458333333333339</c:v>
                </c:pt>
                <c:pt idx="65">
                  <c:v>0.76527777777777761</c:v>
                </c:pt>
                <c:pt idx="66">
                  <c:v>0.76597222222222205</c:v>
                </c:pt>
                <c:pt idx="67">
                  <c:v>0.76666666666666661</c:v>
                </c:pt>
                <c:pt idx="68">
                  <c:v>0.76736111111111094</c:v>
                </c:pt>
                <c:pt idx="69">
                  <c:v>0.76805555555555571</c:v>
                </c:pt>
                <c:pt idx="70">
                  <c:v>0.76875000000000004</c:v>
                </c:pt>
                <c:pt idx="71">
                  <c:v>0.76944444444444471</c:v>
                </c:pt>
                <c:pt idx="72">
                  <c:v>0.77013888888888893</c:v>
                </c:pt>
                <c:pt idx="73">
                  <c:v>0.77083333333333348</c:v>
                </c:pt>
                <c:pt idx="74">
                  <c:v>0.7715277777777777</c:v>
                </c:pt>
                <c:pt idx="75">
                  <c:v>0.77222222222222203</c:v>
                </c:pt>
                <c:pt idx="76">
                  <c:v>0.7729166666666667</c:v>
                </c:pt>
                <c:pt idx="77">
                  <c:v>0.77361111111111114</c:v>
                </c:pt>
                <c:pt idx="78">
                  <c:v>0.7743055555555558</c:v>
                </c:pt>
                <c:pt idx="79">
                  <c:v>0.77500000000000002</c:v>
                </c:pt>
                <c:pt idx="80">
                  <c:v>0.7756944444444448</c:v>
                </c:pt>
                <c:pt idx="81">
                  <c:v>0.77638888888888891</c:v>
                </c:pt>
                <c:pt idx="82">
                  <c:v>0.77708333333333335</c:v>
                </c:pt>
                <c:pt idx="83">
                  <c:v>0.7777777777777779</c:v>
                </c:pt>
                <c:pt idx="84">
                  <c:v>0.77847222222222201</c:v>
                </c:pt>
                <c:pt idx="85">
                  <c:v>0.77916666666666645</c:v>
                </c:pt>
                <c:pt idx="86">
                  <c:v>0.77986111111111112</c:v>
                </c:pt>
                <c:pt idx="87">
                  <c:v>0.78055555555555534</c:v>
                </c:pt>
                <c:pt idx="88">
                  <c:v>0.78124999999999978</c:v>
                </c:pt>
                <c:pt idx="89">
                  <c:v>0.78194444444444444</c:v>
                </c:pt>
                <c:pt idx="90">
                  <c:v>0.78263888888888888</c:v>
                </c:pt>
                <c:pt idx="91">
                  <c:v>0.7833333333333331</c:v>
                </c:pt>
                <c:pt idx="92">
                  <c:v>0.78402777777777755</c:v>
                </c:pt>
                <c:pt idx="93">
                  <c:v>0.78472222222222199</c:v>
                </c:pt>
                <c:pt idx="94">
                  <c:v>0.78541666666666621</c:v>
                </c:pt>
                <c:pt idx="95">
                  <c:v>0.78611111111111087</c:v>
                </c:pt>
                <c:pt idx="96">
                  <c:v>0.78680555555555554</c:v>
                </c:pt>
                <c:pt idx="97">
                  <c:v>0.78749999999999976</c:v>
                </c:pt>
                <c:pt idx="98">
                  <c:v>0.78819444444444442</c:v>
                </c:pt>
                <c:pt idx="99">
                  <c:v>0.78888888888888864</c:v>
                </c:pt>
                <c:pt idx="100">
                  <c:v>0.78958333333333308</c:v>
                </c:pt>
                <c:pt idx="101">
                  <c:v>0.79027777777777752</c:v>
                </c:pt>
                <c:pt idx="102">
                  <c:v>0.79097222222222197</c:v>
                </c:pt>
                <c:pt idx="103">
                  <c:v>0.79166666666666641</c:v>
                </c:pt>
                <c:pt idx="104">
                  <c:v>0.79236111111111063</c:v>
                </c:pt>
                <c:pt idx="105">
                  <c:v>0.79305555555555551</c:v>
                </c:pt>
                <c:pt idx="106">
                  <c:v>0.79374999999999973</c:v>
                </c:pt>
                <c:pt idx="107">
                  <c:v>0.7944444444444444</c:v>
                </c:pt>
                <c:pt idx="108">
                  <c:v>0.79513888888888862</c:v>
                </c:pt>
                <c:pt idx="109">
                  <c:v>0.79583333333333328</c:v>
                </c:pt>
                <c:pt idx="110">
                  <c:v>0.7965277777777775</c:v>
                </c:pt>
                <c:pt idx="111">
                  <c:v>0.79722222222222172</c:v>
                </c:pt>
                <c:pt idx="112">
                  <c:v>0.79791666666666639</c:v>
                </c:pt>
                <c:pt idx="113">
                  <c:v>0.79861111111111083</c:v>
                </c:pt>
                <c:pt idx="114">
                  <c:v>0.79930555555555549</c:v>
                </c:pt>
                <c:pt idx="115">
                  <c:v>0.79999999999999971</c:v>
                </c:pt>
                <c:pt idx="116">
                  <c:v>0.80069444444444449</c:v>
                </c:pt>
                <c:pt idx="117">
                  <c:v>0.8013888888888886</c:v>
                </c:pt>
                <c:pt idx="118">
                  <c:v>0.80208333333333304</c:v>
                </c:pt>
                <c:pt idx="119">
                  <c:v>0.8027777777777777</c:v>
                </c:pt>
                <c:pt idx="120">
                  <c:v>0.8034722222222217</c:v>
                </c:pt>
                <c:pt idx="121">
                  <c:v>0.80416666666666636</c:v>
                </c:pt>
                <c:pt idx="122">
                  <c:v>0.80486111111111081</c:v>
                </c:pt>
                <c:pt idx="123">
                  <c:v>0.80555555555555525</c:v>
                </c:pt>
                <c:pt idx="124">
                  <c:v>0.80624999999999969</c:v>
                </c:pt>
                <c:pt idx="125">
                  <c:v>0.80694444444444435</c:v>
                </c:pt>
                <c:pt idx="126">
                  <c:v>0.80763888888888891</c:v>
                </c:pt>
                <c:pt idx="127">
                  <c:v>0.80833333333333302</c:v>
                </c:pt>
                <c:pt idx="128">
                  <c:v>0.80902777777777768</c:v>
                </c:pt>
                <c:pt idx="129">
                  <c:v>0.8097222222222219</c:v>
                </c:pt>
                <c:pt idx="130">
                  <c:v>0.81041666666666612</c:v>
                </c:pt>
                <c:pt idx="131">
                  <c:v>0.81111111111111078</c:v>
                </c:pt>
                <c:pt idx="132">
                  <c:v>0.81180555555555545</c:v>
                </c:pt>
                <c:pt idx="133">
                  <c:v>0.81249999999999967</c:v>
                </c:pt>
                <c:pt idx="134">
                  <c:v>0.81319444444444433</c:v>
                </c:pt>
                <c:pt idx="135">
                  <c:v>0.81388888888888877</c:v>
                </c:pt>
                <c:pt idx="136">
                  <c:v>0.81458333333333299</c:v>
                </c:pt>
                <c:pt idx="137">
                  <c:v>0.81527777777777743</c:v>
                </c:pt>
                <c:pt idx="138">
                  <c:v>0.81597222222222188</c:v>
                </c:pt>
                <c:pt idx="139">
                  <c:v>0.81666666666666632</c:v>
                </c:pt>
                <c:pt idx="140">
                  <c:v>0.81736111111111076</c:v>
                </c:pt>
                <c:pt idx="141">
                  <c:v>0.81805555555555542</c:v>
                </c:pt>
                <c:pt idx="142">
                  <c:v>0.81874999999999964</c:v>
                </c:pt>
                <c:pt idx="143">
                  <c:v>0.81944444444444431</c:v>
                </c:pt>
                <c:pt idx="144">
                  <c:v>0.82013888888888864</c:v>
                </c:pt>
                <c:pt idx="145">
                  <c:v>0.82083333333333319</c:v>
                </c:pt>
                <c:pt idx="146">
                  <c:v>0.82152777777777741</c:v>
                </c:pt>
                <c:pt idx="147">
                  <c:v>0.82222222222222163</c:v>
                </c:pt>
                <c:pt idx="148">
                  <c:v>0.8229166666666663</c:v>
                </c:pt>
                <c:pt idx="149">
                  <c:v>0.82361111111111074</c:v>
                </c:pt>
                <c:pt idx="150">
                  <c:v>0.8243055555555554</c:v>
                </c:pt>
                <c:pt idx="151">
                  <c:v>0.82499999999999962</c:v>
                </c:pt>
                <c:pt idx="152">
                  <c:v>0.82569444444444451</c:v>
                </c:pt>
                <c:pt idx="153">
                  <c:v>0.82638888888888862</c:v>
                </c:pt>
                <c:pt idx="154">
                  <c:v>0.82708333333333295</c:v>
                </c:pt>
                <c:pt idx="155">
                  <c:v>0.82777777777777761</c:v>
                </c:pt>
                <c:pt idx="156">
                  <c:v>0.82847222222222161</c:v>
                </c:pt>
                <c:pt idx="157">
                  <c:v>0.82916666666666627</c:v>
                </c:pt>
                <c:pt idx="158">
                  <c:v>0.82986111111111072</c:v>
                </c:pt>
                <c:pt idx="159">
                  <c:v>0.83055555555555538</c:v>
                </c:pt>
                <c:pt idx="160">
                  <c:v>0.8312499999999996</c:v>
                </c:pt>
                <c:pt idx="161">
                  <c:v>0.83194444444444426</c:v>
                </c:pt>
                <c:pt idx="162">
                  <c:v>0.83263888888888882</c:v>
                </c:pt>
                <c:pt idx="163">
                  <c:v>0.83333333333333293</c:v>
                </c:pt>
                <c:pt idx="164">
                  <c:v>0.83402777777777759</c:v>
                </c:pt>
                <c:pt idx="165">
                  <c:v>0.83472222222222181</c:v>
                </c:pt>
                <c:pt idx="166">
                  <c:v>0.83541666666666603</c:v>
                </c:pt>
                <c:pt idx="167">
                  <c:v>0.83611111111111069</c:v>
                </c:pt>
                <c:pt idx="168">
                  <c:v>0.83680555555555536</c:v>
                </c:pt>
                <c:pt idx="169">
                  <c:v>0.83749999999999969</c:v>
                </c:pt>
                <c:pt idx="170">
                  <c:v>0.83819444444444424</c:v>
                </c:pt>
                <c:pt idx="171">
                  <c:v>0.8388888888888888</c:v>
                </c:pt>
                <c:pt idx="172">
                  <c:v>0.8395833333333329</c:v>
                </c:pt>
                <c:pt idx="173">
                  <c:v>0.84027777777777735</c:v>
                </c:pt>
                <c:pt idx="174">
                  <c:v>0.84097222222222179</c:v>
                </c:pt>
                <c:pt idx="175">
                  <c:v>0.84166666666666623</c:v>
                </c:pt>
                <c:pt idx="176">
                  <c:v>0.84236111111111067</c:v>
                </c:pt>
                <c:pt idx="177">
                  <c:v>0.84305555555555534</c:v>
                </c:pt>
                <c:pt idx="178">
                  <c:v>0.84374999999999989</c:v>
                </c:pt>
                <c:pt idx="179">
                  <c:v>0.84444444444444422</c:v>
                </c:pt>
                <c:pt idx="180">
                  <c:v>0.84513888888888866</c:v>
                </c:pt>
                <c:pt idx="181">
                  <c:v>0.8458333333333331</c:v>
                </c:pt>
                <c:pt idx="182">
                  <c:v>0.84652777777777732</c:v>
                </c:pt>
                <c:pt idx="183">
                  <c:v>0.84722222222222177</c:v>
                </c:pt>
                <c:pt idx="184">
                  <c:v>0.84791666666666621</c:v>
                </c:pt>
                <c:pt idx="185">
                  <c:v>0.84861111111111065</c:v>
                </c:pt>
                <c:pt idx="186">
                  <c:v>0.84930555555555531</c:v>
                </c:pt>
                <c:pt idx="187">
                  <c:v>0.84999999999999964</c:v>
                </c:pt>
                <c:pt idx="188">
                  <c:v>0.85069444444444442</c:v>
                </c:pt>
                <c:pt idx="189">
                  <c:v>0.85138888888888864</c:v>
                </c:pt>
                <c:pt idx="190">
                  <c:v>0.85208333333333308</c:v>
                </c:pt>
                <c:pt idx="191">
                  <c:v>0.85277777777777752</c:v>
                </c:pt>
                <c:pt idx="192">
                  <c:v>0.85347222222222152</c:v>
                </c:pt>
                <c:pt idx="193">
                  <c:v>0.85416666666666619</c:v>
                </c:pt>
                <c:pt idx="194">
                  <c:v>0.85486111111111063</c:v>
                </c:pt>
                <c:pt idx="195">
                  <c:v>0.85555555555555529</c:v>
                </c:pt>
                <c:pt idx="196">
                  <c:v>0.85624999999999962</c:v>
                </c:pt>
                <c:pt idx="197">
                  <c:v>0.85694444444444429</c:v>
                </c:pt>
                <c:pt idx="198">
                  <c:v>0.85763888888888873</c:v>
                </c:pt>
                <c:pt idx="199">
                  <c:v>0.85833333333333284</c:v>
                </c:pt>
                <c:pt idx="200">
                  <c:v>0.8590277777777775</c:v>
                </c:pt>
                <c:pt idx="201">
                  <c:v>0.85972222222222172</c:v>
                </c:pt>
                <c:pt idx="202">
                  <c:v>0.86041666666666616</c:v>
                </c:pt>
                <c:pt idx="203">
                  <c:v>0.86111111111111061</c:v>
                </c:pt>
                <c:pt idx="204">
                  <c:v>0.86180555555555538</c:v>
                </c:pt>
                <c:pt idx="205">
                  <c:v>0.8624999999999996</c:v>
                </c:pt>
                <c:pt idx="206">
                  <c:v>0.86319444444444415</c:v>
                </c:pt>
                <c:pt idx="207">
                  <c:v>0.86388888888888871</c:v>
                </c:pt>
                <c:pt idx="208">
                  <c:v>0.86458333333333282</c:v>
                </c:pt>
                <c:pt idx="209">
                  <c:v>0.86527777777777748</c:v>
                </c:pt>
                <c:pt idx="210">
                  <c:v>0.8659722222222217</c:v>
                </c:pt>
                <c:pt idx="211">
                  <c:v>0.86666666666666614</c:v>
                </c:pt>
                <c:pt idx="212">
                  <c:v>0.86736111111111069</c:v>
                </c:pt>
                <c:pt idx="213">
                  <c:v>0.86805555555555525</c:v>
                </c:pt>
                <c:pt idx="214">
                  <c:v>0.8687499999999998</c:v>
                </c:pt>
                <c:pt idx="215">
                  <c:v>0.86944444444444413</c:v>
                </c:pt>
                <c:pt idx="216">
                  <c:v>0.87013888888888868</c:v>
                </c:pt>
                <c:pt idx="217">
                  <c:v>0.87083333333333302</c:v>
                </c:pt>
                <c:pt idx="218">
                  <c:v>0.87152777777777724</c:v>
                </c:pt>
                <c:pt idx="219">
                  <c:v>0.87222222222222168</c:v>
                </c:pt>
                <c:pt idx="220">
                  <c:v>0.87291666666666612</c:v>
                </c:pt>
                <c:pt idx="221">
                  <c:v>0.87361111111111089</c:v>
                </c:pt>
                <c:pt idx="222">
                  <c:v>0.87430555555555522</c:v>
                </c:pt>
                <c:pt idx="223">
                  <c:v>0.87499999999999978</c:v>
                </c:pt>
                <c:pt idx="224">
                  <c:v>0.87569444444444433</c:v>
                </c:pt>
                <c:pt idx="225">
                  <c:v>0.87638888888888855</c:v>
                </c:pt>
                <c:pt idx="226">
                  <c:v>0.87708333333333299</c:v>
                </c:pt>
                <c:pt idx="227">
                  <c:v>0.87777777777777743</c:v>
                </c:pt>
                <c:pt idx="228">
                  <c:v>0.87847222222222154</c:v>
                </c:pt>
                <c:pt idx="229">
                  <c:v>0.8791666666666661</c:v>
                </c:pt>
                <c:pt idx="230">
                  <c:v>0.87986111111111065</c:v>
                </c:pt>
                <c:pt idx="231">
                  <c:v>0.88055555555555498</c:v>
                </c:pt>
                <c:pt idx="232">
                  <c:v>0.88124999999999942</c:v>
                </c:pt>
                <c:pt idx="233">
                  <c:v>0.88194444444444409</c:v>
                </c:pt>
                <c:pt idx="234">
                  <c:v>0.88263888888888853</c:v>
                </c:pt>
                <c:pt idx="235">
                  <c:v>0.88333333333333253</c:v>
                </c:pt>
                <c:pt idx="236">
                  <c:v>0.88402777777777719</c:v>
                </c:pt>
                <c:pt idx="237">
                  <c:v>0.88472222222222152</c:v>
                </c:pt>
                <c:pt idx="238">
                  <c:v>0.88541666666666585</c:v>
                </c:pt>
                <c:pt idx="239">
                  <c:v>0.88611111111111052</c:v>
                </c:pt>
                <c:pt idx="240">
                  <c:v>0.88680555555555518</c:v>
                </c:pt>
                <c:pt idx="241">
                  <c:v>0.8874999999999994</c:v>
                </c:pt>
                <c:pt idx="242">
                  <c:v>0.88819444444444384</c:v>
                </c:pt>
                <c:pt idx="243">
                  <c:v>0.88888888888888851</c:v>
                </c:pt>
                <c:pt idx="244">
                  <c:v>0.8895833333333325</c:v>
                </c:pt>
                <c:pt idx="245">
                  <c:v>0.89027777777777717</c:v>
                </c:pt>
                <c:pt idx="246">
                  <c:v>0.8909722222222215</c:v>
                </c:pt>
                <c:pt idx="247">
                  <c:v>0.89166666666666583</c:v>
                </c:pt>
                <c:pt idx="248">
                  <c:v>0.89236111111111049</c:v>
                </c:pt>
                <c:pt idx="249">
                  <c:v>0.89305555555555494</c:v>
                </c:pt>
                <c:pt idx="250">
                  <c:v>0.8937499999999996</c:v>
                </c:pt>
                <c:pt idx="251">
                  <c:v>0.89444444444444382</c:v>
                </c:pt>
                <c:pt idx="252">
                  <c:v>0.89513888888888848</c:v>
                </c:pt>
                <c:pt idx="253">
                  <c:v>0.8958333333333327</c:v>
                </c:pt>
                <c:pt idx="254">
                  <c:v>0.89652777777777692</c:v>
                </c:pt>
                <c:pt idx="255">
                  <c:v>0.89722222222222159</c:v>
                </c:pt>
                <c:pt idx="256">
                  <c:v>0.89791666666666581</c:v>
                </c:pt>
                <c:pt idx="257">
                  <c:v>0.89861111111111069</c:v>
                </c:pt>
                <c:pt idx="258">
                  <c:v>0.89930555555555491</c:v>
                </c:pt>
                <c:pt idx="259">
                  <c:v>0.89999999999999958</c:v>
                </c:pt>
                <c:pt idx="260">
                  <c:v>0.90069444444444402</c:v>
                </c:pt>
                <c:pt idx="261">
                  <c:v>0.90138888888888824</c:v>
                </c:pt>
                <c:pt idx="262">
                  <c:v>0.90208333333333268</c:v>
                </c:pt>
                <c:pt idx="263">
                  <c:v>0.90277777777777712</c:v>
                </c:pt>
                <c:pt idx="264">
                  <c:v>0.90347222222222157</c:v>
                </c:pt>
                <c:pt idx="265">
                  <c:v>0.90416666666666579</c:v>
                </c:pt>
                <c:pt idx="266">
                  <c:v>0.90486111111111045</c:v>
                </c:pt>
                <c:pt idx="267">
                  <c:v>0.90555555555555489</c:v>
                </c:pt>
                <c:pt idx="268">
                  <c:v>0.90624999999999933</c:v>
                </c:pt>
                <c:pt idx="269">
                  <c:v>0.906944444444444</c:v>
                </c:pt>
                <c:pt idx="270">
                  <c:v>0.90763888888888844</c:v>
                </c:pt>
                <c:pt idx="271">
                  <c:v>0.90833333333333266</c:v>
                </c:pt>
                <c:pt idx="272">
                  <c:v>0.9090277777777771</c:v>
                </c:pt>
                <c:pt idx="273">
                  <c:v>0.90972222222222154</c:v>
                </c:pt>
                <c:pt idx="274">
                  <c:v>0.91041666666666576</c:v>
                </c:pt>
                <c:pt idx="275">
                  <c:v>0.91111111111111043</c:v>
                </c:pt>
                <c:pt idx="276">
                  <c:v>0.91180555555555509</c:v>
                </c:pt>
                <c:pt idx="277">
                  <c:v>0.91249999999999931</c:v>
                </c:pt>
                <c:pt idx="278">
                  <c:v>0.91319444444444375</c:v>
                </c:pt>
                <c:pt idx="279">
                  <c:v>0.91388888888888842</c:v>
                </c:pt>
                <c:pt idx="280">
                  <c:v>0.91458333333333253</c:v>
                </c:pt>
                <c:pt idx="281">
                  <c:v>0.91527777777777708</c:v>
                </c:pt>
                <c:pt idx="282">
                  <c:v>0.91597222222222152</c:v>
                </c:pt>
                <c:pt idx="283">
                  <c:v>0.91666666666666596</c:v>
                </c:pt>
                <c:pt idx="284">
                  <c:v>0.91736111111111041</c:v>
                </c:pt>
                <c:pt idx="285">
                  <c:v>0.91805555555555485</c:v>
                </c:pt>
                <c:pt idx="286">
                  <c:v>0.91874999999999951</c:v>
                </c:pt>
                <c:pt idx="287">
                  <c:v>0.91944444444444373</c:v>
                </c:pt>
                <c:pt idx="288">
                  <c:v>0.9201388888888884</c:v>
                </c:pt>
                <c:pt idx="289">
                  <c:v>0.92083333333333262</c:v>
                </c:pt>
                <c:pt idx="290">
                  <c:v>0.92152777777777706</c:v>
                </c:pt>
                <c:pt idx="291">
                  <c:v>0.9222222222222215</c:v>
                </c:pt>
                <c:pt idx="292">
                  <c:v>0.92291666666666572</c:v>
                </c:pt>
                <c:pt idx="293">
                  <c:v>0.92361111111111061</c:v>
                </c:pt>
                <c:pt idx="294">
                  <c:v>0.92430555555555483</c:v>
                </c:pt>
                <c:pt idx="295">
                  <c:v>0.92499999999999949</c:v>
                </c:pt>
                <c:pt idx="296">
                  <c:v>0.92569444444444393</c:v>
                </c:pt>
                <c:pt idx="297">
                  <c:v>0.92638888888888815</c:v>
                </c:pt>
                <c:pt idx="298">
                  <c:v>0.9270833333333327</c:v>
                </c:pt>
                <c:pt idx="299">
                  <c:v>0.92777777777777704</c:v>
                </c:pt>
                <c:pt idx="300">
                  <c:v>0.92847222222222148</c:v>
                </c:pt>
                <c:pt idx="301">
                  <c:v>0.9291666666666657</c:v>
                </c:pt>
                <c:pt idx="302">
                  <c:v>0.92986111111111058</c:v>
                </c:pt>
                <c:pt idx="303">
                  <c:v>0.9305555555555548</c:v>
                </c:pt>
                <c:pt idx="304">
                  <c:v>0.93124999999999925</c:v>
                </c:pt>
                <c:pt idx="305">
                  <c:v>0.93194444444444391</c:v>
                </c:pt>
                <c:pt idx="306">
                  <c:v>0.93263888888888835</c:v>
                </c:pt>
                <c:pt idx="307">
                  <c:v>0.93333333333333268</c:v>
                </c:pt>
                <c:pt idx="308">
                  <c:v>0.93402777777777701</c:v>
                </c:pt>
                <c:pt idx="309">
                  <c:v>0.93472222222222145</c:v>
                </c:pt>
                <c:pt idx="310">
                  <c:v>0.93541666666666567</c:v>
                </c:pt>
                <c:pt idx="311">
                  <c:v>0.93611111111111034</c:v>
                </c:pt>
                <c:pt idx="312">
                  <c:v>0.936805555555555</c:v>
                </c:pt>
                <c:pt idx="313">
                  <c:v>0.93749999999999922</c:v>
                </c:pt>
                <c:pt idx="314">
                  <c:v>0.93819444444444389</c:v>
                </c:pt>
                <c:pt idx="315">
                  <c:v>0.93888888888888833</c:v>
                </c:pt>
                <c:pt idx="316">
                  <c:v>0.93958333333333255</c:v>
                </c:pt>
                <c:pt idx="317">
                  <c:v>0.94027777777777699</c:v>
                </c:pt>
                <c:pt idx="318">
                  <c:v>0.94097222222222143</c:v>
                </c:pt>
                <c:pt idx="319">
                  <c:v>0.94166666666666587</c:v>
                </c:pt>
                <c:pt idx="320">
                  <c:v>0.94236111111111032</c:v>
                </c:pt>
                <c:pt idx="321">
                  <c:v>0.94305555555555498</c:v>
                </c:pt>
                <c:pt idx="322">
                  <c:v>0.94374999999999942</c:v>
                </c:pt>
                <c:pt idx="323">
                  <c:v>0.94444444444444364</c:v>
                </c:pt>
                <c:pt idx="324">
                  <c:v>0.94513888888888831</c:v>
                </c:pt>
                <c:pt idx="325">
                  <c:v>0.94583333333333264</c:v>
                </c:pt>
                <c:pt idx="326">
                  <c:v>0.94652777777777697</c:v>
                </c:pt>
                <c:pt idx="327">
                  <c:v>0.94722222222222141</c:v>
                </c:pt>
                <c:pt idx="328">
                  <c:v>0.94791666666666563</c:v>
                </c:pt>
                <c:pt idx="329">
                  <c:v>0.94861111111111052</c:v>
                </c:pt>
                <c:pt idx="330">
                  <c:v>0.94930555555555474</c:v>
                </c:pt>
                <c:pt idx="331">
                  <c:v>0.9499999999999994</c:v>
                </c:pt>
                <c:pt idx="332">
                  <c:v>0.95069444444444384</c:v>
                </c:pt>
                <c:pt idx="333">
                  <c:v>0.95138888888888828</c:v>
                </c:pt>
                <c:pt idx="334">
                  <c:v>0.95208333333333262</c:v>
                </c:pt>
                <c:pt idx="335">
                  <c:v>0.95277777777777695</c:v>
                </c:pt>
                <c:pt idx="336">
                  <c:v>0.95347222222222139</c:v>
                </c:pt>
                <c:pt idx="337">
                  <c:v>0.95416666666666561</c:v>
                </c:pt>
                <c:pt idx="338">
                  <c:v>0.95486111111111049</c:v>
                </c:pt>
                <c:pt idx="339">
                  <c:v>0.95555555555555471</c:v>
                </c:pt>
                <c:pt idx="340">
                  <c:v>0.95624999999999938</c:v>
                </c:pt>
                <c:pt idx="341">
                  <c:v>0.95694444444444382</c:v>
                </c:pt>
                <c:pt idx="342">
                  <c:v>0.95763888888888826</c:v>
                </c:pt>
                <c:pt idx="343">
                  <c:v>0.9583333333333327</c:v>
                </c:pt>
                <c:pt idx="344">
                  <c:v>0.95902777777777692</c:v>
                </c:pt>
                <c:pt idx="345">
                  <c:v>0.95972222222222159</c:v>
                </c:pt>
                <c:pt idx="346">
                  <c:v>0.96041666666666559</c:v>
                </c:pt>
                <c:pt idx="347">
                  <c:v>0.96111111111111025</c:v>
                </c:pt>
                <c:pt idx="348">
                  <c:v>0.96180555555555491</c:v>
                </c:pt>
                <c:pt idx="349">
                  <c:v>0.96249999999999913</c:v>
                </c:pt>
                <c:pt idx="350">
                  <c:v>0.96319444444444391</c:v>
                </c:pt>
                <c:pt idx="351">
                  <c:v>0.96388888888888824</c:v>
                </c:pt>
                <c:pt idx="352">
                  <c:v>0.96458333333333268</c:v>
                </c:pt>
                <c:pt idx="353">
                  <c:v>0.9652777777777769</c:v>
                </c:pt>
                <c:pt idx="354">
                  <c:v>0.96597222222222134</c:v>
                </c:pt>
                <c:pt idx="355">
                  <c:v>0.96666666666666579</c:v>
                </c:pt>
                <c:pt idx="356">
                  <c:v>0.96736111111111023</c:v>
                </c:pt>
                <c:pt idx="357">
                  <c:v>0.96805555555555489</c:v>
                </c:pt>
                <c:pt idx="358">
                  <c:v>0.96874999999999933</c:v>
                </c:pt>
                <c:pt idx="359">
                  <c:v>0.96944444444444378</c:v>
                </c:pt>
                <c:pt idx="360">
                  <c:v>0.97013888888888822</c:v>
                </c:pt>
                <c:pt idx="361">
                  <c:v>0.97083333333333266</c:v>
                </c:pt>
                <c:pt idx="362">
                  <c:v>0.97152777777777688</c:v>
                </c:pt>
                <c:pt idx="363">
                  <c:v>0.97222222222222132</c:v>
                </c:pt>
                <c:pt idx="364">
                  <c:v>0.97291666666666576</c:v>
                </c:pt>
                <c:pt idx="365">
                  <c:v>0.97361111111111043</c:v>
                </c:pt>
                <c:pt idx="366">
                  <c:v>0.97430555555555465</c:v>
                </c:pt>
                <c:pt idx="367">
                  <c:v>0.97499999999999931</c:v>
                </c:pt>
                <c:pt idx="368">
                  <c:v>0.97569444444444386</c:v>
                </c:pt>
                <c:pt idx="369">
                  <c:v>0.9763888888888882</c:v>
                </c:pt>
                <c:pt idx="370">
                  <c:v>0.97708333333333264</c:v>
                </c:pt>
                <c:pt idx="371">
                  <c:v>0.97777777777777708</c:v>
                </c:pt>
                <c:pt idx="372">
                  <c:v>0.9784722222222213</c:v>
                </c:pt>
                <c:pt idx="373">
                  <c:v>0.97916666666666552</c:v>
                </c:pt>
                <c:pt idx="374">
                  <c:v>0.97986111111111041</c:v>
                </c:pt>
                <c:pt idx="375">
                  <c:v>0.98055555555555451</c:v>
                </c:pt>
                <c:pt idx="376">
                  <c:v>0.98124999999999907</c:v>
                </c:pt>
                <c:pt idx="377">
                  <c:v>0.98194444444444362</c:v>
                </c:pt>
                <c:pt idx="378">
                  <c:v>0.98263888888888795</c:v>
                </c:pt>
                <c:pt idx="379">
                  <c:v>0.98333333333333239</c:v>
                </c:pt>
                <c:pt idx="380">
                  <c:v>0.98402777777777661</c:v>
                </c:pt>
                <c:pt idx="381">
                  <c:v>0.98472222222222128</c:v>
                </c:pt>
                <c:pt idx="382">
                  <c:v>0.98541666666666539</c:v>
                </c:pt>
                <c:pt idx="383">
                  <c:v>0.98611111111111016</c:v>
                </c:pt>
                <c:pt idx="384">
                  <c:v>0.9868055555555546</c:v>
                </c:pt>
                <c:pt idx="385">
                  <c:v>0.98749999999999882</c:v>
                </c:pt>
                <c:pt idx="386">
                  <c:v>0.9881944444444436</c:v>
                </c:pt>
                <c:pt idx="387">
                  <c:v>0.98888888888888793</c:v>
                </c:pt>
                <c:pt idx="388">
                  <c:v>0.98958333333333237</c:v>
                </c:pt>
                <c:pt idx="389">
                  <c:v>0.99027777777777659</c:v>
                </c:pt>
                <c:pt idx="390">
                  <c:v>0.99097222222222126</c:v>
                </c:pt>
                <c:pt idx="391">
                  <c:v>0.99166666666666559</c:v>
                </c:pt>
                <c:pt idx="392">
                  <c:v>0.99236111111110992</c:v>
                </c:pt>
                <c:pt idx="393">
                  <c:v>0.99305555555555469</c:v>
                </c:pt>
                <c:pt idx="394">
                  <c:v>0.99374999999999902</c:v>
                </c:pt>
                <c:pt idx="395">
                  <c:v>0.99444444444444369</c:v>
                </c:pt>
                <c:pt idx="396">
                  <c:v>0.99513888888888791</c:v>
                </c:pt>
                <c:pt idx="397">
                  <c:v>0.99583333333333235</c:v>
                </c:pt>
                <c:pt idx="398">
                  <c:v>0.99652777777777657</c:v>
                </c:pt>
                <c:pt idx="399">
                  <c:v>0.99722222222222101</c:v>
                </c:pt>
                <c:pt idx="400">
                  <c:v>0.99791666666666556</c:v>
                </c:pt>
                <c:pt idx="401">
                  <c:v>0.99861111111111012</c:v>
                </c:pt>
                <c:pt idx="402">
                  <c:v>0.99930555555555467</c:v>
                </c:pt>
                <c:pt idx="403">
                  <c:v>0.999999999999999</c:v>
                </c:pt>
                <c:pt idx="404">
                  <c:v>1.000694444444443</c:v>
                </c:pt>
                <c:pt idx="405">
                  <c:v>1.001388888888888</c:v>
                </c:pt>
                <c:pt idx="406">
                  <c:v>1.0020833333333325</c:v>
                </c:pt>
                <c:pt idx="407">
                  <c:v>1.0027777777777771</c:v>
                </c:pt>
                <c:pt idx="408">
                  <c:v>1.0034722222222217</c:v>
                </c:pt>
                <c:pt idx="409">
                  <c:v>1.0041666666666662</c:v>
                </c:pt>
                <c:pt idx="410">
                  <c:v>1.0048611111111108</c:v>
                </c:pt>
                <c:pt idx="411">
                  <c:v>1.0055555555555553</c:v>
                </c:pt>
                <c:pt idx="412">
                  <c:v>1.0062499999999999</c:v>
                </c:pt>
                <c:pt idx="413">
                  <c:v>1.006944444444444</c:v>
                </c:pt>
                <c:pt idx="414">
                  <c:v>1.007638888888889</c:v>
                </c:pt>
                <c:pt idx="415">
                  <c:v>1.0083333333333335</c:v>
                </c:pt>
                <c:pt idx="416">
                  <c:v>1.0090277777777779</c:v>
                </c:pt>
                <c:pt idx="417">
                  <c:v>1.0097222222222222</c:v>
                </c:pt>
                <c:pt idx="418">
                  <c:v>1.0104166666666676</c:v>
                </c:pt>
                <c:pt idx="419">
                  <c:v>1.0111111111111117</c:v>
                </c:pt>
                <c:pt idx="420">
                  <c:v>1.0118055555555558</c:v>
                </c:pt>
                <c:pt idx="421">
                  <c:v>1.0125000000000008</c:v>
                </c:pt>
                <c:pt idx="422">
                  <c:v>1.013194444444445</c:v>
                </c:pt>
                <c:pt idx="423">
                  <c:v>1.0138888888888899</c:v>
                </c:pt>
                <c:pt idx="424">
                  <c:v>1.0145833333333345</c:v>
                </c:pt>
                <c:pt idx="425">
                  <c:v>1.0152777777777791</c:v>
                </c:pt>
                <c:pt idx="426">
                  <c:v>1.0159722222222236</c:v>
                </c:pt>
                <c:pt idx="427">
                  <c:v>1.0166666666666682</c:v>
                </c:pt>
                <c:pt idx="428">
                  <c:v>1.0173611111111123</c:v>
                </c:pt>
                <c:pt idx="429">
                  <c:v>1.0180555555555577</c:v>
                </c:pt>
                <c:pt idx="430">
                  <c:v>1.018750000000002</c:v>
                </c:pt>
                <c:pt idx="431">
                  <c:v>1.0194444444444459</c:v>
                </c:pt>
                <c:pt idx="432">
                  <c:v>1.0201388888888909</c:v>
                </c:pt>
                <c:pt idx="433">
                  <c:v>1.0208333333333355</c:v>
                </c:pt>
                <c:pt idx="434">
                  <c:v>1.0215277777777798</c:v>
                </c:pt>
                <c:pt idx="435">
                  <c:v>1.0222222222222246</c:v>
                </c:pt>
                <c:pt idx="436">
                  <c:v>1.0229166666666691</c:v>
                </c:pt>
                <c:pt idx="437">
                  <c:v>1.0236111111111137</c:v>
                </c:pt>
                <c:pt idx="438">
                  <c:v>1.0243055555555582</c:v>
                </c:pt>
                <c:pt idx="439">
                  <c:v>1.0250000000000028</c:v>
                </c:pt>
                <c:pt idx="440">
                  <c:v>1.0256944444444467</c:v>
                </c:pt>
                <c:pt idx="441">
                  <c:v>1.0263888888888921</c:v>
                </c:pt>
                <c:pt idx="442">
                  <c:v>1.0270833333333365</c:v>
                </c:pt>
                <c:pt idx="443">
                  <c:v>1.027777777777781</c:v>
                </c:pt>
                <c:pt idx="444">
                  <c:v>1.028472222222226</c:v>
                </c:pt>
                <c:pt idx="445">
                  <c:v>1.0291666666666699</c:v>
                </c:pt>
                <c:pt idx="446">
                  <c:v>1.0298611111111142</c:v>
                </c:pt>
                <c:pt idx="447">
                  <c:v>1.0305555555555597</c:v>
                </c:pt>
                <c:pt idx="448">
                  <c:v>1.031250000000004</c:v>
                </c:pt>
                <c:pt idx="449">
                  <c:v>1.0319444444444477</c:v>
                </c:pt>
                <c:pt idx="450">
                  <c:v>1.0326388888888929</c:v>
                </c:pt>
                <c:pt idx="451">
                  <c:v>1.0333333333333374</c:v>
                </c:pt>
                <c:pt idx="452">
                  <c:v>1.034027777777782</c:v>
                </c:pt>
                <c:pt idx="453">
                  <c:v>1.0347222222222261</c:v>
                </c:pt>
                <c:pt idx="454">
                  <c:v>1.0354166666666711</c:v>
                </c:pt>
                <c:pt idx="455">
                  <c:v>1.0361111111111161</c:v>
                </c:pt>
                <c:pt idx="456">
                  <c:v>1.0368055555555602</c:v>
                </c:pt>
                <c:pt idx="457">
                  <c:v>1.0375000000000048</c:v>
                </c:pt>
                <c:pt idx="458">
                  <c:v>1.0381944444444489</c:v>
                </c:pt>
                <c:pt idx="459">
                  <c:v>1.0388888888888941</c:v>
                </c:pt>
                <c:pt idx="460">
                  <c:v>1.0395833333333384</c:v>
                </c:pt>
                <c:pt idx="461">
                  <c:v>1.0402777777777834</c:v>
                </c:pt>
                <c:pt idx="462">
                  <c:v>1.0409722222222275</c:v>
                </c:pt>
                <c:pt idx="463">
                  <c:v>1.0416666666666718</c:v>
                </c:pt>
                <c:pt idx="464">
                  <c:v>1.0423611111111166</c:v>
                </c:pt>
                <c:pt idx="465">
                  <c:v>1.0430555555555616</c:v>
                </c:pt>
                <c:pt idx="466">
                  <c:v>1.0437500000000057</c:v>
                </c:pt>
                <c:pt idx="467">
                  <c:v>1.0444444444444498</c:v>
                </c:pt>
                <c:pt idx="468">
                  <c:v>1.0451388888888948</c:v>
                </c:pt>
                <c:pt idx="469">
                  <c:v>1.0458333333333394</c:v>
                </c:pt>
                <c:pt idx="470">
                  <c:v>1.0465277777777839</c:v>
                </c:pt>
                <c:pt idx="471">
                  <c:v>1.047222222222228</c:v>
                </c:pt>
                <c:pt idx="472">
                  <c:v>1.047916666666673</c:v>
                </c:pt>
                <c:pt idx="473">
                  <c:v>1.048611111111118</c:v>
                </c:pt>
                <c:pt idx="474">
                  <c:v>1.0493055555555622</c:v>
                </c:pt>
                <c:pt idx="475">
                  <c:v>1.0500000000000067</c:v>
                </c:pt>
                <c:pt idx="476">
                  <c:v>1.0506944444444508</c:v>
                </c:pt>
                <c:pt idx="477">
                  <c:v>1.051388888888896</c:v>
                </c:pt>
                <c:pt idx="478">
                  <c:v>1.0520833333333408</c:v>
                </c:pt>
                <c:pt idx="479">
                  <c:v>1.0527777777777849</c:v>
                </c:pt>
                <c:pt idx="480">
                  <c:v>1.0534722222222295</c:v>
                </c:pt>
                <c:pt idx="481">
                  <c:v>1.054166666666674</c:v>
                </c:pt>
                <c:pt idx="482">
                  <c:v>1.0548611111111186</c:v>
                </c:pt>
                <c:pt idx="483">
                  <c:v>1.0555555555555631</c:v>
                </c:pt>
                <c:pt idx="484">
                  <c:v>1.0562500000000081</c:v>
                </c:pt>
                <c:pt idx="485">
                  <c:v>1.0569444444444518</c:v>
                </c:pt>
                <c:pt idx="486">
                  <c:v>1.0576388888888968</c:v>
                </c:pt>
                <c:pt idx="487">
                  <c:v>1.0583333333333413</c:v>
                </c:pt>
                <c:pt idx="488">
                  <c:v>1.0590277777777859</c:v>
                </c:pt>
                <c:pt idx="489">
                  <c:v>1.05972222222223</c:v>
                </c:pt>
                <c:pt idx="490">
                  <c:v>1.0604166666666754</c:v>
                </c:pt>
                <c:pt idx="491">
                  <c:v>1.06111111111112</c:v>
                </c:pt>
                <c:pt idx="492">
                  <c:v>1.0618055555555639</c:v>
                </c:pt>
                <c:pt idx="493">
                  <c:v>1.0625000000000087</c:v>
                </c:pt>
                <c:pt idx="494">
                  <c:v>1.0631944444444528</c:v>
                </c:pt>
                <c:pt idx="495">
                  <c:v>1.063888888888898</c:v>
                </c:pt>
                <c:pt idx="496">
                  <c:v>1.0645833333333423</c:v>
                </c:pt>
                <c:pt idx="497">
                  <c:v>1.0652777777777869</c:v>
                </c:pt>
                <c:pt idx="498">
                  <c:v>1.0659722222222314</c:v>
                </c:pt>
                <c:pt idx="499">
                  <c:v>1.066666666666676</c:v>
                </c:pt>
                <c:pt idx="500">
                  <c:v>1.0673611111111201</c:v>
                </c:pt>
                <c:pt idx="501">
                  <c:v>1.0680555555555655</c:v>
                </c:pt>
                <c:pt idx="502">
                  <c:v>1.0687500000000101</c:v>
                </c:pt>
                <c:pt idx="503">
                  <c:v>1.0694444444444537</c:v>
                </c:pt>
                <c:pt idx="504">
                  <c:v>1.0701388888888987</c:v>
                </c:pt>
                <c:pt idx="505">
                  <c:v>1.0708333333333433</c:v>
                </c:pt>
                <c:pt idx="506">
                  <c:v>1.0715277777777878</c:v>
                </c:pt>
                <c:pt idx="507">
                  <c:v>1.0722222222222324</c:v>
                </c:pt>
                <c:pt idx="508">
                  <c:v>1.0729166666666774</c:v>
                </c:pt>
                <c:pt idx="509">
                  <c:v>1.0736111111111215</c:v>
                </c:pt>
                <c:pt idx="510">
                  <c:v>1.0743055555555661</c:v>
                </c:pt>
                <c:pt idx="511">
                  <c:v>1.0750000000000106</c:v>
                </c:pt>
                <c:pt idx="512">
                  <c:v>1.0756944444444545</c:v>
                </c:pt>
                <c:pt idx="513">
                  <c:v>1.0763888888889002</c:v>
                </c:pt>
              </c:numCache>
            </c:numRef>
          </c:xVal>
          <c:yVal>
            <c:numRef>
              <c:f>'28-29072015'!$Q$24:$Q$537</c:f>
              <c:numCache>
                <c:formatCode>General</c:formatCode>
                <c:ptCount val="514"/>
                <c:pt idx="0">
                  <c:v>26.84</c:v>
                </c:pt>
                <c:pt idx="1">
                  <c:v>26.43</c:v>
                </c:pt>
                <c:pt idx="2">
                  <c:v>25.959999999999994</c:v>
                </c:pt>
                <c:pt idx="3">
                  <c:v>25.59</c:v>
                </c:pt>
                <c:pt idx="4">
                  <c:v>25.27</c:v>
                </c:pt>
                <c:pt idx="5">
                  <c:v>25</c:v>
                </c:pt>
                <c:pt idx="6">
                  <c:v>24.779999999999994</c:v>
                </c:pt>
                <c:pt idx="7">
                  <c:v>24.56</c:v>
                </c:pt>
                <c:pt idx="8">
                  <c:v>24.38</c:v>
                </c:pt>
                <c:pt idx="9">
                  <c:v>24.23</c:v>
                </c:pt>
                <c:pt idx="10">
                  <c:v>24.07</c:v>
                </c:pt>
                <c:pt idx="11">
                  <c:v>23.919999999999995</c:v>
                </c:pt>
                <c:pt idx="12">
                  <c:v>23.82</c:v>
                </c:pt>
                <c:pt idx="13">
                  <c:v>23.69</c:v>
                </c:pt>
                <c:pt idx="14">
                  <c:v>23.6</c:v>
                </c:pt>
                <c:pt idx="15">
                  <c:v>23.54</c:v>
                </c:pt>
                <c:pt idx="16">
                  <c:v>23.5</c:v>
                </c:pt>
                <c:pt idx="17">
                  <c:v>23.47</c:v>
                </c:pt>
                <c:pt idx="18">
                  <c:v>23.38</c:v>
                </c:pt>
                <c:pt idx="19">
                  <c:v>23.37</c:v>
                </c:pt>
                <c:pt idx="20">
                  <c:v>23.32</c:v>
                </c:pt>
                <c:pt idx="21">
                  <c:v>23.279999999999994</c:v>
                </c:pt>
                <c:pt idx="22">
                  <c:v>23.259999999999994</c:v>
                </c:pt>
                <c:pt idx="23">
                  <c:v>23.27</c:v>
                </c:pt>
                <c:pt idx="24">
                  <c:v>23.24</c:v>
                </c:pt>
                <c:pt idx="25">
                  <c:v>23.2</c:v>
                </c:pt>
                <c:pt idx="26">
                  <c:v>23.17</c:v>
                </c:pt>
                <c:pt idx="27">
                  <c:v>23.18</c:v>
                </c:pt>
                <c:pt idx="28">
                  <c:v>23.18</c:v>
                </c:pt>
                <c:pt idx="29">
                  <c:v>23.19</c:v>
                </c:pt>
                <c:pt idx="30">
                  <c:v>23.19</c:v>
                </c:pt>
                <c:pt idx="31">
                  <c:v>23.19</c:v>
                </c:pt>
                <c:pt idx="32">
                  <c:v>23.19</c:v>
                </c:pt>
                <c:pt idx="33">
                  <c:v>23.2</c:v>
                </c:pt>
                <c:pt idx="34">
                  <c:v>23.19</c:v>
                </c:pt>
                <c:pt idx="35">
                  <c:v>23.14</c:v>
                </c:pt>
                <c:pt idx="36">
                  <c:v>23.130000000000006</c:v>
                </c:pt>
                <c:pt idx="37">
                  <c:v>23.09</c:v>
                </c:pt>
                <c:pt idx="38">
                  <c:v>23.1</c:v>
                </c:pt>
                <c:pt idx="39">
                  <c:v>23.09</c:v>
                </c:pt>
                <c:pt idx="40">
                  <c:v>23.1</c:v>
                </c:pt>
                <c:pt idx="41">
                  <c:v>23.09</c:v>
                </c:pt>
                <c:pt idx="42">
                  <c:v>23.110000000000007</c:v>
                </c:pt>
                <c:pt idx="43">
                  <c:v>23.09</c:v>
                </c:pt>
                <c:pt idx="44">
                  <c:v>23.110000000000007</c:v>
                </c:pt>
                <c:pt idx="45">
                  <c:v>23.05</c:v>
                </c:pt>
                <c:pt idx="46">
                  <c:v>23.03</c:v>
                </c:pt>
                <c:pt idx="47">
                  <c:v>23</c:v>
                </c:pt>
                <c:pt idx="48">
                  <c:v>23.01</c:v>
                </c:pt>
                <c:pt idx="49">
                  <c:v>23.01</c:v>
                </c:pt>
                <c:pt idx="50">
                  <c:v>23.04</c:v>
                </c:pt>
                <c:pt idx="51">
                  <c:v>23.09</c:v>
                </c:pt>
                <c:pt idx="52">
                  <c:v>23.1</c:v>
                </c:pt>
                <c:pt idx="53">
                  <c:v>23.1</c:v>
                </c:pt>
                <c:pt idx="54">
                  <c:v>23.1</c:v>
                </c:pt>
                <c:pt idx="55">
                  <c:v>23.1</c:v>
                </c:pt>
                <c:pt idx="56">
                  <c:v>23.1</c:v>
                </c:pt>
                <c:pt idx="57">
                  <c:v>23.18</c:v>
                </c:pt>
                <c:pt idx="58">
                  <c:v>23.19</c:v>
                </c:pt>
                <c:pt idx="59">
                  <c:v>23.2</c:v>
                </c:pt>
                <c:pt idx="60">
                  <c:v>23.2</c:v>
                </c:pt>
                <c:pt idx="61">
                  <c:v>23.21</c:v>
                </c:pt>
                <c:pt idx="62">
                  <c:v>23.21</c:v>
                </c:pt>
                <c:pt idx="63">
                  <c:v>23.2</c:v>
                </c:pt>
                <c:pt idx="64">
                  <c:v>23.18</c:v>
                </c:pt>
                <c:pt idx="65">
                  <c:v>23.18</c:v>
                </c:pt>
                <c:pt idx="66">
                  <c:v>23.2</c:v>
                </c:pt>
                <c:pt idx="67">
                  <c:v>23.2</c:v>
                </c:pt>
                <c:pt idx="68">
                  <c:v>23.24</c:v>
                </c:pt>
                <c:pt idx="69">
                  <c:v>23.29</c:v>
                </c:pt>
                <c:pt idx="70">
                  <c:v>23.37</c:v>
                </c:pt>
                <c:pt idx="71">
                  <c:v>23.43</c:v>
                </c:pt>
                <c:pt idx="72">
                  <c:v>23.53</c:v>
                </c:pt>
                <c:pt idx="73">
                  <c:v>23.54</c:v>
                </c:pt>
                <c:pt idx="74">
                  <c:v>23.610000000000007</c:v>
                </c:pt>
                <c:pt idx="75">
                  <c:v>23.66</c:v>
                </c:pt>
                <c:pt idx="76">
                  <c:v>23.72</c:v>
                </c:pt>
                <c:pt idx="77">
                  <c:v>23.73</c:v>
                </c:pt>
                <c:pt idx="78">
                  <c:v>23.830000000000005</c:v>
                </c:pt>
                <c:pt idx="79">
                  <c:v>23.86</c:v>
                </c:pt>
                <c:pt idx="80">
                  <c:v>23.919999999999995</c:v>
                </c:pt>
                <c:pt idx="81">
                  <c:v>23.89</c:v>
                </c:pt>
                <c:pt idx="82">
                  <c:v>23.939999999999994</c:v>
                </c:pt>
                <c:pt idx="83">
                  <c:v>23.979999999999993</c:v>
                </c:pt>
                <c:pt idx="84">
                  <c:v>24.05</c:v>
                </c:pt>
                <c:pt idx="85">
                  <c:v>24.09</c:v>
                </c:pt>
                <c:pt idx="86">
                  <c:v>24.1</c:v>
                </c:pt>
                <c:pt idx="87">
                  <c:v>24.12</c:v>
                </c:pt>
                <c:pt idx="88">
                  <c:v>24.16</c:v>
                </c:pt>
                <c:pt idx="89">
                  <c:v>24.19</c:v>
                </c:pt>
                <c:pt idx="90">
                  <c:v>24.23</c:v>
                </c:pt>
                <c:pt idx="91">
                  <c:v>24.24</c:v>
                </c:pt>
                <c:pt idx="92">
                  <c:v>24.24</c:v>
                </c:pt>
                <c:pt idx="93">
                  <c:v>24.21</c:v>
                </c:pt>
                <c:pt idx="94">
                  <c:v>24.16</c:v>
                </c:pt>
                <c:pt idx="95">
                  <c:v>24.110000000000007</c:v>
                </c:pt>
                <c:pt idx="96">
                  <c:v>24.04</c:v>
                </c:pt>
                <c:pt idx="97">
                  <c:v>23.95</c:v>
                </c:pt>
                <c:pt idx="98">
                  <c:v>23.9</c:v>
                </c:pt>
                <c:pt idx="99">
                  <c:v>23.86</c:v>
                </c:pt>
                <c:pt idx="100">
                  <c:v>23.810000000000006</c:v>
                </c:pt>
                <c:pt idx="101">
                  <c:v>23.75</c:v>
                </c:pt>
                <c:pt idx="102">
                  <c:v>23.73</c:v>
                </c:pt>
                <c:pt idx="103">
                  <c:v>23.66</c:v>
                </c:pt>
                <c:pt idx="104">
                  <c:v>23.58</c:v>
                </c:pt>
                <c:pt idx="105">
                  <c:v>23.54</c:v>
                </c:pt>
                <c:pt idx="106">
                  <c:v>23.55</c:v>
                </c:pt>
                <c:pt idx="107">
                  <c:v>23.47</c:v>
                </c:pt>
                <c:pt idx="108">
                  <c:v>23.439999999999994</c:v>
                </c:pt>
                <c:pt idx="109">
                  <c:v>23.38</c:v>
                </c:pt>
                <c:pt idx="110">
                  <c:v>23.36</c:v>
                </c:pt>
                <c:pt idx="111">
                  <c:v>23.29</c:v>
                </c:pt>
                <c:pt idx="112">
                  <c:v>23.32</c:v>
                </c:pt>
                <c:pt idx="113">
                  <c:v>23.29</c:v>
                </c:pt>
                <c:pt idx="114">
                  <c:v>23.25</c:v>
                </c:pt>
                <c:pt idx="115">
                  <c:v>23.24</c:v>
                </c:pt>
                <c:pt idx="116">
                  <c:v>23.18</c:v>
                </c:pt>
                <c:pt idx="117">
                  <c:v>23.2</c:v>
                </c:pt>
                <c:pt idx="118">
                  <c:v>23.21</c:v>
                </c:pt>
                <c:pt idx="119">
                  <c:v>23.150000000000006</c:v>
                </c:pt>
                <c:pt idx="120">
                  <c:v>23.1</c:v>
                </c:pt>
                <c:pt idx="121">
                  <c:v>23.1</c:v>
                </c:pt>
                <c:pt idx="122">
                  <c:v>23.1</c:v>
                </c:pt>
                <c:pt idx="123">
                  <c:v>23.1</c:v>
                </c:pt>
                <c:pt idx="124">
                  <c:v>23.07</c:v>
                </c:pt>
                <c:pt idx="125">
                  <c:v>23.06</c:v>
                </c:pt>
                <c:pt idx="126">
                  <c:v>23.03</c:v>
                </c:pt>
                <c:pt idx="127">
                  <c:v>23.01</c:v>
                </c:pt>
                <c:pt idx="128">
                  <c:v>23.02</c:v>
                </c:pt>
                <c:pt idx="129">
                  <c:v>23.02</c:v>
                </c:pt>
                <c:pt idx="130">
                  <c:v>23.01</c:v>
                </c:pt>
                <c:pt idx="131">
                  <c:v>23.01</c:v>
                </c:pt>
                <c:pt idx="132">
                  <c:v>23.03</c:v>
                </c:pt>
                <c:pt idx="133">
                  <c:v>23.03</c:v>
                </c:pt>
                <c:pt idx="134">
                  <c:v>23.02</c:v>
                </c:pt>
                <c:pt idx="135">
                  <c:v>23.02</c:v>
                </c:pt>
                <c:pt idx="136">
                  <c:v>23.01</c:v>
                </c:pt>
                <c:pt idx="137">
                  <c:v>22.99</c:v>
                </c:pt>
                <c:pt idx="138">
                  <c:v>22.97</c:v>
                </c:pt>
                <c:pt idx="139">
                  <c:v>22.959999999999994</c:v>
                </c:pt>
                <c:pt idx="140">
                  <c:v>22.95</c:v>
                </c:pt>
                <c:pt idx="141">
                  <c:v>22.97</c:v>
                </c:pt>
                <c:pt idx="142">
                  <c:v>22.99</c:v>
                </c:pt>
                <c:pt idx="143">
                  <c:v>23</c:v>
                </c:pt>
                <c:pt idx="144">
                  <c:v>22.99</c:v>
                </c:pt>
                <c:pt idx="145">
                  <c:v>22.959999999999994</c:v>
                </c:pt>
                <c:pt idx="146">
                  <c:v>22.919999999999995</c:v>
                </c:pt>
                <c:pt idx="147">
                  <c:v>22.93</c:v>
                </c:pt>
                <c:pt idx="148">
                  <c:v>22.93</c:v>
                </c:pt>
                <c:pt idx="149">
                  <c:v>22.93</c:v>
                </c:pt>
                <c:pt idx="150">
                  <c:v>22.93</c:v>
                </c:pt>
                <c:pt idx="151">
                  <c:v>22.91</c:v>
                </c:pt>
                <c:pt idx="152">
                  <c:v>22.939999999999994</c:v>
                </c:pt>
                <c:pt idx="153">
                  <c:v>22.91</c:v>
                </c:pt>
                <c:pt idx="154">
                  <c:v>22.91</c:v>
                </c:pt>
                <c:pt idx="155">
                  <c:v>22.89</c:v>
                </c:pt>
                <c:pt idx="156">
                  <c:v>22.88</c:v>
                </c:pt>
                <c:pt idx="157">
                  <c:v>22.87</c:v>
                </c:pt>
                <c:pt idx="158">
                  <c:v>22.82</c:v>
                </c:pt>
                <c:pt idx="159">
                  <c:v>22.82</c:v>
                </c:pt>
                <c:pt idx="160">
                  <c:v>22.82</c:v>
                </c:pt>
                <c:pt idx="161">
                  <c:v>22.82</c:v>
                </c:pt>
                <c:pt idx="162">
                  <c:v>22.82</c:v>
                </c:pt>
                <c:pt idx="163">
                  <c:v>22.84</c:v>
                </c:pt>
                <c:pt idx="164">
                  <c:v>22.830000000000005</c:v>
                </c:pt>
                <c:pt idx="165">
                  <c:v>22.84</c:v>
                </c:pt>
                <c:pt idx="166">
                  <c:v>22.830000000000005</c:v>
                </c:pt>
                <c:pt idx="167">
                  <c:v>22.830000000000005</c:v>
                </c:pt>
                <c:pt idx="168">
                  <c:v>22.85</c:v>
                </c:pt>
                <c:pt idx="169">
                  <c:v>22.86</c:v>
                </c:pt>
                <c:pt idx="170">
                  <c:v>22.85</c:v>
                </c:pt>
                <c:pt idx="171">
                  <c:v>22.86</c:v>
                </c:pt>
                <c:pt idx="172">
                  <c:v>22.85</c:v>
                </c:pt>
                <c:pt idx="173">
                  <c:v>22.85</c:v>
                </c:pt>
                <c:pt idx="174">
                  <c:v>22.85</c:v>
                </c:pt>
                <c:pt idx="175">
                  <c:v>22.84</c:v>
                </c:pt>
                <c:pt idx="176">
                  <c:v>22.85</c:v>
                </c:pt>
                <c:pt idx="177">
                  <c:v>22.86</c:v>
                </c:pt>
                <c:pt idx="178">
                  <c:v>22.85</c:v>
                </c:pt>
                <c:pt idx="179">
                  <c:v>22.84</c:v>
                </c:pt>
                <c:pt idx="180">
                  <c:v>22.84</c:v>
                </c:pt>
                <c:pt idx="181">
                  <c:v>22.82</c:v>
                </c:pt>
                <c:pt idx="182">
                  <c:v>22.82</c:v>
                </c:pt>
                <c:pt idx="183">
                  <c:v>22.84</c:v>
                </c:pt>
                <c:pt idx="184">
                  <c:v>22.84</c:v>
                </c:pt>
                <c:pt idx="185">
                  <c:v>22.85</c:v>
                </c:pt>
                <c:pt idx="186">
                  <c:v>22.86</c:v>
                </c:pt>
                <c:pt idx="187">
                  <c:v>22.85</c:v>
                </c:pt>
                <c:pt idx="188">
                  <c:v>22.84</c:v>
                </c:pt>
                <c:pt idx="189">
                  <c:v>22.85</c:v>
                </c:pt>
                <c:pt idx="190">
                  <c:v>22.85</c:v>
                </c:pt>
                <c:pt idx="191">
                  <c:v>22.86</c:v>
                </c:pt>
                <c:pt idx="192">
                  <c:v>22.87</c:v>
                </c:pt>
                <c:pt idx="193">
                  <c:v>22.86</c:v>
                </c:pt>
                <c:pt idx="194">
                  <c:v>22.86</c:v>
                </c:pt>
                <c:pt idx="195">
                  <c:v>22.84</c:v>
                </c:pt>
                <c:pt idx="196">
                  <c:v>22.79</c:v>
                </c:pt>
                <c:pt idx="197">
                  <c:v>22.810000000000006</c:v>
                </c:pt>
                <c:pt idx="198">
                  <c:v>22.82</c:v>
                </c:pt>
                <c:pt idx="199">
                  <c:v>22.85</c:v>
                </c:pt>
                <c:pt idx="200">
                  <c:v>22.82</c:v>
                </c:pt>
                <c:pt idx="201">
                  <c:v>22.82</c:v>
                </c:pt>
                <c:pt idx="202">
                  <c:v>22.810000000000006</c:v>
                </c:pt>
                <c:pt idx="203">
                  <c:v>22.810000000000006</c:v>
                </c:pt>
                <c:pt idx="204">
                  <c:v>22.810000000000006</c:v>
                </c:pt>
                <c:pt idx="205">
                  <c:v>22.810000000000006</c:v>
                </c:pt>
                <c:pt idx="206">
                  <c:v>22.830000000000005</c:v>
                </c:pt>
                <c:pt idx="207">
                  <c:v>22.82</c:v>
                </c:pt>
                <c:pt idx="208">
                  <c:v>22.8</c:v>
                </c:pt>
                <c:pt idx="209">
                  <c:v>22.79</c:v>
                </c:pt>
                <c:pt idx="210">
                  <c:v>22.779999999999994</c:v>
                </c:pt>
                <c:pt idx="211">
                  <c:v>22.779999999999994</c:v>
                </c:pt>
                <c:pt idx="212">
                  <c:v>22.79</c:v>
                </c:pt>
                <c:pt idx="213">
                  <c:v>22.759999999999994</c:v>
                </c:pt>
                <c:pt idx="214">
                  <c:v>22.779999999999994</c:v>
                </c:pt>
                <c:pt idx="215">
                  <c:v>22.77</c:v>
                </c:pt>
                <c:pt idx="216">
                  <c:v>22.75</c:v>
                </c:pt>
                <c:pt idx="217">
                  <c:v>22.759999999999994</c:v>
                </c:pt>
                <c:pt idx="218">
                  <c:v>22.77</c:v>
                </c:pt>
                <c:pt idx="219">
                  <c:v>22.759999999999994</c:v>
                </c:pt>
                <c:pt idx="220">
                  <c:v>22.77</c:v>
                </c:pt>
                <c:pt idx="221">
                  <c:v>22.759999999999994</c:v>
                </c:pt>
                <c:pt idx="222">
                  <c:v>22.759999999999994</c:v>
                </c:pt>
                <c:pt idx="223">
                  <c:v>22.77</c:v>
                </c:pt>
                <c:pt idx="224">
                  <c:v>22.779999999999994</c:v>
                </c:pt>
                <c:pt idx="225">
                  <c:v>22.77</c:v>
                </c:pt>
                <c:pt idx="226">
                  <c:v>22.77</c:v>
                </c:pt>
                <c:pt idx="227">
                  <c:v>22.77</c:v>
                </c:pt>
                <c:pt idx="228">
                  <c:v>22.79</c:v>
                </c:pt>
                <c:pt idx="229">
                  <c:v>22.779999999999994</c:v>
                </c:pt>
                <c:pt idx="230">
                  <c:v>22.79</c:v>
                </c:pt>
                <c:pt idx="231">
                  <c:v>22.779999999999994</c:v>
                </c:pt>
                <c:pt idx="232">
                  <c:v>22.759999999999994</c:v>
                </c:pt>
                <c:pt idx="233">
                  <c:v>22.759999999999994</c:v>
                </c:pt>
                <c:pt idx="234">
                  <c:v>22.759999999999994</c:v>
                </c:pt>
                <c:pt idx="235">
                  <c:v>22.77</c:v>
                </c:pt>
                <c:pt idx="236">
                  <c:v>22.7</c:v>
                </c:pt>
                <c:pt idx="237">
                  <c:v>22.7</c:v>
                </c:pt>
                <c:pt idx="238">
                  <c:v>22.69</c:v>
                </c:pt>
                <c:pt idx="239">
                  <c:v>22.66</c:v>
                </c:pt>
                <c:pt idx="240">
                  <c:v>22.68</c:v>
                </c:pt>
                <c:pt idx="241">
                  <c:v>22.68</c:v>
                </c:pt>
                <c:pt idx="242">
                  <c:v>22.69</c:v>
                </c:pt>
                <c:pt idx="243">
                  <c:v>22.69</c:v>
                </c:pt>
                <c:pt idx="244">
                  <c:v>22.7</c:v>
                </c:pt>
                <c:pt idx="245">
                  <c:v>22.69</c:v>
                </c:pt>
                <c:pt idx="246">
                  <c:v>22.69</c:v>
                </c:pt>
                <c:pt idx="247">
                  <c:v>22.69</c:v>
                </c:pt>
                <c:pt idx="248">
                  <c:v>22.69</c:v>
                </c:pt>
                <c:pt idx="249">
                  <c:v>22.7</c:v>
                </c:pt>
                <c:pt idx="250">
                  <c:v>22.7</c:v>
                </c:pt>
                <c:pt idx="251">
                  <c:v>22.7</c:v>
                </c:pt>
                <c:pt idx="252">
                  <c:v>22.69</c:v>
                </c:pt>
                <c:pt idx="253">
                  <c:v>22.68</c:v>
                </c:pt>
                <c:pt idx="254">
                  <c:v>22.650000000000006</c:v>
                </c:pt>
                <c:pt idx="255">
                  <c:v>22.650000000000006</c:v>
                </c:pt>
                <c:pt idx="256">
                  <c:v>22.68</c:v>
                </c:pt>
                <c:pt idx="257">
                  <c:v>22.69</c:v>
                </c:pt>
                <c:pt idx="258">
                  <c:v>22.68</c:v>
                </c:pt>
                <c:pt idx="259">
                  <c:v>22.68</c:v>
                </c:pt>
                <c:pt idx="260">
                  <c:v>22.69</c:v>
                </c:pt>
                <c:pt idx="261">
                  <c:v>22.69</c:v>
                </c:pt>
                <c:pt idx="262">
                  <c:v>22.69</c:v>
                </c:pt>
                <c:pt idx="263">
                  <c:v>22.69</c:v>
                </c:pt>
                <c:pt idx="264">
                  <c:v>22.69</c:v>
                </c:pt>
                <c:pt idx="265">
                  <c:v>22.7</c:v>
                </c:pt>
                <c:pt idx="266">
                  <c:v>22.7</c:v>
                </c:pt>
                <c:pt idx="267">
                  <c:v>22.69</c:v>
                </c:pt>
                <c:pt idx="268">
                  <c:v>22.69</c:v>
                </c:pt>
                <c:pt idx="269">
                  <c:v>22.69</c:v>
                </c:pt>
                <c:pt idx="270">
                  <c:v>22.69</c:v>
                </c:pt>
                <c:pt idx="271">
                  <c:v>22.7</c:v>
                </c:pt>
                <c:pt idx="272">
                  <c:v>22.7</c:v>
                </c:pt>
                <c:pt idx="273">
                  <c:v>22.7</c:v>
                </c:pt>
                <c:pt idx="274">
                  <c:v>22.69</c:v>
                </c:pt>
                <c:pt idx="275">
                  <c:v>22.7</c:v>
                </c:pt>
                <c:pt idx="276">
                  <c:v>22.69</c:v>
                </c:pt>
                <c:pt idx="277">
                  <c:v>22.69</c:v>
                </c:pt>
                <c:pt idx="278">
                  <c:v>22.69</c:v>
                </c:pt>
                <c:pt idx="279">
                  <c:v>22.69</c:v>
                </c:pt>
                <c:pt idx="280">
                  <c:v>22.69</c:v>
                </c:pt>
                <c:pt idx="281">
                  <c:v>22.69</c:v>
                </c:pt>
                <c:pt idx="282">
                  <c:v>22.69</c:v>
                </c:pt>
                <c:pt idx="283">
                  <c:v>22.69</c:v>
                </c:pt>
                <c:pt idx="284">
                  <c:v>22.7</c:v>
                </c:pt>
                <c:pt idx="285">
                  <c:v>22.69</c:v>
                </c:pt>
                <c:pt idx="286">
                  <c:v>22.69</c:v>
                </c:pt>
                <c:pt idx="287">
                  <c:v>22.69</c:v>
                </c:pt>
                <c:pt idx="288">
                  <c:v>22.69</c:v>
                </c:pt>
                <c:pt idx="289">
                  <c:v>22.69</c:v>
                </c:pt>
                <c:pt idx="290">
                  <c:v>22.7</c:v>
                </c:pt>
                <c:pt idx="291">
                  <c:v>22.7</c:v>
                </c:pt>
                <c:pt idx="292">
                  <c:v>22.7</c:v>
                </c:pt>
                <c:pt idx="293">
                  <c:v>22.7</c:v>
                </c:pt>
                <c:pt idx="294">
                  <c:v>22.7</c:v>
                </c:pt>
                <c:pt idx="295">
                  <c:v>22.7</c:v>
                </c:pt>
                <c:pt idx="296">
                  <c:v>22.7</c:v>
                </c:pt>
                <c:pt idx="297">
                  <c:v>22.7</c:v>
                </c:pt>
                <c:pt idx="298">
                  <c:v>22.67</c:v>
                </c:pt>
                <c:pt idx="299">
                  <c:v>22.650000000000006</c:v>
                </c:pt>
                <c:pt idx="300">
                  <c:v>22.68</c:v>
                </c:pt>
                <c:pt idx="301">
                  <c:v>22.66</c:v>
                </c:pt>
                <c:pt idx="302">
                  <c:v>22.68</c:v>
                </c:pt>
                <c:pt idx="303">
                  <c:v>22.69</c:v>
                </c:pt>
                <c:pt idx="304">
                  <c:v>22.7</c:v>
                </c:pt>
                <c:pt idx="305">
                  <c:v>22.7</c:v>
                </c:pt>
                <c:pt idx="306">
                  <c:v>22.7</c:v>
                </c:pt>
                <c:pt idx="307">
                  <c:v>22.7</c:v>
                </c:pt>
                <c:pt idx="308">
                  <c:v>22.69</c:v>
                </c:pt>
                <c:pt idx="309">
                  <c:v>22.67</c:v>
                </c:pt>
                <c:pt idx="310">
                  <c:v>22.66</c:v>
                </c:pt>
                <c:pt idx="311">
                  <c:v>22.69</c:v>
                </c:pt>
                <c:pt idx="312">
                  <c:v>22.650000000000006</c:v>
                </c:pt>
                <c:pt idx="313">
                  <c:v>22.66</c:v>
                </c:pt>
                <c:pt idx="314">
                  <c:v>22.67</c:v>
                </c:pt>
                <c:pt idx="315">
                  <c:v>22.66</c:v>
                </c:pt>
                <c:pt idx="316">
                  <c:v>22.69</c:v>
                </c:pt>
                <c:pt idx="317">
                  <c:v>22.650000000000006</c:v>
                </c:pt>
                <c:pt idx="318">
                  <c:v>22.67</c:v>
                </c:pt>
                <c:pt idx="319">
                  <c:v>22.68</c:v>
                </c:pt>
                <c:pt idx="320">
                  <c:v>22.68</c:v>
                </c:pt>
                <c:pt idx="321">
                  <c:v>22.67</c:v>
                </c:pt>
                <c:pt idx="322">
                  <c:v>22.68</c:v>
                </c:pt>
                <c:pt idx="323">
                  <c:v>22.68</c:v>
                </c:pt>
                <c:pt idx="324">
                  <c:v>22.650000000000006</c:v>
                </c:pt>
                <c:pt idx="325">
                  <c:v>22.64</c:v>
                </c:pt>
                <c:pt idx="326">
                  <c:v>22.64</c:v>
                </c:pt>
                <c:pt idx="327">
                  <c:v>22.67</c:v>
                </c:pt>
                <c:pt idx="328">
                  <c:v>22.67</c:v>
                </c:pt>
                <c:pt idx="329">
                  <c:v>22.68</c:v>
                </c:pt>
                <c:pt idx="330">
                  <c:v>22.68</c:v>
                </c:pt>
                <c:pt idx="331">
                  <c:v>22.68</c:v>
                </c:pt>
                <c:pt idx="332">
                  <c:v>22.68</c:v>
                </c:pt>
                <c:pt idx="333">
                  <c:v>22.67</c:v>
                </c:pt>
                <c:pt idx="334">
                  <c:v>22.68</c:v>
                </c:pt>
                <c:pt idx="335">
                  <c:v>22.68</c:v>
                </c:pt>
                <c:pt idx="336">
                  <c:v>22.68</c:v>
                </c:pt>
                <c:pt idx="337">
                  <c:v>22.68</c:v>
                </c:pt>
                <c:pt idx="338">
                  <c:v>22.66</c:v>
                </c:pt>
                <c:pt idx="339">
                  <c:v>22.66</c:v>
                </c:pt>
                <c:pt idx="340">
                  <c:v>22.66</c:v>
                </c:pt>
                <c:pt idx="341">
                  <c:v>22.650000000000006</c:v>
                </c:pt>
                <c:pt idx="342">
                  <c:v>22.58</c:v>
                </c:pt>
                <c:pt idx="343">
                  <c:v>22.57</c:v>
                </c:pt>
                <c:pt idx="344">
                  <c:v>22.57</c:v>
                </c:pt>
                <c:pt idx="345">
                  <c:v>22.59</c:v>
                </c:pt>
                <c:pt idx="346">
                  <c:v>22.6</c:v>
                </c:pt>
                <c:pt idx="347">
                  <c:v>22.64</c:v>
                </c:pt>
                <c:pt idx="348">
                  <c:v>22.66</c:v>
                </c:pt>
                <c:pt idx="349">
                  <c:v>22.67</c:v>
                </c:pt>
                <c:pt idx="350">
                  <c:v>22.630000000000006</c:v>
                </c:pt>
                <c:pt idx="351">
                  <c:v>22.66</c:v>
                </c:pt>
                <c:pt idx="352">
                  <c:v>22.62</c:v>
                </c:pt>
                <c:pt idx="353">
                  <c:v>22.630000000000006</c:v>
                </c:pt>
                <c:pt idx="354">
                  <c:v>22.6</c:v>
                </c:pt>
                <c:pt idx="355">
                  <c:v>22.58</c:v>
                </c:pt>
                <c:pt idx="356">
                  <c:v>22.59</c:v>
                </c:pt>
                <c:pt idx="357">
                  <c:v>22.59</c:v>
                </c:pt>
                <c:pt idx="358">
                  <c:v>22.57</c:v>
                </c:pt>
                <c:pt idx="359">
                  <c:v>22.59</c:v>
                </c:pt>
                <c:pt idx="360">
                  <c:v>22.610000000000007</c:v>
                </c:pt>
                <c:pt idx="361">
                  <c:v>22.59</c:v>
                </c:pt>
                <c:pt idx="362">
                  <c:v>22.58</c:v>
                </c:pt>
                <c:pt idx="363">
                  <c:v>22.59</c:v>
                </c:pt>
                <c:pt idx="364">
                  <c:v>22.62</c:v>
                </c:pt>
                <c:pt idx="365">
                  <c:v>22.64</c:v>
                </c:pt>
                <c:pt idx="366">
                  <c:v>22.62</c:v>
                </c:pt>
                <c:pt idx="367">
                  <c:v>22.6</c:v>
                </c:pt>
                <c:pt idx="368">
                  <c:v>22.59</c:v>
                </c:pt>
                <c:pt idx="369">
                  <c:v>22.59</c:v>
                </c:pt>
                <c:pt idx="370">
                  <c:v>22.58</c:v>
                </c:pt>
                <c:pt idx="371">
                  <c:v>22.56</c:v>
                </c:pt>
                <c:pt idx="372">
                  <c:v>22.57</c:v>
                </c:pt>
                <c:pt idx="373">
                  <c:v>22.59</c:v>
                </c:pt>
                <c:pt idx="374">
                  <c:v>22.57</c:v>
                </c:pt>
                <c:pt idx="375">
                  <c:v>22.58</c:v>
                </c:pt>
                <c:pt idx="376">
                  <c:v>22.59</c:v>
                </c:pt>
                <c:pt idx="377">
                  <c:v>22.6</c:v>
                </c:pt>
                <c:pt idx="378">
                  <c:v>22.57</c:v>
                </c:pt>
                <c:pt idx="379">
                  <c:v>22.57</c:v>
                </c:pt>
                <c:pt idx="380">
                  <c:v>22.58</c:v>
                </c:pt>
                <c:pt idx="381">
                  <c:v>22.57</c:v>
                </c:pt>
                <c:pt idx="382">
                  <c:v>22.56</c:v>
                </c:pt>
                <c:pt idx="383">
                  <c:v>22.57</c:v>
                </c:pt>
                <c:pt idx="384">
                  <c:v>22.57</c:v>
                </c:pt>
                <c:pt idx="385">
                  <c:v>22.57</c:v>
                </c:pt>
                <c:pt idx="386">
                  <c:v>22.57</c:v>
                </c:pt>
                <c:pt idx="387">
                  <c:v>22.57</c:v>
                </c:pt>
                <c:pt idx="388">
                  <c:v>22.57</c:v>
                </c:pt>
                <c:pt idx="389">
                  <c:v>22.56</c:v>
                </c:pt>
                <c:pt idx="390">
                  <c:v>22.56</c:v>
                </c:pt>
                <c:pt idx="391">
                  <c:v>22.57</c:v>
                </c:pt>
                <c:pt idx="392">
                  <c:v>22.57</c:v>
                </c:pt>
                <c:pt idx="393">
                  <c:v>22.56</c:v>
                </c:pt>
                <c:pt idx="394">
                  <c:v>22.56</c:v>
                </c:pt>
                <c:pt idx="395">
                  <c:v>22.56</c:v>
                </c:pt>
                <c:pt idx="396">
                  <c:v>22.56</c:v>
                </c:pt>
                <c:pt idx="397">
                  <c:v>22.56</c:v>
                </c:pt>
                <c:pt idx="398">
                  <c:v>22.56</c:v>
                </c:pt>
                <c:pt idx="399">
                  <c:v>22.56</c:v>
                </c:pt>
                <c:pt idx="400">
                  <c:v>22.56</c:v>
                </c:pt>
                <c:pt idx="401">
                  <c:v>22.58</c:v>
                </c:pt>
                <c:pt idx="402">
                  <c:v>22.57</c:v>
                </c:pt>
                <c:pt idx="403">
                  <c:v>22.55</c:v>
                </c:pt>
                <c:pt idx="404">
                  <c:v>22.56</c:v>
                </c:pt>
                <c:pt idx="405">
                  <c:v>22.56</c:v>
                </c:pt>
                <c:pt idx="406">
                  <c:v>22.57</c:v>
                </c:pt>
                <c:pt idx="407">
                  <c:v>22.56</c:v>
                </c:pt>
                <c:pt idx="408">
                  <c:v>22.57</c:v>
                </c:pt>
                <c:pt idx="409">
                  <c:v>22.55</c:v>
                </c:pt>
                <c:pt idx="410">
                  <c:v>22.57</c:v>
                </c:pt>
                <c:pt idx="411">
                  <c:v>22.57</c:v>
                </c:pt>
                <c:pt idx="412">
                  <c:v>22.58</c:v>
                </c:pt>
                <c:pt idx="413">
                  <c:v>22.59</c:v>
                </c:pt>
                <c:pt idx="414">
                  <c:v>22.6</c:v>
                </c:pt>
                <c:pt idx="415">
                  <c:v>22.58</c:v>
                </c:pt>
                <c:pt idx="416">
                  <c:v>22.58</c:v>
                </c:pt>
                <c:pt idx="417">
                  <c:v>22.57</c:v>
                </c:pt>
                <c:pt idx="418">
                  <c:v>22.58</c:v>
                </c:pt>
                <c:pt idx="419">
                  <c:v>22.57</c:v>
                </c:pt>
                <c:pt idx="420">
                  <c:v>22.57</c:v>
                </c:pt>
                <c:pt idx="421">
                  <c:v>22.58</c:v>
                </c:pt>
                <c:pt idx="422">
                  <c:v>22.57</c:v>
                </c:pt>
                <c:pt idx="423">
                  <c:v>22.57</c:v>
                </c:pt>
                <c:pt idx="424">
                  <c:v>22.57</c:v>
                </c:pt>
                <c:pt idx="425">
                  <c:v>22.58</c:v>
                </c:pt>
                <c:pt idx="426">
                  <c:v>22.58</c:v>
                </c:pt>
                <c:pt idx="427">
                  <c:v>22.57</c:v>
                </c:pt>
                <c:pt idx="428">
                  <c:v>22.57</c:v>
                </c:pt>
                <c:pt idx="429">
                  <c:v>22.59</c:v>
                </c:pt>
                <c:pt idx="430">
                  <c:v>22.59</c:v>
                </c:pt>
                <c:pt idx="431">
                  <c:v>22.58</c:v>
                </c:pt>
                <c:pt idx="432">
                  <c:v>22.58</c:v>
                </c:pt>
                <c:pt idx="433">
                  <c:v>22.57</c:v>
                </c:pt>
                <c:pt idx="434">
                  <c:v>22.57</c:v>
                </c:pt>
                <c:pt idx="435">
                  <c:v>22.57</c:v>
                </c:pt>
                <c:pt idx="436">
                  <c:v>22.57</c:v>
                </c:pt>
                <c:pt idx="437">
                  <c:v>22.57</c:v>
                </c:pt>
                <c:pt idx="438">
                  <c:v>22.56</c:v>
                </c:pt>
                <c:pt idx="439">
                  <c:v>22.56</c:v>
                </c:pt>
                <c:pt idx="440">
                  <c:v>22.57</c:v>
                </c:pt>
                <c:pt idx="441">
                  <c:v>22.56</c:v>
                </c:pt>
                <c:pt idx="442">
                  <c:v>22.56</c:v>
                </c:pt>
                <c:pt idx="443">
                  <c:v>22.55</c:v>
                </c:pt>
                <c:pt idx="444">
                  <c:v>22.56</c:v>
                </c:pt>
                <c:pt idx="445">
                  <c:v>22.56</c:v>
                </c:pt>
                <c:pt idx="446">
                  <c:v>22.57</c:v>
                </c:pt>
                <c:pt idx="447">
                  <c:v>22.56</c:v>
                </c:pt>
                <c:pt idx="448">
                  <c:v>22.57</c:v>
                </c:pt>
                <c:pt idx="449">
                  <c:v>22.54</c:v>
                </c:pt>
                <c:pt idx="450">
                  <c:v>22.56</c:v>
                </c:pt>
                <c:pt idx="451">
                  <c:v>22.53</c:v>
                </c:pt>
                <c:pt idx="452">
                  <c:v>22.5</c:v>
                </c:pt>
                <c:pt idx="453">
                  <c:v>22.5</c:v>
                </c:pt>
                <c:pt idx="454">
                  <c:v>22.49</c:v>
                </c:pt>
                <c:pt idx="455">
                  <c:v>22.53</c:v>
                </c:pt>
                <c:pt idx="456">
                  <c:v>22.54</c:v>
                </c:pt>
                <c:pt idx="457">
                  <c:v>22.56</c:v>
                </c:pt>
                <c:pt idx="458">
                  <c:v>22.55</c:v>
                </c:pt>
                <c:pt idx="459">
                  <c:v>22.53</c:v>
                </c:pt>
                <c:pt idx="460">
                  <c:v>22.5</c:v>
                </c:pt>
                <c:pt idx="461">
                  <c:v>22.479999999999993</c:v>
                </c:pt>
                <c:pt idx="462">
                  <c:v>22.49</c:v>
                </c:pt>
                <c:pt idx="463">
                  <c:v>22.479999999999993</c:v>
                </c:pt>
                <c:pt idx="464">
                  <c:v>22.479999999999993</c:v>
                </c:pt>
                <c:pt idx="465">
                  <c:v>22.49</c:v>
                </c:pt>
                <c:pt idx="466">
                  <c:v>22.49</c:v>
                </c:pt>
                <c:pt idx="467">
                  <c:v>22.49</c:v>
                </c:pt>
                <c:pt idx="468">
                  <c:v>22.479999999999993</c:v>
                </c:pt>
                <c:pt idx="469">
                  <c:v>22.49</c:v>
                </c:pt>
                <c:pt idx="470">
                  <c:v>22.5</c:v>
                </c:pt>
                <c:pt idx="471">
                  <c:v>22.51</c:v>
                </c:pt>
                <c:pt idx="472">
                  <c:v>22.51</c:v>
                </c:pt>
                <c:pt idx="473">
                  <c:v>22.51</c:v>
                </c:pt>
                <c:pt idx="474">
                  <c:v>22.5</c:v>
                </c:pt>
                <c:pt idx="475">
                  <c:v>22.52</c:v>
                </c:pt>
                <c:pt idx="476">
                  <c:v>22.53</c:v>
                </c:pt>
                <c:pt idx="477">
                  <c:v>22.52</c:v>
                </c:pt>
                <c:pt idx="478">
                  <c:v>22.5</c:v>
                </c:pt>
                <c:pt idx="479">
                  <c:v>22.52</c:v>
                </c:pt>
                <c:pt idx="480">
                  <c:v>22.51</c:v>
                </c:pt>
                <c:pt idx="481">
                  <c:v>22.52</c:v>
                </c:pt>
                <c:pt idx="482">
                  <c:v>22.49</c:v>
                </c:pt>
                <c:pt idx="483">
                  <c:v>22.49</c:v>
                </c:pt>
                <c:pt idx="484">
                  <c:v>22.5</c:v>
                </c:pt>
                <c:pt idx="485">
                  <c:v>22.52</c:v>
                </c:pt>
                <c:pt idx="486">
                  <c:v>22.5</c:v>
                </c:pt>
                <c:pt idx="487">
                  <c:v>22.51</c:v>
                </c:pt>
                <c:pt idx="488">
                  <c:v>22.5</c:v>
                </c:pt>
                <c:pt idx="489">
                  <c:v>22.49</c:v>
                </c:pt>
                <c:pt idx="490">
                  <c:v>22.479999999999993</c:v>
                </c:pt>
                <c:pt idx="491">
                  <c:v>22.49</c:v>
                </c:pt>
                <c:pt idx="492">
                  <c:v>22.49</c:v>
                </c:pt>
                <c:pt idx="493">
                  <c:v>22.49</c:v>
                </c:pt>
                <c:pt idx="494">
                  <c:v>22.49</c:v>
                </c:pt>
                <c:pt idx="495">
                  <c:v>22.5</c:v>
                </c:pt>
                <c:pt idx="496">
                  <c:v>22.5</c:v>
                </c:pt>
                <c:pt idx="497">
                  <c:v>22.479999999999993</c:v>
                </c:pt>
                <c:pt idx="498">
                  <c:v>22.51</c:v>
                </c:pt>
                <c:pt idx="499">
                  <c:v>22.5</c:v>
                </c:pt>
                <c:pt idx="500">
                  <c:v>22.51</c:v>
                </c:pt>
                <c:pt idx="501">
                  <c:v>22.5</c:v>
                </c:pt>
                <c:pt idx="502">
                  <c:v>22.5</c:v>
                </c:pt>
                <c:pt idx="503">
                  <c:v>22.49</c:v>
                </c:pt>
                <c:pt idx="504">
                  <c:v>22.5</c:v>
                </c:pt>
                <c:pt idx="505">
                  <c:v>22.51</c:v>
                </c:pt>
                <c:pt idx="506">
                  <c:v>22.51</c:v>
                </c:pt>
                <c:pt idx="507">
                  <c:v>22.49</c:v>
                </c:pt>
                <c:pt idx="508">
                  <c:v>22.459999999999994</c:v>
                </c:pt>
                <c:pt idx="509">
                  <c:v>22.45</c:v>
                </c:pt>
                <c:pt idx="510">
                  <c:v>22.45</c:v>
                </c:pt>
                <c:pt idx="511">
                  <c:v>22.45</c:v>
                </c:pt>
                <c:pt idx="512">
                  <c:v>22.45</c:v>
                </c:pt>
                <c:pt idx="513">
                  <c:v>22.45</c:v>
                </c:pt>
              </c:numCache>
            </c:numRef>
          </c:yVal>
          <c:smooth val="0"/>
        </c:ser>
        <c:ser>
          <c:idx val="4"/>
          <c:order val="4"/>
          <c:tx>
            <c:v>WxS_2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5">
                    <a:lumMod val="50000"/>
                  </a:schemeClr>
                </a:solidFill>
              </a:ln>
            </c:spPr>
          </c:marker>
          <c:xVal>
            <c:numRef>
              <c:f>'28-29072015'!$S$3:$S$510</c:f>
              <c:numCache>
                <c:formatCode>h:mm:ss</c:formatCode>
                <c:ptCount val="508"/>
                <c:pt idx="0">
                  <c:v>0.7055555555555556</c:v>
                </c:pt>
                <c:pt idx="1">
                  <c:v>0.70624999999999993</c:v>
                </c:pt>
                <c:pt idx="2">
                  <c:v>0.70694444444444471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0.7090277777777777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0.7118055555555558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0.71458333333333324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0.71736111111111101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0.72013888888888922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0.72291666666666676</c:v>
                </c:pt>
                <c:pt idx="26">
                  <c:v>0.72361111111111132</c:v>
                </c:pt>
                <c:pt idx="28">
                  <c:v>0.7250000000000002</c:v>
                </c:pt>
                <c:pt idx="29">
                  <c:v>0.72569444444444486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0.7284722222222223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0.73125000000000029</c:v>
                </c:pt>
                <c:pt idx="38">
                  <c:v>0.73194444444444473</c:v>
                </c:pt>
                <c:pt idx="39">
                  <c:v>0.73263888888888906</c:v>
                </c:pt>
                <c:pt idx="41">
                  <c:v>0.73402777777777783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0.73611111111111138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0.73888888888888915</c:v>
                </c:pt>
                <c:pt idx="49">
                  <c:v>0.73958333333333359</c:v>
                </c:pt>
                <c:pt idx="50">
                  <c:v>0.7402777777777777</c:v>
                </c:pt>
                <c:pt idx="51">
                  <c:v>0.74097222222222225</c:v>
                </c:pt>
                <c:pt idx="52">
                  <c:v>0.7416666666666667</c:v>
                </c:pt>
                <c:pt idx="53">
                  <c:v>0.74236111111111114</c:v>
                </c:pt>
                <c:pt idx="54">
                  <c:v>0.7430555555555558</c:v>
                </c:pt>
                <c:pt idx="55">
                  <c:v>0.74375000000000024</c:v>
                </c:pt>
                <c:pt idx="56">
                  <c:v>0.7444444444444448</c:v>
                </c:pt>
                <c:pt idx="57">
                  <c:v>0.74513888888888913</c:v>
                </c:pt>
                <c:pt idx="58">
                  <c:v>0.74583333333333346</c:v>
                </c:pt>
                <c:pt idx="59">
                  <c:v>0.74652777777777779</c:v>
                </c:pt>
                <c:pt idx="60">
                  <c:v>0.74722222222222223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0.74930555555555589</c:v>
                </c:pt>
                <c:pt idx="64">
                  <c:v>0.75000000000000022</c:v>
                </c:pt>
                <c:pt idx="66">
                  <c:v>0.75138888888888922</c:v>
                </c:pt>
                <c:pt idx="67">
                  <c:v>0.75208333333333355</c:v>
                </c:pt>
                <c:pt idx="68">
                  <c:v>0.75277777777777799</c:v>
                </c:pt>
                <c:pt idx="69">
                  <c:v>0.75347222222222221</c:v>
                </c:pt>
                <c:pt idx="70">
                  <c:v>0.75416666666666676</c:v>
                </c:pt>
                <c:pt idx="71">
                  <c:v>0.75486111111111132</c:v>
                </c:pt>
                <c:pt idx="72">
                  <c:v>0.75555555555555565</c:v>
                </c:pt>
                <c:pt idx="73">
                  <c:v>0.7562500000000002</c:v>
                </c:pt>
                <c:pt idx="74">
                  <c:v>0.75694444444444486</c:v>
                </c:pt>
                <c:pt idx="75">
                  <c:v>0.75763888888888931</c:v>
                </c:pt>
                <c:pt idx="76">
                  <c:v>0.75833333333333353</c:v>
                </c:pt>
                <c:pt idx="77">
                  <c:v>0.75902777777777775</c:v>
                </c:pt>
                <c:pt idx="79">
                  <c:v>0.76041666666666652</c:v>
                </c:pt>
                <c:pt idx="80">
                  <c:v>0.76111111111111129</c:v>
                </c:pt>
                <c:pt idx="81">
                  <c:v>0.76180555555555585</c:v>
                </c:pt>
                <c:pt idx="82">
                  <c:v>0.76250000000000029</c:v>
                </c:pt>
                <c:pt idx="83">
                  <c:v>0.76319444444444473</c:v>
                </c:pt>
                <c:pt idx="84">
                  <c:v>0.76388888888888906</c:v>
                </c:pt>
                <c:pt idx="85">
                  <c:v>0.76458333333333361</c:v>
                </c:pt>
                <c:pt idx="86">
                  <c:v>0.76527777777777783</c:v>
                </c:pt>
                <c:pt idx="87">
                  <c:v>0.76597222222222239</c:v>
                </c:pt>
                <c:pt idx="88">
                  <c:v>0.76666666666666661</c:v>
                </c:pt>
                <c:pt idx="89">
                  <c:v>0.76736111111111138</c:v>
                </c:pt>
                <c:pt idx="90">
                  <c:v>0.76805555555555582</c:v>
                </c:pt>
                <c:pt idx="91">
                  <c:v>0.76875000000000016</c:v>
                </c:pt>
                <c:pt idx="92">
                  <c:v>0.76944444444444471</c:v>
                </c:pt>
                <c:pt idx="93">
                  <c:v>0.77013888888888915</c:v>
                </c:pt>
                <c:pt idx="95">
                  <c:v>0.7715277777777777</c:v>
                </c:pt>
                <c:pt idx="96">
                  <c:v>0.77222222222222225</c:v>
                </c:pt>
                <c:pt idx="97">
                  <c:v>0.7729166666666667</c:v>
                </c:pt>
                <c:pt idx="98">
                  <c:v>0.77361111111111136</c:v>
                </c:pt>
                <c:pt idx="99">
                  <c:v>0.7743055555555558</c:v>
                </c:pt>
                <c:pt idx="100">
                  <c:v>0.77500000000000024</c:v>
                </c:pt>
                <c:pt idx="101">
                  <c:v>0.77569444444444502</c:v>
                </c:pt>
                <c:pt idx="102">
                  <c:v>0.77638888888888913</c:v>
                </c:pt>
                <c:pt idx="103">
                  <c:v>0.77708333333333346</c:v>
                </c:pt>
                <c:pt idx="104">
                  <c:v>0.77777777777777801</c:v>
                </c:pt>
                <c:pt idx="105">
                  <c:v>0.77847222222222223</c:v>
                </c:pt>
                <c:pt idx="106">
                  <c:v>0.77916666666666667</c:v>
                </c:pt>
                <c:pt idx="107">
                  <c:v>0.77986111111111123</c:v>
                </c:pt>
                <c:pt idx="108">
                  <c:v>0.78055555555555567</c:v>
                </c:pt>
                <c:pt idx="109">
                  <c:v>0.78125</c:v>
                </c:pt>
                <c:pt idx="111">
                  <c:v>0.78263888888888922</c:v>
                </c:pt>
                <c:pt idx="112">
                  <c:v>0.78333333333333333</c:v>
                </c:pt>
                <c:pt idx="113">
                  <c:v>0.78402777777777777</c:v>
                </c:pt>
                <c:pt idx="114">
                  <c:v>0.78472222222222221</c:v>
                </c:pt>
                <c:pt idx="115">
                  <c:v>0.78541666666666643</c:v>
                </c:pt>
                <c:pt idx="116">
                  <c:v>0.78611111111111109</c:v>
                </c:pt>
                <c:pt idx="118">
                  <c:v>0.78749999999999998</c:v>
                </c:pt>
                <c:pt idx="119">
                  <c:v>0.78819444444444464</c:v>
                </c:pt>
                <c:pt idx="120">
                  <c:v>0.78888888888888908</c:v>
                </c:pt>
                <c:pt idx="121">
                  <c:v>0.7895833333333333</c:v>
                </c:pt>
                <c:pt idx="122">
                  <c:v>0.79027777777777752</c:v>
                </c:pt>
                <c:pt idx="123">
                  <c:v>0.7909722222222223</c:v>
                </c:pt>
                <c:pt idx="124">
                  <c:v>0.79166666666666652</c:v>
                </c:pt>
                <c:pt idx="125">
                  <c:v>0.79236111111111107</c:v>
                </c:pt>
                <c:pt idx="126">
                  <c:v>0.79305555555555562</c:v>
                </c:pt>
                <c:pt idx="127">
                  <c:v>0.79375000000000029</c:v>
                </c:pt>
                <c:pt idx="128">
                  <c:v>0.79444444444444462</c:v>
                </c:pt>
                <c:pt idx="129">
                  <c:v>0.79513888888888884</c:v>
                </c:pt>
                <c:pt idx="131">
                  <c:v>0.79652777777777761</c:v>
                </c:pt>
                <c:pt idx="132">
                  <c:v>0.79722222222222217</c:v>
                </c:pt>
                <c:pt idx="133">
                  <c:v>0.7979166666666665</c:v>
                </c:pt>
                <c:pt idx="134">
                  <c:v>0.79861111111111138</c:v>
                </c:pt>
                <c:pt idx="135">
                  <c:v>0.7993055555555556</c:v>
                </c:pt>
                <c:pt idx="136">
                  <c:v>0.79999999999999993</c:v>
                </c:pt>
                <c:pt idx="137">
                  <c:v>0.80069444444444471</c:v>
                </c:pt>
                <c:pt idx="138">
                  <c:v>0.80138888888888893</c:v>
                </c:pt>
                <c:pt idx="139">
                  <c:v>0.80208333333333359</c:v>
                </c:pt>
                <c:pt idx="140">
                  <c:v>0.8027777777777777</c:v>
                </c:pt>
                <c:pt idx="141">
                  <c:v>0.80347222222222203</c:v>
                </c:pt>
                <c:pt idx="142">
                  <c:v>0.80416666666666659</c:v>
                </c:pt>
                <c:pt idx="144">
                  <c:v>0.80555555555555569</c:v>
                </c:pt>
                <c:pt idx="145">
                  <c:v>0.80625000000000002</c:v>
                </c:pt>
                <c:pt idx="146">
                  <c:v>0.8069444444444448</c:v>
                </c:pt>
                <c:pt idx="147">
                  <c:v>0.80763888888888913</c:v>
                </c:pt>
                <c:pt idx="148">
                  <c:v>0.80833333333333324</c:v>
                </c:pt>
                <c:pt idx="149">
                  <c:v>0.80902777777777779</c:v>
                </c:pt>
                <c:pt idx="150">
                  <c:v>0.80972222222222223</c:v>
                </c:pt>
                <c:pt idx="152">
                  <c:v>0.81111111111111101</c:v>
                </c:pt>
                <c:pt idx="153">
                  <c:v>0.81180555555555589</c:v>
                </c:pt>
                <c:pt idx="155">
                  <c:v>0.81319444444444466</c:v>
                </c:pt>
                <c:pt idx="156">
                  <c:v>0.81388888888888922</c:v>
                </c:pt>
                <c:pt idx="158">
                  <c:v>0.81527777777777777</c:v>
                </c:pt>
                <c:pt idx="159">
                  <c:v>0.81597222222222221</c:v>
                </c:pt>
                <c:pt idx="160">
                  <c:v>0.81666666666666676</c:v>
                </c:pt>
                <c:pt idx="161">
                  <c:v>0.81736111111111109</c:v>
                </c:pt>
                <c:pt idx="162">
                  <c:v>0.81805555555555565</c:v>
                </c:pt>
                <c:pt idx="163">
                  <c:v>0.8187500000000002</c:v>
                </c:pt>
                <c:pt idx="164">
                  <c:v>0.81944444444444464</c:v>
                </c:pt>
                <c:pt idx="165">
                  <c:v>0.82013888888888908</c:v>
                </c:pt>
                <c:pt idx="166">
                  <c:v>0.82083333333333353</c:v>
                </c:pt>
                <c:pt idx="167">
                  <c:v>0.82152777777777752</c:v>
                </c:pt>
                <c:pt idx="168">
                  <c:v>0.8222222222222223</c:v>
                </c:pt>
                <c:pt idx="169">
                  <c:v>0.82291666666666652</c:v>
                </c:pt>
                <c:pt idx="171">
                  <c:v>0.82430555555555562</c:v>
                </c:pt>
                <c:pt idx="172">
                  <c:v>0.82500000000000029</c:v>
                </c:pt>
                <c:pt idx="173">
                  <c:v>0.82569444444444473</c:v>
                </c:pt>
                <c:pt idx="174">
                  <c:v>0.82638888888888884</c:v>
                </c:pt>
                <c:pt idx="175">
                  <c:v>0.82708333333333361</c:v>
                </c:pt>
                <c:pt idx="176">
                  <c:v>0.82777777777777783</c:v>
                </c:pt>
                <c:pt idx="177">
                  <c:v>0.82847222222222217</c:v>
                </c:pt>
                <c:pt idx="178">
                  <c:v>0.8291666666666665</c:v>
                </c:pt>
                <c:pt idx="179">
                  <c:v>0.82986111111111138</c:v>
                </c:pt>
                <c:pt idx="180">
                  <c:v>0.8305555555555556</c:v>
                </c:pt>
                <c:pt idx="181">
                  <c:v>0.83124999999999993</c:v>
                </c:pt>
                <c:pt idx="182">
                  <c:v>0.83194444444444471</c:v>
                </c:pt>
                <c:pt idx="184">
                  <c:v>0.83333333333333359</c:v>
                </c:pt>
                <c:pt idx="185">
                  <c:v>0.8340277777777777</c:v>
                </c:pt>
                <c:pt idx="186">
                  <c:v>0.83472222222222225</c:v>
                </c:pt>
                <c:pt idx="187">
                  <c:v>0.83541666666666659</c:v>
                </c:pt>
                <c:pt idx="188">
                  <c:v>0.83611111111111114</c:v>
                </c:pt>
                <c:pt idx="189">
                  <c:v>0.8368055555555558</c:v>
                </c:pt>
                <c:pt idx="190">
                  <c:v>0.83750000000000002</c:v>
                </c:pt>
                <c:pt idx="191">
                  <c:v>0.8381944444444448</c:v>
                </c:pt>
                <c:pt idx="192">
                  <c:v>0.83888888888888913</c:v>
                </c:pt>
                <c:pt idx="193">
                  <c:v>0.83958333333333324</c:v>
                </c:pt>
                <c:pt idx="194">
                  <c:v>0.84027777777777779</c:v>
                </c:pt>
                <c:pt idx="195">
                  <c:v>0.84097222222222223</c:v>
                </c:pt>
                <c:pt idx="196">
                  <c:v>0.84236111111111101</c:v>
                </c:pt>
                <c:pt idx="197">
                  <c:v>0.84305555555555589</c:v>
                </c:pt>
                <c:pt idx="198">
                  <c:v>0.84375000000000022</c:v>
                </c:pt>
                <c:pt idx="199">
                  <c:v>0.84444444444444466</c:v>
                </c:pt>
                <c:pt idx="200">
                  <c:v>0.84513888888888922</c:v>
                </c:pt>
                <c:pt idx="201">
                  <c:v>0.84583333333333355</c:v>
                </c:pt>
                <c:pt idx="202">
                  <c:v>0.84652777777777777</c:v>
                </c:pt>
                <c:pt idx="203">
                  <c:v>0.84722222222222221</c:v>
                </c:pt>
                <c:pt idx="204">
                  <c:v>0.84791666666666676</c:v>
                </c:pt>
                <c:pt idx="205">
                  <c:v>0.84861111111111132</c:v>
                </c:pt>
                <c:pt idx="206">
                  <c:v>0.84930555555555565</c:v>
                </c:pt>
                <c:pt idx="207">
                  <c:v>0.8500000000000002</c:v>
                </c:pt>
                <c:pt idx="208">
                  <c:v>0.85069444444444486</c:v>
                </c:pt>
                <c:pt idx="209">
                  <c:v>0.85138888888888908</c:v>
                </c:pt>
                <c:pt idx="210">
                  <c:v>0.85208333333333353</c:v>
                </c:pt>
                <c:pt idx="211">
                  <c:v>0.8534722222222223</c:v>
                </c:pt>
                <c:pt idx="212">
                  <c:v>0.85416666666666652</c:v>
                </c:pt>
                <c:pt idx="213">
                  <c:v>0.85486111111111129</c:v>
                </c:pt>
                <c:pt idx="214">
                  <c:v>0.85555555555555562</c:v>
                </c:pt>
                <c:pt idx="215">
                  <c:v>0.85625000000000029</c:v>
                </c:pt>
                <c:pt idx="216">
                  <c:v>0.85694444444444473</c:v>
                </c:pt>
                <c:pt idx="217">
                  <c:v>0.85763888888888906</c:v>
                </c:pt>
                <c:pt idx="218">
                  <c:v>0.85833333333333361</c:v>
                </c:pt>
                <c:pt idx="219">
                  <c:v>0.85902777777777783</c:v>
                </c:pt>
                <c:pt idx="220">
                  <c:v>0.85972222222222239</c:v>
                </c:pt>
                <c:pt idx="221">
                  <c:v>0.8604166666666665</c:v>
                </c:pt>
                <c:pt idx="222">
                  <c:v>0.86111111111111138</c:v>
                </c:pt>
                <c:pt idx="223">
                  <c:v>0.86249999999999993</c:v>
                </c:pt>
                <c:pt idx="224">
                  <c:v>0.86319444444444471</c:v>
                </c:pt>
                <c:pt idx="225">
                  <c:v>0.86388888888888915</c:v>
                </c:pt>
                <c:pt idx="226">
                  <c:v>0.86458333333333359</c:v>
                </c:pt>
                <c:pt idx="227">
                  <c:v>0.8652777777777777</c:v>
                </c:pt>
                <c:pt idx="228">
                  <c:v>0.86597222222222225</c:v>
                </c:pt>
                <c:pt idx="229">
                  <c:v>0.8666666666666667</c:v>
                </c:pt>
                <c:pt idx="230">
                  <c:v>0.86736111111111114</c:v>
                </c:pt>
                <c:pt idx="231">
                  <c:v>0.8680555555555558</c:v>
                </c:pt>
                <c:pt idx="232">
                  <c:v>0.86875000000000024</c:v>
                </c:pt>
                <c:pt idx="233">
                  <c:v>0.8694444444444448</c:v>
                </c:pt>
                <c:pt idx="234">
                  <c:v>0.87013888888888913</c:v>
                </c:pt>
                <c:pt idx="235">
                  <c:v>0.87152777777777779</c:v>
                </c:pt>
                <c:pt idx="236">
                  <c:v>0.87222222222222223</c:v>
                </c:pt>
                <c:pt idx="237">
                  <c:v>0.87291666666666667</c:v>
                </c:pt>
                <c:pt idx="238">
                  <c:v>0.87361111111111123</c:v>
                </c:pt>
                <c:pt idx="239">
                  <c:v>0.87430555555555589</c:v>
                </c:pt>
                <c:pt idx="240">
                  <c:v>0.87500000000000022</c:v>
                </c:pt>
                <c:pt idx="241">
                  <c:v>0.87569444444444489</c:v>
                </c:pt>
                <c:pt idx="242">
                  <c:v>0.87638888888888922</c:v>
                </c:pt>
                <c:pt idx="243">
                  <c:v>0.87708333333333355</c:v>
                </c:pt>
                <c:pt idx="244">
                  <c:v>0.87777777777777799</c:v>
                </c:pt>
                <c:pt idx="245">
                  <c:v>0.87847222222222221</c:v>
                </c:pt>
                <c:pt idx="246">
                  <c:v>0.87916666666666676</c:v>
                </c:pt>
                <c:pt idx="247">
                  <c:v>0.88055555555555554</c:v>
                </c:pt>
                <c:pt idx="248">
                  <c:v>0.88124999999999998</c:v>
                </c:pt>
                <c:pt idx="249">
                  <c:v>0.88194444444444464</c:v>
                </c:pt>
                <c:pt idx="250">
                  <c:v>0.88263888888888908</c:v>
                </c:pt>
                <c:pt idx="251">
                  <c:v>0.8833333333333333</c:v>
                </c:pt>
                <c:pt idx="252">
                  <c:v>0.88402777777777752</c:v>
                </c:pt>
                <c:pt idx="253">
                  <c:v>0.8847222222222223</c:v>
                </c:pt>
                <c:pt idx="254">
                  <c:v>0.8854166666666663</c:v>
                </c:pt>
                <c:pt idx="255">
                  <c:v>0.88611111111111107</c:v>
                </c:pt>
                <c:pt idx="256">
                  <c:v>0.88680555555555562</c:v>
                </c:pt>
                <c:pt idx="257">
                  <c:v>0.88750000000000007</c:v>
                </c:pt>
                <c:pt idx="258">
                  <c:v>0.88819444444444462</c:v>
                </c:pt>
                <c:pt idx="259">
                  <c:v>0.88958333333333339</c:v>
                </c:pt>
                <c:pt idx="260">
                  <c:v>0.89027777777777761</c:v>
                </c:pt>
                <c:pt idx="261">
                  <c:v>0.89097222222222217</c:v>
                </c:pt>
                <c:pt idx="262">
                  <c:v>0.8916666666666665</c:v>
                </c:pt>
                <c:pt idx="263">
                  <c:v>0.89236111111111116</c:v>
                </c:pt>
                <c:pt idx="264">
                  <c:v>0.8930555555555556</c:v>
                </c:pt>
                <c:pt idx="265">
                  <c:v>0.89374999999999993</c:v>
                </c:pt>
                <c:pt idx="266">
                  <c:v>0.8944444444444446</c:v>
                </c:pt>
                <c:pt idx="267">
                  <c:v>0.89513888888888893</c:v>
                </c:pt>
                <c:pt idx="268">
                  <c:v>0.89583333333333359</c:v>
                </c:pt>
                <c:pt idx="269">
                  <c:v>0.89652777777777759</c:v>
                </c:pt>
                <c:pt idx="270">
                  <c:v>0.89722222222222203</c:v>
                </c:pt>
                <c:pt idx="271">
                  <c:v>0.89861111111111114</c:v>
                </c:pt>
                <c:pt idx="272">
                  <c:v>0.89930555555555569</c:v>
                </c:pt>
                <c:pt idx="273">
                  <c:v>0.9</c:v>
                </c:pt>
                <c:pt idx="274">
                  <c:v>0.9006944444444448</c:v>
                </c:pt>
                <c:pt idx="275">
                  <c:v>0.90138888888888891</c:v>
                </c:pt>
                <c:pt idx="276">
                  <c:v>0.90208333333333324</c:v>
                </c:pt>
                <c:pt idx="277">
                  <c:v>0.90277777777777779</c:v>
                </c:pt>
                <c:pt idx="278">
                  <c:v>0.90347222222222201</c:v>
                </c:pt>
                <c:pt idx="279">
                  <c:v>0.90416666666666656</c:v>
                </c:pt>
                <c:pt idx="280">
                  <c:v>0.90486111111111101</c:v>
                </c:pt>
                <c:pt idx="281">
                  <c:v>0.90555555555555567</c:v>
                </c:pt>
                <c:pt idx="282">
                  <c:v>0.90625</c:v>
                </c:pt>
                <c:pt idx="283">
                  <c:v>0.90763888888888922</c:v>
                </c:pt>
                <c:pt idx="284">
                  <c:v>0.90833333333333333</c:v>
                </c:pt>
                <c:pt idx="285">
                  <c:v>0.90902777777777777</c:v>
                </c:pt>
                <c:pt idx="286">
                  <c:v>0.90972222222222221</c:v>
                </c:pt>
                <c:pt idx="287">
                  <c:v>0.91041666666666643</c:v>
                </c:pt>
                <c:pt idx="288">
                  <c:v>0.91111111111111109</c:v>
                </c:pt>
                <c:pt idx="289">
                  <c:v>0.91180555555555565</c:v>
                </c:pt>
                <c:pt idx="290">
                  <c:v>0.91249999999999998</c:v>
                </c:pt>
                <c:pt idx="291">
                  <c:v>0.91319444444444464</c:v>
                </c:pt>
                <c:pt idx="292">
                  <c:v>0.91388888888888908</c:v>
                </c:pt>
                <c:pt idx="293">
                  <c:v>0.9145833333333333</c:v>
                </c:pt>
                <c:pt idx="294">
                  <c:v>0.91527777777777752</c:v>
                </c:pt>
                <c:pt idx="295">
                  <c:v>0.91666666666666652</c:v>
                </c:pt>
                <c:pt idx="296">
                  <c:v>0.91736111111111107</c:v>
                </c:pt>
                <c:pt idx="297">
                  <c:v>0.91805555555555562</c:v>
                </c:pt>
                <c:pt idx="298">
                  <c:v>0.91875000000000029</c:v>
                </c:pt>
                <c:pt idx="299">
                  <c:v>0.91944444444444462</c:v>
                </c:pt>
                <c:pt idx="300">
                  <c:v>0.92013888888888884</c:v>
                </c:pt>
                <c:pt idx="301">
                  <c:v>0.92083333333333361</c:v>
                </c:pt>
                <c:pt idx="302">
                  <c:v>0.92152777777777761</c:v>
                </c:pt>
                <c:pt idx="303">
                  <c:v>0.92222222222222217</c:v>
                </c:pt>
                <c:pt idx="304">
                  <c:v>0.9229166666666665</c:v>
                </c:pt>
                <c:pt idx="305">
                  <c:v>0.92361111111111138</c:v>
                </c:pt>
                <c:pt idx="306">
                  <c:v>0.9243055555555556</c:v>
                </c:pt>
                <c:pt idx="307">
                  <c:v>0.92569444444444471</c:v>
                </c:pt>
                <c:pt idx="308">
                  <c:v>0.92638888888888893</c:v>
                </c:pt>
                <c:pt idx="309">
                  <c:v>0.92708333333333359</c:v>
                </c:pt>
                <c:pt idx="310">
                  <c:v>0.9277777777777777</c:v>
                </c:pt>
                <c:pt idx="311">
                  <c:v>0.92847222222222203</c:v>
                </c:pt>
                <c:pt idx="312">
                  <c:v>0.92916666666666659</c:v>
                </c:pt>
                <c:pt idx="313">
                  <c:v>0.92986111111111114</c:v>
                </c:pt>
                <c:pt idx="314">
                  <c:v>0.93055555555555569</c:v>
                </c:pt>
                <c:pt idx="315">
                  <c:v>0.93125000000000002</c:v>
                </c:pt>
                <c:pt idx="316">
                  <c:v>0.9319444444444448</c:v>
                </c:pt>
                <c:pt idx="317">
                  <c:v>0.93263888888888913</c:v>
                </c:pt>
                <c:pt idx="318">
                  <c:v>0.93333333333333324</c:v>
                </c:pt>
                <c:pt idx="319">
                  <c:v>0.93472222222222223</c:v>
                </c:pt>
                <c:pt idx="320">
                  <c:v>0.93541666666666656</c:v>
                </c:pt>
                <c:pt idx="321">
                  <c:v>0.93611111111111101</c:v>
                </c:pt>
                <c:pt idx="322">
                  <c:v>0.93680555555555589</c:v>
                </c:pt>
                <c:pt idx="323">
                  <c:v>0.9375</c:v>
                </c:pt>
                <c:pt idx="324">
                  <c:v>0.93819444444444466</c:v>
                </c:pt>
                <c:pt idx="325">
                  <c:v>0.93888888888888922</c:v>
                </c:pt>
                <c:pt idx="326">
                  <c:v>0.93958333333333333</c:v>
                </c:pt>
                <c:pt idx="327">
                  <c:v>0.94027777777777777</c:v>
                </c:pt>
                <c:pt idx="328">
                  <c:v>0.94097222222222221</c:v>
                </c:pt>
                <c:pt idx="329">
                  <c:v>0.94166666666666676</c:v>
                </c:pt>
                <c:pt idx="330">
                  <c:v>0.94236111111111109</c:v>
                </c:pt>
                <c:pt idx="331">
                  <c:v>0.9437500000000002</c:v>
                </c:pt>
                <c:pt idx="332">
                  <c:v>0.94444444444444464</c:v>
                </c:pt>
                <c:pt idx="333">
                  <c:v>0.94513888888888908</c:v>
                </c:pt>
                <c:pt idx="334">
                  <c:v>0.94583333333333353</c:v>
                </c:pt>
                <c:pt idx="335">
                  <c:v>0.94652777777777752</c:v>
                </c:pt>
                <c:pt idx="336">
                  <c:v>0.9472222222222223</c:v>
                </c:pt>
                <c:pt idx="337">
                  <c:v>0.94791666666666652</c:v>
                </c:pt>
                <c:pt idx="338">
                  <c:v>0.94861111111111129</c:v>
                </c:pt>
                <c:pt idx="339">
                  <c:v>0.94930555555555562</c:v>
                </c:pt>
                <c:pt idx="340">
                  <c:v>0.95000000000000029</c:v>
                </c:pt>
                <c:pt idx="341">
                  <c:v>0.95069444444444473</c:v>
                </c:pt>
                <c:pt idx="342">
                  <c:v>0.95138888888888884</c:v>
                </c:pt>
                <c:pt idx="343">
                  <c:v>0.95277777777777783</c:v>
                </c:pt>
                <c:pt idx="344">
                  <c:v>0.95347222222222217</c:v>
                </c:pt>
                <c:pt idx="345">
                  <c:v>0.9541666666666665</c:v>
                </c:pt>
                <c:pt idx="346">
                  <c:v>0.95486111111111138</c:v>
                </c:pt>
                <c:pt idx="347">
                  <c:v>0.9555555555555556</c:v>
                </c:pt>
                <c:pt idx="348">
                  <c:v>0.95624999999999993</c:v>
                </c:pt>
                <c:pt idx="349">
                  <c:v>0.95694444444444471</c:v>
                </c:pt>
                <c:pt idx="350">
                  <c:v>0.95763888888888915</c:v>
                </c:pt>
                <c:pt idx="351">
                  <c:v>0.95833333333333359</c:v>
                </c:pt>
                <c:pt idx="352">
                  <c:v>0.9590277777777777</c:v>
                </c:pt>
                <c:pt idx="353">
                  <c:v>0.95972222222222225</c:v>
                </c:pt>
                <c:pt idx="354">
                  <c:v>0.96041666666666659</c:v>
                </c:pt>
                <c:pt idx="355">
                  <c:v>0.9618055555555558</c:v>
                </c:pt>
                <c:pt idx="356">
                  <c:v>0.96250000000000002</c:v>
                </c:pt>
                <c:pt idx="357">
                  <c:v>0.9631944444444448</c:v>
                </c:pt>
                <c:pt idx="358">
                  <c:v>0.96388888888888913</c:v>
                </c:pt>
                <c:pt idx="359">
                  <c:v>0.96458333333333324</c:v>
                </c:pt>
                <c:pt idx="360">
                  <c:v>0.96527777777777779</c:v>
                </c:pt>
                <c:pt idx="361">
                  <c:v>0.96597222222222223</c:v>
                </c:pt>
                <c:pt idx="362">
                  <c:v>0.96666666666666667</c:v>
                </c:pt>
                <c:pt idx="363">
                  <c:v>0.96736111111111101</c:v>
                </c:pt>
                <c:pt idx="364">
                  <c:v>0.96805555555555589</c:v>
                </c:pt>
                <c:pt idx="365">
                  <c:v>0.96875000000000022</c:v>
                </c:pt>
                <c:pt idx="366">
                  <c:v>0.96944444444444466</c:v>
                </c:pt>
                <c:pt idx="367">
                  <c:v>0.97083333333333355</c:v>
                </c:pt>
                <c:pt idx="368">
                  <c:v>0.97152777777777777</c:v>
                </c:pt>
                <c:pt idx="369">
                  <c:v>0.97222222222222221</c:v>
                </c:pt>
                <c:pt idx="370">
                  <c:v>0.97291666666666676</c:v>
                </c:pt>
                <c:pt idx="371">
                  <c:v>0.97361111111111132</c:v>
                </c:pt>
                <c:pt idx="372">
                  <c:v>0.97430555555555565</c:v>
                </c:pt>
                <c:pt idx="373">
                  <c:v>0.9750000000000002</c:v>
                </c:pt>
                <c:pt idx="374">
                  <c:v>0.97569444444444486</c:v>
                </c:pt>
                <c:pt idx="375">
                  <c:v>0.97638888888888908</c:v>
                </c:pt>
                <c:pt idx="376">
                  <c:v>0.97708333333333353</c:v>
                </c:pt>
                <c:pt idx="377">
                  <c:v>0.97777777777777775</c:v>
                </c:pt>
                <c:pt idx="378">
                  <c:v>0.9784722222222223</c:v>
                </c:pt>
                <c:pt idx="379">
                  <c:v>0.97986111111111129</c:v>
                </c:pt>
                <c:pt idx="380">
                  <c:v>0.98055555555555551</c:v>
                </c:pt>
                <c:pt idx="381">
                  <c:v>0.98125000000000007</c:v>
                </c:pt>
                <c:pt idx="382">
                  <c:v>0.98194444444444462</c:v>
                </c:pt>
                <c:pt idx="383">
                  <c:v>0.98263888888888884</c:v>
                </c:pt>
                <c:pt idx="384">
                  <c:v>0.98333333333333339</c:v>
                </c:pt>
                <c:pt idx="385">
                  <c:v>0.98402777777777761</c:v>
                </c:pt>
                <c:pt idx="386">
                  <c:v>0.98472222222222217</c:v>
                </c:pt>
                <c:pt idx="387">
                  <c:v>0.98541666666666627</c:v>
                </c:pt>
                <c:pt idx="388">
                  <c:v>0.98611111111111116</c:v>
                </c:pt>
                <c:pt idx="389">
                  <c:v>0.9868055555555556</c:v>
                </c:pt>
                <c:pt idx="390">
                  <c:v>0.98749999999999971</c:v>
                </c:pt>
                <c:pt idx="391">
                  <c:v>0.98888888888888893</c:v>
                </c:pt>
                <c:pt idx="392">
                  <c:v>0.98958333333333337</c:v>
                </c:pt>
                <c:pt idx="393">
                  <c:v>0.99027777777777759</c:v>
                </c:pt>
                <c:pt idx="394">
                  <c:v>0.99097222222222203</c:v>
                </c:pt>
                <c:pt idx="395">
                  <c:v>0.99166666666666659</c:v>
                </c:pt>
                <c:pt idx="396">
                  <c:v>0.99236111111111092</c:v>
                </c:pt>
                <c:pt idx="397">
                  <c:v>0.99305555555555569</c:v>
                </c:pt>
                <c:pt idx="398">
                  <c:v>0.99375000000000002</c:v>
                </c:pt>
                <c:pt idx="399">
                  <c:v>0.99444444444444469</c:v>
                </c:pt>
                <c:pt idx="400">
                  <c:v>0.99583333333333324</c:v>
                </c:pt>
                <c:pt idx="401">
                  <c:v>0.99652777777777757</c:v>
                </c:pt>
                <c:pt idx="402">
                  <c:v>0.99722222222222201</c:v>
                </c:pt>
                <c:pt idx="403">
                  <c:v>0.99791666666666656</c:v>
                </c:pt>
                <c:pt idx="404">
                  <c:v>0.99861111111111101</c:v>
                </c:pt>
                <c:pt idx="405">
                  <c:v>0.99930555555555567</c:v>
                </c:pt>
                <c:pt idx="406">
                  <c:v>1</c:v>
                </c:pt>
                <c:pt idx="407">
                  <c:v>1.0006944444444439</c:v>
                </c:pt>
                <c:pt idx="408">
                  <c:v>1.0013888888888889</c:v>
                </c:pt>
                <c:pt idx="409">
                  <c:v>1.0020833333333339</c:v>
                </c:pt>
                <c:pt idx="410">
                  <c:v>1.002777777777778</c:v>
                </c:pt>
                <c:pt idx="411">
                  <c:v>1.0034722222222219</c:v>
                </c:pt>
                <c:pt idx="412">
                  <c:v>1.0048611111111112</c:v>
                </c:pt>
                <c:pt idx="413">
                  <c:v>1.0055555555555555</c:v>
                </c:pt>
                <c:pt idx="414">
                  <c:v>1.0062500000000001</c:v>
                </c:pt>
                <c:pt idx="415">
                  <c:v>1.006944444444444</c:v>
                </c:pt>
                <c:pt idx="416">
                  <c:v>1.007638888888889</c:v>
                </c:pt>
                <c:pt idx="417">
                  <c:v>1.0083333333333333</c:v>
                </c:pt>
                <c:pt idx="418">
                  <c:v>1.0090277777777779</c:v>
                </c:pt>
                <c:pt idx="419">
                  <c:v>1.0097222222222217</c:v>
                </c:pt>
                <c:pt idx="420">
                  <c:v>1.0104166666666667</c:v>
                </c:pt>
                <c:pt idx="421">
                  <c:v>1.0111111111111111</c:v>
                </c:pt>
                <c:pt idx="422">
                  <c:v>1.0118055555555556</c:v>
                </c:pt>
                <c:pt idx="423">
                  <c:v>1.0125</c:v>
                </c:pt>
                <c:pt idx="424">
                  <c:v>1.0138888888888888</c:v>
                </c:pt>
                <c:pt idx="425">
                  <c:v>1.0145833333333338</c:v>
                </c:pt>
                <c:pt idx="426">
                  <c:v>1.0152777777777777</c:v>
                </c:pt>
                <c:pt idx="427">
                  <c:v>1.0159722222222218</c:v>
                </c:pt>
                <c:pt idx="428">
                  <c:v>1.0166666666666666</c:v>
                </c:pt>
                <c:pt idx="429">
                  <c:v>1.0173611111111112</c:v>
                </c:pt>
                <c:pt idx="430">
                  <c:v>1.0180555555555559</c:v>
                </c:pt>
                <c:pt idx="431">
                  <c:v>1.01875</c:v>
                </c:pt>
                <c:pt idx="432">
                  <c:v>1.0194444444444439</c:v>
                </c:pt>
                <c:pt idx="433">
                  <c:v>1.0201388888888889</c:v>
                </c:pt>
                <c:pt idx="434">
                  <c:v>1.0208333333333333</c:v>
                </c:pt>
                <c:pt idx="435">
                  <c:v>1.0215277777777778</c:v>
                </c:pt>
                <c:pt idx="436">
                  <c:v>1.0229166666666667</c:v>
                </c:pt>
                <c:pt idx="437">
                  <c:v>1.023611111111111</c:v>
                </c:pt>
                <c:pt idx="438">
                  <c:v>1.024305555555556</c:v>
                </c:pt>
                <c:pt idx="439">
                  <c:v>1.0249999999999995</c:v>
                </c:pt>
                <c:pt idx="440">
                  <c:v>1.0256944444444436</c:v>
                </c:pt>
                <c:pt idx="441">
                  <c:v>1.0263888888888892</c:v>
                </c:pt>
                <c:pt idx="442">
                  <c:v>1.0270833333333333</c:v>
                </c:pt>
                <c:pt idx="443">
                  <c:v>1.0277777777777777</c:v>
                </c:pt>
                <c:pt idx="444">
                  <c:v>1.0284722222222222</c:v>
                </c:pt>
                <c:pt idx="445">
                  <c:v>1.0291666666666666</c:v>
                </c:pt>
                <c:pt idx="446">
                  <c:v>1.0298611111111107</c:v>
                </c:pt>
                <c:pt idx="447">
                  <c:v>1.0305555555555559</c:v>
                </c:pt>
                <c:pt idx="448">
                  <c:v>1.0319444444444439</c:v>
                </c:pt>
                <c:pt idx="449">
                  <c:v>1.0326388888888889</c:v>
                </c:pt>
                <c:pt idx="450">
                  <c:v>1.0333333333333334</c:v>
                </c:pt>
                <c:pt idx="451">
                  <c:v>1.034027777777778</c:v>
                </c:pt>
                <c:pt idx="452">
                  <c:v>1.0347222222222219</c:v>
                </c:pt>
                <c:pt idx="453">
                  <c:v>1.0354166666666667</c:v>
                </c:pt>
                <c:pt idx="454">
                  <c:v>1.0361111111111116</c:v>
                </c:pt>
                <c:pt idx="455">
                  <c:v>1.0368055555555555</c:v>
                </c:pt>
                <c:pt idx="456">
                  <c:v>1.0374999999999996</c:v>
                </c:pt>
                <c:pt idx="457">
                  <c:v>1.038194444444444</c:v>
                </c:pt>
                <c:pt idx="458">
                  <c:v>1.0388888888888894</c:v>
                </c:pt>
                <c:pt idx="459">
                  <c:v>1.0395833333333333</c:v>
                </c:pt>
                <c:pt idx="460">
                  <c:v>1.0409722222222222</c:v>
                </c:pt>
                <c:pt idx="461">
                  <c:v>1.0416666666666663</c:v>
                </c:pt>
                <c:pt idx="462">
                  <c:v>1.0423611111111111</c:v>
                </c:pt>
                <c:pt idx="463">
                  <c:v>1.04375</c:v>
                </c:pt>
                <c:pt idx="464">
                  <c:v>1.0444444444444441</c:v>
                </c:pt>
                <c:pt idx="465">
                  <c:v>1.0451388888888888</c:v>
                </c:pt>
                <c:pt idx="466">
                  <c:v>1.0458333333333334</c:v>
                </c:pt>
                <c:pt idx="467">
                  <c:v>1.0465277777777777</c:v>
                </c:pt>
                <c:pt idx="468">
                  <c:v>1.0472222222222218</c:v>
                </c:pt>
                <c:pt idx="469">
                  <c:v>1.0479166666666666</c:v>
                </c:pt>
                <c:pt idx="470">
                  <c:v>1.0486111111111116</c:v>
                </c:pt>
                <c:pt idx="471">
                  <c:v>1.0493055555555555</c:v>
                </c:pt>
                <c:pt idx="472">
                  <c:v>1.05</c:v>
                </c:pt>
                <c:pt idx="473">
                  <c:v>1.0513888888888889</c:v>
                </c:pt>
                <c:pt idx="474">
                  <c:v>1.0520833333333337</c:v>
                </c:pt>
                <c:pt idx="475">
                  <c:v>1.052777777777778</c:v>
                </c:pt>
                <c:pt idx="476">
                  <c:v>1.0534722222222219</c:v>
                </c:pt>
                <c:pt idx="477">
                  <c:v>1.0541666666666667</c:v>
                </c:pt>
                <c:pt idx="478">
                  <c:v>1.054861111111111</c:v>
                </c:pt>
                <c:pt idx="479">
                  <c:v>1.055555555555556</c:v>
                </c:pt>
                <c:pt idx="480">
                  <c:v>1.0562499999999999</c:v>
                </c:pt>
                <c:pt idx="481">
                  <c:v>1.056944444444444</c:v>
                </c:pt>
                <c:pt idx="482">
                  <c:v>1.0576388888888888</c:v>
                </c:pt>
                <c:pt idx="483">
                  <c:v>1.0583333333333333</c:v>
                </c:pt>
                <c:pt idx="484">
                  <c:v>1.0590277777777777</c:v>
                </c:pt>
                <c:pt idx="485">
                  <c:v>1.060416666666667</c:v>
                </c:pt>
                <c:pt idx="486">
                  <c:v>1.0611111111111111</c:v>
                </c:pt>
                <c:pt idx="487">
                  <c:v>1.0618055555555554</c:v>
                </c:pt>
                <c:pt idx="488">
                  <c:v>1.0625</c:v>
                </c:pt>
                <c:pt idx="489">
                  <c:v>1.0631944444444439</c:v>
                </c:pt>
                <c:pt idx="490">
                  <c:v>1.0638888888888889</c:v>
                </c:pt>
                <c:pt idx="491">
                  <c:v>1.0645833333333339</c:v>
                </c:pt>
                <c:pt idx="492">
                  <c:v>1.065277777777778</c:v>
                </c:pt>
                <c:pt idx="493">
                  <c:v>1.0659722222222219</c:v>
                </c:pt>
                <c:pt idx="494">
                  <c:v>1.0666666666666667</c:v>
                </c:pt>
                <c:pt idx="495">
                  <c:v>1.0673611111111112</c:v>
                </c:pt>
                <c:pt idx="496">
                  <c:v>1.0680555555555562</c:v>
                </c:pt>
                <c:pt idx="497">
                  <c:v>1.069444444444444</c:v>
                </c:pt>
                <c:pt idx="498">
                  <c:v>1.0701388888888894</c:v>
                </c:pt>
                <c:pt idx="499">
                  <c:v>1.0708333333333333</c:v>
                </c:pt>
                <c:pt idx="500">
                  <c:v>1.0715277777777779</c:v>
                </c:pt>
                <c:pt idx="501">
                  <c:v>1.0722222222222222</c:v>
                </c:pt>
                <c:pt idx="502">
                  <c:v>1.0729166666666667</c:v>
                </c:pt>
                <c:pt idx="503">
                  <c:v>1.0736111111111111</c:v>
                </c:pt>
                <c:pt idx="504">
                  <c:v>1.0743055555555561</c:v>
                </c:pt>
                <c:pt idx="505">
                  <c:v>1.075</c:v>
                </c:pt>
                <c:pt idx="506">
                  <c:v>1.0756944444444436</c:v>
                </c:pt>
                <c:pt idx="507">
                  <c:v>1.0763888888888893</c:v>
                </c:pt>
              </c:numCache>
            </c:numRef>
          </c:xVal>
          <c:yVal>
            <c:numRef>
              <c:f>'28-29072015'!$U$3:$U$510</c:f>
              <c:numCache>
                <c:formatCode>General</c:formatCode>
                <c:ptCount val="508"/>
                <c:pt idx="0">
                  <c:v>25.915199999999988</c:v>
                </c:pt>
                <c:pt idx="1">
                  <c:v>25.991099999999992</c:v>
                </c:pt>
                <c:pt idx="2">
                  <c:v>26.023099999999992</c:v>
                </c:pt>
                <c:pt idx="3">
                  <c:v>26.067</c:v>
                </c:pt>
                <c:pt idx="4">
                  <c:v>26.046900000000001</c:v>
                </c:pt>
                <c:pt idx="5">
                  <c:v>26.09259999999999</c:v>
                </c:pt>
                <c:pt idx="6">
                  <c:v>26.098199999999988</c:v>
                </c:pt>
                <c:pt idx="7">
                  <c:v>26.084800000000001</c:v>
                </c:pt>
                <c:pt idx="8">
                  <c:v>26.1204</c:v>
                </c:pt>
                <c:pt idx="9">
                  <c:v>26.118300000000001</c:v>
                </c:pt>
                <c:pt idx="10">
                  <c:v>26.0915</c:v>
                </c:pt>
                <c:pt idx="11">
                  <c:v>26.125</c:v>
                </c:pt>
                <c:pt idx="12">
                  <c:v>26.1629</c:v>
                </c:pt>
                <c:pt idx="13">
                  <c:v>26.116099999999999</c:v>
                </c:pt>
                <c:pt idx="15">
                  <c:v>26.096599999999988</c:v>
                </c:pt>
                <c:pt idx="16">
                  <c:v>26.084800000000001</c:v>
                </c:pt>
                <c:pt idx="17">
                  <c:v>26.026800000000001</c:v>
                </c:pt>
                <c:pt idx="18">
                  <c:v>26.050899999999999</c:v>
                </c:pt>
                <c:pt idx="19">
                  <c:v>26.049099999999992</c:v>
                </c:pt>
                <c:pt idx="20">
                  <c:v>26.049099999999992</c:v>
                </c:pt>
                <c:pt idx="21">
                  <c:v>26.071800000000007</c:v>
                </c:pt>
                <c:pt idx="22">
                  <c:v>26.049099999999992</c:v>
                </c:pt>
                <c:pt idx="23">
                  <c:v>25.986599999999985</c:v>
                </c:pt>
                <c:pt idx="24">
                  <c:v>25.988399999999984</c:v>
                </c:pt>
                <c:pt idx="25">
                  <c:v>25.964299999999991</c:v>
                </c:pt>
                <c:pt idx="26">
                  <c:v>25.982099999999985</c:v>
                </c:pt>
                <c:pt idx="28">
                  <c:v>25.921600000000002</c:v>
                </c:pt>
                <c:pt idx="29">
                  <c:v>25.892900000000001</c:v>
                </c:pt>
                <c:pt idx="30">
                  <c:v>25.8996</c:v>
                </c:pt>
                <c:pt idx="31">
                  <c:v>25.8935</c:v>
                </c:pt>
                <c:pt idx="32">
                  <c:v>25.854900000000008</c:v>
                </c:pt>
                <c:pt idx="33">
                  <c:v>25.846</c:v>
                </c:pt>
                <c:pt idx="34">
                  <c:v>25.828699999999991</c:v>
                </c:pt>
                <c:pt idx="35">
                  <c:v>25.846</c:v>
                </c:pt>
                <c:pt idx="36">
                  <c:v>25.8415</c:v>
                </c:pt>
                <c:pt idx="37">
                  <c:v>25.8032</c:v>
                </c:pt>
                <c:pt idx="38">
                  <c:v>25.821400000000001</c:v>
                </c:pt>
                <c:pt idx="39">
                  <c:v>25.828099999999992</c:v>
                </c:pt>
                <c:pt idx="41">
                  <c:v>25.805700000000002</c:v>
                </c:pt>
                <c:pt idx="42">
                  <c:v>25.7879</c:v>
                </c:pt>
                <c:pt idx="43">
                  <c:v>25.801300000000001</c:v>
                </c:pt>
                <c:pt idx="44">
                  <c:v>25.78939999999999</c:v>
                </c:pt>
                <c:pt idx="45">
                  <c:v>25.79239999999999</c:v>
                </c:pt>
                <c:pt idx="46">
                  <c:v>25.821400000000001</c:v>
                </c:pt>
                <c:pt idx="47">
                  <c:v>25.8032</c:v>
                </c:pt>
                <c:pt idx="48">
                  <c:v>25.808</c:v>
                </c:pt>
                <c:pt idx="49">
                  <c:v>25.799099999999992</c:v>
                </c:pt>
                <c:pt idx="50">
                  <c:v>25.8032</c:v>
                </c:pt>
                <c:pt idx="51">
                  <c:v>25.765599999999985</c:v>
                </c:pt>
                <c:pt idx="52">
                  <c:v>25.76339999999999</c:v>
                </c:pt>
                <c:pt idx="53">
                  <c:v>25.800899999999999</c:v>
                </c:pt>
                <c:pt idx="54">
                  <c:v>25.814699999999991</c:v>
                </c:pt>
                <c:pt idx="55">
                  <c:v>25.779</c:v>
                </c:pt>
                <c:pt idx="56">
                  <c:v>25.777799999999992</c:v>
                </c:pt>
                <c:pt idx="57">
                  <c:v>25.8125</c:v>
                </c:pt>
                <c:pt idx="58">
                  <c:v>25.8125</c:v>
                </c:pt>
                <c:pt idx="59">
                  <c:v>25.800899999999999</c:v>
                </c:pt>
                <c:pt idx="60">
                  <c:v>25.72539999999999</c:v>
                </c:pt>
                <c:pt idx="61">
                  <c:v>25.743299999999991</c:v>
                </c:pt>
                <c:pt idx="62">
                  <c:v>25.770800000000001</c:v>
                </c:pt>
                <c:pt idx="63">
                  <c:v>25.756699999999988</c:v>
                </c:pt>
                <c:pt idx="64">
                  <c:v>25.7545</c:v>
                </c:pt>
                <c:pt idx="66">
                  <c:v>25.7</c:v>
                </c:pt>
                <c:pt idx="67">
                  <c:v>25.696400000000001</c:v>
                </c:pt>
                <c:pt idx="68">
                  <c:v>25.721</c:v>
                </c:pt>
                <c:pt idx="69">
                  <c:v>25.733799999999988</c:v>
                </c:pt>
                <c:pt idx="70">
                  <c:v>25.727699999999988</c:v>
                </c:pt>
                <c:pt idx="71">
                  <c:v>25.689699999999984</c:v>
                </c:pt>
                <c:pt idx="72">
                  <c:v>25.689800000000005</c:v>
                </c:pt>
                <c:pt idx="73">
                  <c:v>25.7121</c:v>
                </c:pt>
                <c:pt idx="74">
                  <c:v>25.745499999999989</c:v>
                </c:pt>
                <c:pt idx="75">
                  <c:v>25.747699999999984</c:v>
                </c:pt>
                <c:pt idx="76">
                  <c:v>25.745499999999989</c:v>
                </c:pt>
                <c:pt idx="77">
                  <c:v>25.7746</c:v>
                </c:pt>
                <c:pt idx="79">
                  <c:v>25.8386</c:v>
                </c:pt>
                <c:pt idx="80">
                  <c:v>25.843699999999984</c:v>
                </c:pt>
                <c:pt idx="81">
                  <c:v>25.821400000000001</c:v>
                </c:pt>
                <c:pt idx="82">
                  <c:v>25.875</c:v>
                </c:pt>
                <c:pt idx="83">
                  <c:v>25.872800000000005</c:v>
                </c:pt>
                <c:pt idx="84">
                  <c:v>25.868299999999991</c:v>
                </c:pt>
                <c:pt idx="85">
                  <c:v>25.868099999999984</c:v>
                </c:pt>
                <c:pt idx="86">
                  <c:v>25.910699999999988</c:v>
                </c:pt>
                <c:pt idx="87">
                  <c:v>25.832599999999992</c:v>
                </c:pt>
                <c:pt idx="88">
                  <c:v>25.810199999999991</c:v>
                </c:pt>
                <c:pt idx="89">
                  <c:v>25.837100000000007</c:v>
                </c:pt>
                <c:pt idx="90">
                  <c:v>25.892900000000001</c:v>
                </c:pt>
                <c:pt idx="91">
                  <c:v>25.965299999999985</c:v>
                </c:pt>
                <c:pt idx="92">
                  <c:v>26.029</c:v>
                </c:pt>
                <c:pt idx="93">
                  <c:v>26.0871</c:v>
                </c:pt>
                <c:pt idx="95">
                  <c:v>26.1614</c:v>
                </c:pt>
                <c:pt idx="96">
                  <c:v>26.238800000000001</c:v>
                </c:pt>
                <c:pt idx="97">
                  <c:v>26.2746</c:v>
                </c:pt>
                <c:pt idx="98">
                  <c:v>26.296299999999988</c:v>
                </c:pt>
                <c:pt idx="99">
                  <c:v>26.3415</c:v>
                </c:pt>
                <c:pt idx="100">
                  <c:v>26.386199999999988</c:v>
                </c:pt>
                <c:pt idx="101">
                  <c:v>26.439800000000005</c:v>
                </c:pt>
                <c:pt idx="102">
                  <c:v>26.464299999999991</c:v>
                </c:pt>
                <c:pt idx="103">
                  <c:v>26.54239999999999</c:v>
                </c:pt>
                <c:pt idx="104">
                  <c:v>26.562499999999989</c:v>
                </c:pt>
                <c:pt idx="105">
                  <c:v>26.562499999999989</c:v>
                </c:pt>
                <c:pt idx="106">
                  <c:v>26.609400000000001</c:v>
                </c:pt>
                <c:pt idx="107">
                  <c:v>26.6157</c:v>
                </c:pt>
                <c:pt idx="108">
                  <c:v>26.6496</c:v>
                </c:pt>
                <c:pt idx="109">
                  <c:v>26.685300000000002</c:v>
                </c:pt>
                <c:pt idx="111">
                  <c:v>26.7182</c:v>
                </c:pt>
                <c:pt idx="112">
                  <c:v>26.698699999999988</c:v>
                </c:pt>
                <c:pt idx="113">
                  <c:v>26.660699999999988</c:v>
                </c:pt>
                <c:pt idx="114">
                  <c:v>26.611100000000008</c:v>
                </c:pt>
                <c:pt idx="115">
                  <c:v>26.58039999999999</c:v>
                </c:pt>
                <c:pt idx="116">
                  <c:v>26.515599999999992</c:v>
                </c:pt>
                <c:pt idx="118">
                  <c:v>26.371600000000001</c:v>
                </c:pt>
                <c:pt idx="119">
                  <c:v>26.25</c:v>
                </c:pt>
                <c:pt idx="120">
                  <c:v>26.192</c:v>
                </c:pt>
                <c:pt idx="121">
                  <c:v>26.185199999999984</c:v>
                </c:pt>
                <c:pt idx="122">
                  <c:v>26.125</c:v>
                </c:pt>
                <c:pt idx="123">
                  <c:v>26.096</c:v>
                </c:pt>
                <c:pt idx="124">
                  <c:v>26.04859999999999</c:v>
                </c:pt>
                <c:pt idx="125">
                  <c:v>25.991099999999992</c:v>
                </c:pt>
                <c:pt idx="126">
                  <c:v>25.964299999999991</c:v>
                </c:pt>
                <c:pt idx="127">
                  <c:v>25.9375</c:v>
                </c:pt>
                <c:pt idx="128">
                  <c:v>25.875</c:v>
                </c:pt>
                <c:pt idx="129">
                  <c:v>25.881699999999988</c:v>
                </c:pt>
                <c:pt idx="131">
                  <c:v>25.863600000000002</c:v>
                </c:pt>
                <c:pt idx="132">
                  <c:v>25.828099999999992</c:v>
                </c:pt>
                <c:pt idx="133">
                  <c:v>25.817000000000007</c:v>
                </c:pt>
                <c:pt idx="134">
                  <c:v>25.796299999999988</c:v>
                </c:pt>
                <c:pt idx="135">
                  <c:v>25.732099999999992</c:v>
                </c:pt>
                <c:pt idx="136">
                  <c:v>25.723199999999988</c:v>
                </c:pt>
                <c:pt idx="137">
                  <c:v>25.685199999999984</c:v>
                </c:pt>
                <c:pt idx="138">
                  <c:v>25.665199999999988</c:v>
                </c:pt>
                <c:pt idx="139">
                  <c:v>25.678599999999992</c:v>
                </c:pt>
                <c:pt idx="140">
                  <c:v>25.6875</c:v>
                </c:pt>
                <c:pt idx="141">
                  <c:v>25.625</c:v>
                </c:pt>
                <c:pt idx="142">
                  <c:v>25.569199999999988</c:v>
                </c:pt>
                <c:pt idx="144">
                  <c:v>25.5932</c:v>
                </c:pt>
                <c:pt idx="145">
                  <c:v>25.520099999999992</c:v>
                </c:pt>
                <c:pt idx="146">
                  <c:v>25.530100000000001</c:v>
                </c:pt>
                <c:pt idx="147">
                  <c:v>25.569199999999988</c:v>
                </c:pt>
                <c:pt idx="148">
                  <c:v>25.551300000000001</c:v>
                </c:pt>
                <c:pt idx="149">
                  <c:v>25.5046</c:v>
                </c:pt>
                <c:pt idx="150">
                  <c:v>25.537900000000008</c:v>
                </c:pt>
                <c:pt idx="152">
                  <c:v>25.5</c:v>
                </c:pt>
                <c:pt idx="153">
                  <c:v>25.5</c:v>
                </c:pt>
                <c:pt idx="155">
                  <c:v>25.520499999999984</c:v>
                </c:pt>
                <c:pt idx="156">
                  <c:v>25.441999999999993</c:v>
                </c:pt>
                <c:pt idx="158">
                  <c:v>25.434100000000001</c:v>
                </c:pt>
                <c:pt idx="159">
                  <c:v>25.417400000000001</c:v>
                </c:pt>
                <c:pt idx="160">
                  <c:v>25.435300000000002</c:v>
                </c:pt>
                <c:pt idx="161">
                  <c:v>25.4375</c:v>
                </c:pt>
                <c:pt idx="162">
                  <c:v>25.4375</c:v>
                </c:pt>
                <c:pt idx="163">
                  <c:v>25.433</c:v>
                </c:pt>
                <c:pt idx="164">
                  <c:v>25.4375</c:v>
                </c:pt>
                <c:pt idx="165">
                  <c:v>25.441999999999993</c:v>
                </c:pt>
                <c:pt idx="166">
                  <c:v>25.441999999999993</c:v>
                </c:pt>
                <c:pt idx="167">
                  <c:v>25.40969999999999</c:v>
                </c:pt>
                <c:pt idx="168">
                  <c:v>25.430800000000001</c:v>
                </c:pt>
                <c:pt idx="169">
                  <c:v>25.4375</c:v>
                </c:pt>
                <c:pt idx="171">
                  <c:v>25.378399999999992</c:v>
                </c:pt>
                <c:pt idx="172">
                  <c:v>25.426299999999991</c:v>
                </c:pt>
                <c:pt idx="173">
                  <c:v>25.390599999999992</c:v>
                </c:pt>
                <c:pt idx="174">
                  <c:v>25.3796</c:v>
                </c:pt>
                <c:pt idx="175">
                  <c:v>25.3705</c:v>
                </c:pt>
                <c:pt idx="176">
                  <c:v>25.3705</c:v>
                </c:pt>
                <c:pt idx="177">
                  <c:v>25.3704</c:v>
                </c:pt>
                <c:pt idx="178">
                  <c:v>25.3795</c:v>
                </c:pt>
                <c:pt idx="179">
                  <c:v>25.372800000000005</c:v>
                </c:pt>
                <c:pt idx="180">
                  <c:v>25.375</c:v>
                </c:pt>
                <c:pt idx="181">
                  <c:v>25.372800000000005</c:v>
                </c:pt>
                <c:pt idx="182">
                  <c:v>25.415199999999988</c:v>
                </c:pt>
                <c:pt idx="184">
                  <c:v>25.382999999999992</c:v>
                </c:pt>
                <c:pt idx="185">
                  <c:v>25.348199999999988</c:v>
                </c:pt>
                <c:pt idx="186">
                  <c:v>25.305800000000001</c:v>
                </c:pt>
                <c:pt idx="187">
                  <c:v>25.310199999999991</c:v>
                </c:pt>
                <c:pt idx="188">
                  <c:v>25.317000000000007</c:v>
                </c:pt>
                <c:pt idx="189">
                  <c:v>25.337100000000007</c:v>
                </c:pt>
                <c:pt idx="190">
                  <c:v>25.358799999999988</c:v>
                </c:pt>
                <c:pt idx="191">
                  <c:v>25.321400000000001</c:v>
                </c:pt>
                <c:pt idx="192">
                  <c:v>25.330400000000001</c:v>
                </c:pt>
                <c:pt idx="193">
                  <c:v>25.314800000000016</c:v>
                </c:pt>
                <c:pt idx="194">
                  <c:v>25.3125</c:v>
                </c:pt>
                <c:pt idx="195">
                  <c:v>25.319199999999999</c:v>
                </c:pt>
                <c:pt idx="196">
                  <c:v>25.284099999999988</c:v>
                </c:pt>
                <c:pt idx="197">
                  <c:v>25.258900000000001</c:v>
                </c:pt>
                <c:pt idx="198">
                  <c:v>25.247800000000005</c:v>
                </c:pt>
                <c:pt idx="199">
                  <c:v>25.273099999999992</c:v>
                </c:pt>
                <c:pt idx="200">
                  <c:v>25.285699999999981</c:v>
                </c:pt>
                <c:pt idx="201">
                  <c:v>25.310300000000005</c:v>
                </c:pt>
                <c:pt idx="202">
                  <c:v>25.305599999999984</c:v>
                </c:pt>
                <c:pt idx="203">
                  <c:v>25.299099999999992</c:v>
                </c:pt>
                <c:pt idx="204">
                  <c:v>25.245499999999989</c:v>
                </c:pt>
                <c:pt idx="205">
                  <c:v>25.252300000000002</c:v>
                </c:pt>
                <c:pt idx="206">
                  <c:v>25.209800000000001</c:v>
                </c:pt>
                <c:pt idx="207">
                  <c:v>25.221</c:v>
                </c:pt>
                <c:pt idx="208">
                  <c:v>25.277799999999992</c:v>
                </c:pt>
                <c:pt idx="209">
                  <c:v>25.285699999999981</c:v>
                </c:pt>
                <c:pt idx="210">
                  <c:v>25.3125</c:v>
                </c:pt>
                <c:pt idx="211">
                  <c:v>25.315899999999999</c:v>
                </c:pt>
                <c:pt idx="212">
                  <c:v>25.3125</c:v>
                </c:pt>
                <c:pt idx="213">
                  <c:v>25.308</c:v>
                </c:pt>
                <c:pt idx="214">
                  <c:v>25.28009999999999</c:v>
                </c:pt>
                <c:pt idx="215">
                  <c:v>25.290199999999988</c:v>
                </c:pt>
                <c:pt idx="216">
                  <c:v>25.299099999999992</c:v>
                </c:pt>
                <c:pt idx="217">
                  <c:v>25.3125</c:v>
                </c:pt>
                <c:pt idx="218">
                  <c:v>25.305800000000001</c:v>
                </c:pt>
                <c:pt idx="219">
                  <c:v>25.276800000000001</c:v>
                </c:pt>
                <c:pt idx="220">
                  <c:v>25.270800000000001</c:v>
                </c:pt>
                <c:pt idx="221">
                  <c:v>25.261199999999988</c:v>
                </c:pt>
                <c:pt idx="222">
                  <c:v>25.256699999999988</c:v>
                </c:pt>
                <c:pt idx="223">
                  <c:v>25.216999999999999</c:v>
                </c:pt>
                <c:pt idx="224">
                  <c:v>25.22539999999999</c:v>
                </c:pt>
                <c:pt idx="225">
                  <c:v>25.243299999999991</c:v>
                </c:pt>
                <c:pt idx="226">
                  <c:v>25.25</c:v>
                </c:pt>
                <c:pt idx="227">
                  <c:v>25.252199999999984</c:v>
                </c:pt>
                <c:pt idx="228">
                  <c:v>25.232099999999992</c:v>
                </c:pt>
                <c:pt idx="229">
                  <c:v>25.238399999999988</c:v>
                </c:pt>
                <c:pt idx="230">
                  <c:v>25.243299999999991</c:v>
                </c:pt>
                <c:pt idx="231">
                  <c:v>25.229900000000001</c:v>
                </c:pt>
                <c:pt idx="232">
                  <c:v>25.28009999999999</c:v>
                </c:pt>
                <c:pt idx="233">
                  <c:v>25.3125</c:v>
                </c:pt>
                <c:pt idx="234">
                  <c:v>25.308</c:v>
                </c:pt>
                <c:pt idx="235">
                  <c:v>25.251100000000001</c:v>
                </c:pt>
                <c:pt idx="236">
                  <c:v>25.229900000000001</c:v>
                </c:pt>
                <c:pt idx="237">
                  <c:v>25.236599999999992</c:v>
                </c:pt>
                <c:pt idx="238">
                  <c:v>25.2315</c:v>
                </c:pt>
                <c:pt idx="239">
                  <c:v>25.227699999999988</c:v>
                </c:pt>
                <c:pt idx="240">
                  <c:v>25.241099999999992</c:v>
                </c:pt>
                <c:pt idx="241">
                  <c:v>25.2546</c:v>
                </c:pt>
                <c:pt idx="242">
                  <c:v>25.247800000000005</c:v>
                </c:pt>
                <c:pt idx="243">
                  <c:v>25.227699999999988</c:v>
                </c:pt>
                <c:pt idx="244">
                  <c:v>25.215299999999992</c:v>
                </c:pt>
                <c:pt idx="245">
                  <c:v>25.192</c:v>
                </c:pt>
                <c:pt idx="246">
                  <c:v>25.25</c:v>
                </c:pt>
                <c:pt idx="247">
                  <c:v>25.220499999999991</c:v>
                </c:pt>
                <c:pt idx="248">
                  <c:v>25.247800000000005</c:v>
                </c:pt>
                <c:pt idx="249">
                  <c:v>25.25</c:v>
                </c:pt>
                <c:pt idx="250">
                  <c:v>25.199100000000001</c:v>
                </c:pt>
                <c:pt idx="251">
                  <c:v>25.20539999999999</c:v>
                </c:pt>
                <c:pt idx="252">
                  <c:v>25.1496</c:v>
                </c:pt>
                <c:pt idx="253">
                  <c:v>25.1921</c:v>
                </c:pt>
                <c:pt idx="254">
                  <c:v>25.165199999999988</c:v>
                </c:pt>
                <c:pt idx="255">
                  <c:v>25.236599999999992</c:v>
                </c:pt>
                <c:pt idx="256">
                  <c:v>25.22219999999999</c:v>
                </c:pt>
                <c:pt idx="257">
                  <c:v>25.189699999999984</c:v>
                </c:pt>
                <c:pt idx="258">
                  <c:v>25.183</c:v>
                </c:pt>
                <c:pt idx="259">
                  <c:v>25.176100000000005</c:v>
                </c:pt>
                <c:pt idx="260">
                  <c:v>25.20539999999999</c:v>
                </c:pt>
                <c:pt idx="261">
                  <c:v>25.200900000000001</c:v>
                </c:pt>
                <c:pt idx="262">
                  <c:v>25.1829</c:v>
                </c:pt>
                <c:pt idx="263">
                  <c:v>25.185300000000002</c:v>
                </c:pt>
                <c:pt idx="264">
                  <c:v>25.1875</c:v>
                </c:pt>
                <c:pt idx="265">
                  <c:v>25.152799999999992</c:v>
                </c:pt>
                <c:pt idx="266">
                  <c:v>25.125</c:v>
                </c:pt>
                <c:pt idx="267">
                  <c:v>25.125</c:v>
                </c:pt>
                <c:pt idx="268">
                  <c:v>25.134300000000007</c:v>
                </c:pt>
                <c:pt idx="269">
                  <c:v>25.127199999999991</c:v>
                </c:pt>
                <c:pt idx="270">
                  <c:v>25.109400000000001</c:v>
                </c:pt>
                <c:pt idx="271">
                  <c:v>25.1023</c:v>
                </c:pt>
                <c:pt idx="272">
                  <c:v>25.131699999999999</c:v>
                </c:pt>
                <c:pt idx="273">
                  <c:v>25.111599999999999</c:v>
                </c:pt>
                <c:pt idx="274">
                  <c:v>25.131900000000016</c:v>
                </c:pt>
                <c:pt idx="275">
                  <c:v>25.109400000000001</c:v>
                </c:pt>
                <c:pt idx="276">
                  <c:v>25.107099999999999</c:v>
                </c:pt>
                <c:pt idx="277">
                  <c:v>25.1435</c:v>
                </c:pt>
                <c:pt idx="278">
                  <c:v>25.174099999999999</c:v>
                </c:pt>
                <c:pt idx="279">
                  <c:v>25.142900000000001</c:v>
                </c:pt>
                <c:pt idx="280">
                  <c:v>25.108799999999988</c:v>
                </c:pt>
                <c:pt idx="281">
                  <c:v>25.136199999999999</c:v>
                </c:pt>
                <c:pt idx="282">
                  <c:v>25.118300000000001</c:v>
                </c:pt>
                <c:pt idx="283">
                  <c:v>25.125</c:v>
                </c:pt>
                <c:pt idx="284">
                  <c:v>25.1205</c:v>
                </c:pt>
                <c:pt idx="285">
                  <c:v>25.127199999999991</c:v>
                </c:pt>
                <c:pt idx="286">
                  <c:v>25.1435</c:v>
                </c:pt>
                <c:pt idx="287">
                  <c:v>25.138400000000001</c:v>
                </c:pt>
                <c:pt idx="288">
                  <c:v>25.118300000000001</c:v>
                </c:pt>
                <c:pt idx="289">
                  <c:v>25.164400000000001</c:v>
                </c:pt>
                <c:pt idx="290">
                  <c:v>25.147300000000001</c:v>
                </c:pt>
                <c:pt idx="291">
                  <c:v>25.156199999999991</c:v>
                </c:pt>
                <c:pt idx="292">
                  <c:v>25.180599999999984</c:v>
                </c:pt>
                <c:pt idx="293">
                  <c:v>25.1496</c:v>
                </c:pt>
                <c:pt idx="294">
                  <c:v>25.104900000000008</c:v>
                </c:pt>
                <c:pt idx="295">
                  <c:v>25.0898</c:v>
                </c:pt>
                <c:pt idx="296">
                  <c:v>25.102699999999988</c:v>
                </c:pt>
                <c:pt idx="297">
                  <c:v>25.138400000000001</c:v>
                </c:pt>
                <c:pt idx="298">
                  <c:v>25.185199999999984</c:v>
                </c:pt>
                <c:pt idx="299">
                  <c:v>25.171900000000008</c:v>
                </c:pt>
                <c:pt idx="300">
                  <c:v>25.180800000000001</c:v>
                </c:pt>
                <c:pt idx="301">
                  <c:v>25.1829</c:v>
                </c:pt>
                <c:pt idx="302">
                  <c:v>25.156199999999991</c:v>
                </c:pt>
                <c:pt idx="303">
                  <c:v>25.125</c:v>
                </c:pt>
                <c:pt idx="304">
                  <c:v>25.125</c:v>
                </c:pt>
                <c:pt idx="305">
                  <c:v>25.125</c:v>
                </c:pt>
                <c:pt idx="306">
                  <c:v>25.133900000000008</c:v>
                </c:pt>
                <c:pt idx="307">
                  <c:v>25.148900000000001</c:v>
                </c:pt>
                <c:pt idx="308">
                  <c:v>25.142900000000001</c:v>
                </c:pt>
                <c:pt idx="309">
                  <c:v>25.142900000000001</c:v>
                </c:pt>
                <c:pt idx="310">
                  <c:v>25.122699999999984</c:v>
                </c:pt>
                <c:pt idx="311">
                  <c:v>25.140599999999992</c:v>
                </c:pt>
                <c:pt idx="312">
                  <c:v>25.1295</c:v>
                </c:pt>
                <c:pt idx="313">
                  <c:v>25.108799999999988</c:v>
                </c:pt>
                <c:pt idx="314">
                  <c:v>25.096</c:v>
                </c:pt>
                <c:pt idx="315">
                  <c:v>25.1295</c:v>
                </c:pt>
                <c:pt idx="316">
                  <c:v>25.155100000000001</c:v>
                </c:pt>
                <c:pt idx="317">
                  <c:v>25.138400000000001</c:v>
                </c:pt>
                <c:pt idx="318">
                  <c:v>25.140599999999992</c:v>
                </c:pt>
                <c:pt idx="319">
                  <c:v>25.173900000000007</c:v>
                </c:pt>
                <c:pt idx="320">
                  <c:v>25.183</c:v>
                </c:pt>
                <c:pt idx="321">
                  <c:v>25.214300000000001</c:v>
                </c:pt>
                <c:pt idx="322">
                  <c:v>25.150500000000001</c:v>
                </c:pt>
                <c:pt idx="323">
                  <c:v>25.154000000000007</c:v>
                </c:pt>
                <c:pt idx="324">
                  <c:v>25.1205</c:v>
                </c:pt>
                <c:pt idx="325">
                  <c:v>25.0671</c:v>
                </c:pt>
                <c:pt idx="326">
                  <c:v>25.084800000000001</c:v>
                </c:pt>
                <c:pt idx="327">
                  <c:v>25.122800000000005</c:v>
                </c:pt>
                <c:pt idx="328">
                  <c:v>25.127300000000005</c:v>
                </c:pt>
                <c:pt idx="329">
                  <c:v>25.127199999999991</c:v>
                </c:pt>
                <c:pt idx="330">
                  <c:v>25.122800000000005</c:v>
                </c:pt>
                <c:pt idx="331">
                  <c:v>25.0977</c:v>
                </c:pt>
                <c:pt idx="332">
                  <c:v>25.078099999999992</c:v>
                </c:pt>
                <c:pt idx="333">
                  <c:v>25.020099999999992</c:v>
                </c:pt>
                <c:pt idx="334">
                  <c:v>25.071800000000007</c:v>
                </c:pt>
                <c:pt idx="335">
                  <c:v>25.111599999999999</c:v>
                </c:pt>
                <c:pt idx="336">
                  <c:v>25.122800000000005</c:v>
                </c:pt>
                <c:pt idx="337">
                  <c:v>25.131900000000016</c:v>
                </c:pt>
                <c:pt idx="338">
                  <c:v>25.1496</c:v>
                </c:pt>
                <c:pt idx="339">
                  <c:v>25.133900000000008</c:v>
                </c:pt>
                <c:pt idx="340">
                  <c:v>25.125</c:v>
                </c:pt>
                <c:pt idx="341">
                  <c:v>25.125</c:v>
                </c:pt>
                <c:pt idx="342">
                  <c:v>25.08039999999999</c:v>
                </c:pt>
                <c:pt idx="343">
                  <c:v>25.111400000000007</c:v>
                </c:pt>
                <c:pt idx="344">
                  <c:v>25.1295</c:v>
                </c:pt>
                <c:pt idx="345">
                  <c:v>25.138400000000001</c:v>
                </c:pt>
                <c:pt idx="346">
                  <c:v>25.087999999999994</c:v>
                </c:pt>
                <c:pt idx="347">
                  <c:v>25.051300000000001</c:v>
                </c:pt>
                <c:pt idx="348">
                  <c:v>25.060300000000002</c:v>
                </c:pt>
                <c:pt idx="349">
                  <c:v>25.111100000000008</c:v>
                </c:pt>
                <c:pt idx="350">
                  <c:v>25.073699999999988</c:v>
                </c:pt>
                <c:pt idx="351">
                  <c:v>25.044599999999992</c:v>
                </c:pt>
                <c:pt idx="352">
                  <c:v>25.083299999999991</c:v>
                </c:pt>
                <c:pt idx="353">
                  <c:v>25.064699999999984</c:v>
                </c:pt>
                <c:pt idx="354">
                  <c:v>25.037900000000008</c:v>
                </c:pt>
                <c:pt idx="355">
                  <c:v>25.06819999999999</c:v>
                </c:pt>
                <c:pt idx="356">
                  <c:v>25.069199999999988</c:v>
                </c:pt>
                <c:pt idx="357">
                  <c:v>25.073699999999988</c:v>
                </c:pt>
                <c:pt idx="358">
                  <c:v>25.111100000000008</c:v>
                </c:pt>
                <c:pt idx="359">
                  <c:v>25.08039999999999</c:v>
                </c:pt>
                <c:pt idx="360">
                  <c:v>25.073699999999988</c:v>
                </c:pt>
                <c:pt idx="361">
                  <c:v>25.057900000000007</c:v>
                </c:pt>
                <c:pt idx="362">
                  <c:v>25.053599999999992</c:v>
                </c:pt>
                <c:pt idx="363">
                  <c:v>25.067</c:v>
                </c:pt>
                <c:pt idx="364">
                  <c:v>25.1204</c:v>
                </c:pt>
                <c:pt idx="365">
                  <c:v>25.122800000000005</c:v>
                </c:pt>
                <c:pt idx="366">
                  <c:v>25.125</c:v>
                </c:pt>
                <c:pt idx="367">
                  <c:v>25.090900000000001</c:v>
                </c:pt>
                <c:pt idx="368">
                  <c:v>25.058</c:v>
                </c:pt>
                <c:pt idx="369">
                  <c:v>25.04239999999999</c:v>
                </c:pt>
                <c:pt idx="370">
                  <c:v>25.002300000000002</c:v>
                </c:pt>
                <c:pt idx="371">
                  <c:v>24.993299999999991</c:v>
                </c:pt>
                <c:pt idx="372">
                  <c:v>24.995499999999989</c:v>
                </c:pt>
                <c:pt idx="373">
                  <c:v>25.023099999999992</c:v>
                </c:pt>
                <c:pt idx="374">
                  <c:v>25.008900000000001</c:v>
                </c:pt>
                <c:pt idx="375">
                  <c:v>25.096</c:v>
                </c:pt>
                <c:pt idx="376">
                  <c:v>25.118099999999991</c:v>
                </c:pt>
                <c:pt idx="377">
                  <c:v>25.125</c:v>
                </c:pt>
                <c:pt idx="378">
                  <c:v>25.125</c:v>
                </c:pt>
                <c:pt idx="379">
                  <c:v>25.0943</c:v>
                </c:pt>
                <c:pt idx="380">
                  <c:v>25.116099999999999</c:v>
                </c:pt>
                <c:pt idx="381">
                  <c:v>25.178599999999992</c:v>
                </c:pt>
                <c:pt idx="382">
                  <c:v>25.127300000000005</c:v>
                </c:pt>
                <c:pt idx="383">
                  <c:v>25.051300000000001</c:v>
                </c:pt>
                <c:pt idx="384">
                  <c:v>25.051300000000001</c:v>
                </c:pt>
                <c:pt idx="385">
                  <c:v>25.062499999999989</c:v>
                </c:pt>
                <c:pt idx="386">
                  <c:v>25.067</c:v>
                </c:pt>
                <c:pt idx="387">
                  <c:v>25.04239999999999</c:v>
                </c:pt>
                <c:pt idx="388">
                  <c:v>25.0671</c:v>
                </c:pt>
                <c:pt idx="389">
                  <c:v>25.0871</c:v>
                </c:pt>
                <c:pt idx="390">
                  <c:v>25.111599999999999</c:v>
                </c:pt>
                <c:pt idx="391">
                  <c:v>25.111400000000007</c:v>
                </c:pt>
                <c:pt idx="392">
                  <c:v>25.125</c:v>
                </c:pt>
                <c:pt idx="393">
                  <c:v>25.102699999999988</c:v>
                </c:pt>
                <c:pt idx="394">
                  <c:v>25.069400000000002</c:v>
                </c:pt>
                <c:pt idx="395">
                  <c:v>25.089299999999991</c:v>
                </c:pt>
                <c:pt idx="396">
                  <c:v>25.0915</c:v>
                </c:pt>
                <c:pt idx="397">
                  <c:v>25.081</c:v>
                </c:pt>
                <c:pt idx="398">
                  <c:v>25.051300000000001</c:v>
                </c:pt>
                <c:pt idx="399">
                  <c:v>25.073699999999988</c:v>
                </c:pt>
                <c:pt idx="400">
                  <c:v>25.096599999999988</c:v>
                </c:pt>
                <c:pt idx="401">
                  <c:v>25.08039999999999</c:v>
                </c:pt>
                <c:pt idx="402">
                  <c:v>25.116099999999999</c:v>
                </c:pt>
                <c:pt idx="403">
                  <c:v>25.04859999999999</c:v>
                </c:pt>
                <c:pt idx="404">
                  <c:v>25.046900000000001</c:v>
                </c:pt>
                <c:pt idx="405">
                  <c:v>25.0335</c:v>
                </c:pt>
                <c:pt idx="406">
                  <c:v>25.002300000000002</c:v>
                </c:pt>
                <c:pt idx="407">
                  <c:v>25.044599999999992</c:v>
                </c:pt>
                <c:pt idx="408">
                  <c:v>25.020099999999992</c:v>
                </c:pt>
                <c:pt idx="409">
                  <c:v>25.055599999999984</c:v>
                </c:pt>
                <c:pt idx="410">
                  <c:v>25.064699999999984</c:v>
                </c:pt>
                <c:pt idx="411">
                  <c:v>25.062499999999989</c:v>
                </c:pt>
                <c:pt idx="412">
                  <c:v>25.0716</c:v>
                </c:pt>
                <c:pt idx="413">
                  <c:v>25.058</c:v>
                </c:pt>
                <c:pt idx="414">
                  <c:v>25.0246</c:v>
                </c:pt>
                <c:pt idx="415">
                  <c:v>25.032399999999992</c:v>
                </c:pt>
                <c:pt idx="416">
                  <c:v>25.035699999999988</c:v>
                </c:pt>
                <c:pt idx="417">
                  <c:v>25.026800000000001</c:v>
                </c:pt>
                <c:pt idx="418">
                  <c:v>25.020800000000001</c:v>
                </c:pt>
                <c:pt idx="419">
                  <c:v>24.991099999999992</c:v>
                </c:pt>
                <c:pt idx="420">
                  <c:v>25.002199999999984</c:v>
                </c:pt>
                <c:pt idx="421">
                  <c:v>25.013900000000007</c:v>
                </c:pt>
                <c:pt idx="422">
                  <c:v>25.037900000000008</c:v>
                </c:pt>
                <c:pt idx="423">
                  <c:v>25.055800000000001</c:v>
                </c:pt>
                <c:pt idx="424">
                  <c:v>25.073899999999991</c:v>
                </c:pt>
                <c:pt idx="425">
                  <c:v>25.062499999999989</c:v>
                </c:pt>
                <c:pt idx="426">
                  <c:v>25.055800000000001</c:v>
                </c:pt>
                <c:pt idx="427">
                  <c:v>25.036999999999999</c:v>
                </c:pt>
                <c:pt idx="428">
                  <c:v>25</c:v>
                </c:pt>
                <c:pt idx="429">
                  <c:v>25.015599999999992</c:v>
                </c:pt>
                <c:pt idx="430">
                  <c:v>25.041699999999988</c:v>
                </c:pt>
                <c:pt idx="431">
                  <c:v>25.017900000000008</c:v>
                </c:pt>
                <c:pt idx="432">
                  <c:v>25.002199999999984</c:v>
                </c:pt>
                <c:pt idx="433">
                  <c:v>25.002300000000002</c:v>
                </c:pt>
                <c:pt idx="434">
                  <c:v>25.035699999999988</c:v>
                </c:pt>
                <c:pt idx="435">
                  <c:v>25.051300000000001</c:v>
                </c:pt>
                <c:pt idx="436">
                  <c:v>25.040900000000001</c:v>
                </c:pt>
                <c:pt idx="437">
                  <c:v>25.073699999999988</c:v>
                </c:pt>
                <c:pt idx="438">
                  <c:v>25.08039999999999</c:v>
                </c:pt>
                <c:pt idx="439">
                  <c:v>25.0532</c:v>
                </c:pt>
                <c:pt idx="440">
                  <c:v>25</c:v>
                </c:pt>
                <c:pt idx="441">
                  <c:v>25.013400000000001</c:v>
                </c:pt>
                <c:pt idx="442">
                  <c:v>25.057900000000007</c:v>
                </c:pt>
                <c:pt idx="443">
                  <c:v>25.020099999999992</c:v>
                </c:pt>
                <c:pt idx="444">
                  <c:v>25.013400000000001</c:v>
                </c:pt>
                <c:pt idx="445">
                  <c:v>25.034700000000001</c:v>
                </c:pt>
                <c:pt idx="446">
                  <c:v>25.049099999999992</c:v>
                </c:pt>
                <c:pt idx="447">
                  <c:v>25.04239999999999</c:v>
                </c:pt>
                <c:pt idx="448">
                  <c:v>25.011399999999991</c:v>
                </c:pt>
                <c:pt idx="449">
                  <c:v>24.995499999999989</c:v>
                </c:pt>
                <c:pt idx="450">
                  <c:v>24.948699999999985</c:v>
                </c:pt>
                <c:pt idx="451">
                  <c:v>24.958299999999991</c:v>
                </c:pt>
                <c:pt idx="452">
                  <c:v>24.959800000000001</c:v>
                </c:pt>
                <c:pt idx="453">
                  <c:v>25</c:v>
                </c:pt>
                <c:pt idx="454">
                  <c:v>25.0046</c:v>
                </c:pt>
                <c:pt idx="455">
                  <c:v>25.006699999999988</c:v>
                </c:pt>
                <c:pt idx="456">
                  <c:v>25.006699999999988</c:v>
                </c:pt>
                <c:pt idx="457">
                  <c:v>24.979199999999988</c:v>
                </c:pt>
                <c:pt idx="458">
                  <c:v>24.973199999999988</c:v>
                </c:pt>
                <c:pt idx="459">
                  <c:v>24.944199999999988</c:v>
                </c:pt>
                <c:pt idx="460">
                  <c:v>24.941999999999993</c:v>
                </c:pt>
                <c:pt idx="461">
                  <c:v>24.977699999999988</c:v>
                </c:pt>
                <c:pt idx="462">
                  <c:v>24.98439999999999</c:v>
                </c:pt>
                <c:pt idx="463">
                  <c:v>24.940899999999992</c:v>
                </c:pt>
                <c:pt idx="464">
                  <c:v>24.9129</c:v>
                </c:pt>
                <c:pt idx="465">
                  <c:v>24.939699999999984</c:v>
                </c:pt>
                <c:pt idx="466">
                  <c:v>24.944400000000002</c:v>
                </c:pt>
                <c:pt idx="467">
                  <c:v>24.906199999999984</c:v>
                </c:pt>
                <c:pt idx="468">
                  <c:v>24.926299999999991</c:v>
                </c:pt>
                <c:pt idx="469">
                  <c:v>24.948699999999985</c:v>
                </c:pt>
                <c:pt idx="470">
                  <c:v>24.976900000000001</c:v>
                </c:pt>
                <c:pt idx="471">
                  <c:v>25</c:v>
                </c:pt>
                <c:pt idx="472">
                  <c:v>25.002199999999984</c:v>
                </c:pt>
                <c:pt idx="473">
                  <c:v>24.956800000000001</c:v>
                </c:pt>
                <c:pt idx="474">
                  <c:v>24.9375</c:v>
                </c:pt>
                <c:pt idx="475">
                  <c:v>25.022299999999991</c:v>
                </c:pt>
                <c:pt idx="476">
                  <c:v>25.039400000000001</c:v>
                </c:pt>
                <c:pt idx="477">
                  <c:v>25.013400000000001</c:v>
                </c:pt>
                <c:pt idx="478">
                  <c:v>25.002199999999984</c:v>
                </c:pt>
                <c:pt idx="479">
                  <c:v>25.0093</c:v>
                </c:pt>
                <c:pt idx="480">
                  <c:v>24.971</c:v>
                </c:pt>
                <c:pt idx="481">
                  <c:v>24.991099999999992</c:v>
                </c:pt>
                <c:pt idx="482">
                  <c:v>25.0046</c:v>
                </c:pt>
                <c:pt idx="483">
                  <c:v>25.035699999999988</c:v>
                </c:pt>
                <c:pt idx="484">
                  <c:v>25.040199999999988</c:v>
                </c:pt>
                <c:pt idx="485">
                  <c:v>25.029499999999988</c:v>
                </c:pt>
                <c:pt idx="486">
                  <c:v>25</c:v>
                </c:pt>
                <c:pt idx="487">
                  <c:v>24.968699999999981</c:v>
                </c:pt>
                <c:pt idx="488">
                  <c:v>24.9375</c:v>
                </c:pt>
                <c:pt idx="489">
                  <c:v>24.921900000000001</c:v>
                </c:pt>
                <c:pt idx="490">
                  <c:v>24.897300000000001</c:v>
                </c:pt>
                <c:pt idx="491">
                  <c:v>24.916699999999988</c:v>
                </c:pt>
                <c:pt idx="492">
                  <c:v>24.919599999999992</c:v>
                </c:pt>
                <c:pt idx="493">
                  <c:v>24.935300000000002</c:v>
                </c:pt>
                <c:pt idx="494">
                  <c:v>24.911999999999999</c:v>
                </c:pt>
                <c:pt idx="495">
                  <c:v>24.910699999999988</c:v>
                </c:pt>
                <c:pt idx="496">
                  <c:v>24.906199999999984</c:v>
                </c:pt>
                <c:pt idx="497">
                  <c:v>24.907999999999994</c:v>
                </c:pt>
                <c:pt idx="498">
                  <c:v>24.921900000000001</c:v>
                </c:pt>
                <c:pt idx="499">
                  <c:v>24.886199999999988</c:v>
                </c:pt>
                <c:pt idx="500">
                  <c:v>24.886599999999991</c:v>
                </c:pt>
                <c:pt idx="501">
                  <c:v>24.875</c:v>
                </c:pt>
                <c:pt idx="502">
                  <c:v>24.904</c:v>
                </c:pt>
                <c:pt idx="503">
                  <c:v>24.872699999999984</c:v>
                </c:pt>
                <c:pt idx="504">
                  <c:v>24.875</c:v>
                </c:pt>
                <c:pt idx="505">
                  <c:v>24.859400000000001</c:v>
                </c:pt>
                <c:pt idx="506">
                  <c:v>24.875</c:v>
                </c:pt>
                <c:pt idx="507">
                  <c:v>24.8795</c:v>
                </c:pt>
              </c:numCache>
            </c:numRef>
          </c:yVal>
          <c:smooth val="0"/>
        </c:ser>
        <c:ser>
          <c:idx val="5"/>
          <c:order val="5"/>
          <c:tx>
            <c:v>DHT_2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6">
                    <a:lumMod val="50000"/>
                  </a:schemeClr>
                </a:solidFill>
              </a:ln>
            </c:spPr>
          </c:marker>
          <c:xVal>
            <c:numRef>
              <c:f>'28-29072015'!$S$3:$S$510</c:f>
              <c:numCache>
                <c:formatCode>h:mm:ss</c:formatCode>
                <c:ptCount val="508"/>
                <c:pt idx="0">
                  <c:v>0.7055555555555556</c:v>
                </c:pt>
                <c:pt idx="1">
                  <c:v>0.70624999999999993</c:v>
                </c:pt>
                <c:pt idx="2">
                  <c:v>0.70694444444444471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0.7090277777777777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0.7118055555555558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0.71458333333333324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0.71736111111111101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0.72013888888888922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0.72291666666666676</c:v>
                </c:pt>
                <c:pt idx="26">
                  <c:v>0.72361111111111132</c:v>
                </c:pt>
                <c:pt idx="28">
                  <c:v>0.7250000000000002</c:v>
                </c:pt>
                <c:pt idx="29">
                  <c:v>0.72569444444444486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0.7284722222222223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0.73125000000000029</c:v>
                </c:pt>
                <c:pt idx="38">
                  <c:v>0.73194444444444473</c:v>
                </c:pt>
                <c:pt idx="39">
                  <c:v>0.73263888888888906</c:v>
                </c:pt>
                <c:pt idx="41">
                  <c:v>0.73402777777777783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0.73611111111111138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0.73888888888888915</c:v>
                </c:pt>
                <c:pt idx="49">
                  <c:v>0.73958333333333359</c:v>
                </c:pt>
                <c:pt idx="50">
                  <c:v>0.7402777777777777</c:v>
                </c:pt>
                <c:pt idx="51">
                  <c:v>0.74097222222222225</c:v>
                </c:pt>
                <c:pt idx="52">
                  <c:v>0.7416666666666667</c:v>
                </c:pt>
                <c:pt idx="53">
                  <c:v>0.74236111111111114</c:v>
                </c:pt>
                <c:pt idx="54">
                  <c:v>0.7430555555555558</c:v>
                </c:pt>
                <c:pt idx="55">
                  <c:v>0.74375000000000024</c:v>
                </c:pt>
                <c:pt idx="56">
                  <c:v>0.7444444444444448</c:v>
                </c:pt>
                <c:pt idx="57">
                  <c:v>0.74513888888888913</c:v>
                </c:pt>
                <c:pt idx="58">
                  <c:v>0.74583333333333346</c:v>
                </c:pt>
                <c:pt idx="59">
                  <c:v>0.74652777777777779</c:v>
                </c:pt>
                <c:pt idx="60">
                  <c:v>0.74722222222222223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0.74930555555555589</c:v>
                </c:pt>
                <c:pt idx="64">
                  <c:v>0.75000000000000022</c:v>
                </c:pt>
                <c:pt idx="66">
                  <c:v>0.75138888888888922</c:v>
                </c:pt>
                <c:pt idx="67">
                  <c:v>0.75208333333333355</c:v>
                </c:pt>
                <c:pt idx="68">
                  <c:v>0.75277777777777799</c:v>
                </c:pt>
                <c:pt idx="69">
                  <c:v>0.75347222222222221</c:v>
                </c:pt>
                <c:pt idx="70">
                  <c:v>0.75416666666666676</c:v>
                </c:pt>
                <c:pt idx="71">
                  <c:v>0.75486111111111132</c:v>
                </c:pt>
                <c:pt idx="72">
                  <c:v>0.75555555555555565</c:v>
                </c:pt>
                <c:pt idx="73">
                  <c:v>0.7562500000000002</c:v>
                </c:pt>
                <c:pt idx="74">
                  <c:v>0.75694444444444486</c:v>
                </c:pt>
                <c:pt idx="75">
                  <c:v>0.75763888888888931</c:v>
                </c:pt>
                <c:pt idx="76">
                  <c:v>0.75833333333333353</c:v>
                </c:pt>
                <c:pt idx="77">
                  <c:v>0.75902777777777775</c:v>
                </c:pt>
                <c:pt idx="79">
                  <c:v>0.76041666666666652</c:v>
                </c:pt>
                <c:pt idx="80">
                  <c:v>0.76111111111111129</c:v>
                </c:pt>
                <c:pt idx="81">
                  <c:v>0.76180555555555585</c:v>
                </c:pt>
                <c:pt idx="82">
                  <c:v>0.76250000000000029</c:v>
                </c:pt>
                <c:pt idx="83">
                  <c:v>0.76319444444444473</c:v>
                </c:pt>
                <c:pt idx="84">
                  <c:v>0.76388888888888906</c:v>
                </c:pt>
                <c:pt idx="85">
                  <c:v>0.76458333333333361</c:v>
                </c:pt>
                <c:pt idx="86">
                  <c:v>0.76527777777777783</c:v>
                </c:pt>
                <c:pt idx="87">
                  <c:v>0.76597222222222239</c:v>
                </c:pt>
                <c:pt idx="88">
                  <c:v>0.76666666666666661</c:v>
                </c:pt>
                <c:pt idx="89">
                  <c:v>0.76736111111111138</c:v>
                </c:pt>
                <c:pt idx="90">
                  <c:v>0.76805555555555582</c:v>
                </c:pt>
                <c:pt idx="91">
                  <c:v>0.76875000000000016</c:v>
                </c:pt>
                <c:pt idx="92">
                  <c:v>0.76944444444444471</c:v>
                </c:pt>
                <c:pt idx="93">
                  <c:v>0.77013888888888915</c:v>
                </c:pt>
                <c:pt idx="95">
                  <c:v>0.7715277777777777</c:v>
                </c:pt>
                <c:pt idx="96">
                  <c:v>0.77222222222222225</c:v>
                </c:pt>
                <c:pt idx="97">
                  <c:v>0.7729166666666667</c:v>
                </c:pt>
                <c:pt idx="98">
                  <c:v>0.77361111111111136</c:v>
                </c:pt>
                <c:pt idx="99">
                  <c:v>0.7743055555555558</c:v>
                </c:pt>
                <c:pt idx="100">
                  <c:v>0.77500000000000024</c:v>
                </c:pt>
                <c:pt idx="101">
                  <c:v>0.77569444444444502</c:v>
                </c:pt>
                <c:pt idx="102">
                  <c:v>0.77638888888888913</c:v>
                </c:pt>
                <c:pt idx="103">
                  <c:v>0.77708333333333346</c:v>
                </c:pt>
                <c:pt idx="104">
                  <c:v>0.77777777777777801</c:v>
                </c:pt>
                <c:pt idx="105">
                  <c:v>0.77847222222222223</c:v>
                </c:pt>
                <c:pt idx="106">
                  <c:v>0.77916666666666667</c:v>
                </c:pt>
                <c:pt idx="107">
                  <c:v>0.77986111111111123</c:v>
                </c:pt>
                <c:pt idx="108">
                  <c:v>0.78055555555555567</c:v>
                </c:pt>
                <c:pt idx="109">
                  <c:v>0.78125</c:v>
                </c:pt>
                <c:pt idx="111">
                  <c:v>0.78263888888888922</c:v>
                </c:pt>
                <c:pt idx="112">
                  <c:v>0.78333333333333333</c:v>
                </c:pt>
                <c:pt idx="113">
                  <c:v>0.78402777777777777</c:v>
                </c:pt>
                <c:pt idx="114">
                  <c:v>0.78472222222222221</c:v>
                </c:pt>
                <c:pt idx="115">
                  <c:v>0.78541666666666643</c:v>
                </c:pt>
                <c:pt idx="116">
                  <c:v>0.78611111111111109</c:v>
                </c:pt>
                <c:pt idx="118">
                  <c:v>0.78749999999999998</c:v>
                </c:pt>
                <c:pt idx="119">
                  <c:v>0.78819444444444464</c:v>
                </c:pt>
                <c:pt idx="120">
                  <c:v>0.78888888888888908</c:v>
                </c:pt>
                <c:pt idx="121">
                  <c:v>0.7895833333333333</c:v>
                </c:pt>
                <c:pt idx="122">
                  <c:v>0.79027777777777752</c:v>
                </c:pt>
                <c:pt idx="123">
                  <c:v>0.7909722222222223</c:v>
                </c:pt>
                <c:pt idx="124">
                  <c:v>0.79166666666666652</c:v>
                </c:pt>
                <c:pt idx="125">
                  <c:v>0.79236111111111107</c:v>
                </c:pt>
                <c:pt idx="126">
                  <c:v>0.79305555555555562</c:v>
                </c:pt>
                <c:pt idx="127">
                  <c:v>0.79375000000000029</c:v>
                </c:pt>
                <c:pt idx="128">
                  <c:v>0.79444444444444462</c:v>
                </c:pt>
                <c:pt idx="129">
                  <c:v>0.79513888888888884</c:v>
                </c:pt>
                <c:pt idx="131">
                  <c:v>0.79652777777777761</c:v>
                </c:pt>
                <c:pt idx="132">
                  <c:v>0.79722222222222217</c:v>
                </c:pt>
                <c:pt idx="133">
                  <c:v>0.7979166666666665</c:v>
                </c:pt>
                <c:pt idx="134">
                  <c:v>0.79861111111111138</c:v>
                </c:pt>
                <c:pt idx="135">
                  <c:v>0.7993055555555556</c:v>
                </c:pt>
                <c:pt idx="136">
                  <c:v>0.79999999999999993</c:v>
                </c:pt>
                <c:pt idx="137">
                  <c:v>0.80069444444444471</c:v>
                </c:pt>
                <c:pt idx="138">
                  <c:v>0.80138888888888893</c:v>
                </c:pt>
                <c:pt idx="139">
                  <c:v>0.80208333333333359</c:v>
                </c:pt>
                <c:pt idx="140">
                  <c:v>0.8027777777777777</c:v>
                </c:pt>
                <c:pt idx="141">
                  <c:v>0.80347222222222203</c:v>
                </c:pt>
                <c:pt idx="142">
                  <c:v>0.80416666666666659</c:v>
                </c:pt>
                <c:pt idx="144">
                  <c:v>0.80555555555555569</c:v>
                </c:pt>
                <c:pt idx="145">
                  <c:v>0.80625000000000002</c:v>
                </c:pt>
                <c:pt idx="146">
                  <c:v>0.8069444444444448</c:v>
                </c:pt>
                <c:pt idx="147">
                  <c:v>0.80763888888888913</c:v>
                </c:pt>
                <c:pt idx="148">
                  <c:v>0.80833333333333324</c:v>
                </c:pt>
                <c:pt idx="149">
                  <c:v>0.80902777777777779</c:v>
                </c:pt>
                <c:pt idx="150">
                  <c:v>0.80972222222222223</c:v>
                </c:pt>
                <c:pt idx="152">
                  <c:v>0.81111111111111101</c:v>
                </c:pt>
                <c:pt idx="153">
                  <c:v>0.81180555555555589</c:v>
                </c:pt>
                <c:pt idx="155">
                  <c:v>0.81319444444444466</c:v>
                </c:pt>
                <c:pt idx="156">
                  <c:v>0.81388888888888922</c:v>
                </c:pt>
                <c:pt idx="158">
                  <c:v>0.81527777777777777</c:v>
                </c:pt>
                <c:pt idx="159">
                  <c:v>0.81597222222222221</c:v>
                </c:pt>
                <c:pt idx="160">
                  <c:v>0.81666666666666676</c:v>
                </c:pt>
                <c:pt idx="161">
                  <c:v>0.81736111111111109</c:v>
                </c:pt>
                <c:pt idx="162">
                  <c:v>0.81805555555555565</c:v>
                </c:pt>
                <c:pt idx="163">
                  <c:v>0.8187500000000002</c:v>
                </c:pt>
                <c:pt idx="164">
                  <c:v>0.81944444444444464</c:v>
                </c:pt>
                <c:pt idx="165">
                  <c:v>0.82013888888888908</c:v>
                </c:pt>
                <c:pt idx="166">
                  <c:v>0.82083333333333353</c:v>
                </c:pt>
                <c:pt idx="167">
                  <c:v>0.82152777777777752</c:v>
                </c:pt>
                <c:pt idx="168">
                  <c:v>0.8222222222222223</c:v>
                </c:pt>
                <c:pt idx="169">
                  <c:v>0.82291666666666652</c:v>
                </c:pt>
                <c:pt idx="171">
                  <c:v>0.82430555555555562</c:v>
                </c:pt>
                <c:pt idx="172">
                  <c:v>0.82500000000000029</c:v>
                </c:pt>
                <c:pt idx="173">
                  <c:v>0.82569444444444473</c:v>
                </c:pt>
                <c:pt idx="174">
                  <c:v>0.82638888888888884</c:v>
                </c:pt>
                <c:pt idx="175">
                  <c:v>0.82708333333333361</c:v>
                </c:pt>
                <c:pt idx="176">
                  <c:v>0.82777777777777783</c:v>
                </c:pt>
                <c:pt idx="177">
                  <c:v>0.82847222222222217</c:v>
                </c:pt>
                <c:pt idx="178">
                  <c:v>0.8291666666666665</c:v>
                </c:pt>
                <c:pt idx="179">
                  <c:v>0.82986111111111138</c:v>
                </c:pt>
                <c:pt idx="180">
                  <c:v>0.8305555555555556</c:v>
                </c:pt>
                <c:pt idx="181">
                  <c:v>0.83124999999999993</c:v>
                </c:pt>
                <c:pt idx="182">
                  <c:v>0.83194444444444471</c:v>
                </c:pt>
                <c:pt idx="184">
                  <c:v>0.83333333333333359</c:v>
                </c:pt>
                <c:pt idx="185">
                  <c:v>0.8340277777777777</c:v>
                </c:pt>
                <c:pt idx="186">
                  <c:v>0.83472222222222225</c:v>
                </c:pt>
                <c:pt idx="187">
                  <c:v>0.83541666666666659</c:v>
                </c:pt>
                <c:pt idx="188">
                  <c:v>0.83611111111111114</c:v>
                </c:pt>
                <c:pt idx="189">
                  <c:v>0.8368055555555558</c:v>
                </c:pt>
                <c:pt idx="190">
                  <c:v>0.83750000000000002</c:v>
                </c:pt>
                <c:pt idx="191">
                  <c:v>0.8381944444444448</c:v>
                </c:pt>
                <c:pt idx="192">
                  <c:v>0.83888888888888913</c:v>
                </c:pt>
                <c:pt idx="193">
                  <c:v>0.83958333333333324</c:v>
                </c:pt>
                <c:pt idx="194">
                  <c:v>0.84027777777777779</c:v>
                </c:pt>
                <c:pt idx="195">
                  <c:v>0.84097222222222223</c:v>
                </c:pt>
                <c:pt idx="196">
                  <c:v>0.84236111111111101</c:v>
                </c:pt>
                <c:pt idx="197">
                  <c:v>0.84305555555555589</c:v>
                </c:pt>
                <c:pt idx="198">
                  <c:v>0.84375000000000022</c:v>
                </c:pt>
                <c:pt idx="199">
                  <c:v>0.84444444444444466</c:v>
                </c:pt>
                <c:pt idx="200">
                  <c:v>0.84513888888888922</c:v>
                </c:pt>
                <c:pt idx="201">
                  <c:v>0.84583333333333355</c:v>
                </c:pt>
                <c:pt idx="202">
                  <c:v>0.84652777777777777</c:v>
                </c:pt>
                <c:pt idx="203">
                  <c:v>0.84722222222222221</c:v>
                </c:pt>
                <c:pt idx="204">
                  <c:v>0.84791666666666676</c:v>
                </c:pt>
                <c:pt idx="205">
                  <c:v>0.84861111111111132</c:v>
                </c:pt>
                <c:pt idx="206">
                  <c:v>0.84930555555555565</c:v>
                </c:pt>
                <c:pt idx="207">
                  <c:v>0.8500000000000002</c:v>
                </c:pt>
                <c:pt idx="208">
                  <c:v>0.85069444444444486</c:v>
                </c:pt>
                <c:pt idx="209">
                  <c:v>0.85138888888888908</c:v>
                </c:pt>
                <c:pt idx="210">
                  <c:v>0.85208333333333353</c:v>
                </c:pt>
                <c:pt idx="211">
                  <c:v>0.8534722222222223</c:v>
                </c:pt>
                <c:pt idx="212">
                  <c:v>0.85416666666666652</c:v>
                </c:pt>
                <c:pt idx="213">
                  <c:v>0.85486111111111129</c:v>
                </c:pt>
                <c:pt idx="214">
                  <c:v>0.85555555555555562</c:v>
                </c:pt>
                <c:pt idx="215">
                  <c:v>0.85625000000000029</c:v>
                </c:pt>
                <c:pt idx="216">
                  <c:v>0.85694444444444473</c:v>
                </c:pt>
                <c:pt idx="217">
                  <c:v>0.85763888888888906</c:v>
                </c:pt>
                <c:pt idx="218">
                  <c:v>0.85833333333333361</c:v>
                </c:pt>
                <c:pt idx="219">
                  <c:v>0.85902777777777783</c:v>
                </c:pt>
                <c:pt idx="220">
                  <c:v>0.85972222222222239</c:v>
                </c:pt>
                <c:pt idx="221">
                  <c:v>0.8604166666666665</c:v>
                </c:pt>
                <c:pt idx="222">
                  <c:v>0.86111111111111138</c:v>
                </c:pt>
                <c:pt idx="223">
                  <c:v>0.86249999999999993</c:v>
                </c:pt>
                <c:pt idx="224">
                  <c:v>0.86319444444444471</c:v>
                </c:pt>
                <c:pt idx="225">
                  <c:v>0.86388888888888915</c:v>
                </c:pt>
                <c:pt idx="226">
                  <c:v>0.86458333333333359</c:v>
                </c:pt>
                <c:pt idx="227">
                  <c:v>0.8652777777777777</c:v>
                </c:pt>
                <c:pt idx="228">
                  <c:v>0.86597222222222225</c:v>
                </c:pt>
                <c:pt idx="229">
                  <c:v>0.8666666666666667</c:v>
                </c:pt>
                <c:pt idx="230">
                  <c:v>0.86736111111111114</c:v>
                </c:pt>
                <c:pt idx="231">
                  <c:v>0.8680555555555558</c:v>
                </c:pt>
                <c:pt idx="232">
                  <c:v>0.86875000000000024</c:v>
                </c:pt>
                <c:pt idx="233">
                  <c:v>0.8694444444444448</c:v>
                </c:pt>
                <c:pt idx="234">
                  <c:v>0.87013888888888913</c:v>
                </c:pt>
                <c:pt idx="235">
                  <c:v>0.87152777777777779</c:v>
                </c:pt>
                <c:pt idx="236">
                  <c:v>0.87222222222222223</c:v>
                </c:pt>
                <c:pt idx="237">
                  <c:v>0.87291666666666667</c:v>
                </c:pt>
                <c:pt idx="238">
                  <c:v>0.87361111111111123</c:v>
                </c:pt>
                <c:pt idx="239">
                  <c:v>0.87430555555555589</c:v>
                </c:pt>
                <c:pt idx="240">
                  <c:v>0.87500000000000022</c:v>
                </c:pt>
                <c:pt idx="241">
                  <c:v>0.87569444444444489</c:v>
                </c:pt>
                <c:pt idx="242">
                  <c:v>0.87638888888888922</c:v>
                </c:pt>
                <c:pt idx="243">
                  <c:v>0.87708333333333355</c:v>
                </c:pt>
                <c:pt idx="244">
                  <c:v>0.87777777777777799</c:v>
                </c:pt>
                <c:pt idx="245">
                  <c:v>0.87847222222222221</c:v>
                </c:pt>
                <c:pt idx="246">
                  <c:v>0.87916666666666676</c:v>
                </c:pt>
                <c:pt idx="247">
                  <c:v>0.88055555555555554</c:v>
                </c:pt>
                <c:pt idx="248">
                  <c:v>0.88124999999999998</c:v>
                </c:pt>
                <c:pt idx="249">
                  <c:v>0.88194444444444464</c:v>
                </c:pt>
                <c:pt idx="250">
                  <c:v>0.88263888888888908</c:v>
                </c:pt>
                <c:pt idx="251">
                  <c:v>0.8833333333333333</c:v>
                </c:pt>
                <c:pt idx="252">
                  <c:v>0.88402777777777752</c:v>
                </c:pt>
                <c:pt idx="253">
                  <c:v>0.8847222222222223</c:v>
                </c:pt>
                <c:pt idx="254">
                  <c:v>0.8854166666666663</c:v>
                </c:pt>
                <c:pt idx="255">
                  <c:v>0.88611111111111107</c:v>
                </c:pt>
                <c:pt idx="256">
                  <c:v>0.88680555555555562</c:v>
                </c:pt>
                <c:pt idx="257">
                  <c:v>0.88750000000000007</c:v>
                </c:pt>
                <c:pt idx="258">
                  <c:v>0.88819444444444462</c:v>
                </c:pt>
                <c:pt idx="259">
                  <c:v>0.88958333333333339</c:v>
                </c:pt>
                <c:pt idx="260">
                  <c:v>0.89027777777777761</c:v>
                </c:pt>
                <c:pt idx="261">
                  <c:v>0.89097222222222217</c:v>
                </c:pt>
                <c:pt idx="262">
                  <c:v>0.8916666666666665</c:v>
                </c:pt>
                <c:pt idx="263">
                  <c:v>0.89236111111111116</c:v>
                </c:pt>
                <c:pt idx="264">
                  <c:v>0.8930555555555556</c:v>
                </c:pt>
                <c:pt idx="265">
                  <c:v>0.89374999999999993</c:v>
                </c:pt>
                <c:pt idx="266">
                  <c:v>0.8944444444444446</c:v>
                </c:pt>
                <c:pt idx="267">
                  <c:v>0.89513888888888893</c:v>
                </c:pt>
                <c:pt idx="268">
                  <c:v>0.89583333333333359</c:v>
                </c:pt>
                <c:pt idx="269">
                  <c:v>0.89652777777777759</c:v>
                </c:pt>
                <c:pt idx="270">
                  <c:v>0.89722222222222203</c:v>
                </c:pt>
                <c:pt idx="271">
                  <c:v>0.89861111111111114</c:v>
                </c:pt>
                <c:pt idx="272">
                  <c:v>0.89930555555555569</c:v>
                </c:pt>
                <c:pt idx="273">
                  <c:v>0.9</c:v>
                </c:pt>
                <c:pt idx="274">
                  <c:v>0.9006944444444448</c:v>
                </c:pt>
                <c:pt idx="275">
                  <c:v>0.90138888888888891</c:v>
                </c:pt>
                <c:pt idx="276">
                  <c:v>0.90208333333333324</c:v>
                </c:pt>
                <c:pt idx="277">
                  <c:v>0.90277777777777779</c:v>
                </c:pt>
                <c:pt idx="278">
                  <c:v>0.90347222222222201</c:v>
                </c:pt>
                <c:pt idx="279">
                  <c:v>0.90416666666666656</c:v>
                </c:pt>
                <c:pt idx="280">
                  <c:v>0.90486111111111101</c:v>
                </c:pt>
                <c:pt idx="281">
                  <c:v>0.90555555555555567</c:v>
                </c:pt>
                <c:pt idx="282">
                  <c:v>0.90625</c:v>
                </c:pt>
                <c:pt idx="283">
                  <c:v>0.90763888888888922</c:v>
                </c:pt>
                <c:pt idx="284">
                  <c:v>0.90833333333333333</c:v>
                </c:pt>
                <c:pt idx="285">
                  <c:v>0.90902777777777777</c:v>
                </c:pt>
                <c:pt idx="286">
                  <c:v>0.90972222222222221</c:v>
                </c:pt>
                <c:pt idx="287">
                  <c:v>0.91041666666666643</c:v>
                </c:pt>
                <c:pt idx="288">
                  <c:v>0.91111111111111109</c:v>
                </c:pt>
                <c:pt idx="289">
                  <c:v>0.91180555555555565</c:v>
                </c:pt>
                <c:pt idx="290">
                  <c:v>0.91249999999999998</c:v>
                </c:pt>
                <c:pt idx="291">
                  <c:v>0.91319444444444464</c:v>
                </c:pt>
                <c:pt idx="292">
                  <c:v>0.91388888888888908</c:v>
                </c:pt>
                <c:pt idx="293">
                  <c:v>0.9145833333333333</c:v>
                </c:pt>
                <c:pt idx="294">
                  <c:v>0.91527777777777752</c:v>
                </c:pt>
                <c:pt idx="295">
                  <c:v>0.91666666666666652</c:v>
                </c:pt>
                <c:pt idx="296">
                  <c:v>0.91736111111111107</c:v>
                </c:pt>
                <c:pt idx="297">
                  <c:v>0.91805555555555562</c:v>
                </c:pt>
                <c:pt idx="298">
                  <c:v>0.91875000000000029</c:v>
                </c:pt>
                <c:pt idx="299">
                  <c:v>0.91944444444444462</c:v>
                </c:pt>
                <c:pt idx="300">
                  <c:v>0.92013888888888884</c:v>
                </c:pt>
                <c:pt idx="301">
                  <c:v>0.92083333333333361</c:v>
                </c:pt>
                <c:pt idx="302">
                  <c:v>0.92152777777777761</c:v>
                </c:pt>
                <c:pt idx="303">
                  <c:v>0.92222222222222217</c:v>
                </c:pt>
                <c:pt idx="304">
                  <c:v>0.9229166666666665</c:v>
                </c:pt>
                <c:pt idx="305">
                  <c:v>0.92361111111111138</c:v>
                </c:pt>
                <c:pt idx="306">
                  <c:v>0.9243055555555556</c:v>
                </c:pt>
                <c:pt idx="307">
                  <c:v>0.92569444444444471</c:v>
                </c:pt>
                <c:pt idx="308">
                  <c:v>0.92638888888888893</c:v>
                </c:pt>
                <c:pt idx="309">
                  <c:v>0.92708333333333359</c:v>
                </c:pt>
                <c:pt idx="310">
                  <c:v>0.9277777777777777</c:v>
                </c:pt>
                <c:pt idx="311">
                  <c:v>0.92847222222222203</c:v>
                </c:pt>
                <c:pt idx="312">
                  <c:v>0.92916666666666659</c:v>
                </c:pt>
                <c:pt idx="313">
                  <c:v>0.92986111111111114</c:v>
                </c:pt>
                <c:pt idx="314">
                  <c:v>0.93055555555555569</c:v>
                </c:pt>
                <c:pt idx="315">
                  <c:v>0.93125000000000002</c:v>
                </c:pt>
                <c:pt idx="316">
                  <c:v>0.9319444444444448</c:v>
                </c:pt>
                <c:pt idx="317">
                  <c:v>0.93263888888888913</c:v>
                </c:pt>
                <c:pt idx="318">
                  <c:v>0.93333333333333324</c:v>
                </c:pt>
                <c:pt idx="319">
                  <c:v>0.93472222222222223</c:v>
                </c:pt>
                <c:pt idx="320">
                  <c:v>0.93541666666666656</c:v>
                </c:pt>
                <c:pt idx="321">
                  <c:v>0.93611111111111101</c:v>
                </c:pt>
                <c:pt idx="322">
                  <c:v>0.93680555555555589</c:v>
                </c:pt>
                <c:pt idx="323">
                  <c:v>0.9375</c:v>
                </c:pt>
                <c:pt idx="324">
                  <c:v>0.93819444444444466</c:v>
                </c:pt>
                <c:pt idx="325">
                  <c:v>0.93888888888888922</c:v>
                </c:pt>
                <c:pt idx="326">
                  <c:v>0.93958333333333333</c:v>
                </c:pt>
                <c:pt idx="327">
                  <c:v>0.94027777777777777</c:v>
                </c:pt>
                <c:pt idx="328">
                  <c:v>0.94097222222222221</c:v>
                </c:pt>
                <c:pt idx="329">
                  <c:v>0.94166666666666676</c:v>
                </c:pt>
                <c:pt idx="330">
                  <c:v>0.94236111111111109</c:v>
                </c:pt>
                <c:pt idx="331">
                  <c:v>0.9437500000000002</c:v>
                </c:pt>
                <c:pt idx="332">
                  <c:v>0.94444444444444464</c:v>
                </c:pt>
                <c:pt idx="333">
                  <c:v>0.94513888888888908</c:v>
                </c:pt>
                <c:pt idx="334">
                  <c:v>0.94583333333333353</c:v>
                </c:pt>
                <c:pt idx="335">
                  <c:v>0.94652777777777752</c:v>
                </c:pt>
                <c:pt idx="336">
                  <c:v>0.9472222222222223</c:v>
                </c:pt>
                <c:pt idx="337">
                  <c:v>0.94791666666666652</c:v>
                </c:pt>
                <c:pt idx="338">
                  <c:v>0.94861111111111129</c:v>
                </c:pt>
                <c:pt idx="339">
                  <c:v>0.94930555555555562</c:v>
                </c:pt>
                <c:pt idx="340">
                  <c:v>0.95000000000000029</c:v>
                </c:pt>
                <c:pt idx="341">
                  <c:v>0.95069444444444473</c:v>
                </c:pt>
                <c:pt idx="342">
                  <c:v>0.95138888888888884</c:v>
                </c:pt>
                <c:pt idx="343">
                  <c:v>0.95277777777777783</c:v>
                </c:pt>
                <c:pt idx="344">
                  <c:v>0.95347222222222217</c:v>
                </c:pt>
                <c:pt idx="345">
                  <c:v>0.9541666666666665</c:v>
                </c:pt>
                <c:pt idx="346">
                  <c:v>0.95486111111111138</c:v>
                </c:pt>
                <c:pt idx="347">
                  <c:v>0.9555555555555556</c:v>
                </c:pt>
                <c:pt idx="348">
                  <c:v>0.95624999999999993</c:v>
                </c:pt>
                <c:pt idx="349">
                  <c:v>0.95694444444444471</c:v>
                </c:pt>
                <c:pt idx="350">
                  <c:v>0.95763888888888915</c:v>
                </c:pt>
                <c:pt idx="351">
                  <c:v>0.95833333333333359</c:v>
                </c:pt>
                <c:pt idx="352">
                  <c:v>0.9590277777777777</c:v>
                </c:pt>
                <c:pt idx="353">
                  <c:v>0.95972222222222225</c:v>
                </c:pt>
                <c:pt idx="354">
                  <c:v>0.96041666666666659</c:v>
                </c:pt>
                <c:pt idx="355">
                  <c:v>0.9618055555555558</c:v>
                </c:pt>
                <c:pt idx="356">
                  <c:v>0.96250000000000002</c:v>
                </c:pt>
                <c:pt idx="357">
                  <c:v>0.9631944444444448</c:v>
                </c:pt>
                <c:pt idx="358">
                  <c:v>0.96388888888888913</c:v>
                </c:pt>
                <c:pt idx="359">
                  <c:v>0.96458333333333324</c:v>
                </c:pt>
                <c:pt idx="360">
                  <c:v>0.96527777777777779</c:v>
                </c:pt>
                <c:pt idx="361">
                  <c:v>0.96597222222222223</c:v>
                </c:pt>
                <c:pt idx="362">
                  <c:v>0.96666666666666667</c:v>
                </c:pt>
                <c:pt idx="363">
                  <c:v>0.96736111111111101</c:v>
                </c:pt>
                <c:pt idx="364">
                  <c:v>0.96805555555555589</c:v>
                </c:pt>
                <c:pt idx="365">
                  <c:v>0.96875000000000022</c:v>
                </c:pt>
                <c:pt idx="366">
                  <c:v>0.96944444444444466</c:v>
                </c:pt>
                <c:pt idx="367">
                  <c:v>0.97083333333333355</c:v>
                </c:pt>
                <c:pt idx="368">
                  <c:v>0.97152777777777777</c:v>
                </c:pt>
                <c:pt idx="369">
                  <c:v>0.97222222222222221</c:v>
                </c:pt>
                <c:pt idx="370">
                  <c:v>0.97291666666666676</c:v>
                </c:pt>
                <c:pt idx="371">
                  <c:v>0.97361111111111132</c:v>
                </c:pt>
                <c:pt idx="372">
                  <c:v>0.97430555555555565</c:v>
                </c:pt>
                <c:pt idx="373">
                  <c:v>0.9750000000000002</c:v>
                </c:pt>
                <c:pt idx="374">
                  <c:v>0.97569444444444486</c:v>
                </c:pt>
                <c:pt idx="375">
                  <c:v>0.97638888888888908</c:v>
                </c:pt>
                <c:pt idx="376">
                  <c:v>0.97708333333333353</c:v>
                </c:pt>
                <c:pt idx="377">
                  <c:v>0.97777777777777775</c:v>
                </c:pt>
                <c:pt idx="378">
                  <c:v>0.9784722222222223</c:v>
                </c:pt>
                <c:pt idx="379">
                  <c:v>0.97986111111111129</c:v>
                </c:pt>
                <c:pt idx="380">
                  <c:v>0.98055555555555551</c:v>
                </c:pt>
                <c:pt idx="381">
                  <c:v>0.98125000000000007</c:v>
                </c:pt>
                <c:pt idx="382">
                  <c:v>0.98194444444444462</c:v>
                </c:pt>
                <c:pt idx="383">
                  <c:v>0.98263888888888884</c:v>
                </c:pt>
                <c:pt idx="384">
                  <c:v>0.98333333333333339</c:v>
                </c:pt>
                <c:pt idx="385">
                  <c:v>0.98402777777777761</c:v>
                </c:pt>
                <c:pt idx="386">
                  <c:v>0.98472222222222217</c:v>
                </c:pt>
                <c:pt idx="387">
                  <c:v>0.98541666666666627</c:v>
                </c:pt>
                <c:pt idx="388">
                  <c:v>0.98611111111111116</c:v>
                </c:pt>
                <c:pt idx="389">
                  <c:v>0.9868055555555556</c:v>
                </c:pt>
                <c:pt idx="390">
                  <c:v>0.98749999999999971</c:v>
                </c:pt>
                <c:pt idx="391">
                  <c:v>0.98888888888888893</c:v>
                </c:pt>
                <c:pt idx="392">
                  <c:v>0.98958333333333337</c:v>
                </c:pt>
                <c:pt idx="393">
                  <c:v>0.99027777777777759</c:v>
                </c:pt>
                <c:pt idx="394">
                  <c:v>0.99097222222222203</c:v>
                </c:pt>
                <c:pt idx="395">
                  <c:v>0.99166666666666659</c:v>
                </c:pt>
                <c:pt idx="396">
                  <c:v>0.99236111111111092</c:v>
                </c:pt>
                <c:pt idx="397">
                  <c:v>0.99305555555555569</c:v>
                </c:pt>
                <c:pt idx="398">
                  <c:v>0.99375000000000002</c:v>
                </c:pt>
                <c:pt idx="399">
                  <c:v>0.99444444444444469</c:v>
                </c:pt>
                <c:pt idx="400">
                  <c:v>0.99583333333333324</c:v>
                </c:pt>
                <c:pt idx="401">
                  <c:v>0.99652777777777757</c:v>
                </c:pt>
                <c:pt idx="402">
                  <c:v>0.99722222222222201</c:v>
                </c:pt>
                <c:pt idx="403">
                  <c:v>0.99791666666666656</c:v>
                </c:pt>
                <c:pt idx="404">
                  <c:v>0.99861111111111101</c:v>
                </c:pt>
                <c:pt idx="405">
                  <c:v>0.99930555555555567</c:v>
                </c:pt>
                <c:pt idx="406">
                  <c:v>1</c:v>
                </c:pt>
                <c:pt idx="407">
                  <c:v>1.0006944444444439</c:v>
                </c:pt>
                <c:pt idx="408">
                  <c:v>1.0013888888888889</c:v>
                </c:pt>
                <c:pt idx="409">
                  <c:v>1.0020833333333339</c:v>
                </c:pt>
                <c:pt idx="410">
                  <c:v>1.002777777777778</c:v>
                </c:pt>
                <c:pt idx="411">
                  <c:v>1.0034722222222219</c:v>
                </c:pt>
                <c:pt idx="412">
                  <c:v>1.0048611111111112</c:v>
                </c:pt>
                <c:pt idx="413">
                  <c:v>1.0055555555555555</c:v>
                </c:pt>
                <c:pt idx="414">
                  <c:v>1.0062500000000001</c:v>
                </c:pt>
                <c:pt idx="415">
                  <c:v>1.006944444444444</c:v>
                </c:pt>
                <c:pt idx="416">
                  <c:v>1.007638888888889</c:v>
                </c:pt>
                <c:pt idx="417">
                  <c:v>1.0083333333333333</c:v>
                </c:pt>
                <c:pt idx="418">
                  <c:v>1.0090277777777779</c:v>
                </c:pt>
                <c:pt idx="419">
                  <c:v>1.0097222222222217</c:v>
                </c:pt>
                <c:pt idx="420">
                  <c:v>1.0104166666666667</c:v>
                </c:pt>
                <c:pt idx="421">
                  <c:v>1.0111111111111111</c:v>
                </c:pt>
                <c:pt idx="422">
                  <c:v>1.0118055555555556</c:v>
                </c:pt>
                <c:pt idx="423">
                  <c:v>1.0125</c:v>
                </c:pt>
                <c:pt idx="424">
                  <c:v>1.0138888888888888</c:v>
                </c:pt>
                <c:pt idx="425">
                  <c:v>1.0145833333333338</c:v>
                </c:pt>
                <c:pt idx="426">
                  <c:v>1.0152777777777777</c:v>
                </c:pt>
                <c:pt idx="427">
                  <c:v>1.0159722222222218</c:v>
                </c:pt>
                <c:pt idx="428">
                  <c:v>1.0166666666666666</c:v>
                </c:pt>
                <c:pt idx="429">
                  <c:v>1.0173611111111112</c:v>
                </c:pt>
                <c:pt idx="430">
                  <c:v>1.0180555555555559</c:v>
                </c:pt>
                <c:pt idx="431">
                  <c:v>1.01875</c:v>
                </c:pt>
                <c:pt idx="432">
                  <c:v>1.0194444444444439</c:v>
                </c:pt>
                <c:pt idx="433">
                  <c:v>1.0201388888888889</c:v>
                </c:pt>
                <c:pt idx="434">
                  <c:v>1.0208333333333333</c:v>
                </c:pt>
                <c:pt idx="435">
                  <c:v>1.0215277777777778</c:v>
                </c:pt>
                <c:pt idx="436">
                  <c:v>1.0229166666666667</c:v>
                </c:pt>
                <c:pt idx="437">
                  <c:v>1.023611111111111</c:v>
                </c:pt>
                <c:pt idx="438">
                  <c:v>1.024305555555556</c:v>
                </c:pt>
                <c:pt idx="439">
                  <c:v>1.0249999999999995</c:v>
                </c:pt>
                <c:pt idx="440">
                  <c:v>1.0256944444444436</c:v>
                </c:pt>
                <c:pt idx="441">
                  <c:v>1.0263888888888892</c:v>
                </c:pt>
                <c:pt idx="442">
                  <c:v>1.0270833333333333</c:v>
                </c:pt>
                <c:pt idx="443">
                  <c:v>1.0277777777777777</c:v>
                </c:pt>
                <c:pt idx="444">
                  <c:v>1.0284722222222222</c:v>
                </c:pt>
                <c:pt idx="445">
                  <c:v>1.0291666666666666</c:v>
                </c:pt>
                <c:pt idx="446">
                  <c:v>1.0298611111111107</c:v>
                </c:pt>
                <c:pt idx="447">
                  <c:v>1.0305555555555559</c:v>
                </c:pt>
                <c:pt idx="448">
                  <c:v>1.0319444444444439</c:v>
                </c:pt>
                <c:pt idx="449">
                  <c:v>1.0326388888888889</c:v>
                </c:pt>
                <c:pt idx="450">
                  <c:v>1.0333333333333334</c:v>
                </c:pt>
                <c:pt idx="451">
                  <c:v>1.034027777777778</c:v>
                </c:pt>
                <c:pt idx="452">
                  <c:v>1.0347222222222219</c:v>
                </c:pt>
                <c:pt idx="453">
                  <c:v>1.0354166666666667</c:v>
                </c:pt>
                <c:pt idx="454">
                  <c:v>1.0361111111111116</c:v>
                </c:pt>
                <c:pt idx="455">
                  <c:v>1.0368055555555555</c:v>
                </c:pt>
                <c:pt idx="456">
                  <c:v>1.0374999999999996</c:v>
                </c:pt>
                <c:pt idx="457">
                  <c:v>1.038194444444444</c:v>
                </c:pt>
                <c:pt idx="458">
                  <c:v>1.0388888888888894</c:v>
                </c:pt>
                <c:pt idx="459">
                  <c:v>1.0395833333333333</c:v>
                </c:pt>
                <c:pt idx="460">
                  <c:v>1.0409722222222222</c:v>
                </c:pt>
                <c:pt idx="461">
                  <c:v>1.0416666666666663</c:v>
                </c:pt>
                <c:pt idx="462">
                  <c:v>1.0423611111111111</c:v>
                </c:pt>
                <c:pt idx="463">
                  <c:v>1.04375</c:v>
                </c:pt>
                <c:pt idx="464">
                  <c:v>1.0444444444444441</c:v>
                </c:pt>
                <c:pt idx="465">
                  <c:v>1.0451388888888888</c:v>
                </c:pt>
                <c:pt idx="466">
                  <c:v>1.0458333333333334</c:v>
                </c:pt>
                <c:pt idx="467">
                  <c:v>1.0465277777777777</c:v>
                </c:pt>
                <c:pt idx="468">
                  <c:v>1.0472222222222218</c:v>
                </c:pt>
                <c:pt idx="469">
                  <c:v>1.0479166666666666</c:v>
                </c:pt>
                <c:pt idx="470">
                  <c:v>1.0486111111111116</c:v>
                </c:pt>
                <c:pt idx="471">
                  <c:v>1.0493055555555555</c:v>
                </c:pt>
                <c:pt idx="472">
                  <c:v>1.05</c:v>
                </c:pt>
                <c:pt idx="473">
                  <c:v>1.0513888888888889</c:v>
                </c:pt>
                <c:pt idx="474">
                  <c:v>1.0520833333333337</c:v>
                </c:pt>
                <c:pt idx="475">
                  <c:v>1.052777777777778</c:v>
                </c:pt>
                <c:pt idx="476">
                  <c:v>1.0534722222222219</c:v>
                </c:pt>
                <c:pt idx="477">
                  <c:v>1.0541666666666667</c:v>
                </c:pt>
                <c:pt idx="478">
                  <c:v>1.054861111111111</c:v>
                </c:pt>
                <c:pt idx="479">
                  <c:v>1.055555555555556</c:v>
                </c:pt>
                <c:pt idx="480">
                  <c:v>1.0562499999999999</c:v>
                </c:pt>
                <c:pt idx="481">
                  <c:v>1.056944444444444</c:v>
                </c:pt>
                <c:pt idx="482">
                  <c:v>1.0576388888888888</c:v>
                </c:pt>
                <c:pt idx="483">
                  <c:v>1.0583333333333333</c:v>
                </c:pt>
                <c:pt idx="484">
                  <c:v>1.0590277777777777</c:v>
                </c:pt>
                <c:pt idx="485">
                  <c:v>1.060416666666667</c:v>
                </c:pt>
                <c:pt idx="486">
                  <c:v>1.0611111111111111</c:v>
                </c:pt>
                <c:pt idx="487">
                  <c:v>1.0618055555555554</c:v>
                </c:pt>
                <c:pt idx="488">
                  <c:v>1.0625</c:v>
                </c:pt>
                <c:pt idx="489">
                  <c:v>1.0631944444444439</c:v>
                </c:pt>
                <c:pt idx="490">
                  <c:v>1.0638888888888889</c:v>
                </c:pt>
                <c:pt idx="491">
                  <c:v>1.0645833333333339</c:v>
                </c:pt>
                <c:pt idx="492">
                  <c:v>1.065277777777778</c:v>
                </c:pt>
                <c:pt idx="493">
                  <c:v>1.0659722222222219</c:v>
                </c:pt>
                <c:pt idx="494">
                  <c:v>1.0666666666666667</c:v>
                </c:pt>
                <c:pt idx="495">
                  <c:v>1.0673611111111112</c:v>
                </c:pt>
                <c:pt idx="496">
                  <c:v>1.0680555555555562</c:v>
                </c:pt>
                <c:pt idx="497">
                  <c:v>1.069444444444444</c:v>
                </c:pt>
                <c:pt idx="498">
                  <c:v>1.0701388888888894</c:v>
                </c:pt>
                <c:pt idx="499">
                  <c:v>1.0708333333333333</c:v>
                </c:pt>
                <c:pt idx="500">
                  <c:v>1.0715277777777779</c:v>
                </c:pt>
                <c:pt idx="501">
                  <c:v>1.0722222222222222</c:v>
                </c:pt>
                <c:pt idx="502">
                  <c:v>1.0729166666666667</c:v>
                </c:pt>
                <c:pt idx="503">
                  <c:v>1.0736111111111111</c:v>
                </c:pt>
                <c:pt idx="504">
                  <c:v>1.0743055555555561</c:v>
                </c:pt>
                <c:pt idx="505">
                  <c:v>1.075</c:v>
                </c:pt>
                <c:pt idx="506">
                  <c:v>1.0756944444444436</c:v>
                </c:pt>
                <c:pt idx="507">
                  <c:v>1.0763888888888893</c:v>
                </c:pt>
              </c:numCache>
            </c:numRef>
          </c:xVal>
          <c:yVal>
            <c:numRef>
              <c:f>'28-29072015'!$W$3:$W$510</c:f>
              <c:numCache>
                <c:formatCode>General</c:formatCode>
                <c:ptCount val="508"/>
                <c:pt idx="0">
                  <c:v>25.914300000000001</c:v>
                </c:pt>
                <c:pt idx="1">
                  <c:v>25.971399999999992</c:v>
                </c:pt>
                <c:pt idx="2">
                  <c:v>25.985199999999985</c:v>
                </c:pt>
                <c:pt idx="3">
                  <c:v>25.996399999999991</c:v>
                </c:pt>
                <c:pt idx="4">
                  <c:v>25.992899999999988</c:v>
                </c:pt>
                <c:pt idx="5">
                  <c:v>26</c:v>
                </c:pt>
                <c:pt idx="6">
                  <c:v>25.996399999999991</c:v>
                </c:pt>
                <c:pt idx="7">
                  <c:v>25.964299999999991</c:v>
                </c:pt>
                <c:pt idx="8">
                  <c:v>25.996300000000002</c:v>
                </c:pt>
                <c:pt idx="9">
                  <c:v>26</c:v>
                </c:pt>
                <c:pt idx="10">
                  <c:v>26.003599999999988</c:v>
                </c:pt>
                <c:pt idx="11">
                  <c:v>26</c:v>
                </c:pt>
                <c:pt idx="12">
                  <c:v>26.0214</c:v>
                </c:pt>
                <c:pt idx="13">
                  <c:v>26.0214</c:v>
                </c:pt>
                <c:pt idx="15">
                  <c:v>25.979999999999993</c:v>
                </c:pt>
                <c:pt idx="16">
                  <c:v>25.93569999999999</c:v>
                </c:pt>
                <c:pt idx="17">
                  <c:v>25.882099999999991</c:v>
                </c:pt>
                <c:pt idx="18">
                  <c:v>25.881499999999992</c:v>
                </c:pt>
                <c:pt idx="19">
                  <c:v>25.824999999999999</c:v>
                </c:pt>
                <c:pt idx="20">
                  <c:v>25.85</c:v>
                </c:pt>
                <c:pt idx="21">
                  <c:v>25.925899999999988</c:v>
                </c:pt>
                <c:pt idx="22">
                  <c:v>25.875</c:v>
                </c:pt>
                <c:pt idx="23">
                  <c:v>25.8</c:v>
                </c:pt>
                <c:pt idx="24">
                  <c:v>25.788900000000002</c:v>
                </c:pt>
                <c:pt idx="25">
                  <c:v>25.75</c:v>
                </c:pt>
                <c:pt idx="26">
                  <c:v>25.75</c:v>
                </c:pt>
                <c:pt idx="28">
                  <c:v>25.683599999999984</c:v>
                </c:pt>
                <c:pt idx="29">
                  <c:v>25.610700000000001</c:v>
                </c:pt>
                <c:pt idx="30">
                  <c:v>25.628599999999988</c:v>
                </c:pt>
                <c:pt idx="31">
                  <c:v>25.6037</c:v>
                </c:pt>
                <c:pt idx="32">
                  <c:v>25.5929</c:v>
                </c:pt>
                <c:pt idx="33">
                  <c:v>25.578600000000002</c:v>
                </c:pt>
                <c:pt idx="34">
                  <c:v>25.514800000000008</c:v>
                </c:pt>
                <c:pt idx="35">
                  <c:v>25.5</c:v>
                </c:pt>
                <c:pt idx="36">
                  <c:v>25.5</c:v>
                </c:pt>
                <c:pt idx="37">
                  <c:v>25.5</c:v>
                </c:pt>
                <c:pt idx="38">
                  <c:v>25.5</c:v>
                </c:pt>
                <c:pt idx="39">
                  <c:v>25.5</c:v>
                </c:pt>
                <c:pt idx="41">
                  <c:v>25.494499999999988</c:v>
                </c:pt>
                <c:pt idx="42">
                  <c:v>25.5</c:v>
                </c:pt>
                <c:pt idx="43">
                  <c:v>25.496399999999991</c:v>
                </c:pt>
                <c:pt idx="44">
                  <c:v>25.477799999999984</c:v>
                </c:pt>
                <c:pt idx="45">
                  <c:v>25.492899999999988</c:v>
                </c:pt>
                <c:pt idx="46">
                  <c:v>25.5</c:v>
                </c:pt>
                <c:pt idx="47">
                  <c:v>25.5</c:v>
                </c:pt>
                <c:pt idx="48">
                  <c:v>25.5</c:v>
                </c:pt>
                <c:pt idx="49">
                  <c:v>25.5</c:v>
                </c:pt>
                <c:pt idx="50">
                  <c:v>25.5</c:v>
                </c:pt>
                <c:pt idx="51">
                  <c:v>25.4679</c:v>
                </c:pt>
                <c:pt idx="52">
                  <c:v>25.471399999999992</c:v>
                </c:pt>
                <c:pt idx="53">
                  <c:v>25.492599999999985</c:v>
                </c:pt>
                <c:pt idx="54">
                  <c:v>25.5</c:v>
                </c:pt>
                <c:pt idx="55">
                  <c:v>25.474999999999994</c:v>
                </c:pt>
                <c:pt idx="56">
                  <c:v>25.425899999999988</c:v>
                </c:pt>
                <c:pt idx="57">
                  <c:v>25.492899999999988</c:v>
                </c:pt>
                <c:pt idx="58">
                  <c:v>25.5</c:v>
                </c:pt>
                <c:pt idx="59">
                  <c:v>25.5</c:v>
                </c:pt>
                <c:pt idx="60">
                  <c:v>25.460699999999985</c:v>
                </c:pt>
                <c:pt idx="61">
                  <c:v>25.442900000000002</c:v>
                </c:pt>
                <c:pt idx="62">
                  <c:v>25.48149999999999</c:v>
                </c:pt>
                <c:pt idx="63">
                  <c:v>25.453600000000002</c:v>
                </c:pt>
                <c:pt idx="64">
                  <c:v>25.44639999999999</c:v>
                </c:pt>
                <c:pt idx="66">
                  <c:v>25.4</c:v>
                </c:pt>
                <c:pt idx="67">
                  <c:v>25.3964</c:v>
                </c:pt>
                <c:pt idx="68">
                  <c:v>25.4</c:v>
                </c:pt>
                <c:pt idx="69">
                  <c:v>25.4</c:v>
                </c:pt>
                <c:pt idx="70">
                  <c:v>25.4</c:v>
                </c:pt>
                <c:pt idx="71">
                  <c:v>25.3964</c:v>
                </c:pt>
                <c:pt idx="72">
                  <c:v>25.381499999999992</c:v>
                </c:pt>
                <c:pt idx="73">
                  <c:v>25.357099999999999</c:v>
                </c:pt>
                <c:pt idx="74">
                  <c:v>25.392900000000001</c:v>
                </c:pt>
                <c:pt idx="75">
                  <c:v>25.4</c:v>
                </c:pt>
                <c:pt idx="76">
                  <c:v>25.40359999999999</c:v>
                </c:pt>
                <c:pt idx="77">
                  <c:v>25.464299999999991</c:v>
                </c:pt>
                <c:pt idx="79">
                  <c:v>25.494499999999988</c:v>
                </c:pt>
                <c:pt idx="80">
                  <c:v>25.5</c:v>
                </c:pt>
                <c:pt idx="81">
                  <c:v>25.5</c:v>
                </c:pt>
                <c:pt idx="82">
                  <c:v>25.503699999999984</c:v>
                </c:pt>
                <c:pt idx="83">
                  <c:v>25.517900000000008</c:v>
                </c:pt>
                <c:pt idx="84">
                  <c:v>25.535699999999988</c:v>
                </c:pt>
                <c:pt idx="85">
                  <c:v>25.533300000000001</c:v>
                </c:pt>
                <c:pt idx="86">
                  <c:v>25.589299999999991</c:v>
                </c:pt>
                <c:pt idx="87">
                  <c:v>25.5321</c:v>
                </c:pt>
                <c:pt idx="88">
                  <c:v>25.511099999999999</c:v>
                </c:pt>
                <c:pt idx="89">
                  <c:v>25.564299999999992</c:v>
                </c:pt>
                <c:pt idx="90">
                  <c:v>25.596399999999992</c:v>
                </c:pt>
                <c:pt idx="91">
                  <c:v>25.6</c:v>
                </c:pt>
                <c:pt idx="92">
                  <c:v>25.632100000000001</c:v>
                </c:pt>
                <c:pt idx="93">
                  <c:v>25.707100000000001</c:v>
                </c:pt>
                <c:pt idx="95">
                  <c:v>25.756399999999992</c:v>
                </c:pt>
                <c:pt idx="96">
                  <c:v>25.8</c:v>
                </c:pt>
                <c:pt idx="97">
                  <c:v>25.814299999999999</c:v>
                </c:pt>
                <c:pt idx="98">
                  <c:v>25.874099999999999</c:v>
                </c:pt>
                <c:pt idx="99">
                  <c:v>25.9</c:v>
                </c:pt>
                <c:pt idx="100">
                  <c:v>25.90359999999999</c:v>
                </c:pt>
                <c:pt idx="101">
                  <c:v>25.96299999999999</c:v>
                </c:pt>
                <c:pt idx="102">
                  <c:v>25.989299999999989</c:v>
                </c:pt>
                <c:pt idx="103">
                  <c:v>25.996399999999991</c:v>
                </c:pt>
                <c:pt idx="104">
                  <c:v>26</c:v>
                </c:pt>
                <c:pt idx="105">
                  <c:v>26</c:v>
                </c:pt>
                <c:pt idx="106">
                  <c:v>25.996399999999991</c:v>
                </c:pt>
                <c:pt idx="107">
                  <c:v>26</c:v>
                </c:pt>
                <c:pt idx="108">
                  <c:v>26</c:v>
                </c:pt>
                <c:pt idx="109">
                  <c:v>26</c:v>
                </c:pt>
                <c:pt idx="111">
                  <c:v>26.0182</c:v>
                </c:pt>
                <c:pt idx="112">
                  <c:v>26.035699999999988</c:v>
                </c:pt>
                <c:pt idx="113">
                  <c:v>26.078600000000002</c:v>
                </c:pt>
                <c:pt idx="114">
                  <c:v>26.09259999999999</c:v>
                </c:pt>
                <c:pt idx="115">
                  <c:v>26.078600000000002</c:v>
                </c:pt>
                <c:pt idx="116">
                  <c:v>26.0321</c:v>
                </c:pt>
                <c:pt idx="118">
                  <c:v>25.91269999999999</c:v>
                </c:pt>
                <c:pt idx="119">
                  <c:v>25.796399999999984</c:v>
                </c:pt>
                <c:pt idx="120">
                  <c:v>25.710699999999992</c:v>
                </c:pt>
                <c:pt idx="121">
                  <c:v>25.7</c:v>
                </c:pt>
                <c:pt idx="122">
                  <c:v>25.653600000000001</c:v>
                </c:pt>
                <c:pt idx="123">
                  <c:v>25.6</c:v>
                </c:pt>
                <c:pt idx="124">
                  <c:v>25.588899999999988</c:v>
                </c:pt>
                <c:pt idx="125">
                  <c:v>25.507100000000001</c:v>
                </c:pt>
                <c:pt idx="126">
                  <c:v>25.5</c:v>
                </c:pt>
                <c:pt idx="127">
                  <c:v>25.48889999999999</c:v>
                </c:pt>
                <c:pt idx="128">
                  <c:v>25.410699999999988</c:v>
                </c:pt>
                <c:pt idx="129">
                  <c:v>25.4</c:v>
                </c:pt>
                <c:pt idx="131">
                  <c:v>25.334599999999991</c:v>
                </c:pt>
                <c:pt idx="132">
                  <c:v>25.2714</c:v>
                </c:pt>
                <c:pt idx="133">
                  <c:v>25.242899999999988</c:v>
                </c:pt>
                <c:pt idx="134">
                  <c:v>25.218499999999988</c:v>
                </c:pt>
                <c:pt idx="135">
                  <c:v>25.2</c:v>
                </c:pt>
                <c:pt idx="136">
                  <c:v>25.196400000000001</c:v>
                </c:pt>
                <c:pt idx="137">
                  <c:v>25.137000000000008</c:v>
                </c:pt>
                <c:pt idx="138">
                  <c:v>25.1036</c:v>
                </c:pt>
                <c:pt idx="139">
                  <c:v>25.1036</c:v>
                </c:pt>
                <c:pt idx="140">
                  <c:v>25.114799999999999</c:v>
                </c:pt>
                <c:pt idx="141">
                  <c:v>25.096399999999992</c:v>
                </c:pt>
                <c:pt idx="142">
                  <c:v>25.064299999999992</c:v>
                </c:pt>
                <c:pt idx="144">
                  <c:v>25.090900000000001</c:v>
                </c:pt>
                <c:pt idx="145">
                  <c:v>25.024999999999999</c:v>
                </c:pt>
                <c:pt idx="146">
                  <c:v>25</c:v>
                </c:pt>
                <c:pt idx="147">
                  <c:v>25</c:v>
                </c:pt>
                <c:pt idx="148">
                  <c:v>25</c:v>
                </c:pt>
                <c:pt idx="149">
                  <c:v>25</c:v>
                </c:pt>
                <c:pt idx="150">
                  <c:v>25</c:v>
                </c:pt>
                <c:pt idx="152">
                  <c:v>25</c:v>
                </c:pt>
                <c:pt idx="153">
                  <c:v>24.992899999999988</c:v>
                </c:pt>
                <c:pt idx="155">
                  <c:v>24.985499999999981</c:v>
                </c:pt>
                <c:pt idx="156">
                  <c:v>24.90359999999999</c:v>
                </c:pt>
                <c:pt idx="158">
                  <c:v>24.898199999999992</c:v>
                </c:pt>
                <c:pt idx="159">
                  <c:v>24.9</c:v>
                </c:pt>
                <c:pt idx="160">
                  <c:v>24.9</c:v>
                </c:pt>
                <c:pt idx="161">
                  <c:v>24.90369999999999</c:v>
                </c:pt>
                <c:pt idx="162">
                  <c:v>24.9</c:v>
                </c:pt>
                <c:pt idx="163">
                  <c:v>24.90359999999999</c:v>
                </c:pt>
                <c:pt idx="164">
                  <c:v>24.9</c:v>
                </c:pt>
                <c:pt idx="165">
                  <c:v>24.9</c:v>
                </c:pt>
                <c:pt idx="166">
                  <c:v>24.9</c:v>
                </c:pt>
                <c:pt idx="167">
                  <c:v>24.9</c:v>
                </c:pt>
                <c:pt idx="168">
                  <c:v>24.9</c:v>
                </c:pt>
                <c:pt idx="169">
                  <c:v>24.9</c:v>
                </c:pt>
                <c:pt idx="171">
                  <c:v>24.850899999999999</c:v>
                </c:pt>
                <c:pt idx="172">
                  <c:v>24.871400000000001</c:v>
                </c:pt>
                <c:pt idx="173">
                  <c:v>24.8428</c:v>
                </c:pt>
                <c:pt idx="174">
                  <c:v>24.814800000000016</c:v>
                </c:pt>
                <c:pt idx="175">
                  <c:v>24.807099999999991</c:v>
                </c:pt>
                <c:pt idx="176">
                  <c:v>24.810700000000001</c:v>
                </c:pt>
                <c:pt idx="177">
                  <c:v>24.807400000000001</c:v>
                </c:pt>
                <c:pt idx="178">
                  <c:v>24.828600000000002</c:v>
                </c:pt>
                <c:pt idx="179">
                  <c:v>24.821400000000001</c:v>
                </c:pt>
                <c:pt idx="180">
                  <c:v>24.814800000000016</c:v>
                </c:pt>
                <c:pt idx="181">
                  <c:v>24.803599999999992</c:v>
                </c:pt>
                <c:pt idx="182">
                  <c:v>24.828600000000002</c:v>
                </c:pt>
                <c:pt idx="184">
                  <c:v>24.8127</c:v>
                </c:pt>
                <c:pt idx="185">
                  <c:v>24.8</c:v>
                </c:pt>
                <c:pt idx="186">
                  <c:v>24.774999999999999</c:v>
                </c:pt>
                <c:pt idx="187">
                  <c:v>24.781499999999991</c:v>
                </c:pt>
                <c:pt idx="188">
                  <c:v>24.8</c:v>
                </c:pt>
                <c:pt idx="189">
                  <c:v>24.78929999999999</c:v>
                </c:pt>
                <c:pt idx="190">
                  <c:v>24.8</c:v>
                </c:pt>
                <c:pt idx="191">
                  <c:v>24.8</c:v>
                </c:pt>
                <c:pt idx="192">
                  <c:v>24.8</c:v>
                </c:pt>
                <c:pt idx="193">
                  <c:v>24.8</c:v>
                </c:pt>
                <c:pt idx="194">
                  <c:v>24.8</c:v>
                </c:pt>
                <c:pt idx="195">
                  <c:v>24.8</c:v>
                </c:pt>
                <c:pt idx="196">
                  <c:v>24.759999999999994</c:v>
                </c:pt>
                <c:pt idx="197">
                  <c:v>24.717900000000007</c:v>
                </c:pt>
                <c:pt idx="198">
                  <c:v>24.7393</c:v>
                </c:pt>
                <c:pt idx="199">
                  <c:v>24.74809999999999</c:v>
                </c:pt>
                <c:pt idx="200">
                  <c:v>24.767900000000001</c:v>
                </c:pt>
                <c:pt idx="201">
                  <c:v>24.78929999999999</c:v>
                </c:pt>
                <c:pt idx="202">
                  <c:v>24.788900000000002</c:v>
                </c:pt>
                <c:pt idx="203">
                  <c:v>24.78929999999999</c:v>
                </c:pt>
                <c:pt idx="204">
                  <c:v>24.735699999999991</c:v>
                </c:pt>
                <c:pt idx="205">
                  <c:v>24.74069999999999</c:v>
                </c:pt>
                <c:pt idx="206">
                  <c:v>24.710699999999992</c:v>
                </c:pt>
                <c:pt idx="207">
                  <c:v>24.7</c:v>
                </c:pt>
                <c:pt idx="208">
                  <c:v>24.7074</c:v>
                </c:pt>
                <c:pt idx="209">
                  <c:v>24.724999999999994</c:v>
                </c:pt>
                <c:pt idx="210">
                  <c:v>24.7393</c:v>
                </c:pt>
                <c:pt idx="211">
                  <c:v>24.8</c:v>
                </c:pt>
                <c:pt idx="212">
                  <c:v>24.792899999999992</c:v>
                </c:pt>
                <c:pt idx="213">
                  <c:v>24.8</c:v>
                </c:pt>
                <c:pt idx="214">
                  <c:v>24.725899999999992</c:v>
                </c:pt>
                <c:pt idx="215">
                  <c:v>24.724999999999994</c:v>
                </c:pt>
                <c:pt idx="216">
                  <c:v>24.735699999999991</c:v>
                </c:pt>
                <c:pt idx="217">
                  <c:v>24.770399999999988</c:v>
                </c:pt>
                <c:pt idx="218">
                  <c:v>24.782099999999989</c:v>
                </c:pt>
                <c:pt idx="219">
                  <c:v>24.8</c:v>
                </c:pt>
                <c:pt idx="220">
                  <c:v>24.72219999999999</c:v>
                </c:pt>
                <c:pt idx="221">
                  <c:v>24.728599999999989</c:v>
                </c:pt>
                <c:pt idx="222">
                  <c:v>24.710699999999992</c:v>
                </c:pt>
                <c:pt idx="223">
                  <c:v>24.70539999999999</c:v>
                </c:pt>
                <c:pt idx="224">
                  <c:v>24.7</c:v>
                </c:pt>
                <c:pt idx="225">
                  <c:v>24.7</c:v>
                </c:pt>
                <c:pt idx="226">
                  <c:v>24.7</c:v>
                </c:pt>
                <c:pt idx="227">
                  <c:v>24.7</c:v>
                </c:pt>
                <c:pt idx="228">
                  <c:v>24.7</c:v>
                </c:pt>
                <c:pt idx="229">
                  <c:v>24.7</c:v>
                </c:pt>
                <c:pt idx="230">
                  <c:v>24.7</c:v>
                </c:pt>
                <c:pt idx="231">
                  <c:v>24.7</c:v>
                </c:pt>
                <c:pt idx="232">
                  <c:v>24.7</c:v>
                </c:pt>
                <c:pt idx="233">
                  <c:v>24.703600000000002</c:v>
                </c:pt>
                <c:pt idx="234">
                  <c:v>24.7</c:v>
                </c:pt>
                <c:pt idx="235">
                  <c:v>24.7</c:v>
                </c:pt>
                <c:pt idx="236">
                  <c:v>24.7</c:v>
                </c:pt>
                <c:pt idx="237">
                  <c:v>24.7</c:v>
                </c:pt>
                <c:pt idx="238">
                  <c:v>24.7</c:v>
                </c:pt>
                <c:pt idx="239">
                  <c:v>24.7</c:v>
                </c:pt>
                <c:pt idx="240">
                  <c:v>24.7</c:v>
                </c:pt>
                <c:pt idx="241">
                  <c:v>24.703699999999991</c:v>
                </c:pt>
                <c:pt idx="242">
                  <c:v>24.707100000000001</c:v>
                </c:pt>
                <c:pt idx="243">
                  <c:v>24.7</c:v>
                </c:pt>
                <c:pt idx="244">
                  <c:v>24.7</c:v>
                </c:pt>
                <c:pt idx="245">
                  <c:v>24.7</c:v>
                </c:pt>
                <c:pt idx="246">
                  <c:v>24.7</c:v>
                </c:pt>
                <c:pt idx="247">
                  <c:v>24.7</c:v>
                </c:pt>
                <c:pt idx="248">
                  <c:v>24.7</c:v>
                </c:pt>
                <c:pt idx="249">
                  <c:v>24.7</c:v>
                </c:pt>
                <c:pt idx="250">
                  <c:v>24.7</c:v>
                </c:pt>
                <c:pt idx="251">
                  <c:v>24.7</c:v>
                </c:pt>
                <c:pt idx="252">
                  <c:v>24.689299999999992</c:v>
                </c:pt>
                <c:pt idx="253">
                  <c:v>24.692599999999988</c:v>
                </c:pt>
                <c:pt idx="254">
                  <c:v>24.678599999999992</c:v>
                </c:pt>
                <c:pt idx="255">
                  <c:v>24.696400000000001</c:v>
                </c:pt>
                <c:pt idx="256">
                  <c:v>24.7</c:v>
                </c:pt>
                <c:pt idx="257">
                  <c:v>24.7</c:v>
                </c:pt>
                <c:pt idx="258">
                  <c:v>24.7</c:v>
                </c:pt>
                <c:pt idx="259">
                  <c:v>24.694500000000001</c:v>
                </c:pt>
                <c:pt idx="260">
                  <c:v>24.7</c:v>
                </c:pt>
                <c:pt idx="261">
                  <c:v>24.7</c:v>
                </c:pt>
                <c:pt idx="262">
                  <c:v>24.651900000000008</c:v>
                </c:pt>
                <c:pt idx="263">
                  <c:v>24.68569999999999</c:v>
                </c:pt>
                <c:pt idx="264">
                  <c:v>24.68569999999999</c:v>
                </c:pt>
                <c:pt idx="265">
                  <c:v>24.611100000000008</c:v>
                </c:pt>
                <c:pt idx="266">
                  <c:v>24.6</c:v>
                </c:pt>
                <c:pt idx="267">
                  <c:v>24.6</c:v>
                </c:pt>
                <c:pt idx="268">
                  <c:v>24.6</c:v>
                </c:pt>
                <c:pt idx="269">
                  <c:v>24.6</c:v>
                </c:pt>
                <c:pt idx="270">
                  <c:v>24.589299999999991</c:v>
                </c:pt>
                <c:pt idx="271">
                  <c:v>24.589099999999984</c:v>
                </c:pt>
                <c:pt idx="272">
                  <c:v>24.6</c:v>
                </c:pt>
                <c:pt idx="273">
                  <c:v>24.6</c:v>
                </c:pt>
                <c:pt idx="274">
                  <c:v>24.6</c:v>
                </c:pt>
                <c:pt idx="275">
                  <c:v>24.6</c:v>
                </c:pt>
                <c:pt idx="276">
                  <c:v>24.6</c:v>
                </c:pt>
                <c:pt idx="277">
                  <c:v>24.607399999999991</c:v>
                </c:pt>
                <c:pt idx="278">
                  <c:v>24.6</c:v>
                </c:pt>
                <c:pt idx="279">
                  <c:v>24.6</c:v>
                </c:pt>
                <c:pt idx="280">
                  <c:v>24.6</c:v>
                </c:pt>
                <c:pt idx="281">
                  <c:v>24.6</c:v>
                </c:pt>
                <c:pt idx="282">
                  <c:v>24.596399999999992</c:v>
                </c:pt>
                <c:pt idx="283">
                  <c:v>24.6</c:v>
                </c:pt>
                <c:pt idx="284">
                  <c:v>24.596399999999992</c:v>
                </c:pt>
                <c:pt idx="285">
                  <c:v>24.6</c:v>
                </c:pt>
                <c:pt idx="286">
                  <c:v>24.6037</c:v>
                </c:pt>
                <c:pt idx="287">
                  <c:v>24.625</c:v>
                </c:pt>
                <c:pt idx="288">
                  <c:v>24.6</c:v>
                </c:pt>
                <c:pt idx="289">
                  <c:v>24.637000000000008</c:v>
                </c:pt>
                <c:pt idx="290">
                  <c:v>24.610700000000001</c:v>
                </c:pt>
                <c:pt idx="291">
                  <c:v>24.610700000000001</c:v>
                </c:pt>
                <c:pt idx="292">
                  <c:v>24.677800000000008</c:v>
                </c:pt>
                <c:pt idx="293">
                  <c:v>24.621400000000001</c:v>
                </c:pt>
                <c:pt idx="294">
                  <c:v>24.6036</c:v>
                </c:pt>
                <c:pt idx="295">
                  <c:v>24.609100000000005</c:v>
                </c:pt>
                <c:pt idx="296">
                  <c:v>24.6036</c:v>
                </c:pt>
                <c:pt idx="297">
                  <c:v>24.6036</c:v>
                </c:pt>
                <c:pt idx="298">
                  <c:v>24.625900000000001</c:v>
                </c:pt>
                <c:pt idx="299">
                  <c:v>24.660699999999988</c:v>
                </c:pt>
                <c:pt idx="300">
                  <c:v>24.632100000000001</c:v>
                </c:pt>
                <c:pt idx="301">
                  <c:v>24.670400000000001</c:v>
                </c:pt>
                <c:pt idx="302">
                  <c:v>24.667899999999999</c:v>
                </c:pt>
                <c:pt idx="303">
                  <c:v>24.617900000000009</c:v>
                </c:pt>
                <c:pt idx="304">
                  <c:v>24.618500000000001</c:v>
                </c:pt>
                <c:pt idx="305">
                  <c:v>24.6036</c:v>
                </c:pt>
                <c:pt idx="306">
                  <c:v>24.610700000000001</c:v>
                </c:pt>
                <c:pt idx="307">
                  <c:v>24.64</c:v>
                </c:pt>
                <c:pt idx="308">
                  <c:v>24.682099999999984</c:v>
                </c:pt>
                <c:pt idx="309">
                  <c:v>24.678599999999992</c:v>
                </c:pt>
                <c:pt idx="310">
                  <c:v>24.6</c:v>
                </c:pt>
                <c:pt idx="311">
                  <c:v>24.607099999999999</c:v>
                </c:pt>
                <c:pt idx="312">
                  <c:v>24.6</c:v>
                </c:pt>
                <c:pt idx="313">
                  <c:v>24.596299999999992</c:v>
                </c:pt>
                <c:pt idx="314">
                  <c:v>24.596399999999992</c:v>
                </c:pt>
                <c:pt idx="315">
                  <c:v>24.6036</c:v>
                </c:pt>
                <c:pt idx="316">
                  <c:v>24.614799999999999</c:v>
                </c:pt>
                <c:pt idx="317">
                  <c:v>24.607099999999999</c:v>
                </c:pt>
                <c:pt idx="318">
                  <c:v>24.6036</c:v>
                </c:pt>
                <c:pt idx="319">
                  <c:v>24.627300000000005</c:v>
                </c:pt>
                <c:pt idx="320">
                  <c:v>24.6036</c:v>
                </c:pt>
                <c:pt idx="321">
                  <c:v>24.660699999999988</c:v>
                </c:pt>
                <c:pt idx="322">
                  <c:v>24.651900000000008</c:v>
                </c:pt>
                <c:pt idx="323">
                  <c:v>24.692900000000005</c:v>
                </c:pt>
                <c:pt idx="324">
                  <c:v>24.6464</c:v>
                </c:pt>
                <c:pt idx="325">
                  <c:v>24.6037</c:v>
                </c:pt>
                <c:pt idx="326">
                  <c:v>24.6036</c:v>
                </c:pt>
                <c:pt idx="327">
                  <c:v>24.6</c:v>
                </c:pt>
                <c:pt idx="328">
                  <c:v>24.6</c:v>
                </c:pt>
                <c:pt idx="329">
                  <c:v>24.585699999999985</c:v>
                </c:pt>
                <c:pt idx="330">
                  <c:v>24.589299999999991</c:v>
                </c:pt>
                <c:pt idx="331">
                  <c:v>24.567299999999992</c:v>
                </c:pt>
                <c:pt idx="332">
                  <c:v>24.6</c:v>
                </c:pt>
                <c:pt idx="333">
                  <c:v>24.52859999999999</c:v>
                </c:pt>
                <c:pt idx="334">
                  <c:v>24.588899999999988</c:v>
                </c:pt>
                <c:pt idx="335">
                  <c:v>24.585699999999985</c:v>
                </c:pt>
                <c:pt idx="336">
                  <c:v>24.596399999999992</c:v>
                </c:pt>
                <c:pt idx="337">
                  <c:v>24.6</c:v>
                </c:pt>
                <c:pt idx="338">
                  <c:v>24.6</c:v>
                </c:pt>
                <c:pt idx="339">
                  <c:v>24.6</c:v>
                </c:pt>
                <c:pt idx="340">
                  <c:v>24.596299999999992</c:v>
                </c:pt>
                <c:pt idx="341">
                  <c:v>24.6</c:v>
                </c:pt>
                <c:pt idx="342">
                  <c:v>24.596399999999992</c:v>
                </c:pt>
                <c:pt idx="343">
                  <c:v>24.6</c:v>
                </c:pt>
                <c:pt idx="344">
                  <c:v>24.6</c:v>
                </c:pt>
                <c:pt idx="345">
                  <c:v>24.6</c:v>
                </c:pt>
                <c:pt idx="346">
                  <c:v>24.6037</c:v>
                </c:pt>
                <c:pt idx="347">
                  <c:v>24.6</c:v>
                </c:pt>
                <c:pt idx="348">
                  <c:v>24.596399999999992</c:v>
                </c:pt>
                <c:pt idx="349">
                  <c:v>24.6</c:v>
                </c:pt>
                <c:pt idx="350">
                  <c:v>24.5929</c:v>
                </c:pt>
                <c:pt idx="351">
                  <c:v>24.539300000000001</c:v>
                </c:pt>
                <c:pt idx="352">
                  <c:v>24.548100000000002</c:v>
                </c:pt>
                <c:pt idx="353">
                  <c:v>24.578600000000002</c:v>
                </c:pt>
                <c:pt idx="354">
                  <c:v>24.5214</c:v>
                </c:pt>
                <c:pt idx="355">
                  <c:v>24.567299999999992</c:v>
                </c:pt>
                <c:pt idx="356">
                  <c:v>24.567900000000005</c:v>
                </c:pt>
                <c:pt idx="357">
                  <c:v>24.5929</c:v>
                </c:pt>
                <c:pt idx="358">
                  <c:v>24.596299999999992</c:v>
                </c:pt>
                <c:pt idx="359">
                  <c:v>24.6</c:v>
                </c:pt>
                <c:pt idx="360">
                  <c:v>24.564299999999992</c:v>
                </c:pt>
                <c:pt idx="361">
                  <c:v>24.511099999999999</c:v>
                </c:pt>
                <c:pt idx="362">
                  <c:v>24.5</c:v>
                </c:pt>
                <c:pt idx="363">
                  <c:v>24.5</c:v>
                </c:pt>
                <c:pt idx="364">
                  <c:v>24.529599999999988</c:v>
                </c:pt>
                <c:pt idx="365">
                  <c:v>24.546399999999984</c:v>
                </c:pt>
                <c:pt idx="366">
                  <c:v>24.546399999999984</c:v>
                </c:pt>
                <c:pt idx="367">
                  <c:v>24.56</c:v>
                </c:pt>
                <c:pt idx="368">
                  <c:v>24.589299999999991</c:v>
                </c:pt>
                <c:pt idx="369">
                  <c:v>24.546399999999984</c:v>
                </c:pt>
                <c:pt idx="370">
                  <c:v>24.5</c:v>
                </c:pt>
                <c:pt idx="371">
                  <c:v>24.5</c:v>
                </c:pt>
                <c:pt idx="372">
                  <c:v>24.5</c:v>
                </c:pt>
                <c:pt idx="373">
                  <c:v>24.5</c:v>
                </c:pt>
                <c:pt idx="374">
                  <c:v>24.5</c:v>
                </c:pt>
                <c:pt idx="375">
                  <c:v>24.507100000000001</c:v>
                </c:pt>
                <c:pt idx="376">
                  <c:v>24.5444</c:v>
                </c:pt>
                <c:pt idx="377">
                  <c:v>24.58209999999999</c:v>
                </c:pt>
                <c:pt idx="378">
                  <c:v>24.585699999999985</c:v>
                </c:pt>
                <c:pt idx="379">
                  <c:v>24.590900000000001</c:v>
                </c:pt>
                <c:pt idx="380">
                  <c:v>24.585699999999985</c:v>
                </c:pt>
                <c:pt idx="381">
                  <c:v>24.596399999999992</c:v>
                </c:pt>
                <c:pt idx="382">
                  <c:v>24.6</c:v>
                </c:pt>
                <c:pt idx="383">
                  <c:v>24.5929</c:v>
                </c:pt>
                <c:pt idx="384">
                  <c:v>24.55</c:v>
                </c:pt>
                <c:pt idx="385">
                  <c:v>24.577800000000007</c:v>
                </c:pt>
                <c:pt idx="386">
                  <c:v>24.589299999999991</c:v>
                </c:pt>
                <c:pt idx="387">
                  <c:v>24.514299999999999</c:v>
                </c:pt>
                <c:pt idx="388">
                  <c:v>24.536999999999999</c:v>
                </c:pt>
                <c:pt idx="389">
                  <c:v>24.546399999999984</c:v>
                </c:pt>
                <c:pt idx="390">
                  <c:v>24.55</c:v>
                </c:pt>
                <c:pt idx="391">
                  <c:v>24.581800000000001</c:v>
                </c:pt>
                <c:pt idx="392">
                  <c:v>24.585699999999985</c:v>
                </c:pt>
                <c:pt idx="393">
                  <c:v>24.6</c:v>
                </c:pt>
                <c:pt idx="394">
                  <c:v>24.570399999999992</c:v>
                </c:pt>
                <c:pt idx="395">
                  <c:v>24.542899999999992</c:v>
                </c:pt>
                <c:pt idx="396">
                  <c:v>24.5214</c:v>
                </c:pt>
                <c:pt idx="397">
                  <c:v>24.522200000000002</c:v>
                </c:pt>
                <c:pt idx="398">
                  <c:v>24.517900000000008</c:v>
                </c:pt>
                <c:pt idx="399">
                  <c:v>24.564299999999992</c:v>
                </c:pt>
                <c:pt idx="400">
                  <c:v>24.5745</c:v>
                </c:pt>
                <c:pt idx="401">
                  <c:v>24.564299999999992</c:v>
                </c:pt>
                <c:pt idx="402">
                  <c:v>24.589299999999991</c:v>
                </c:pt>
                <c:pt idx="403">
                  <c:v>24.536999999999999</c:v>
                </c:pt>
                <c:pt idx="404">
                  <c:v>24.5107</c:v>
                </c:pt>
                <c:pt idx="405">
                  <c:v>24.5321</c:v>
                </c:pt>
                <c:pt idx="406">
                  <c:v>24.503699999999984</c:v>
                </c:pt>
                <c:pt idx="407">
                  <c:v>24.5</c:v>
                </c:pt>
                <c:pt idx="408">
                  <c:v>24.5</c:v>
                </c:pt>
                <c:pt idx="409">
                  <c:v>24.503699999999984</c:v>
                </c:pt>
                <c:pt idx="410">
                  <c:v>24.5</c:v>
                </c:pt>
                <c:pt idx="411">
                  <c:v>24.503599999999988</c:v>
                </c:pt>
                <c:pt idx="412">
                  <c:v>24.5</c:v>
                </c:pt>
                <c:pt idx="413">
                  <c:v>24.496399999999991</c:v>
                </c:pt>
                <c:pt idx="414">
                  <c:v>24.489299999999989</c:v>
                </c:pt>
                <c:pt idx="415">
                  <c:v>24.492599999999985</c:v>
                </c:pt>
                <c:pt idx="416">
                  <c:v>24.492899999999988</c:v>
                </c:pt>
                <c:pt idx="417">
                  <c:v>24.5</c:v>
                </c:pt>
                <c:pt idx="418">
                  <c:v>24.5</c:v>
                </c:pt>
                <c:pt idx="419">
                  <c:v>24.5</c:v>
                </c:pt>
                <c:pt idx="420">
                  <c:v>24.496399999999991</c:v>
                </c:pt>
                <c:pt idx="421">
                  <c:v>24.496300000000002</c:v>
                </c:pt>
                <c:pt idx="422">
                  <c:v>24.5</c:v>
                </c:pt>
                <c:pt idx="423">
                  <c:v>24.503599999999988</c:v>
                </c:pt>
                <c:pt idx="424">
                  <c:v>24.5364</c:v>
                </c:pt>
                <c:pt idx="425">
                  <c:v>24.503599999999988</c:v>
                </c:pt>
                <c:pt idx="426">
                  <c:v>24.5</c:v>
                </c:pt>
                <c:pt idx="427">
                  <c:v>24.5</c:v>
                </c:pt>
                <c:pt idx="428">
                  <c:v>24.496399999999991</c:v>
                </c:pt>
                <c:pt idx="429">
                  <c:v>24.5</c:v>
                </c:pt>
                <c:pt idx="430">
                  <c:v>24.514800000000008</c:v>
                </c:pt>
                <c:pt idx="431">
                  <c:v>24.514299999999999</c:v>
                </c:pt>
                <c:pt idx="432">
                  <c:v>24.5</c:v>
                </c:pt>
                <c:pt idx="433">
                  <c:v>24.5</c:v>
                </c:pt>
                <c:pt idx="434">
                  <c:v>24.5</c:v>
                </c:pt>
                <c:pt idx="435">
                  <c:v>24.507100000000001</c:v>
                </c:pt>
                <c:pt idx="436">
                  <c:v>24.510899999999999</c:v>
                </c:pt>
                <c:pt idx="437">
                  <c:v>24.503599999999988</c:v>
                </c:pt>
                <c:pt idx="438">
                  <c:v>24.539300000000001</c:v>
                </c:pt>
                <c:pt idx="439">
                  <c:v>24.5</c:v>
                </c:pt>
                <c:pt idx="440">
                  <c:v>24.507100000000001</c:v>
                </c:pt>
                <c:pt idx="441">
                  <c:v>24.5</c:v>
                </c:pt>
                <c:pt idx="442">
                  <c:v>24.5</c:v>
                </c:pt>
                <c:pt idx="443">
                  <c:v>24.5</c:v>
                </c:pt>
                <c:pt idx="444">
                  <c:v>24.5</c:v>
                </c:pt>
                <c:pt idx="445">
                  <c:v>24.496300000000002</c:v>
                </c:pt>
                <c:pt idx="446">
                  <c:v>24.482099999999985</c:v>
                </c:pt>
                <c:pt idx="447">
                  <c:v>24.492899999999988</c:v>
                </c:pt>
                <c:pt idx="448">
                  <c:v>24.487299999999991</c:v>
                </c:pt>
                <c:pt idx="449">
                  <c:v>24.485699999999984</c:v>
                </c:pt>
                <c:pt idx="450">
                  <c:v>24.478599999999989</c:v>
                </c:pt>
                <c:pt idx="451">
                  <c:v>24.470399999999991</c:v>
                </c:pt>
                <c:pt idx="452">
                  <c:v>24.478599999999989</c:v>
                </c:pt>
                <c:pt idx="453">
                  <c:v>24.496399999999991</c:v>
                </c:pt>
                <c:pt idx="454">
                  <c:v>24.496300000000002</c:v>
                </c:pt>
                <c:pt idx="455">
                  <c:v>24.5</c:v>
                </c:pt>
                <c:pt idx="456">
                  <c:v>24.5</c:v>
                </c:pt>
                <c:pt idx="457">
                  <c:v>24.492599999999985</c:v>
                </c:pt>
                <c:pt idx="458">
                  <c:v>24.482099999999985</c:v>
                </c:pt>
                <c:pt idx="459">
                  <c:v>24.464299999999991</c:v>
                </c:pt>
                <c:pt idx="460">
                  <c:v>24.410900000000005</c:v>
                </c:pt>
                <c:pt idx="461">
                  <c:v>24.414300000000001</c:v>
                </c:pt>
                <c:pt idx="462">
                  <c:v>24.4679</c:v>
                </c:pt>
                <c:pt idx="463">
                  <c:v>24.421800000000001</c:v>
                </c:pt>
                <c:pt idx="464">
                  <c:v>24.4</c:v>
                </c:pt>
                <c:pt idx="465">
                  <c:v>24.4</c:v>
                </c:pt>
                <c:pt idx="466">
                  <c:v>24.4</c:v>
                </c:pt>
                <c:pt idx="467">
                  <c:v>24.4</c:v>
                </c:pt>
                <c:pt idx="468">
                  <c:v>24.4</c:v>
                </c:pt>
                <c:pt idx="469">
                  <c:v>24.4</c:v>
                </c:pt>
                <c:pt idx="470">
                  <c:v>24.4</c:v>
                </c:pt>
                <c:pt idx="471">
                  <c:v>24.4</c:v>
                </c:pt>
                <c:pt idx="472">
                  <c:v>24.4</c:v>
                </c:pt>
                <c:pt idx="473">
                  <c:v>24.4</c:v>
                </c:pt>
                <c:pt idx="474">
                  <c:v>24.4</c:v>
                </c:pt>
                <c:pt idx="475">
                  <c:v>24.4</c:v>
                </c:pt>
                <c:pt idx="476">
                  <c:v>24.4</c:v>
                </c:pt>
                <c:pt idx="477">
                  <c:v>24.410699999999988</c:v>
                </c:pt>
                <c:pt idx="478">
                  <c:v>24.4</c:v>
                </c:pt>
                <c:pt idx="479">
                  <c:v>24.40369999999999</c:v>
                </c:pt>
                <c:pt idx="480">
                  <c:v>24.410699999999988</c:v>
                </c:pt>
                <c:pt idx="481">
                  <c:v>24.4</c:v>
                </c:pt>
                <c:pt idx="482">
                  <c:v>24.40369999999999</c:v>
                </c:pt>
                <c:pt idx="483">
                  <c:v>24.432099999999984</c:v>
                </c:pt>
                <c:pt idx="484">
                  <c:v>24.471399999999992</c:v>
                </c:pt>
                <c:pt idx="485">
                  <c:v>24.452699999999989</c:v>
                </c:pt>
                <c:pt idx="486">
                  <c:v>24.492899999999988</c:v>
                </c:pt>
                <c:pt idx="487">
                  <c:v>24.453600000000002</c:v>
                </c:pt>
                <c:pt idx="488">
                  <c:v>24.4</c:v>
                </c:pt>
                <c:pt idx="489">
                  <c:v>24.4</c:v>
                </c:pt>
                <c:pt idx="490">
                  <c:v>24.4</c:v>
                </c:pt>
                <c:pt idx="491">
                  <c:v>24.4</c:v>
                </c:pt>
                <c:pt idx="492">
                  <c:v>24.4</c:v>
                </c:pt>
                <c:pt idx="493">
                  <c:v>24.4</c:v>
                </c:pt>
                <c:pt idx="494">
                  <c:v>24.4</c:v>
                </c:pt>
                <c:pt idx="495">
                  <c:v>24.4</c:v>
                </c:pt>
                <c:pt idx="496">
                  <c:v>24.4</c:v>
                </c:pt>
                <c:pt idx="497">
                  <c:v>24.4</c:v>
                </c:pt>
                <c:pt idx="498">
                  <c:v>24.4</c:v>
                </c:pt>
                <c:pt idx="499">
                  <c:v>24.4</c:v>
                </c:pt>
                <c:pt idx="500">
                  <c:v>24.4</c:v>
                </c:pt>
                <c:pt idx="501">
                  <c:v>24.4</c:v>
                </c:pt>
                <c:pt idx="502">
                  <c:v>24.385699999999989</c:v>
                </c:pt>
                <c:pt idx="503">
                  <c:v>24.3889</c:v>
                </c:pt>
                <c:pt idx="504">
                  <c:v>24.3536</c:v>
                </c:pt>
                <c:pt idx="505">
                  <c:v>24.310700000000001</c:v>
                </c:pt>
                <c:pt idx="506">
                  <c:v>24.381499999999992</c:v>
                </c:pt>
                <c:pt idx="507">
                  <c:v>24.378599999999988</c:v>
                </c:pt>
              </c:numCache>
            </c:numRef>
          </c:yVal>
          <c:smooth val="0"/>
        </c:ser>
        <c:ser>
          <c:idx val="6"/>
          <c:order val="6"/>
          <c:tx>
            <c:v>HP20x_2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xVal>
            <c:numRef>
              <c:f>'28-29072015'!$S$3:$S$510</c:f>
              <c:numCache>
                <c:formatCode>h:mm:ss</c:formatCode>
                <c:ptCount val="508"/>
                <c:pt idx="0">
                  <c:v>0.7055555555555556</c:v>
                </c:pt>
                <c:pt idx="1">
                  <c:v>0.70624999999999993</c:v>
                </c:pt>
                <c:pt idx="2">
                  <c:v>0.70694444444444471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0.7090277777777777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0.7118055555555558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0.71458333333333324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0.71736111111111101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0.72013888888888922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0.72291666666666676</c:v>
                </c:pt>
                <c:pt idx="26">
                  <c:v>0.72361111111111132</c:v>
                </c:pt>
                <c:pt idx="28">
                  <c:v>0.7250000000000002</c:v>
                </c:pt>
                <c:pt idx="29">
                  <c:v>0.72569444444444486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0.7284722222222223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0.73125000000000029</c:v>
                </c:pt>
                <c:pt idx="38">
                  <c:v>0.73194444444444473</c:v>
                </c:pt>
                <c:pt idx="39">
                  <c:v>0.73263888888888906</c:v>
                </c:pt>
                <c:pt idx="41">
                  <c:v>0.73402777777777783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0.73611111111111138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0.73888888888888915</c:v>
                </c:pt>
                <c:pt idx="49">
                  <c:v>0.73958333333333359</c:v>
                </c:pt>
                <c:pt idx="50">
                  <c:v>0.7402777777777777</c:v>
                </c:pt>
                <c:pt idx="51">
                  <c:v>0.74097222222222225</c:v>
                </c:pt>
                <c:pt idx="52">
                  <c:v>0.7416666666666667</c:v>
                </c:pt>
                <c:pt idx="53">
                  <c:v>0.74236111111111114</c:v>
                </c:pt>
                <c:pt idx="54">
                  <c:v>0.7430555555555558</c:v>
                </c:pt>
                <c:pt idx="55">
                  <c:v>0.74375000000000024</c:v>
                </c:pt>
                <c:pt idx="56">
                  <c:v>0.7444444444444448</c:v>
                </c:pt>
                <c:pt idx="57">
                  <c:v>0.74513888888888913</c:v>
                </c:pt>
                <c:pt idx="58">
                  <c:v>0.74583333333333346</c:v>
                </c:pt>
                <c:pt idx="59">
                  <c:v>0.74652777777777779</c:v>
                </c:pt>
                <c:pt idx="60">
                  <c:v>0.74722222222222223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0.74930555555555589</c:v>
                </c:pt>
                <c:pt idx="64">
                  <c:v>0.75000000000000022</c:v>
                </c:pt>
                <c:pt idx="66">
                  <c:v>0.75138888888888922</c:v>
                </c:pt>
                <c:pt idx="67">
                  <c:v>0.75208333333333355</c:v>
                </c:pt>
                <c:pt idx="68">
                  <c:v>0.75277777777777799</c:v>
                </c:pt>
                <c:pt idx="69">
                  <c:v>0.75347222222222221</c:v>
                </c:pt>
                <c:pt idx="70">
                  <c:v>0.75416666666666676</c:v>
                </c:pt>
                <c:pt idx="71">
                  <c:v>0.75486111111111132</c:v>
                </c:pt>
                <c:pt idx="72">
                  <c:v>0.75555555555555565</c:v>
                </c:pt>
                <c:pt idx="73">
                  <c:v>0.7562500000000002</c:v>
                </c:pt>
                <c:pt idx="74">
                  <c:v>0.75694444444444486</c:v>
                </c:pt>
                <c:pt idx="75">
                  <c:v>0.75763888888888931</c:v>
                </c:pt>
                <c:pt idx="76">
                  <c:v>0.75833333333333353</c:v>
                </c:pt>
                <c:pt idx="77">
                  <c:v>0.75902777777777775</c:v>
                </c:pt>
                <c:pt idx="79">
                  <c:v>0.76041666666666652</c:v>
                </c:pt>
                <c:pt idx="80">
                  <c:v>0.76111111111111129</c:v>
                </c:pt>
                <c:pt idx="81">
                  <c:v>0.76180555555555585</c:v>
                </c:pt>
                <c:pt idx="82">
                  <c:v>0.76250000000000029</c:v>
                </c:pt>
                <c:pt idx="83">
                  <c:v>0.76319444444444473</c:v>
                </c:pt>
                <c:pt idx="84">
                  <c:v>0.76388888888888906</c:v>
                </c:pt>
                <c:pt idx="85">
                  <c:v>0.76458333333333361</c:v>
                </c:pt>
                <c:pt idx="86">
                  <c:v>0.76527777777777783</c:v>
                </c:pt>
                <c:pt idx="87">
                  <c:v>0.76597222222222239</c:v>
                </c:pt>
                <c:pt idx="88">
                  <c:v>0.76666666666666661</c:v>
                </c:pt>
                <c:pt idx="89">
                  <c:v>0.76736111111111138</c:v>
                </c:pt>
                <c:pt idx="90">
                  <c:v>0.76805555555555582</c:v>
                </c:pt>
                <c:pt idx="91">
                  <c:v>0.76875000000000016</c:v>
                </c:pt>
                <c:pt idx="92">
                  <c:v>0.76944444444444471</c:v>
                </c:pt>
                <c:pt idx="93">
                  <c:v>0.77013888888888915</c:v>
                </c:pt>
                <c:pt idx="95">
                  <c:v>0.7715277777777777</c:v>
                </c:pt>
                <c:pt idx="96">
                  <c:v>0.77222222222222225</c:v>
                </c:pt>
                <c:pt idx="97">
                  <c:v>0.7729166666666667</c:v>
                </c:pt>
                <c:pt idx="98">
                  <c:v>0.77361111111111136</c:v>
                </c:pt>
                <c:pt idx="99">
                  <c:v>0.7743055555555558</c:v>
                </c:pt>
                <c:pt idx="100">
                  <c:v>0.77500000000000024</c:v>
                </c:pt>
                <c:pt idx="101">
                  <c:v>0.77569444444444502</c:v>
                </c:pt>
                <c:pt idx="102">
                  <c:v>0.77638888888888913</c:v>
                </c:pt>
                <c:pt idx="103">
                  <c:v>0.77708333333333346</c:v>
                </c:pt>
                <c:pt idx="104">
                  <c:v>0.77777777777777801</c:v>
                </c:pt>
                <c:pt idx="105">
                  <c:v>0.77847222222222223</c:v>
                </c:pt>
                <c:pt idx="106">
                  <c:v>0.77916666666666667</c:v>
                </c:pt>
                <c:pt idx="107">
                  <c:v>0.77986111111111123</c:v>
                </c:pt>
                <c:pt idx="108">
                  <c:v>0.78055555555555567</c:v>
                </c:pt>
                <c:pt idx="109">
                  <c:v>0.78125</c:v>
                </c:pt>
                <c:pt idx="111">
                  <c:v>0.78263888888888922</c:v>
                </c:pt>
                <c:pt idx="112">
                  <c:v>0.78333333333333333</c:v>
                </c:pt>
                <c:pt idx="113">
                  <c:v>0.78402777777777777</c:v>
                </c:pt>
                <c:pt idx="114">
                  <c:v>0.78472222222222221</c:v>
                </c:pt>
                <c:pt idx="115">
                  <c:v>0.78541666666666643</c:v>
                </c:pt>
                <c:pt idx="116">
                  <c:v>0.78611111111111109</c:v>
                </c:pt>
                <c:pt idx="118">
                  <c:v>0.78749999999999998</c:v>
                </c:pt>
                <c:pt idx="119">
                  <c:v>0.78819444444444464</c:v>
                </c:pt>
                <c:pt idx="120">
                  <c:v>0.78888888888888908</c:v>
                </c:pt>
                <c:pt idx="121">
                  <c:v>0.7895833333333333</c:v>
                </c:pt>
                <c:pt idx="122">
                  <c:v>0.79027777777777752</c:v>
                </c:pt>
                <c:pt idx="123">
                  <c:v>0.7909722222222223</c:v>
                </c:pt>
                <c:pt idx="124">
                  <c:v>0.79166666666666652</c:v>
                </c:pt>
                <c:pt idx="125">
                  <c:v>0.79236111111111107</c:v>
                </c:pt>
                <c:pt idx="126">
                  <c:v>0.79305555555555562</c:v>
                </c:pt>
                <c:pt idx="127">
                  <c:v>0.79375000000000029</c:v>
                </c:pt>
                <c:pt idx="128">
                  <c:v>0.79444444444444462</c:v>
                </c:pt>
                <c:pt idx="129">
                  <c:v>0.79513888888888884</c:v>
                </c:pt>
                <c:pt idx="131">
                  <c:v>0.79652777777777761</c:v>
                </c:pt>
                <c:pt idx="132">
                  <c:v>0.79722222222222217</c:v>
                </c:pt>
                <c:pt idx="133">
                  <c:v>0.7979166666666665</c:v>
                </c:pt>
                <c:pt idx="134">
                  <c:v>0.79861111111111138</c:v>
                </c:pt>
                <c:pt idx="135">
                  <c:v>0.7993055555555556</c:v>
                </c:pt>
                <c:pt idx="136">
                  <c:v>0.79999999999999993</c:v>
                </c:pt>
                <c:pt idx="137">
                  <c:v>0.80069444444444471</c:v>
                </c:pt>
                <c:pt idx="138">
                  <c:v>0.80138888888888893</c:v>
                </c:pt>
                <c:pt idx="139">
                  <c:v>0.80208333333333359</c:v>
                </c:pt>
                <c:pt idx="140">
                  <c:v>0.8027777777777777</c:v>
                </c:pt>
                <c:pt idx="141">
                  <c:v>0.80347222222222203</c:v>
                </c:pt>
                <c:pt idx="142">
                  <c:v>0.80416666666666659</c:v>
                </c:pt>
                <c:pt idx="144">
                  <c:v>0.80555555555555569</c:v>
                </c:pt>
                <c:pt idx="145">
                  <c:v>0.80625000000000002</c:v>
                </c:pt>
                <c:pt idx="146">
                  <c:v>0.8069444444444448</c:v>
                </c:pt>
                <c:pt idx="147">
                  <c:v>0.80763888888888913</c:v>
                </c:pt>
                <c:pt idx="148">
                  <c:v>0.80833333333333324</c:v>
                </c:pt>
                <c:pt idx="149">
                  <c:v>0.80902777777777779</c:v>
                </c:pt>
                <c:pt idx="150">
                  <c:v>0.80972222222222223</c:v>
                </c:pt>
                <c:pt idx="152">
                  <c:v>0.81111111111111101</c:v>
                </c:pt>
                <c:pt idx="153">
                  <c:v>0.81180555555555589</c:v>
                </c:pt>
                <c:pt idx="155">
                  <c:v>0.81319444444444466</c:v>
                </c:pt>
                <c:pt idx="156">
                  <c:v>0.81388888888888922</c:v>
                </c:pt>
                <c:pt idx="158">
                  <c:v>0.81527777777777777</c:v>
                </c:pt>
                <c:pt idx="159">
                  <c:v>0.81597222222222221</c:v>
                </c:pt>
                <c:pt idx="160">
                  <c:v>0.81666666666666676</c:v>
                </c:pt>
                <c:pt idx="161">
                  <c:v>0.81736111111111109</c:v>
                </c:pt>
                <c:pt idx="162">
                  <c:v>0.81805555555555565</c:v>
                </c:pt>
                <c:pt idx="163">
                  <c:v>0.8187500000000002</c:v>
                </c:pt>
                <c:pt idx="164">
                  <c:v>0.81944444444444464</c:v>
                </c:pt>
                <c:pt idx="165">
                  <c:v>0.82013888888888908</c:v>
                </c:pt>
                <c:pt idx="166">
                  <c:v>0.82083333333333353</c:v>
                </c:pt>
                <c:pt idx="167">
                  <c:v>0.82152777777777752</c:v>
                </c:pt>
                <c:pt idx="168">
                  <c:v>0.8222222222222223</c:v>
                </c:pt>
                <c:pt idx="169">
                  <c:v>0.82291666666666652</c:v>
                </c:pt>
                <c:pt idx="171">
                  <c:v>0.82430555555555562</c:v>
                </c:pt>
                <c:pt idx="172">
                  <c:v>0.82500000000000029</c:v>
                </c:pt>
                <c:pt idx="173">
                  <c:v>0.82569444444444473</c:v>
                </c:pt>
                <c:pt idx="174">
                  <c:v>0.82638888888888884</c:v>
                </c:pt>
                <c:pt idx="175">
                  <c:v>0.82708333333333361</c:v>
                </c:pt>
                <c:pt idx="176">
                  <c:v>0.82777777777777783</c:v>
                </c:pt>
                <c:pt idx="177">
                  <c:v>0.82847222222222217</c:v>
                </c:pt>
                <c:pt idx="178">
                  <c:v>0.8291666666666665</c:v>
                </c:pt>
                <c:pt idx="179">
                  <c:v>0.82986111111111138</c:v>
                </c:pt>
                <c:pt idx="180">
                  <c:v>0.8305555555555556</c:v>
                </c:pt>
                <c:pt idx="181">
                  <c:v>0.83124999999999993</c:v>
                </c:pt>
                <c:pt idx="182">
                  <c:v>0.83194444444444471</c:v>
                </c:pt>
                <c:pt idx="184">
                  <c:v>0.83333333333333359</c:v>
                </c:pt>
                <c:pt idx="185">
                  <c:v>0.8340277777777777</c:v>
                </c:pt>
                <c:pt idx="186">
                  <c:v>0.83472222222222225</c:v>
                </c:pt>
                <c:pt idx="187">
                  <c:v>0.83541666666666659</c:v>
                </c:pt>
                <c:pt idx="188">
                  <c:v>0.83611111111111114</c:v>
                </c:pt>
                <c:pt idx="189">
                  <c:v>0.8368055555555558</c:v>
                </c:pt>
                <c:pt idx="190">
                  <c:v>0.83750000000000002</c:v>
                </c:pt>
                <c:pt idx="191">
                  <c:v>0.8381944444444448</c:v>
                </c:pt>
                <c:pt idx="192">
                  <c:v>0.83888888888888913</c:v>
                </c:pt>
                <c:pt idx="193">
                  <c:v>0.83958333333333324</c:v>
                </c:pt>
                <c:pt idx="194">
                  <c:v>0.84027777777777779</c:v>
                </c:pt>
                <c:pt idx="195">
                  <c:v>0.84097222222222223</c:v>
                </c:pt>
                <c:pt idx="196">
                  <c:v>0.84236111111111101</c:v>
                </c:pt>
                <c:pt idx="197">
                  <c:v>0.84305555555555589</c:v>
                </c:pt>
                <c:pt idx="198">
                  <c:v>0.84375000000000022</c:v>
                </c:pt>
                <c:pt idx="199">
                  <c:v>0.84444444444444466</c:v>
                </c:pt>
                <c:pt idx="200">
                  <c:v>0.84513888888888922</c:v>
                </c:pt>
                <c:pt idx="201">
                  <c:v>0.84583333333333355</c:v>
                </c:pt>
                <c:pt idx="202">
                  <c:v>0.84652777777777777</c:v>
                </c:pt>
                <c:pt idx="203">
                  <c:v>0.84722222222222221</c:v>
                </c:pt>
                <c:pt idx="204">
                  <c:v>0.84791666666666676</c:v>
                </c:pt>
                <c:pt idx="205">
                  <c:v>0.84861111111111132</c:v>
                </c:pt>
                <c:pt idx="206">
                  <c:v>0.84930555555555565</c:v>
                </c:pt>
                <c:pt idx="207">
                  <c:v>0.8500000000000002</c:v>
                </c:pt>
                <c:pt idx="208">
                  <c:v>0.85069444444444486</c:v>
                </c:pt>
                <c:pt idx="209">
                  <c:v>0.85138888888888908</c:v>
                </c:pt>
                <c:pt idx="210">
                  <c:v>0.85208333333333353</c:v>
                </c:pt>
                <c:pt idx="211">
                  <c:v>0.8534722222222223</c:v>
                </c:pt>
                <c:pt idx="212">
                  <c:v>0.85416666666666652</c:v>
                </c:pt>
                <c:pt idx="213">
                  <c:v>0.85486111111111129</c:v>
                </c:pt>
                <c:pt idx="214">
                  <c:v>0.85555555555555562</c:v>
                </c:pt>
                <c:pt idx="215">
                  <c:v>0.85625000000000029</c:v>
                </c:pt>
                <c:pt idx="216">
                  <c:v>0.85694444444444473</c:v>
                </c:pt>
                <c:pt idx="217">
                  <c:v>0.85763888888888906</c:v>
                </c:pt>
                <c:pt idx="218">
                  <c:v>0.85833333333333361</c:v>
                </c:pt>
                <c:pt idx="219">
                  <c:v>0.85902777777777783</c:v>
                </c:pt>
                <c:pt idx="220">
                  <c:v>0.85972222222222239</c:v>
                </c:pt>
                <c:pt idx="221">
                  <c:v>0.8604166666666665</c:v>
                </c:pt>
                <c:pt idx="222">
                  <c:v>0.86111111111111138</c:v>
                </c:pt>
                <c:pt idx="223">
                  <c:v>0.86249999999999993</c:v>
                </c:pt>
                <c:pt idx="224">
                  <c:v>0.86319444444444471</c:v>
                </c:pt>
                <c:pt idx="225">
                  <c:v>0.86388888888888915</c:v>
                </c:pt>
                <c:pt idx="226">
                  <c:v>0.86458333333333359</c:v>
                </c:pt>
                <c:pt idx="227">
                  <c:v>0.8652777777777777</c:v>
                </c:pt>
                <c:pt idx="228">
                  <c:v>0.86597222222222225</c:v>
                </c:pt>
                <c:pt idx="229">
                  <c:v>0.8666666666666667</c:v>
                </c:pt>
                <c:pt idx="230">
                  <c:v>0.86736111111111114</c:v>
                </c:pt>
                <c:pt idx="231">
                  <c:v>0.8680555555555558</c:v>
                </c:pt>
                <c:pt idx="232">
                  <c:v>0.86875000000000024</c:v>
                </c:pt>
                <c:pt idx="233">
                  <c:v>0.8694444444444448</c:v>
                </c:pt>
                <c:pt idx="234">
                  <c:v>0.87013888888888913</c:v>
                </c:pt>
                <c:pt idx="235">
                  <c:v>0.87152777777777779</c:v>
                </c:pt>
                <c:pt idx="236">
                  <c:v>0.87222222222222223</c:v>
                </c:pt>
                <c:pt idx="237">
                  <c:v>0.87291666666666667</c:v>
                </c:pt>
                <c:pt idx="238">
                  <c:v>0.87361111111111123</c:v>
                </c:pt>
                <c:pt idx="239">
                  <c:v>0.87430555555555589</c:v>
                </c:pt>
                <c:pt idx="240">
                  <c:v>0.87500000000000022</c:v>
                </c:pt>
                <c:pt idx="241">
                  <c:v>0.87569444444444489</c:v>
                </c:pt>
                <c:pt idx="242">
                  <c:v>0.87638888888888922</c:v>
                </c:pt>
                <c:pt idx="243">
                  <c:v>0.87708333333333355</c:v>
                </c:pt>
                <c:pt idx="244">
                  <c:v>0.87777777777777799</c:v>
                </c:pt>
                <c:pt idx="245">
                  <c:v>0.87847222222222221</c:v>
                </c:pt>
                <c:pt idx="246">
                  <c:v>0.87916666666666676</c:v>
                </c:pt>
                <c:pt idx="247">
                  <c:v>0.88055555555555554</c:v>
                </c:pt>
                <c:pt idx="248">
                  <c:v>0.88124999999999998</c:v>
                </c:pt>
                <c:pt idx="249">
                  <c:v>0.88194444444444464</c:v>
                </c:pt>
                <c:pt idx="250">
                  <c:v>0.88263888888888908</c:v>
                </c:pt>
                <c:pt idx="251">
                  <c:v>0.8833333333333333</c:v>
                </c:pt>
                <c:pt idx="252">
                  <c:v>0.88402777777777752</c:v>
                </c:pt>
                <c:pt idx="253">
                  <c:v>0.8847222222222223</c:v>
                </c:pt>
                <c:pt idx="254">
                  <c:v>0.8854166666666663</c:v>
                </c:pt>
                <c:pt idx="255">
                  <c:v>0.88611111111111107</c:v>
                </c:pt>
                <c:pt idx="256">
                  <c:v>0.88680555555555562</c:v>
                </c:pt>
                <c:pt idx="257">
                  <c:v>0.88750000000000007</c:v>
                </c:pt>
                <c:pt idx="258">
                  <c:v>0.88819444444444462</c:v>
                </c:pt>
                <c:pt idx="259">
                  <c:v>0.88958333333333339</c:v>
                </c:pt>
                <c:pt idx="260">
                  <c:v>0.89027777777777761</c:v>
                </c:pt>
                <c:pt idx="261">
                  <c:v>0.89097222222222217</c:v>
                </c:pt>
                <c:pt idx="262">
                  <c:v>0.8916666666666665</c:v>
                </c:pt>
                <c:pt idx="263">
                  <c:v>0.89236111111111116</c:v>
                </c:pt>
                <c:pt idx="264">
                  <c:v>0.8930555555555556</c:v>
                </c:pt>
                <c:pt idx="265">
                  <c:v>0.89374999999999993</c:v>
                </c:pt>
                <c:pt idx="266">
                  <c:v>0.8944444444444446</c:v>
                </c:pt>
                <c:pt idx="267">
                  <c:v>0.89513888888888893</c:v>
                </c:pt>
                <c:pt idx="268">
                  <c:v>0.89583333333333359</c:v>
                </c:pt>
                <c:pt idx="269">
                  <c:v>0.89652777777777759</c:v>
                </c:pt>
                <c:pt idx="270">
                  <c:v>0.89722222222222203</c:v>
                </c:pt>
                <c:pt idx="271">
                  <c:v>0.89861111111111114</c:v>
                </c:pt>
                <c:pt idx="272">
                  <c:v>0.89930555555555569</c:v>
                </c:pt>
                <c:pt idx="273">
                  <c:v>0.9</c:v>
                </c:pt>
                <c:pt idx="274">
                  <c:v>0.9006944444444448</c:v>
                </c:pt>
                <c:pt idx="275">
                  <c:v>0.90138888888888891</c:v>
                </c:pt>
                <c:pt idx="276">
                  <c:v>0.90208333333333324</c:v>
                </c:pt>
                <c:pt idx="277">
                  <c:v>0.90277777777777779</c:v>
                </c:pt>
                <c:pt idx="278">
                  <c:v>0.90347222222222201</c:v>
                </c:pt>
                <c:pt idx="279">
                  <c:v>0.90416666666666656</c:v>
                </c:pt>
                <c:pt idx="280">
                  <c:v>0.90486111111111101</c:v>
                </c:pt>
                <c:pt idx="281">
                  <c:v>0.90555555555555567</c:v>
                </c:pt>
                <c:pt idx="282">
                  <c:v>0.90625</c:v>
                </c:pt>
                <c:pt idx="283">
                  <c:v>0.90763888888888922</c:v>
                </c:pt>
                <c:pt idx="284">
                  <c:v>0.90833333333333333</c:v>
                </c:pt>
                <c:pt idx="285">
                  <c:v>0.90902777777777777</c:v>
                </c:pt>
                <c:pt idx="286">
                  <c:v>0.90972222222222221</c:v>
                </c:pt>
                <c:pt idx="287">
                  <c:v>0.91041666666666643</c:v>
                </c:pt>
                <c:pt idx="288">
                  <c:v>0.91111111111111109</c:v>
                </c:pt>
                <c:pt idx="289">
                  <c:v>0.91180555555555565</c:v>
                </c:pt>
                <c:pt idx="290">
                  <c:v>0.91249999999999998</c:v>
                </c:pt>
                <c:pt idx="291">
                  <c:v>0.91319444444444464</c:v>
                </c:pt>
                <c:pt idx="292">
                  <c:v>0.91388888888888908</c:v>
                </c:pt>
                <c:pt idx="293">
                  <c:v>0.9145833333333333</c:v>
                </c:pt>
                <c:pt idx="294">
                  <c:v>0.91527777777777752</c:v>
                </c:pt>
                <c:pt idx="295">
                  <c:v>0.91666666666666652</c:v>
                </c:pt>
                <c:pt idx="296">
                  <c:v>0.91736111111111107</c:v>
                </c:pt>
                <c:pt idx="297">
                  <c:v>0.91805555555555562</c:v>
                </c:pt>
                <c:pt idx="298">
                  <c:v>0.91875000000000029</c:v>
                </c:pt>
                <c:pt idx="299">
                  <c:v>0.91944444444444462</c:v>
                </c:pt>
                <c:pt idx="300">
                  <c:v>0.92013888888888884</c:v>
                </c:pt>
                <c:pt idx="301">
                  <c:v>0.92083333333333361</c:v>
                </c:pt>
                <c:pt idx="302">
                  <c:v>0.92152777777777761</c:v>
                </c:pt>
                <c:pt idx="303">
                  <c:v>0.92222222222222217</c:v>
                </c:pt>
                <c:pt idx="304">
                  <c:v>0.9229166666666665</c:v>
                </c:pt>
                <c:pt idx="305">
                  <c:v>0.92361111111111138</c:v>
                </c:pt>
                <c:pt idx="306">
                  <c:v>0.9243055555555556</c:v>
                </c:pt>
                <c:pt idx="307">
                  <c:v>0.92569444444444471</c:v>
                </c:pt>
                <c:pt idx="308">
                  <c:v>0.92638888888888893</c:v>
                </c:pt>
                <c:pt idx="309">
                  <c:v>0.92708333333333359</c:v>
                </c:pt>
                <c:pt idx="310">
                  <c:v>0.9277777777777777</c:v>
                </c:pt>
                <c:pt idx="311">
                  <c:v>0.92847222222222203</c:v>
                </c:pt>
                <c:pt idx="312">
                  <c:v>0.92916666666666659</c:v>
                </c:pt>
                <c:pt idx="313">
                  <c:v>0.92986111111111114</c:v>
                </c:pt>
                <c:pt idx="314">
                  <c:v>0.93055555555555569</c:v>
                </c:pt>
                <c:pt idx="315">
                  <c:v>0.93125000000000002</c:v>
                </c:pt>
                <c:pt idx="316">
                  <c:v>0.9319444444444448</c:v>
                </c:pt>
                <c:pt idx="317">
                  <c:v>0.93263888888888913</c:v>
                </c:pt>
                <c:pt idx="318">
                  <c:v>0.93333333333333324</c:v>
                </c:pt>
                <c:pt idx="319">
                  <c:v>0.93472222222222223</c:v>
                </c:pt>
                <c:pt idx="320">
                  <c:v>0.93541666666666656</c:v>
                </c:pt>
                <c:pt idx="321">
                  <c:v>0.93611111111111101</c:v>
                </c:pt>
                <c:pt idx="322">
                  <c:v>0.93680555555555589</c:v>
                </c:pt>
                <c:pt idx="323">
                  <c:v>0.9375</c:v>
                </c:pt>
                <c:pt idx="324">
                  <c:v>0.93819444444444466</c:v>
                </c:pt>
                <c:pt idx="325">
                  <c:v>0.93888888888888922</c:v>
                </c:pt>
                <c:pt idx="326">
                  <c:v>0.93958333333333333</c:v>
                </c:pt>
                <c:pt idx="327">
                  <c:v>0.94027777777777777</c:v>
                </c:pt>
                <c:pt idx="328">
                  <c:v>0.94097222222222221</c:v>
                </c:pt>
                <c:pt idx="329">
                  <c:v>0.94166666666666676</c:v>
                </c:pt>
                <c:pt idx="330">
                  <c:v>0.94236111111111109</c:v>
                </c:pt>
                <c:pt idx="331">
                  <c:v>0.9437500000000002</c:v>
                </c:pt>
                <c:pt idx="332">
                  <c:v>0.94444444444444464</c:v>
                </c:pt>
                <c:pt idx="333">
                  <c:v>0.94513888888888908</c:v>
                </c:pt>
                <c:pt idx="334">
                  <c:v>0.94583333333333353</c:v>
                </c:pt>
                <c:pt idx="335">
                  <c:v>0.94652777777777752</c:v>
                </c:pt>
                <c:pt idx="336">
                  <c:v>0.9472222222222223</c:v>
                </c:pt>
                <c:pt idx="337">
                  <c:v>0.94791666666666652</c:v>
                </c:pt>
                <c:pt idx="338">
                  <c:v>0.94861111111111129</c:v>
                </c:pt>
                <c:pt idx="339">
                  <c:v>0.94930555555555562</c:v>
                </c:pt>
                <c:pt idx="340">
                  <c:v>0.95000000000000029</c:v>
                </c:pt>
                <c:pt idx="341">
                  <c:v>0.95069444444444473</c:v>
                </c:pt>
                <c:pt idx="342">
                  <c:v>0.95138888888888884</c:v>
                </c:pt>
                <c:pt idx="343">
                  <c:v>0.95277777777777783</c:v>
                </c:pt>
                <c:pt idx="344">
                  <c:v>0.95347222222222217</c:v>
                </c:pt>
                <c:pt idx="345">
                  <c:v>0.9541666666666665</c:v>
                </c:pt>
                <c:pt idx="346">
                  <c:v>0.95486111111111138</c:v>
                </c:pt>
                <c:pt idx="347">
                  <c:v>0.9555555555555556</c:v>
                </c:pt>
                <c:pt idx="348">
                  <c:v>0.95624999999999993</c:v>
                </c:pt>
                <c:pt idx="349">
                  <c:v>0.95694444444444471</c:v>
                </c:pt>
                <c:pt idx="350">
                  <c:v>0.95763888888888915</c:v>
                </c:pt>
                <c:pt idx="351">
                  <c:v>0.95833333333333359</c:v>
                </c:pt>
                <c:pt idx="352">
                  <c:v>0.9590277777777777</c:v>
                </c:pt>
                <c:pt idx="353">
                  <c:v>0.95972222222222225</c:v>
                </c:pt>
                <c:pt idx="354">
                  <c:v>0.96041666666666659</c:v>
                </c:pt>
                <c:pt idx="355">
                  <c:v>0.9618055555555558</c:v>
                </c:pt>
                <c:pt idx="356">
                  <c:v>0.96250000000000002</c:v>
                </c:pt>
                <c:pt idx="357">
                  <c:v>0.9631944444444448</c:v>
                </c:pt>
                <c:pt idx="358">
                  <c:v>0.96388888888888913</c:v>
                </c:pt>
                <c:pt idx="359">
                  <c:v>0.96458333333333324</c:v>
                </c:pt>
                <c:pt idx="360">
                  <c:v>0.96527777777777779</c:v>
                </c:pt>
                <c:pt idx="361">
                  <c:v>0.96597222222222223</c:v>
                </c:pt>
                <c:pt idx="362">
                  <c:v>0.96666666666666667</c:v>
                </c:pt>
                <c:pt idx="363">
                  <c:v>0.96736111111111101</c:v>
                </c:pt>
                <c:pt idx="364">
                  <c:v>0.96805555555555589</c:v>
                </c:pt>
                <c:pt idx="365">
                  <c:v>0.96875000000000022</c:v>
                </c:pt>
                <c:pt idx="366">
                  <c:v>0.96944444444444466</c:v>
                </c:pt>
                <c:pt idx="367">
                  <c:v>0.97083333333333355</c:v>
                </c:pt>
                <c:pt idx="368">
                  <c:v>0.97152777777777777</c:v>
                </c:pt>
                <c:pt idx="369">
                  <c:v>0.97222222222222221</c:v>
                </c:pt>
                <c:pt idx="370">
                  <c:v>0.97291666666666676</c:v>
                </c:pt>
                <c:pt idx="371">
                  <c:v>0.97361111111111132</c:v>
                </c:pt>
                <c:pt idx="372">
                  <c:v>0.97430555555555565</c:v>
                </c:pt>
                <c:pt idx="373">
                  <c:v>0.9750000000000002</c:v>
                </c:pt>
                <c:pt idx="374">
                  <c:v>0.97569444444444486</c:v>
                </c:pt>
                <c:pt idx="375">
                  <c:v>0.97638888888888908</c:v>
                </c:pt>
                <c:pt idx="376">
                  <c:v>0.97708333333333353</c:v>
                </c:pt>
                <c:pt idx="377">
                  <c:v>0.97777777777777775</c:v>
                </c:pt>
                <c:pt idx="378">
                  <c:v>0.9784722222222223</c:v>
                </c:pt>
                <c:pt idx="379">
                  <c:v>0.97986111111111129</c:v>
                </c:pt>
                <c:pt idx="380">
                  <c:v>0.98055555555555551</c:v>
                </c:pt>
                <c:pt idx="381">
                  <c:v>0.98125000000000007</c:v>
                </c:pt>
                <c:pt idx="382">
                  <c:v>0.98194444444444462</c:v>
                </c:pt>
                <c:pt idx="383">
                  <c:v>0.98263888888888884</c:v>
                </c:pt>
                <c:pt idx="384">
                  <c:v>0.98333333333333339</c:v>
                </c:pt>
                <c:pt idx="385">
                  <c:v>0.98402777777777761</c:v>
                </c:pt>
                <c:pt idx="386">
                  <c:v>0.98472222222222217</c:v>
                </c:pt>
                <c:pt idx="387">
                  <c:v>0.98541666666666627</c:v>
                </c:pt>
                <c:pt idx="388">
                  <c:v>0.98611111111111116</c:v>
                </c:pt>
                <c:pt idx="389">
                  <c:v>0.9868055555555556</c:v>
                </c:pt>
                <c:pt idx="390">
                  <c:v>0.98749999999999971</c:v>
                </c:pt>
                <c:pt idx="391">
                  <c:v>0.98888888888888893</c:v>
                </c:pt>
                <c:pt idx="392">
                  <c:v>0.98958333333333337</c:v>
                </c:pt>
                <c:pt idx="393">
                  <c:v>0.99027777777777759</c:v>
                </c:pt>
                <c:pt idx="394">
                  <c:v>0.99097222222222203</c:v>
                </c:pt>
                <c:pt idx="395">
                  <c:v>0.99166666666666659</c:v>
                </c:pt>
                <c:pt idx="396">
                  <c:v>0.99236111111111092</c:v>
                </c:pt>
                <c:pt idx="397">
                  <c:v>0.99305555555555569</c:v>
                </c:pt>
                <c:pt idx="398">
                  <c:v>0.99375000000000002</c:v>
                </c:pt>
                <c:pt idx="399">
                  <c:v>0.99444444444444469</c:v>
                </c:pt>
                <c:pt idx="400">
                  <c:v>0.99583333333333324</c:v>
                </c:pt>
                <c:pt idx="401">
                  <c:v>0.99652777777777757</c:v>
                </c:pt>
                <c:pt idx="402">
                  <c:v>0.99722222222222201</c:v>
                </c:pt>
                <c:pt idx="403">
                  <c:v>0.99791666666666656</c:v>
                </c:pt>
                <c:pt idx="404">
                  <c:v>0.99861111111111101</c:v>
                </c:pt>
                <c:pt idx="405">
                  <c:v>0.99930555555555567</c:v>
                </c:pt>
                <c:pt idx="406">
                  <c:v>1</c:v>
                </c:pt>
                <c:pt idx="407">
                  <c:v>1.0006944444444439</c:v>
                </c:pt>
                <c:pt idx="408">
                  <c:v>1.0013888888888889</c:v>
                </c:pt>
                <c:pt idx="409">
                  <c:v>1.0020833333333339</c:v>
                </c:pt>
                <c:pt idx="410">
                  <c:v>1.002777777777778</c:v>
                </c:pt>
                <c:pt idx="411">
                  <c:v>1.0034722222222219</c:v>
                </c:pt>
                <c:pt idx="412">
                  <c:v>1.0048611111111112</c:v>
                </c:pt>
                <c:pt idx="413">
                  <c:v>1.0055555555555555</c:v>
                </c:pt>
                <c:pt idx="414">
                  <c:v>1.0062500000000001</c:v>
                </c:pt>
                <c:pt idx="415">
                  <c:v>1.006944444444444</c:v>
                </c:pt>
                <c:pt idx="416">
                  <c:v>1.007638888888889</c:v>
                </c:pt>
                <c:pt idx="417">
                  <c:v>1.0083333333333333</c:v>
                </c:pt>
                <c:pt idx="418">
                  <c:v>1.0090277777777779</c:v>
                </c:pt>
                <c:pt idx="419">
                  <c:v>1.0097222222222217</c:v>
                </c:pt>
                <c:pt idx="420">
                  <c:v>1.0104166666666667</c:v>
                </c:pt>
                <c:pt idx="421">
                  <c:v>1.0111111111111111</c:v>
                </c:pt>
                <c:pt idx="422">
                  <c:v>1.0118055555555556</c:v>
                </c:pt>
                <c:pt idx="423">
                  <c:v>1.0125</c:v>
                </c:pt>
                <c:pt idx="424">
                  <c:v>1.0138888888888888</c:v>
                </c:pt>
                <c:pt idx="425">
                  <c:v>1.0145833333333338</c:v>
                </c:pt>
                <c:pt idx="426">
                  <c:v>1.0152777777777777</c:v>
                </c:pt>
                <c:pt idx="427">
                  <c:v>1.0159722222222218</c:v>
                </c:pt>
                <c:pt idx="428">
                  <c:v>1.0166666666666666</c:v>
                </c:pt>
                <c:pt idx="429">
                  <c:v>1.0173611111111112</c:v>
                </c:pt>
                <c:pt idx="430">
                  <c:v>1.0180555555555559</c:v>
                </c:pt>
                <c:pt idx="431">
                  <c:v>1.01875</c:v>
                </c:pt>
                <c:pt idx="432">
                  <c:v>1.0194444444444439</c:v>
                </c:pt>
                <c:pt idx="433">
                  <c:v>1.0201388888888889</c:v>
                </c:pt>
                <c:pt idx="434">
                  <c:v>1.0208333333333333</c:v>
                </c:pt>
                <c:pt idx="435">
                  <c:v>1.0215277777777778</c:v>
                </c:pt>
                <c:pt idx="436">
                  <c:v>1.0229166666666667</c:v>
                </c:pt>
                <c:pt idx="437">
                  <c:v>1.023611111111111</c:v>
                </c:pt>
                <c:pt idx="438">
                  <c:v>1.024305555555556</c:v>
                </c:pt>
                <c:pt idx="439">
                  <c:v>1.0249999999999995</c:v>
                </c:pt>
                <c:pt idx="440">
                  <c:v>1.0256944444444436</c:v>
                </c:pt>
                <c:pt idx="441">
                  <c:v>1.0263888888888892</c:v>
                </c:pt>
                <c:pt idx="442">
                  <c:v>1.0270833333333333</c:v>
                </c:pt>
                <c:pt idx="443">
                  <c:v>1.0277777777777777</c:v>
                </c:pt>
                <c:pt idx="444">
                  <c:v>1.0284722222222222</c:v>
                </c:pt>
                <c:pt idx="445">
                  <c:v>1.0291666666666666</c:v>
                </c:pt>
                <c:pt idx="446">
                  <c:v>1.0298611111111107</c:v>
                </c:pt>
                <c:pt idx="447">
                  <c:v>1.0305555555555559</c:v>
                </c:pt>
                <c:pt idx="448">
                  <c:v>1.0319444444444439</c:v>
                </c:pt>
                <c:pt idx="449">
                  <c:v>1.0326388888888889</c:v>
                </c:pt>
                <c:pt idx="450">
                  <c:v>1.0333333333333334</c:v>
                </c:pt>
                <c:pt idx="451">
                  <c:v>1.034027777777778</c:v>
                </c:pt>
                <c:pt idx="452">
                  <c:v>1.0347222222222219</c:v>
                </c:pt>
                <c:pt idx="453">
                  <c:v>1.0354166666666667</c:v>
                </c:pt>
                <c:pt idx="454">
                  <c:v>1.0361111111111116</c:v>
                </c:pt>
                <c:pt idx="455">
                  <c:v>1.0368055555555555</c:v>
                </c:pt>
                <c:pt idx="456">
                  <c:v>1.0374999999999996</c:v>
                </c:pt>
                <c:pt idx="457">
                  <c:v>1.038194444444444</c:v>
                </c:pt>
                <c:pt idx="458">
                  <c:v>1.0388888888888894</c:v>
                </c:pt>
                <c:pt idx="459">
                  <c:v>1.0395833333333333</c:v>
                </c:pt>
                <c:pt idx="460">
                  <c:v>1.0409722222222222</c:v>
                </c:pt>
                <c:pt idx="461">
                  <c:v>1.0416666666666663</c:v>
                </c:pt>
                <c:pt idx="462">
                  <c:v>1.0423611111111111</c:v>
                </c:pt>
                <c:pt idx="463">
                  <c:v>1.04375</c:v>
                </c:pt>
                <c:pt idx="464">
                  <c:v>1.0444444444444441</c:v>
                </c:pt>
                <c:pt idx="465">
                  <c:v>1.0451388888888888</c:v>
                </c:pt>
                <c:pt idx="466">
                  <c:v>1.0458333333333334</c:v>
                </c:pt>
                <c:pt idx="467">
                  <c:v>1.0465277777777777</c:v>
                </c:pt>
                <c:pt idx="468">
                  <c:v>1.0472222222222218</c:v>
                </c:pt>
                <c:pt idx="469">
                  <c:v>1.0479166666666666</c:v>
                </c:pt>
                <c:pt idx="470">
                  <c:v>1.0486111111111116</c:v>
                </c:pt>
                <c:pt idx="471">
                  <c:v>1.0493055555555555</c:v>
                </c:pt>
                <c:pt idx="472">
                  <c:v>1.05</c:v>
                </c:pt>
                <c:pt idx="473">
                  <c:v>1.0513888888888889</c:v>
                </c:pt>
                <c:pt idx="474">
                  <c:v>1.0520833333333337</c:v>
                </c:pt>
                <c:pt idx="475">
                  <c:v>1.052777777777778</c:v>
                </c:pt>
                <c:pt idx="476">
                  <c:v>1.0534722222222219</c:v>
                </c:pt>
                <c:pt idx="477">
                  <c:v>1.0541666666666667</c:v>
                </c:pt>
                <c:pt idx="478">
                  <c:v>1.054861111111111</c:v>
                </c:pt>
                <c:pt idx="479">
                  <c:v>1.055555555555556</c:v>
                </c:pt>
                <c:pt idx="480">
                  <c:v>1.0562499999999999</c:v>
                </c:pt>
                <c:pt idx="481">
                  <c:v>1.056944444444444</c:v>
                </c:pt>
                <c:pt idx="482">
                  <c:v>1.0576388888888888</c:v>
                </c:pt>
                <c:pt idx="483">
                  <c:v>1.0583333333333333</c:v>
                </c:pt>
                <c:pt idx="484">
                  <c:v>1.0590277777777777</c:v>
                </c:pt>
                <c:pt idx="485">
                  <c:v>1.060416666666667</c:v>
                </c:pt>
                <c:pt idx="486">
                  <c:v>1.0611111111111111</c:v>
                </c:pt>
                <c:pt idx="487">
                  <c:v>1.0618055555555554</c:v>
                </c:pt>
                <c:pt idx="488">
                  <c:v>1.0625</c:v>
                </c:pt>
                <c:pt idx="489">
                  <c:v>1.0631944444444439</c:v>
                </c:pt>
                <c:pt idx="490">
                  <c:v>1.0638888888888889</c:v>
                </c:pt>
                <c:pt idx="491">
                  <c:v>1.0645833333333339</c:v>
                </c:pt>
                <c:pt idx="492">
                  <c:v>1.065277777777778</c:v>
                </c:pt>
                <c:pt idx="493">
                  <c:v>1.0659722222222219</c:v>
                </c:pt>
                <c:pt idx="494">
                  <c:v>1.0666666666666667</c:v>
                </c:pt>
                <c:pt idx="495">
                  <c:v>1.0673611111111112</c:v>
                </c:pt>
                <c:pt idx="496">
                  <c:v>1.0680555555555562</c:v>
                </c:pt>
                <c:pt idx="497">
                  <c:v>1.069444444444444</c:v>
                </c:pt>
                <c:pt idx="498">
                  <c:v>1.0701388888888894</c:v>
                </c:pt>
                <c:pt idx="499">
                  <c:v>1.0708333333333333</c:v>
                </c:pt>
                <c:pt idx="500">
                  <c:v>1.0715277777777779</c:v>
                </c:pt>
                <c:pt idx="501">
                  <c:v>1.0722222222222222</c:v>
                </c:pt>
                <c:pt idx="502">
                  <c:v>1.0729166666666667</c:v>
                </c:pt>
                <c:pt idx="503">
                  <c:v>1.0736111111111111</c:v>
                </c:pt>
                <c:pt idx="504">
                  <c:v>1.0743055555555561</c:v>
                </c:pt>
                <c:pt idx="505">
                  <c:v>1.075</c:v>
                </c:pt>
                <c:pt idx="506">
                  <c:v>1.0756944444444436</c:v>
                </c:pt>
                <c:pt idx="507">
                  <c:v>1.0763888888888893</c:v>
                </c:pt>
              </c:numCache>
            </c:numRef>
          </c:xVal>
          <c:yVal>
            <c:numRef>
              <c:f>'28-29072015'!$AA$3:$AA$510</c:f>
              <c:numCache>
                <c:formatCode>General</c:formatCode>
                <c:ptCount val="508"/>
                <c:pt idx="0">
                  <c:v>25.480399999999985</c:v>
                </c:pt>
                <c:pt idx="1">
                  <c:v>25.482499999999987</c:v>
                </c:pt>
                <c:pt idx="2">
                  <c:v>25.462199999999985</c:v>
                </c:pt>
                <c:pt idx="3">
                  <c:v>25.406099999999988</c:v>
                </c:pt>
                <c:pt idx="4">
                  <c:v>25.3325</c:v>
                </c:pt>
                <c:pt idx="5">
                  <c:v>25.306999999999999</c:v>
                </c:pt>
                <c:pt idx="6">
                  <c:v>25.26959999999999</c:v>
                </c:pt>
                <c:pt idx="7">
                  <c:v>25.2104</c:v>
                </c:pt>
                <c:pt idx="8">
                  <c:v>25.171500000000005</c:v>
                </c:pt>
                <c:pt idx="9">
                  <c:v>25.163599999999988</c:v>
                </c:pt>
                <c:pt idx="10">
                  <c:v>25.127099999999999</c:v>
                </c:pt>
                <c:pt idx="11">
                  <c:v>25.106999999999999</c:v>
                </c:pt>
                <c:pt idx="12">
                  <c:v>25.077900000000007</c:v>
                </c:pt>
                <c:pt idx="13">
                  <c:v>25.045699999999989</c:v>
                </c:pt>
                <c:pt idx="15">
                  <c:v>25.016900000000007</c:v>
                </c:pt>
                <c:pt idx="16">
                  <c:v>24.962099999999989</c:v>
                </c:pt>
                <c:pt idx="17">
                  <c:v>24.928599999999985</c:v>
                </c:pt>
                <c:pt idx="18">
                  <c:v>24.911100000000001</c:v>
                </c:pt>
                <c:pt idx="19">
                  <c:v>24.911799999999992</c:v>
                </c:pt>
                <c:pt idx="20">
                  <c:v>24.907900000000001</c:v>
                </c:pt>
                <c:pt idx="21">
                  <c:v>24.9941</c:v>
                </c:pt>
                <c:pt idx="22">
                  <c:v>24.978899999999992</c:v>
                </c:pt>
                <c:pt idx="23">
                  <c:v>24.97819999999999</c:v>
                </c:pt>
                <c:pt idx="24">
                  <c:v>24.9574</c:v>
                </c:pt>
                <c:pt idx="25">
                  <c:v>24.977499999999992</c:v>
                </c:pt>
                <c:pt idx="26">
                  <c:v>24.972899999999992</c:v>
                </c:pt>
                <c:pt idx="28">
                  <c:v>24.933299999999992</c:v>
                </c:pt>
                <c:pt idx="29">
                  <c:v>24.867100000000001</c:v>
                </c:pt>
                <c:pt idx="30">
                  <c:v>24.86859999999999</c:v>
                </c:pt>
                <c:pt idx="31">
                  <c:v>24.808900000000001</c:v>
                </c:pt>
                <c:pt idx="32">
                  <c:v>24.762899999999984</c:v>
                </c:pt>
                <c:pt idx="33">
                  <c:v>24.76359999999999</c:v>
                </c:pt>
                <c:pt idx="34">
                  <c:v>24.783699999999989</c:v>
                </c:pt>
                <c:pt idx="35">
                  <c:v>24.753900000000005</c:v>
                </c:pt>
                <c:pt idx="36">
                  <c:v>24.768599999999985</c:v>
                </c:pt>
                <c:pt idx="37">
                  <c:v>24.754799999999992</c:v>
                </c:pt>
                <c:pt idx="38">
                  <c:v>24.728899999999992</c:v>
                </c:pt>
                <c:pt idx="39">
                  <c:v>24.738199999999992</c:v>
                </c:pt>
                <c:pt idx="41">
                  <c:v>24.717300000000005</c:v>
                </c:pt>
                <c:pt idx="42">
                  <c:v>24.684999999999999</c:v>
                </c:pt>
                <c:pt idx="43">
                  <c:v>24.717500000000001</c:v>
                </c:pt>
                <c:pt idx="44">
                  <c:v>24.7089</c:v>
                </c:pt>
                <c:pt idx="45">
                  <c:v>24.713899999999999</c:v>
                </c:pt>
                <c:pt idx="46">
                  <c:v>24.7364</c:v>
                </c:pt>
                <c:pt idx="47">
                  <c:v>24.736999999999991</c:v>
                </c:pt>
                <c:pt idx="48">
                  <c:v>24.730699999999988</c:v>
                </c:pt>
                <c:pt idx="49">
                  <c:v>24.743200000000002</c:v>
                </c:pt>
                <c:pt idx="50">
                  <c:v>24.7041</c:v>
                </c:pt>
                <c:pt idx="51">
                  <c:v>24.6829</c:v>
                </c:pt>
                <c:pt idx="52">
                  <c:v>24.668900000000001</c:v>
                </c:pt>
                <c:pt idx="53">
                  <c:v>24.66</c:v>
                </c:pt>
                <c:pt idx="54">
                  <c:v>24.648599999999984</c:v>
                </c:pt>
                <c:pt idx="55">
                  <c:v>24.6296</c:v>
                </c:pt>
                <c:pt idx="56">
                  <c:v>24.641100000000005</c:v>
                </c:pt>
                <c:pt idx="57">
                  <c:v>24.648900000000001</c:v>
                </c:pt>
                <c:pt idx="58">
                  <c:v>24.625</c:v>
                </c:pt>
                <c:pt idx="59">
                  <c:v>24.617799999999999</c:v>
                </c:pt>
                <c:pt idx="60">
                  <c:v>24.630400000000005</c:v>
                </c:pt>
                <c:pt idx="61">
                  <c:v>24.665400000000002</c:v>
                </c:pt>
                <c:pt idx="62">
                  <c:v>24.658100000000001</c:v>
                </c:pt>
                <c:pt idx="63">
                  <c:v>24.652100000000001</c:v>
                </c:pt>
                <c:pt idx="64">
                  <c:v>24.628900000000005</c:v>
                </c:pt>
                <c:pt idx="66">
                  <c:v>24.584499999999984</c:v>
                </c:pt>
                <c:pt idx="67">
                  <c:v>24.562899999999992</c:v>
                </c:pt>
                <c:pt idx="68">
                  <c:v>24.525399999999991</c:v>
                </c:pt>
                <c:pt idx="69">
                  <c:v>24.513000000000005</c:v>
                </c:pt>
                <c:pt idx="70">
                  <c:v>24.5336</c:v>
                </c:pt>
                <c:pt idx="71">
                  <c:v>24.607900000000008</c:v>
                </c:pt>
                <c:pt idx="72">
                  <c:v>24.586299999999991</c:v>
                </c:pt>
                <c:pt idx="73">
                  <c:v>24.5489</c:v>
                </c:pt>
                <c:pt idx="74">
                  <c:v>24.588599999999989</c:v>
                </c:pt>
                <c:pt idx="75">
                  <c:v>24.617400000000007</c:v>
                </c:pt>
                <c:pt idx="76">
                  <c:v>24.621099999999991</c:v>
                </c:pt>
                <c:pt idx="77">
                  <c:v>24.625399999999992</c:v>
                </c:pt>
                <c:pt idx="79">
                  <c:v>24.634000000000007</c:v>
                </c:pt>
                <c:pt idx="80">
                  <c:v>24.6675</c:v>
                </c:pt>
                <c:pt idx="81">
                  <c:v>24.667100000000001</c:v>
                </c:pt>
                <c:pt idx="82">
                  <c:v>24.70849999999999</c:v>
                </c:pt>
                <c:pt idx="83">
                  <c:v>24.752099999999988</c:v>
                </c:pt>
                <c:pt idx="84">
                  <c:v>24.759999999999994</c:v>
                </c:pt>
                <c:pt idx="85">
                  <c:v>24.76959999999999</c:v>
                </c:pt>
                <c:pt idx="86">
                  <c:v>24.8232</c:v>
                </c:pt>
                <c:pt idx="87">
                  <c:v>24.8264</c:v>
                </c:pt>
                <c:pt idx="88">
                  <c:v>24.79259999999999</c:v>
                </c:pt>
                <c:pt idx="89">
                  <c:v>24.806799999999992</c:v>
                </c:pt>
                <c:pt idx="90">
                  <c:v>24.82</c:v>
                </c:pt>
                <c:pt idx="91">
                  <c:v>24.8444</c:v>
                </c:pt>
                <c:pt idx="92">
                  <c:v>24.883900000000001</c:v>
                </c:pt>
                <c:pt idx="93">
                  <c:v>24.9132</c:v>
                </c:pt>
                <c:pt idx="95">
                  <c:v>24.959599999999984</c:v>
                </c:pt>
                <c:pt idx="96">
                  <c:v>24.974299999999992</c:v>
                </c:pt>
                <c:pt idx="97">
                  <c:v>24.99959999999999</c:v>
                </c:pt>
                <c:pt idx="98">
                  <c:v>25.018899999999999</c:v>
                </c:pt>
                <c:pt idx="99">
                  <c:v>25.049299999999988</c:v>
                </c:pt>
                <c:pt idx="100">
                  <c:v>25.064299999999992</c:v>
                </c:pt>
                <c:pt idx="101">
                  <c:v>25.088899999999988</c:v>
                </c:pt>
                <c:pt idx="102">
                  <c:v>25.125</c:v>
                </c:pt>
                <c:pt idx="103">
                  <c:v>25.148599999999984</c:v>
                </c:pt>
                <c:pt idx="104">
                  <c:v>25.164100000000001</c:v>
                </c:pt>
                <c:pt idx="105">
                  <c:v>25.189599999999988</c:v>
                </c:pt>
                <c:pt idx="106">
                  <c:v>25.204599999999992</c:v>
                </c:pt>
                <c:pt idx="107">
                  <c:v>25.236699999999988</c:v>
                </c:pt>
                <c:pt idx="108">
                  <c:v>25.259999999999994</c:v>
                </c:pt>
                <c:pt idx="109">
                  <c:v>25.273599999999984</c:v>
                </c:pt>
                <c:pt idx="111">
                  <c:v>25.305099999999992</c:v>
                </c:pt>
                <c:pt idx="112">
                  <c:v>25.305</c:v>
                </c:pt>
                <c:pt idx="113">
                  <c:v>25.313199999999991</c:v>
                </c:pt>
                <c:pt idx="114">
                  <c:v>25.29069999999999</c:v>
                </c:pt>
                <c:pt idx="115">
                  <c:v>25.297499999999992</c:v>
                </c:pt>
                <c:pt idx="116">
                  <c:v>25.268599999999985</c:v>
                </c:pt>
                <c:pt idx="118">
                  <c:v>25.200699999999991</c:v>
                </c:pt>
                <c:pt idx="119">
                  <c:v>25.1736</c:v>
                </c:pt>
                <c:pt idx="120">
                  <c:v>25.1493</c:v>
                </c:pt>
                <c:pt idx="121">
                  <c:v>25.107800000000008</c:v>
                </c:pt>
                <c:pt idx="122">
                  <c:v>25.120699999999992</c:v>
                </c:pt>
                <c:pt idx="123">
                  <c:v>25.111799999999999</c:v>
                </c:pt>
                <c:pt idx="124">
                  <c:v>25.08069999999999</c:v>
                </c:pt>
                <c:pt idx="125">
                  <c:v>25.06</c:v>
                </c:pt>
                <c:pt idx="126">
                  <c:v>25.0532</c:v>
                </c:pt>
                <c:pt idx="127">
                  <c:v>25.016999999999999</c:v>
                </c:pt>
                <c:pt idx="128">
                  <c:v>24.965399999999985</c:v>
                </c:pt>
                <c:pt idx="129">
                  <c:v>24.96609999999999</c:v>
                </c:pt>
                <c:pt idx="131">
                  <c:v>24.9069</c:v>
                </c:pt>
                <c:pt idx="132">
                  <c:v>24.87</c:v>
                </c:pt>
                <c:pt idx="133">
                  <c:v>24.883900000000001</c:v>
                </c:pt>
                <c:pt idx="134">
                  <c:v>24.891100000000005</c:v>
                </c:pt>
                <c:pt idx="135">
                  <c:v>24.8843</c:v>
                </c:pt>
                <c:pt idx="136">
                  <c:v>24.883599999999991</c:v>
                </c:pt>
                <c:pt idx="137">
                  <c:v>24.863699999999991</c:v>
                </c:pt>
                <c:pt idx="138">
                  <c:v>24.856800000000007</c:v>
                </c:pt>
                <c:pt idx="139">
                  <c:v>24.843599999999988</c:v>
                </c:pt>
                <c:pt idx="140">
                  <c:v>24.827000000000005</c:v>
                </c:pt>
                <c:pt idx="141">
                  <c:v>24.830400000000001</c:v>
                </c:pt>
                <c:pt idx="142">
                  <c:v>24.7818</c:v>
                </c:pt>
                <c:pt idx="144">
                  <c:v>24.761299999999988</c:v>
                </c:pt>
                <c:pt idx="145">
                  <c:v>24.747900000000001</c:v>
                </c:pt>
                <c:pt idx="146">
                  <c:v>24.7104</c:v>
                </c:pt>
                <c:pt idx="147">
                  <c:v>24.661799999999992</c:v>
                </c:pt>
                <c:pt idx="148">
                  <c:v>24.677499999999991</c:v>
                </c:pt>
                <c:pt idx="149">
                  <c:v>24.6615</c:v>
                </c:pt>
                <c:pt idx="150">
                  <c:v>24.647500000000001</c:v>
                </c:pt>
                <c:pt idx="152">
                  <c:v>24.666599999999988</c:v>
                </c:pt>
                <c:pt idx="153">
                  <c:v>24.6432</c:v>
                </c:pt>
                <c:pt idx="155">
                  <c:v>24.627600000000001</c:v>
                </c:pt>
                <c:pt idx="156">
                  <c:v>24.635400000000001</c:v>
                </c:pt>
                <c:pt idx="158">
                  <c:v>24.581600000000002</c:v>
                </c:pt>
                <c:pt idx="159">
                  <c:v>24.577500000000001</c:v>
                </c:pt>
                <c:pt idx="160">
                  <c:v>24.572900000000001</c:v>
                </c:pt>
                <c:pt idx="161">
                  <c:v>24.5504</c:v>
                </c:pt>
                <c:pt idx="162">
                  <c:v>24.5489</c:v>
                </c:pt>
                <c:pt idx="163">
                  <c:v>24.537500000000001</c:v>
                </c:pt>
                <c:pt idx="164">
                  <c:v>24.531900000000007</c:v>
                </c:pt>
                <c:pt idx="165">
                  <c:v>24.523900000000001</c:v>
                </c:pt>
                <c:pt idx="166">
                  <c:v>24.532499999999988</c:v>
                </c:pt>
                <c:pt idx="167">
                  <c:v>24.54069999999999</c:v>
                </c:pt>
                <c:pt idx="168">
                  <c:v>24.554300000000001</c:v>
                </c:pt>
                <c:pt idx="169">
                  <c:v>24.5671</c:v>
                </c:pt>
                <c:pt idx="171">
                  <c:v>24.558199999999992</c:v>
                </c:pt>
                <c:pt idx="172">
                  <c:v>24.535399999999992</c:v>
                </c:pt>
                <c:pt idx="173">
                  <c:v>24.5261</c:v>
                </c:pt>
                <c:pt idx="174">
                  <c:v>24.505599999999991</c:v>
                </c:pt>
                <c:pt idx="175">
                  <c:v>24.49039999999999</c:v>
                </c:pt>
                <c:pt idx="176">
                  <c:v>24.483199999999989</c:v>
                </c:pt>
                <c:pt idx="177">
                  <c:v>24.493299999999991</c:v>
                </c:pt>
                <c:pt idx="178">
                  <c:v>24.512899999999991</c:v>
                </c:pt>
                <c:pt idx="179">
                  <c:v>24.5029</c:v>
                </c:pt>
                <c:pt idx="180">
                  <c:v>24.49219999999999</c:v>
                </c:pt>
                <c:pt idx="181">
                  <c:v>24.491399999999988</c:v>
                </c:pt>
                <c:pt idx="182">
                  <c:v>24.5046</c:v>
                </c:pt>
                <c:pt idx="184">
                  <c:v>24.506399999999992</c:v>
                </c:pt>
                <c:pt idx="185">
                  <c:v>24.536799999999992</c:v>
                </c:pt>
                <c:pt idx="186">
                  <c:v>24.523900000000001</c:v>
                </c:pt>
                <c:pt idx="187">
                  <c:v>24.493299999999991</c:v>
                </c:pt>
                <c:pt idx="188">
                  <c:v>24.474999999999994</c:v>
                </c:pt>
                <c:pt idx="189">
                  <c:v>24.46749999999999</c:v>
                </c:pt>
                <c:pt idx="190">
                  <c:v>24.501100000000001</c:v>
                </c:pt>
                <c:pt idx="191">
                  <c:v>24.499300000000002</c:v>
                </c:pt>
                <c:pt idx="192">
                  <c:v>24.471800000000005</c:v>
                </c:pt>
                <c:pt idx="193">
                  <c:v>24.48889999999999</c:v>
                </c:pt>
                <c:pt idx="194">
                  <c:v>24.46929999999999</c:v>
                </c:pt>
                <c:pt idx="195">
                  <c:v>24.447099999999988</c:v>
                </c:pt>
                <c:pt idx="196">
                  <c:v>24.448699999999985</c:v>
                </c:pt>
                <c:pt idx="197">
                  <c:v>24.4329</c:v>
                </c:pt>
                <c:pt idx="198">
                  <c:v>24.4314</c:v>
                </c:pt>
                <c:pt idx="199">
                  <c:v>24.431899999999999</c:v>
                </c:pt>
                <c:pt idx="200">
                  <c:v>24.450399999999984</c:v>
                </c:pt>
                <c:pt idx="201">
                  <c:v>24.468599999999981</c:v>
                </c:pt>
                <c:pt idx="202">
                  <c:v>24.42959999999999</c:v>
                </c:pt>
                <c:pt idx="203">
                  <c:v>24.437899999999999</c:v>
                </c:pt>
                <c:pt idx="204">
                  <c:v>24.452100000000002</c:v>
                </c:pt>
                <c:pt idx="205">
                  <c:v>24.439299999999992</c:v>
                </c:pt>
                <c:pt idx="206">
                  <c:v>24.430399999999988</c:v>
                </c:pt>
                <c:pt idx="207">
                  <c:v>24.410699999999988</c:v>
                </c:pt>
                <c:pt idx="208">
                  <c:v>24.418099999999988</c:v>
                </c:pt>
                <c:pt idx="209">
                  <c:v>24.4239</c:v>
                </c:pt>
                <c:pt idx="210">
                  <c:v>24.437899999999999</c:v>
                </c:pt>
                <c:pt idx="211">
                  <c:v>24.459099999999992</c:v>
                </c:pt>
                <c:pt idx="212">
                  <c:v>24.476099999999988</c:v>
                </c:pt>
                <c:pt idx="213">
                  <c:v>24.457100000000001</c:v>
                </c:pt>
                <c:pt idx="214">
                  <c:v>24.466999999999988</c:v>
                </c:pt>
                <c:pt idx="215">
                  <c:v>24.451799999999988</c:v>
                </c:pt>
                <c:pt idx="216">
                  <c:v>24.448199999999989</c:v>
                </c:pt>
                <c:pt idx="217">
                  <c:v>24.455199999999991</c:v>
                </c:pt>
                <c:pt idx="218">
                  <c:v>24.465399999999985</c:v>
                </c:pt>
                <c:pt idx="219">
                  <c:v>24.45</c:v>
                </c:pt>
                <c:pt idx="220">
                  <c:v>24.479999999999993</c:v>
                </c:pt>
                <c:pt idx="221">
                  <c:v>24.459599999999984</c:v>
                </c:pt>
                <c:pt idx="222">
                  <c:v>24.453600000000002</c:v>
                </c:pt>
                <c:pt idx="223">
                  <c:v>24.48599999999999</c:v>
                </c:pt>
                <c:pt idx="224">
                  <c:v>24.476099999999988</c:v>
                </c:pt>
                <c:pt idx="225">
                  <c:v>24.457899999999999</c:v>
                </c:pt>
                <c:pt idx="226">
                  <c:v>24.42039999999999</c:v>
                </c:pt>
                <c:pt idx="227">
                  <c:v>24.416799999999988</c:v>
                </c:pt>
                <c:pt idx="228">
                  <c:v>24.4068</c:v>
                </c:pt>
                <c:pt idx="229">
                  <c:v>24.382999999999992</c:v>
                </c:pt>
                <c:pt idx="230">
                  <c:v>24.391400000000001</c:v>
                </c:pt>
                <c:pt idx="231">
                  <c:v>24.391800000000007</c:v>
                </c:pt>
                <c:pt idx="232">
                  <c:v>24.356300000000001</c:v>
                </c:pt>
                <c:pt idx="233">
                  <c:v>24.364599999999992</c:v>
                </c:pt>
                <c:pt idx="234">
                  <c:v>24.4039</c:v>
                </c:pt>
                <c:pt idx="235">
                  <c:v>24.427999999999994</c:v>
                </c:pt>
                <c:pt idx="236">
                  <c:v>24.422499999999985</c:v>
                </c:pt>
                <c:pt idx="237">
                  <c:v>24.392099999999992</c:v>
                </c:pt>
                <c:pt idx="238">
                  <c:v>24.372599999999984</c:v>
                </c:pt>
                <c:pt idx="239">
                  <c:v>24.384599999999988</c:v>
                </c:pt>
                <c:pt idx="240">
                  <c:v>24.395</c:v>
                </c:pt>
                <c:pt idx="241">
                  <c:v>24.38669999999999</c:v>
                </c:pt>
                <c:pt idx="242">
                  <c:v>24.369599999999984</c:v>
                </c:pt>
                <c:pt idx="243">
                  <c:v>24.358599999999992</c:v>
                </c:pt>
                <c:pt idx="244">
                  <c:v>24.36559999999999</c:v>
                </c:pt>
                <c:pt idx="245">
                  <c:v>24.38</c:v>
                </c:pt>
                <c:pt idx="246">
                  <c:v>24.3964</c:v>
                </c:pt>
                <c:pt idx="247">
                  <c:v>24.413799999999984</c:v>
                </c:pt>
                <c:pt idx="248">
                  <c:v>24.43569999999999</c:v>
                </c:pt>
                <c:pt idx="249">
                  <c:v>24.42209999999999</c:v>
                </c:pt>
                <c:pt idx="250">
                  <c:v>24.395600000000002</c:v>
                </c:pt>
                <c:pt idx="251">
                  <c:v>24.40959999999999</c:v>
                </c:pt>
                <c:pt idx="252">
                  <c:v>24.4039</c:v>
                </c:pt>
                <c:pt idx="253">
                  <c:v>24.411899999999999</c:v>
                </c:pt>
                <c:pt idx="254">
                  <c:v>24.375399999999992</c:v>
                </c:pt>
                <c:pt idx="255">
                  <c:v>24.392099999999992</c:v>
                </c:pt>
                <c:pt idx="256">
                  <c:v>24.370699999999992</c:v>
                </c:pt>
                <c:pt idx="257">
                  <c:v>24.3489</c:v>
                </c:pt>
                <c:pt idx="258">
                  <c:v>24.324300000000001</c:v>
                </c:pt>
                <c:pt idx="259">
                  <c:v>24.372</c:v>
                </c:pt>
                <c:pt idx="260">
                  <c:v>24.381399999999992</c:v>
                </c:pt>
                <c:pt idx="261">
                  <c:v>24.392499999999984</c:v>
                </c:pt>
                <c:pt idx="262">
                  <c:v>24.3996</c:v>
                </c:pt>
                <c:pt idx="263">
                  <c:v>24.421099999999992</c:v>
                </c:pt>
                <c:pt idx="264">
                  <c:v>24.38539999999999</c:v>
                </c:pt>
                <c:pt idx="265">
                  <c:v>24.355599999999988</c:v>
                </c:pt>
                <c:pt idx="266">
                  <c:v>24.302099999999992</c:v>
                </c:pt>
                <c:pt idx="267">
                  <c:v>24.289599999999989</c:v>
                </c:pt>
                <c:pt idx="268">
                  <c:v>24.314399999999999</c:v>
                </c:pt>
                <c:pt idx="269">
                  <c:v>24.3157</c:v>
                </c:pt>
                <c:pt idx="270">
                  <c:v>24.358599999999992</c:v>
                </c:pt>
                <c:pt idx="271">
                  <c:v>24.352699999999988</c:v>
                </c:pt>
                <c:pt idx="272">
                  <c:v>24.336099999999991</c:v>
                </c:pt>
                <c:pt idx="273">
                  <c:v>24.313900000000007</c:v>
                </c:pt>
                <c:pt idx="274">
                  <c:v>24.344100000000001</c:v>
                </c:pt>
                <c:pt idx="275">
                  <c:v>24.332899999999999</c:v>
                </c:pt>
                <c:pt idx="276">
                  <c:v>24.3246</c:v>
                </c:pt>
                <c:pt idx="277">
                  <c:v>24.314800000000016</c:v>
                </c:pt>
                <c:pt idx="278">
                  <c:v>24.318899999999999</c:v>
                </c:pt>
                <c:pt idx="279">
                  <c:v>24.305</c:v>
                </c:pt>
                <c:pt idx="280">
                  <c:v>24.297799999999988</c:v>
                </c:pt>
                <c:pt idx="281">
                  <c:v>24.303599999999992</c:v>
                </c:pt>
                <c:pt idx="282">
                  <c:v>24.317900000000016</c:v>
                </c:pt>
                <c:pt idx="283">
                  <c:v>24.293099999999988</c:v>
                </c:pt>
                <c:pt idx="284">
                  <c:v>24.299299999999988</c:v>
                </c:pt>
                <c:pt idx="285">
                  <c:v>24.305399999999988</c:v>
                </c:pt>
                <c:pt idx="286">
                  <c:v>24.293699999999991</c:v>
                </c:pt>
                <c:pt idx="287">
                  <c:v>24.288599999999985</c:v>
                </c:pt>
                <c:pt idx="288">
                  <c:v>24.288900000000002</c:v>
                </c:pt>
                <c:pt idx="289">
                  <c:v>24.29069999999999</c:v>
                </c:pt>
                <c:pt idx="290">
                  <c:v>24.262899999999984</c:v>
                </c:pt>
                <c:pt idx="291">
                  <c:v>24.289599999999989</c:v>
                </c:pt>
                <c:pt idx="292">
                  <c:v>24.282599999999984</c:v>
                </c:pt>
                <c:pt idx="293">
                  <c:v>24.301100000000005</c:v>
                </c:pt>
                <c:pt idx="294">
                  <c:v>24.2989</c:v>
                </c:pt>
                <c:pt idx="295">
                  <c:v>24.26329999999999</c:v>
                </c:pt>
                <c:pt idx="296">
                  <c:v>24.262499999999985</c:v>
                </c:pt>
                <c:pt idx="297">
                  <c:v>24.2668</c:v>
                </c:pt>
                <c:pt idx="298">
                  <c:v>24.265899999999984</c:v>
                </c:pt>
                <c:pt idx="299">
                  <c:v>24.285699999999981</c:v>
                </c:pt>
                <c:pt idx="300">
                  <c:v>24.321100000000001</c:v>
                </c:pt>
                <c:pt idx="301">
                  <c:v>24.3504</c:v>
                </c:pt>
                <c:pt idx="302">
                  <c:v>24.3354</c:v>
                </c:pt>
                <c:pt idx="303">
                  <c:v>24.336099999999991</c:v>
                </c:pt>
                <c:pt idx="304">
                  <c:v>24.285599999999985</c:v>
                </c:pt>
                <c:pt idx="305">
                  <c:v>24.265699999999985</c:v>
                </c:pt>
                <c:pt idx="306">
                  <c:v>24.25569999999999</c:v>
                </c:pt>
                <c:pt idx="307">
                  <c:v>24.271799999999988</c:v>
                </c:pt>
                <c:pt idx="308">
                  <c:v>24.270699999999991</c:v>
                </c:pt>
                <c:pt idx="309">
                  <c:v>24.277100000000001</c:v>
                </c:pt>
                <c:pt idx="310">
                  <c:v>24.29219999999999</c:v>
                </c:pt>
                <c:pt idx="311">
                  <c:v>24.276800000000001</c:v>
                </c:pt>
                <c:pt idx="312">
                  <c:v>24.281399999999991</c:v>
                </c:pt>
                <c:pt idx="313">
                  <c:v>24.28329999999999</c:v>
                </c:pt>
                <c:pt idx="314">
                  <c:v>24.303599999999992</c:v>
                </c:pt>
                <c:pt idx="315">
                  <c:v>24.305399999999988</c:v>
                </c:pt>
                <c:pt idx="316">
                  <c:v>24.297799999999988</c:v>
                </c:pt>
                <c:pt idx="317">
                  <c:v>24.276800000000001</c:v>
                </c:pt>
                <c:pt idx="318">
                  <c:v>24.275399999999991</c:v>
                </c:pt>
                <c:pt idx="319">
                  <c:v>24.24359999999999</c:v>
                </c:pt>
                <c:pt idx="320">
                  <c:v>24.264299999999988</c:v>
                </c:pt>
                <c:pt idx="321">
                  <c:v>24.317900000000016</c:v>
                </c:pt>
                <c:pt idx="322">
                  <c:v>24.288900000000002</c:v>
                </c:pt>
                <c:pt idx="323">
                  <c:v>24.29</c:v>
                </c:pt>
                <c:pt idx="324">
                  <c:v>24.29249999999999</c:v>
                </c:pt>
                <c:pt idx="325">
                  <c:v>24.28629999999999</c:v>
                </c:pt>
                <c:pt idx="326">
                  <c:v>24.279999999999994</c:v>
                </c:pt>
                <c:pt idx="327">
                  <c:v>24.250399999999992</c:v>
                </c:pt>
                <c:pt idx="328">
                  <c:v>24.235499999999984</c:v>
                </c:pt>
                <c:pt idx="329">
                  <c:v>24.232900000000001</c:v>
                </c:pt>
                <c:pt idx="330">
                  <c:v>24.281399999999991</c:v>
                </c:pt>
                <c:pt idx="331">
                  <c:v>24.251100000000001</c:v>
                </c:pt>
                <c:pt idx="332">
                  <c:v>24.2346</c:v>
                </c:pt>
                <c:pt idx="333">
                  <c:v>24.237500000000001</c:v>
                </c:pt>
                <c:pt idx="334">
                  <c:v>24.2089</c:v>
                </c:pt>
                <c:pt idx="335">
                  <c:v>24.23</c:v>
                </c:pt>
                <c:pt idx="336">
                  <c:v>24.244999999999994</c:v>
                </c:pt>
                <c:pt idx="337">
                  <c:v>24.259599999999988</c:v>
                </c:pt>
                <c:pt idx="338">
                  <c:v>24.258599999999991</c:v>
                </c:pt>
                <c:pt idx="339">
                  <c:v>24.246099999999984</c:v>
                </c:pt>
                <c:pt idx="340">
                  <c:v>24.241099999999992</c:v>
                </c:pt>
                <c:pt idx="341">
                  <c:v>24.256399999999992</c:v>
                </c:pt>
                <c:pt idx="342">
                  <c:v>24.264999999999993</c:v>
                </c:pt>
                <c:pt idx="343">
                  <c:v>24.2715</c:v>
                </c:pt>
                <c:pt idx="344">
                  <c:v>24.254300000000001</c:v>
                </c:pt>
                <c:pt idx="345">
                  <c:v>24.2211</c:v>
                </c:pt>
                <c:pt idx="346">
                  <c:v>24.197800000000008</c:v>
                </c:pt>
                <c:pt idx="347">
                  <c:v>24.224999999999994</c:v>
                </c:pt>
                <c:pt idx="348">
                  <c:v>24.22209999999999</c:v>
                </c:pt>
                <c:pt idx="349">
                  <c:v>24.215900000000001</c:v>
                </c:pt>
                <c:pt idx="350">
                  <c:v>24.198899999999991</c:v>
                </c:pt>
                <c:pt idx="351">
                  <c:v>24.20249999999999</c:v>
                </c:pt>
                <c:pt idx="352">
                  <c:v>24.22219999999999</c:v>
                </c:pt>
                <c:pt idx="353">
                  <c:v>24.214600000000001</c:v>
                </c:pt>
                <c:pt idx="354">
                  <c:v>24.22069999999999</c:v>
                </c:pt>
                <c:pt idx="355">
                  <c:v>24.1907</c:v>
                </c:pt>
                <c:pt idx="356">
                  <c:v>24.209299999999988</c:v>
                </c:pt>
                <c:pt idx="357">
                  <c:v>24.217099999999999</c:v>
                </c:pt>
                <c:pt idx="358">
                  <c:v>24.2211</c:v>
                </c:pt>
                <c:pt idx="359">
                  <c:v>24.251100000000001</c:v>
                </c:pt>
                <c:pt idx="360">
                  <c:v>24.236799999999988</c:v>
                </c:pt>
                <c:pt idx="361">
                  <c:v>24.221800000000005</c:v>
                </c:pt>
                <c:pt idx="362">
                  <c:v>24.225699999999989</c:v>
                </c:pt>
                <c:pt idx="363">
                  <c:v>24.239599999999992</c:v>
                </c:pt>
                <c:pt idx="364">
                  <c:v>24.24959999999999</c:v>
                </c:pt>
                <c:pt idx="365">
                  <c:v>24.2439</c:v>
                </c:pt>
                <c:pt idx="366">
                  <c:v>24.230699999999988</c:v>
                </c:pt>
                <c:pt idx="367">
                  <c:v>24.229299999999988</c:v>
                </c:pt>
                <c:pt idx="368">
                  <c:v>24.22069999999999</c:v>
                </c:pt>
                <c:pt idx="369">
                  <c:v>24.234300000000001</c:v>
                </c:pt>
                <c:pt idx="370">
                  <c:v>24.22369999999999</c:v>
                </c:pt>
                <c:pt idx="371">
                  <c:v>24.168900000000001</c:v>
                </c:pt>
                <c:pt idx="372">
                  <c:v>24.160399999999992</c:v>
                </c:pt>
                <c:pt idx="373">
                  <c:v>24.168099999999988</c:v>
                </c:pt>
                <c:pt idx="374">
                  <c:v>24.17</c:v>
                </c:pt>
                <c:pt idx="375">
                  <c:v>24.1721</c:v>
                </c:pt>
                <c:pt idx="376">
                  <c:v>24.174099999999999</c:v>
                </c:pt>
                <c:pt idx="377">
                  <c:v>24.191099999999999</c:v>
                </c:pt>
                <c:pt idx="378">
                  <c:v>24.1707</c:v>
                </c:pt>
                <c:pt idx="379">
                  <c:v>24.171500000000005</c:v>
                </c:pt>
                <c:pt idx="380">
                  <c:v>24.1493</c:v>
                </c:pt>
                <c:pt idx="381">
                  <c:v>24.16569999999999</c:v>
                </c:pt>
                <c:pt idx="382">
                  <c:v>24.204799999999988</c:v>
                </c:pt>
                <c:pt idx="383">
                  <c:v>24.2182</c:v>
                </c:pt>
                <c:pt idx="384">
                  <c:v>24.197099999999999</c:v>
                </c:pt>
                <c:pt idx="385">
                  <c:v>24.198499999999992</c:v>
                </c:pt>
                <c:pt idx="386">
                  <c:v>24.199300000000001</c:v>
                </c:pt>
                <c:pt idx="387">
                  <c:v>24.201799999999988</c:v>
                </c:pt>
                <c:pt idx="388">
                  <c:v>24.191900000000008</c:v>
                </c:pt>
                <c:pt idx="389">
                  <c:v>24.186800000000005</c:v>
                </c:pt>
                <c:pt idx="390">
                  <c:v>24.177499999999991</c:v>
                </c:pt>
                <c:pt idx="391">
                  <c:v>24.1675</c:v>
                </c:pt>
                <c:pt idx="392">
                  <c:v>24.21</c:v>
                </c:pt>
                <c:pt idx="393">
                  <c:v>24.215699999999984</c:v>
                </c:pt>
                <c:pt idx="394">
                  <c:v>24.2193</c:v>
                </c:pt>
                <c:pt idx="395">
                  <c:v>24.217500000000001</c:v>
                </c:pt>
                <c:pt idx="396">
                  <c:v>24.186800000000005</c:v>
                </c:pt>
                <c:pt idx="397">
                  <c:v>24.1844</c:v>
                </c:pt>
                <c:pt idx="398">
                  <c:v>24.211099999999991</c:v>
                </c:pt>
                <c:pt idx="399">
                  <c:v>24.211099999999991</c:v>
                </c:pt>
                <c:pt idx="400">
                  <c:v>24.229599999999991</c:v>
                </c:pt>
                <c:pt idx="401">
                  <c:v>24.23</c:v>
                </c:pt>
                <c:pt idx="402">
                  <c:v>24.247900000000001</c:v>
                </c:pt>
                <c:pt idx="403">
                  <c:v>24.194800000000008</c:v>
                </c:pt>
                <c:pt idx="404">
                  <c:v>24.1632</c:v>
                </c:pt>
                <c:pt idx="405">
                  <c:v>24.17</c:v>
                </c:pt>
                <c:pt idx="406">
                  <c:v>24.17</c:v>
                </c:pt>
                <c:pt idx="407">
                  <c:v>24.187100000000001</c:v>
                </c:pt>
                <c:pt idx="408">
                  <c:v>24.158899999999999</c:v>
                </c:pt>
                <c:pt idx="409">
                  <c:v>24.153300000000005</c:v>
                </c:pt>
                <c:pt idx="410">
                  <c:v>24.164999999999999</c:v>
                </c:pt>
                <c:pt idx="411">
                  <c:v>24.1707</c:v>
                </c:pt>
                <c:pt idx="412">
                  <c:v>24.184899999999999</c:v>
                </c:pt>
                <c:pt idx="413">
                  <c:v>24.189299999999992</c:v>
                </c:pt>
                <c:pt idx="414">
                  <c:v>24.200399999999984</c:v>
                </c:pt>
                <c:pt idx="415">
                  <c:v>24.22849999999999</c:v>
                </c:pt>
                <c:pt idx="416">
                  <c:v>24.242499999999989</c:v>
                </c:pt>
                <c:pt idx="417">
                  <c:v>24.22209999999999</c:v>
                </c:pt>
                <c:pt idx="418">
                  <c:v>24.206299999999988</c:v>
                </c:pt>
                <c:pt idx="419">
                  <c:v>24.192900000000005</c:v>
                </c:pt>
                <c:pt idx="420">
                  <c:v>24.181799999999992</c:v>
                </c:pt>
                <c:pt idx="421">
                  <c:v>24.159300000000005</c:v>
                </c:pt>
                <c:pt idx="422">
                  <c:v>24.163900000000005</c:v>
                </c:pt>
                <c:pt idx="423">
                  <c:v>24.119299999999999</c:v>
                </c:pt>
                <c:pt idx="424">
                  <c:v>24.122199999999992</c:v>
                </c:pt>
                <c:pt idx="425">
                  <c:v>24.118200000000005</c:v>
                </c:pt>
                <c:pt idx="426">
                  <c:v>24.132899999999999</c:v>
                </c:pt>
                <c:pt idx="427">
                  <c:v>24.136299999999999</c:v>
                </c:pt>
                <c:pt idx="428">
                  <c:v>24.16</c:v>
                </c:pt>
                <c:pt idx="429">
                  <c:v>24.136099999999999</c:v>
                </c:pt>
                <c:pt idx="430">
                  <c:v>24.143000000000001</c:v>
                </c:pt>
                <c:pt idx="431">
                  <c:v>24.148599999999984</c:v>
                </c:pt>
                <c:pt idx="432">
                  <c:v>24.1264</c:v>
                </c:pt>
                <c:pt idx="433">
                  <c:v>24.111499999999999</c:v>
                </c:pt>
                <c:pt idx="434">
                  <c:v>24.098199999999988</c:v>
                </c:pt>
                <c:pt idx="435">
                  <c:v>24.103200000000001</c:v>
                </c:pt>
                <c:pt idx="436">
                  <c:v>24.119499999999999</c:v>
                </c:pt>
                <c:pt idx="437">
                  <c:v>24.141800000000007</c:v>
                </c:pt>
                <c:pt idx="438">
                  <c:v>24.141800000000007</c:v>
                </c:pt>
                <c:pt idx="439">
                  <c:v>24.1281</c:v>
                </c:pt>
                <c:pt idx="440">
                  <c:v>24.145</c:v>
                </c:pt>
                <c:pt idx="441">
                  <c:v>24.120699999999992</c:v>
                </c:pt>
                <c:pt idx="442">
                  <c:v>24.118500000000001</c:v>
                </c:pt>
                <c:pt idx="443">
                  <c:v>24.1404</c:v>
                </c:pt>
                <c:pt idx="444">
                  <c:v>24.128900000000005</c:v>
                </c:pt>
                <c:pt idx="445">
                  <c:v>24.08959999999999</c:v>
                </c:pt>
                <c:pt idx="446">
                  <c:v>24.0868</c:v>
                </c:pt>
                <c:pt idx="447">
                  <c:v>24.111799999999999</c:v>
                </c:pt>
                <c:pt idx="448">
                  <c:v>24.154900000000008</c:v>
                </c:pt>
                <c:pt idx="449">
                  <c:v>24.1846</c:v>
                </c:pt>
                <c:pt idx="450">
                  <c:v>24.1493</c:v>
                </c:pt>
                <c:pt idx="451">
                  <c:v>24.153700000000001</c:v>
                </c:pt>
                <c:pt idx="452">
                  <c:v>24.1554</c:v>
                </c:pt>
                <c:pt idx="453">
                  <c:v>24.160699999999988</c:v>
                </c:pt>
                <c:pt idx="454">
                  <c:v>24.139299999999999</c:v>
                </c:pt>
                <c:pt idx="455">
                  <c:v>24.151800000000009</c:v>
                </c:pt>
                <c:pt idx="456">
                  <c:v>24.176100000000005</c:v>
                </c:pt>
                <c:pt idx="457">
                  <c:v>24.155899999999999</c:v>
                </c:pt>
                <c:pt idx="458">
                  <c:v>24.179600000000001</c:v>
                </c:pt>
                <c:pt idx="459">
                  <c:v>24.157900000000009</c:v>
                </c:pt>
                <c:pt idx="460">
                  <c:v>24.148199999999992</c:v>
                </c:pt>
                <c:pt idx="461">
                  <c:v>24.168199999999988</c:v>
                </c:pt>
                <c:pt idx="462">
                  <c:v>24.170400000000001</c:v>
                </c:pt>
                <c:pt idx="463">
                  <c:v>24.168199999999988</c:v>
                </c:pt>
                <c:pt idx="464">
                  <c:v>24.142499999999984</c:v>
                </c:pt>
                <c:pt idx="465">
                  <c:v>24.1236</c:v>
                </c:pt>
                <c:pt idx="466">
                  <c:v>24.130400000000005</c:v>
                </c:pt>
                <c:pt idx="467">
                  <c:v>24.113600000000005</c:v>
                </c:pt>
                <c:pt idx="468">
                  <c:v>24.096800000000005</c:v>
                </c:pt>
                <c:pt idx="469">
                  <c:v>24.101400000000005</c:v>
                </c:pt>
                <c:pt idx="470">
                  <c:v>24.108499999999992</c:v>
                </c:pt>
                <c:pt idx="471">
                  <c:v>24.096800000000005</c:v>
                </c:pt>
                <c:pt idx="472">
                  <c:v>24.104299999999999</c:v>
                </c:pt>
                <c:pt idx="473">
                  <c:v>24.096399999999992</c:v>
                </c:pt>
                <c:pt idx="474">
                  <c:v>24.108599999999992</c:v>
                </c:pt>
                <c:pt idx="475">
                  <c:v>24.119299999999999</c:v>
                </c:pt>
                <c:pt idx="476">
                  <c:v>24.109300000000001</c:v>
                </c:pt>
                <c:pt idx="477">
                  <c:v>24.0929</c:v>
                </c:pt>
                <c:pt idx="478">
                  <c:v>24.08639999999999</c:v>
                </c:pt>
                <c:pt idx="479">
                  <c:v>24.075199999999988</c:v>
                </c:pt>
                <c:pt idx="480">
                  <c:v>24.111400000000007</c:v>
                </c:pt>
                <c:pt idx="481">
                  <c:v>24.111400000000007</c:v>
                </c:pt>
                <c:pt idx="482">
                  <c:v>24.118500000000001</c:v>
                </c:pt>
                <c:pt idx="483">
                  <c:v>24.1282</c:v>
                </c:pt>
                <c:pt idx="484">
                  <c:v>24.137100000000007</c:v>
                </c:pt>
                <c:pt idx="485">
                  <c:v>24.153600000000001</c:v>
                </c:pt>
                <c:pt idx="486">
                  <c:v>24.1557</c:v>
                </c:pt>
                <c:pt idx="487">
                  <c:v>24.136099999999999</c:v>
                </c:pt>
                <c:pt idx="488">
                  <c:v>24.122199999999992</c:v>
                </c:pt>
                <c:pt idx="489">
                  <c:v>24.131399999999999</c:v>
                </c:pt>
                <c:pt idx="490">
                  <c:v>24.097100000000001</c:v>
                </c:pt>
                <c:pt idx="491">
                  <c:v>24.105899999999991</c:v>
                </c:pt>
                <c:pt idx="492">
                  <c:v>24.084999999999994</c:v>
                </c:pt>
                <c:pt idx="493">
                  <c:v>24.097100000000001</c:v>
                </c:pt>
                <c:pt idx="494">
                  <c:v>24.114400000000007</c:v>
                </c:pt>
                <c:pt idx="495">
                  <c:v>24.1082</c:v>
                </c:pt>
                <c:pt idx="496">
                  <c:v>24.113199999999999</c:v>
                </c:pt>
                <c:pt idx="497">
                  <c:v>24.108699999999988</c:v>
                </c:pt>
                <c:pt idx="498">
                  <c:v>24.1082</c:v>
                </c:pt>
                <c:pt idx="499">
                  <c:v>24.12</c:v>
                </c:pt>
                <c:pt idx="500">
                  <c:v>24.114400000000007</c:v>
                </c:pt>
                <c:pt idx="501">
                  <c:v>24.110700000000001</c:v>
                </c:pt>
                <c:pt idx="502">
                  <c:v>24.107900000000008</c:v>
                </c:pt>
                <c:pt idx="503">
                  <c:v>24.085899999999988</c:v>
                </c:pt>
                <c:pt idx="504">
                  <c:v>24.112900000000007</c:v>
                </c:pt>
                <c:pt idx="505">
                  <c:v>24.074300000000001</c:v>
                </c:pt>
                <c:pt idx="506">
                  <c:v>24.047799999999988</c:v>
                </c:pt>
                <c:pt idx="507">
                  <c:v>24.0443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6582496"/>
        <c:axId val="586583056"/>
      </c:scatterChart>
      <c:valAx>
        <c:axId val="586582496"/>
        <c:scaling>
          <c:orientation val="minMax"/>
          <c:min val="0.70000000000000062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Time (HH:mm:ss)</a:t>
                </a:r>
              </a:p>
            </c:rich>
          </c:tx>
          <c:layout/>
          <c:overlay val="0"/>
        </c:title>
        <c:numFmt formatCode="h:mm:ss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86583056"/>
        <c:crosses val="autoZero"/>
        <c:crossBetween val="midCat"/>
      </c:valAx>
      <c:valAx>
        <c:axId val="586583056"/>
        <c:scaling>
          <c:orientation val="minMax"/>
        </c:scaling>
        <c:delete val="0"/>
        <c:axPos val="l"/>
        <c:majorGridlines/>
        <c:minorGridlines>
          <c:spPr>
            <a:ln>
              <a:prstDash val="dash"/>
            </a:ln>
          </c:spPr>
        </c:minorGridlines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/>
                  <a:t>Temperature (degC)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86582496"/>
        <c:crosses val="autoZero"/>
        <c:crossBetween val="midCat"/>
        <c:majorUnit val="1"/>
        <c:minorUnit val="0.5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 dirty="0" smtClean="0"/>
              <a:t>MPL3115A2LGA8</a:t>
            </a:r>
            <a:endParaRPr lang="en-US" sz="1000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WxS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xVal>
            <c:numRef>
              <c:f>'28-29072015'!$B$3:$B$537</c:f>
              <c:numCache>
                <c:formatCode>h:mm:ss</c:formatCode>
                <c:ptCount val="535"/>
                <c:pt idx="0">
                  <c:v>0.7055555555555556</c:v>
                </c:pt>
                <c:pt idx="1">
                  <c:v>0.70625000000000004</c:v>
                </c:pt>
                <c:pt idx="2">
                  <c:v>0.70694444444444482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0.70902777777777781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0.71180555555555591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0.71458333333333335</c:v>
                </c:pt>
                <c:pt idx="14">
                  <c:v>0.71527777777777779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0.71736111111111112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0.72013888888888911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0.72291666666666654</c:v>
                </c:pt>
                <c:pt idx="26">
                  <c:v>0.72361111111111132</c:v>
                </c:pt>
                <c:pt idx="27">
                  <c:v>0.72430555555555565</c:v>
                </c:pt>
                <c:pt idx="28">
                  <c:v>0.7250000000000002</c:v>
                </c:pt>
                <c:pt idx="29">
                  <c:v>0.72569444444444475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0.72847222222222219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0.73125000000000018</c:v>
                </c:pt>
                <c:pt idx="38">
                  <c:v>0.73194444444444473</c:v>
                </c:pt>
                <c:pt idx="39">
                  <c:v>0.73263888888888906</c:v>
                </c:pt>
                <c:pt idx="40">
                  <c:v>0.7333333333333335</c:v>
                </c:pt>
                <c:pt idx="41">
                  <c:v>0.73402777777777772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0.73611111111111105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0.73888888888888904</c:v>
                </c:pt>
                <c:pt idx="49">
                  <c:v>0.73958333333333348</c:v>
                </c:pt>
                <c:pt idx="50">
                  <c:v>0.7402777777777777</c:v>
                </c:pt>
                <c:pt idx="51">
                  <c:v>0.74097222222222214</c:v>
                </c:pt>
                <c:pt idx="52">
                  <c:v>0.7416666666666667</c:v>
                </c:pt>
                <c:pt idx="53">
                  <c:v>0.74236111111111103</c:v>
                </c:pt>
                <c:pt idx="54">
                  <c:v>0.7430555555555558</c:v>
                </c:pt>
                <c:pt idx="55">
                  <c:v>0.74375000000000013</c:v>
                </c:pt>
                <c:pt idx="56">
                  <c:v>0.74444444444444469</c:v>
                </c:pt>
                <c:pt idx="57">
                  <c:v>0.74513888888888902</c:v>
                </c:pt>
                <c:pt idx="58">
                  <c:v>0.74583333333333346</c:v>
                </c:pt>
                <c:pt idx="59">
                  <c:v>0.74652777777777768</c:v>
                </c:pt>
                <c:pt idx="60">
                  <c:v>0.74722222222222212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0.74930555555555578</c:v>
                </c:pt>
                <c:pt idx="64">
                  <c:v>0.75000000000000011</c:v>
                </c:pt>
                <c:pt idx="65">
                  <c:v>0.75069444444444478</c:v>
                </c:pt>
                <c:pt idx="66">
                  <c:v>0.75138888888888899</c:v>
                </c:pt>
                <c:pt idx="67">
                  <c:v>0.75208333333333344</c:v>
                </c:pt>
                <c:pt idx="68">
                  <c:v>0.75277777777777788</c:v>
                </c:pt>
                <c:pt idx="69">
                  <c:v>0.7534722222222221</c:v>
                </c:pt>
                <c:pt idx="70">
                  <c:v>0.75416666666666654</c:v>
                </c:pt>
                <c:pt idx="71">
                  <c:v>0.7548611111111112</c:v>
                </c:pt>
                <c:pt idx="72">
                  <c:v>0.75555555555555565</c:v>
                </c:pt>
                <c:pt idx="73">
                  <c:v>0.75625000000000009</c:v>
                </c:pt>
                <c:pt idx="74">
                  <c:v>0.75694444444444475</c:v>
                </c:pt>
                <c:pt idx="75">
                  <c:v>0.75763888888888908</c:v>
                </c:pt>
                <c:pt idx="76">
                  <c:v>0.75833333333333341</c:v>
                </c:pt>
                <c:pt idx="77">
                  <c:v>0.75902777777777763</c:v>
                </c:pt>
                <c:pt idx="78">
                  <c:v>0.7597222222222223</c:v>
                </c:pt>
                <c:pt idx="79">
                  <c:v>0.76041666666666652</c:v>
                </c:pt>
                <c:pt idx="80">
                  <c:v>0.76111111111111118</c:v>
                </c:pt>
                <c:pt idx="81">
                  <c:v>0.76180555555555574</c:v>
                </c:pt>
                <c:pt idx="82">
                  <c:v>0.76249999999999984</c:v>
                </c:pt>
                <c:pt idx="83">
                  <c:v>0.76319444444444473</c:v>
                </c:pt>
                <c:pt idx="84">
                  <c:v>0.76388888888888895</c:v>
                </c:pt>
                <c:pt idx="85">
                  <c:v>0.76458333333333339</c:v>
                </c:pt>
                <c:pt idx="86">
                  <c:v>0.76527777777777761</c:v>
                </c:pt>
                <c:pt idx="87">
                  <c:v>0.76597222222222205</c:v>
                </c:pt>
                <c:pt idx="88">
                  <c:v>0.76666666666666661</c:v>
                </c:pt>
                <c:pt idx="89">
                  <c:v>0.76736111111111094</c:v>
                </c:pt>
                <c:pt idx="90">
                  <c:v>0.76805555555555571</c:v>
                </c:pt>
                <c:pt idx="91">
                  <c:v>0.76875000000000004</c:v>
                </c:pt>
                <c:pt idx="92">
                  <c:v>0.76944444444444471</c:v>
                </c:pt>
                <c:pt idx="93">
                  <c:v>0.77013888888888893</c:v>
                </c:pt>
                <c:pt idx="94">
                  <c:v>0.77083333333333348</c:v>
                </c:pt>
                <c:pt idx="95">
                  <c:v>0.7715277777777777</c:v>
                </c:pt>
                <c:pt idx="96">
                  <c:v>0.77222222222222203</c:v>
                </c:pt>
                <c:pt idx="97">
                  <c:v>0.7729166666666667</c:v>
                </c:pt>
                <c:pt idx="98">
                  <c:v>0.77361111111111114</c:v>
                </c:pt>
                <c:pt idx="99">
                  <c:v>0.7743055555555558</c:v>
                </c:pt>
                <c:pt idx="100">
                  <c:v>0.77500000000000002</c:v>
                </c:pt>
                <c:pt idx="101">
                  <c:v>0.7756944444444448</c:v>
                </c:pt>
                <c:pt idx="102">
                  <c:v>0.77638888888888891</c:v>
                </c:pt>
                <c:pt idx="103">
                  <c:v>0.77708333333333335</c:v>
                </c:pt>
                <c:pt idx="104">
                  <c:v>0.7777777777777779</c:v>
                </c:pt>
                <c:pt idx="105">
                  <c:v>0.77847222222222201</c:v>
                </c:pt>
                <c:pt idx="106">
                  <c:v>0.77916666666666645</c:v>
                </c:pt>
                <c:pt idx="107">
                  <c:v>0.77986111111111112</c:v>
                </c:pt>
                <c:pt idx="108">
                  <c:v>0.78055555555555534</c:v>
                </c:pt>
                <c:pt idx="109">
                  <c:v>0.78124999999999978</c:v>
                </c:pt>
                <c:pt idx="110">
                  <c:v>0.78194444444444444</c:v>
                </c:pt>
                <c:pt idx="111">
                  <c:v>0.78263888888888888</c:v>
                </c:pt>
                <c:pt idx="112">
                  <c:v>0.7833333333333331</c:v>
                </c:pt>
                <c:pt idx="113">
                  <c:v>0.78402777777777755</c:v>
                </c:pt>
                <c:pt idx="114">
                  <c:v>0.78472222222222199</c:v>
                </c:pt>
                <c:pt idx="115">
                  <c:v>0.78541666666666621</c:v>
                </c:pt>
                <c:pt idx="116">
                  <c:v>0.78611111111111087</c:v>
                </c:pt>
                <c:pt idx="117">
                  <c:v>0.78680555555555554</c:v>
                </c:pt>
                <c:pt idx="118">
                  <c:v>0.78749999999999976</c:v>
                </c:pt>
                <c:pt idx="119">
                  <c:v>0.78819444444444442</c:v>
                </c:pt>
                <c:pt idx="120">
                  <c:v>0.78888888888888864</c:v>
                </c:pt>
                <c:pt idx="121">
                  <c:v>0.78958333333333308</c:v>
                </c:pt>
                <c:pt idx="122">
                  <c:v>0.79027777777777752</c:v>
                </c:pt>
                <c:pt idx="123">
                  <c:v>0.79097222222222197</c:v>
                </c:pt>
                <c:pt idx="124">
                  <c:v>0.79166666666666641</c:v>
                </c:pt>
                <c:pt idx="125">
                  <c:v>0.79236111111111063</c:v>
                </c:pt>
                <c:pt idx="126">
                  <c:v>0.79305555555555551</c:v>
                </c:pt>
                <c:pt idx="127">
                  <c:v>0.79374999999999973</c:v>
                </c:pt>
                <c:pt idx="128">
                  <c:v>0.7944444444444444</c:v>
                </c:pt>
                <c:pt idx="129">
                  <c:v>0.79513888888888862</c:v>
                </c:pt>
                <c:pt idx="130">
                  <c:v>0.79583333333333328</c:v>
                </c:pt>
                <c:pt idx="131">
                  <c:v>0.7965277777777775</c:v>
                </c:pt>
                <c:pt idx="132">
                  <c:v>0.79722222222222172</c:v>
                </c:pt>
                <c:pt idx="133">
                  <c:v>0.79791666666666639</c:v>
                </c:pt>
                <c:pt idx="134">
                  <c:v>0.79861111111111083</c:v>
                </c:pt>
                <c:pt idx="135">
                  <c:v>0.79930555555555549</c:v>
                </c:pt>
                <c:pt idx="136">
                  <c:v>0.79999999999999971</c:v>
                </c:pt>
                <c:pt idx="137">
                  <c:v>0.80069444444444449</c:v>
                </c:pt>
                <c:pt idx="138">
                  <c:v>0.8013888888888886</c:v>
                </c:pt>
                <c:pt idx="139">
                  <c:v>0.80208333333333304</c:v>
                </c:pt>
                <c:pt idx="140">
                  <c:v>0.8027777777777777</c:v>
                </c:pt>
                <c:pt idx="141">
                  <c:v>0.8034722222222217</c:v>
                </c:pt>
                <c:pt idx="142">
                  <c:v>0.80416666666666636</c:v>
                </c:pt>
                <c:pt idx="143">
                  <c:v>0.80486111111111081</c:v>
                </c:pt>
                <c:pt idx="144">
                  <c:v>0.80555555555555525</c:v>
                </c:pt>
                <c:pt idx="145">
                  <c:v>0.80624999999999969</c:v>
                </c:pt>
                <c:pt idx="146">
                  <c:v>0.80694444444444435</c:v>
                </c:pt>
                <c:pt idx="147">
                  <c:v>0.80763888888888891</c:v>
                </c:pt>
                <c:pt idx="148">
                  <c:v>0.80833333333333302</c:v>
                </c:pt>
                <c:pt idx="149">
                  <c:v>0.80902777777777768</c:v>
                </c:pt>
                <c:pt idx="150">
                  <c:v>0.8097222222222219</c:v>
                </c:pt>
                <c:pt idx="151">
                  <c:v>0.81041666666666612</c:v>
                </c:pt>
                <c:pt idx="152">
                  <c:v>0.81111111111111078</c:v>
                </c:pt>
                <c:pt idx="153">
                  <c:v>0.81180555555555545</c:v>
                </c:pt>
                <c:pt idx="154">
                  <c:v>0.81249999999999967</c:v>
                </c:pt>
                <c:pt idx="155">
                  <c:v>0.81319444444444433</c:v>
                </c:pt>
                <c:pt idx="156">
                  <c:v>0.81388888888888877</c:v>
                </c:pt>
                <c:pt idx="157">
                  <c:v>0.81458333333333299</c:v>
                </c:pt>
                <c:pt idx="158">
                  <c:v>0.81527777777777743</c:v>
                </c:pt>
                <c:pt idx="159">
                  <c:v>0.81597222222222188</c:v>
                </c:pt>
                <c:pt idx="160">
                  <c:v>0.81666666666666632</c:v>
                </c:pt>
                <c:pt idx="161">
                  <c:v>0.81736111111111076</c:v>
                </c:pt>
                <c:pt idx="162">
                  <c:v>0.81805555555555542</c:v>
                </c:pt>
                <c:pt idx="163">
                  <c:v>0.81874999999999964</c:v>
                </c:pt>
                <c:pt idx="164">
                  <c:v>0.81944444444444431</c:v>
                </c:pt>
                <c:pt idx="165">
                  <c:v>0.82013888888888864</c:v>
                </c:pt>
                <c:pt idx="166">
                  <c:v>0.82083333333333319</c:v>
                </c:pt>
                <c:pt idx="167">
                  <c:v>0.82152777777777741</c:v>
                </c:pt>
                <c:pt idx="168">
                  <c:v>0.82222222222222163</c:v>
                </c:pt>
                <c:pt idx="169">
                  <c:v>0.8229166666666663</c:v>
                </c:pt>
                <c:pt idx="170">
                  <c:v>0.82361111111111074</c:v>
                </c:pt>
                <c:pt idx="171">
                  <c:v>0.8243055555555554</c:v>
                </c:pt>
                <c:pt idx="172">
                  <c:v>0.82499999999999962</c:v>
                </c:pt>
                <c:pt idx="173">
                  <c:v>0.82569444444444451</c:v>
                </c:pt>
                <c:pt idx="174">
                  <c:v>0.82638888888888862</c:v>
                </c:pt>
                <c:pt idx="175">
                  <c:v>0.82708333333333295</c:v>
                </c:pt>
                <c:pt idx="176">
                  <c:v>0.82777777777777761</c:v>
                </c:pt>
                <c:pt idx="177">
                  <c:v>0.82847222222222161</c:v>
                </c:pt>
                <c:pt idx="178">
                  <c:v>0.82916666666666627</c:v>
                </c:pt>
                <c:pt idx="179">
                  <c:v>0.82986111111111072</c:v>
                </c:pt>
                <c:pt idx="180">
                  <c:v>0.83055555555555538</c:v>
                </c:pt>
                <c:pt idx="181">
                  <c:v>0.8312499999999996</c:v>
                </c:pt>
                <c:pt idx="182">
                  <c:v>0.83194444444444426</c:v>
                </c:pt>
                <c:pt idx="183">
                  <c:v>0.83263888888888882</c:v>
                </c:pt>
                <c:pt idx="184">
                  <c:v>0.83333333333333293</c:v>
                </c:pt>
                <c:pt idx="185">
                  <c:v>0.83402777777777759</c:v>
                </c:pt>
                <c:pt idx="186">
                  <c:v>0.83472222222222181</c:v>
                </c:pt>
                <c:pt idx="187">
                  <c:v>0.83541666666666603</c:v>
                </c:pt>
                <c:pt idx="188">
                  <c:v>0.83611111111111069</c:v>
                </c:pt>
                <c:pt idx="189">
                  <c:v>0.83680555555555536</c:v>
                </c:pt>
                <c:pt idx="190">
                  <c:v>0.83749999999999969</c:v>
                </c:pt>
                <c:pt idx="191">
                  <c:v>0.83819444444444424</c:v>
                </c:pt>
                <c:pt idx="192">
                  <c:v>0.8388888888888888</c:v>
                </c:pt>
                <c:pt idx="193">
                  <c:v>0.8395833333333329</c:v>
                </c:pt>
                <c:pt idx="194">
                  <c:v>0.84027777777777735</c:v>
                </c:pt>
                <c:pt idx="195">
                  <c:v>0.84097222222222179</c:v>
                </c:pt>
                <c:pt idx="196">
                  <c:v>0.84166666666666623</c:v>
                </c:pt>
                <c:pt idx="197">
                  <c:v>0.84236111111111067</c:v>
                </c:pt>
                <c:pt idx="198">
                  <c:v>0.84305555555555534</c:v>
                </c:pt>
                <c:pt idx="199">
                  <c:v>0.84374999999999989</c:v>
                </c:pt>
                <c:pt idx="200">
                  <c:v>0.84444444444444422</c:v>
                </c:pt>
                <c:pt idx="201">
                  <c:v>0.84513888888888866</c:v>
                </c:pt>
                <c:pt idx="202">
                  <c:v>0.8458333333333331</c:v>
                </c:pt>
                <c:pt idx="203">
                  <c:v>0.84652777777777732</c:v>
                </c:pt>
                <c:pt idx="204">
                  <c:v>0.84722222222222177</c:v>
                </c:pt>
                <c:pt idx="205">
                  <c:v>0.84791666666666621</c:v>
                </c:pt>
                <c:pt idx="206">
                  <c:v>0.84861111111111065</c:v>
                </c:pt>
                <c:pt idx="207">
                  <c:v>0.84930555555555531</c:v>
                </c:pt>
                <c:pt idx="208">
                  <c:v>0.84999999999999964</c:v>
                </c:pt>
                <c:pt idx="209">
                  <c:v>0.85069444444444442</c:v>
                </c:pt>
                <c:pt idx="210">
                  <c:v>0.85138888888888864</c:v>
                </c:pt>
                <c:pt idx="211">
                  <c:v>0.85208333333333308</c:v>
                </c:pt>
                <c:pt idx="212">
                  <c:v>0.85277777777777752</c:v>
                </c:pt>
                <c:pt idx="213">
                  <c:v>0.85347222222222152</c:v>
                </c:pt>
                <c:pt idx="214">
                  <c:v>0.85416666666666619</c:v>
                </c:pt>
                <c:pt idx="215">
                  <c:v>0.85486111111111063</c:v>
                </c:pt>
                <c:pt idx="216">
                  <c:v>0.85555555555555529</c:v>
                </c:pt>
                <c:pt idx="217">
                  <c:v>0.85624999999999962</c:v>
                </c:pt>
                <c:pt idx="218">
                  <c:v>0.85694444444444429</c:v>
                </c:pt>
                <c:pt idx="219">
                  <c:v>0.85763888888888873</c:v>
                </c:pt>
                <c:pt idx="220">
                  <c:v>0.85833333333333284</c:v>
                </c:pt>
                <c:pt idx="221">
                  <c:v>0.8590277777777775</c:v>
                </c:pt>
                <c:pt idx="222">
                  <c:v>0.85972222222222172</c:v>
                </c:pt>
                <c:pt idx="223">
                  <c:v>0.86041666666666616</c:v>
                </c:pt>
                <c:pt idx="224">
                  <c:v>0.86111111111111061</c:v>
                </c:pt>
                <c:pt idx="225">
                  <c:v>0.86180555555555538</c:v>
                </c:pt>
                <c:pt idx="226">
                  <c:v>0.8624999999999996</c:v>
                </c:pt>
                <c:pt idx="227">
                  <c:v>0.86319444444444415</c:v>
                </c:pt>
                <c:pt idx="228">
                  <c:v>0.86388888888888871</c:v>
                </c:pt>
                <c:pt idx="229">
                  <c:v>0.86458333333333282</c:v>
                </c:pt>
                <c:pt idx="230">
                  <c:v>0.86527777777777748</c:v>
                </c:pt>
                <c:pt idx="231">
                  <c:v>0.8659722222222217</c:v>
                </c:pt>
                <c:pt idx="232">
                  <c:v>0.86666666666666614</c:v>
                </c:pt>
                <c:pt idx="233">
                  <c:v>0.86736111111111069</c:v>
                </c:pt>
                <c:pt idx="234">
                  <c:v>0.86805555555555525</c:v>
                </c:pt>
                <c:pt idx="235">
                  <c:v>0.8687499999999998</c:v>
                </c:pt>
                <c:pt idx="236">
                  <c:v>0.86944444444444413</c:v>
                </c:pt>
                <c:pt idx="237">
                  <c:v>0.87013888888888868</c:v>
                </c:pt>
                <c:pt idx="238">
                  <c:v>0.87083333333333302</c:v>
                </c:pt>
                <c:pt idx="239">
                  <c:v>0.87152777777777724</c:v>
                </c:pt>
                <c:pt idx="240">
                  <c:v>0.87222222222222168</c:v>
                </c:pt>
                <c:pt idx="241">
                  <c:v>0.87291666666666612</c:v>
                </c:pt>
                <c:pt idx="242">
                  <c:v>0.87361111111111089</c:v>
                </c:pt>
                <c:pt idx="243">
                  <c:v>0.87430555555555522</c:v>
                </c:pt>
                <c:pt idx="244">
                  <c:v>0.87499999999999978</c:v>
                </c:pt>
                <c:pt idx="245">
                  <c:v>0.87569444444444433</c:v>
                </c:pt>
                <c:pt idx="246">
                  <c:v>0.87638888888888855</c:v>
                </c:pt>
                <c:pt idx="247">
                  <c:v>0.87708333333333299</c:v>
                </c:pt>
                <c:pt idx="248">
                  <c:v>0.87777777777777743</c:v>
                </c:pt>
                <c:pt idx="249">
                  <c:v>0.87847222222222154</c:v>
                </c:pt>
                <c:pt idx="250">
                  <c:v>0.8791666666666661</c:v>
                </c:pt>
                <c:pt idx="251">
                  <c:v>0.87986111111111065</c:v>
                </c:pt>
                <c:pt idx="252">
                  <c:v>0.88055555555555498</c:v>
                </c:pt>
                <c:pt idx="253">
                  <c:v>0.88124999999999942</c:v>
                </c:pt>
                <c:pt idx="254">
                  <c:v>0.88194444444444409</c:v>
                </c:pt>
                <c:pt idx="255">
                  <c:v>0.88263888888888853</c:v>
                </c:pt>
                <c:pt idx="256">
                  <c:v>0.88333333333333253</c:v>
                </c:pt>
                <c:pt idx="257">
                  <c:v>0.88402777777777719</c:v>
                </c:pt>
                <c:pt idx="258">
                  <c:v>0.88472222222222152</c:v>
                </c:pt>
                <c:pt idx="259">
                  <c:v>0.88541666666666585</c:v>
                </c:pt>
                <c:pt idx="260">
                  <c:v>0.88611111111111052</c:v>
                </c:pt>
                <c:pt idx="261">
                  <c:v>0.88680555555555518</c:v>
                </c:pt>
                <c:pt idx="262">
                  <c:v>0.8874999999999994</c:v>
                </c:pt>
                <c:pt idx="263">
                  <c:v>0.88819444444444384</c:v>
                </c:pt>
                <c:pt idx="264">
                  <c:v>0.88888888888888851</c:v>
                </c:pt>
                <c:pt idx="265">
                  <c:v>0.8895833333333325</c:v>
                </c:pt>
                <c:pt idx="266">
                  <c:v>0.89027777777777717</c:v>
                </c:pt>
                <c:pt idx="267">
                  <c:v>0.8909722222222215</c:v>
                </c:pt>
                <c:pt idx="268">
                  <c:v>0.89166666666666583</c:v>
                </c:pt>
                <c:pt idx="269">
                  <c:v>0.89236111111111049</c:v>
                </c:pt>
                <c:pt idx="270">
                  <c:v>0.89305555555555494</c:v>
                </c:pt>
                <c:pt idx="271">
                  <c:v>0.8937499999999996</c:v>
                </c:pt>
                <c:pt idx="272">
                  <c:v>0.89444444444444382</c:v>
                </c:pt>
                <c:pt idx="273">
                  <c:v>0.89513888888888848</c:v>
                </c:pt>
                <c:pt idx="274">
                  <c:v>0.8958333333333327</c:v>
                </c:pt>
                <c:pt idx="275">
                  <c:v>0.89652777777777692</c:v>
                </c:pt>
                <c:pt idx="276">
                  <c:v>0.89722222222222159</c:v>
                </c:pt>
                <c:pt idx="277">
                  <c:v>0.89791666666666581</c:v>
                </c:pt>
                <c:pt idx="278">
                  <c:v>0.89861111111111069</c:v>
                </c:pt>
                <c:pt idx="279">
                  <c:v>0.89930555555555491</c:v>
                </c:pt>
                <c:pt idx="280">
                  <c:v>0.89999999999999958</c:v>
                </c:pt>
                <c:pt idx="281">
                  <c:v>0.90069444444444402</c:v>
                </c:pt>
                <c:pt idx="282">
                  <c:v>0.90138888888888824</c:v>
                </c:pt>
                <c:pt idx="283">
                  <c:v>0.90208333333333268</c:v>
                </c:pt>
                <c:pt idx="284">
                  <c:v>0.90277777777777712</c:v>
                </c:pt>
                <c:pt idx="285">
                  <c:v>0.90347222222222157</c:v>
                </c:pt>
                <c:pt idx="286">
                  <c:v>0.90416666666666579</c:v>
                </c:pt>
                <c:pt idx="287">
                  <c:v>0.90486111111111045</c:v>
                </c:pt>
                <c:pt idx="288">
                  <c:v>0.90555555555555489</c:v>
                </c:pt>
                <c:pt idx="289">
                  <c:v>0.90624999999999933</c:v>
                </c:pt>
                <c:pt idx="290">
                  <c:v>0.906944444444444</c:v>
                </c:pt>
                <c:pt idx="291">
                  <c:v>0.90763888888888844</c:v>
                </c:pt>
                <c:pt idx="292">
                  <c:v>0.90833333333333266</c:v>
                </c:pt>
                <c:pt idx="293">
                  <c:v>0.9090277777777771</c:v>
                </c:pt>
                <c:pt idx="294">
                  <c:v>0.90972222222222154</c:v>
                </c:pt>
                <c:pt idx="295">
                  <c:v>0.91041666666666576</c:v>
                </c:pt>
                <c:pt idx="296">
                  <c:v>0.91111111111111043</c:v>
                </c:pt>
                <c:pt idx="297">
                  <c:v>0.91180555555555509</c:v>
                </c:pt>
                <c:pt idx="298">
                  <c:v>0.91249999999999931</c:v>
                </c:pt>
                <c:pt idx="299">
                  <c:v>0.91319444444444375</c:v>
                </c:pt>
                <c:pt idx="300">
                  <c:v>0.91388888888888842</c:v>
                </c:pt>
                <c:pt idx="301">
                  <c:v>0.91458333333333253</c:v>
                </c:pt>
                <c:pt idx="302">
                  <c:v>0.91527777777777708</c:v>
                </c:pt>
                <c:pt idx="303">
                  <c:v>0.91597222222222152</c:v>
                </c:pt>
                <c:pt idx="304">
                  <c:v>0.91666666666666596</c:v>
                </c:pt>
                <c:pt idx="305">
                  <c:v>0.91736111111111041</c:v>
                </c:pt>
                <c:pt idx="306">
                  <c:v>0.91805555555555485</c:v>
                </c:pt>
                <c:pt idx="307">
                  <c:v>0.91874999999999951</c:v>
                </c:pt>
                <c:pt idx="308">
                  <c:v>0.91944444444444373</c:v>
                </c:pt>
                <c:pt idx="309">
                  <c:v>0.9201388888888884</c:v>
                </c:pt>
                <c:pt idx="310">
                  <c:v>0.92083333333333262</c:v>
                </c:pt>
                <c:pt idx="311">
                  <c:v>0.92152777777777706</c:v>
                </c:pt>
                <c:pt idx="312">
                  <c:v>0.9222222222222215</c:v>
                </c:pt>
                <c:pt idx="313">
                  <c:v>0.92291666666666572</c:v>
                </c:pt>
                <c:pt idx="314">
                  <c:v>0.92361111111111061</c:v>
                </c:pt>
                <c:pt idx="315">
                  <c:v>0.92430555555555483</c:v>
                </c:pt>
                <c:pt idx="316">
                  <c:v>0.92499999999999949</c:v>
                </c:pt>
                <c:pt idx="317">
                  <c:v>0.92569444444444393</c:v>
                </c:pt>
                <c:pt idx="318">
                  <c:v>0.92638888888888815</c:v>
                </c:pt>
                <c:pt idx="319">
                  <c:v>0.9270833333333327</c:v>
                </c:pt>
                <c:pt idx="320">
                  <c:v>0.92777777777777704</c:v>
                </c:pt>
                <c:pt idx="321">
                  <c:v>0.92847222222222148</c:v>
                </c:pt>
                <c:pt idx="322">
                  <c:v>0.9291666666666657</c:v>
                </c:pt>
                <c:pt idx="323">
                  <c:v>0.92986111111111058</c:v>
                </c:pt>
                <c:pt idx="324">
                  <c:v>0.9305555555555548</c:v>
                </c:pt>
                <c:pt idx="325">
                  <c:v>0.93124999999999925</c:v>
                </c:pt>
                <c:pt idx="326">
                  <c:v>0.93194444444444391</c:v>
                </c:pt>
                <c:pt idx="327">
                  <c:v>0.93263888888888835</c:v>
                </c:pt>
                <c:pt idx="328">
                  <c:v>0.93333333333333268</c:v>
                </c:pt>
                <c:pt idx="329">
                  <c:v>0.93402777777777701</c:v>
                </c:pt>
                <c:pt idx="330">
                  <c:v>0.93472222222222145</c:v>
                </c:pt>
                <c:pt idx="331">
                  <c:v>0.93541666666666567</c:v>
                </c:pt>
                <c:pt idx="332">
                  <c:v>0.93611111111111034</c:v>
                </c:pt>
                <c:pt idx="333">
                  <c:v>0.936805555555555</c:v>
                </c:pt>
                <c:pt idx="334">
                  <c:v>0.93749999999999922</c:v>
                </c:pt>
                <c:pt idx="335">
                  <c:v>0.93819444444444389</c:v>
                </c:pt>
                <c:pt idx="336">
                  <c:v>0.93888888888888833</c:v>
                </c:pt>
                <c:pt idx="337">
                  <c:v>0.93958333333333255</c:v>
                </c:pt>
                <c:pt idx="338">
                  <c:v>0.94027777777777699</c:v>
                </c:pt>
                <c:pt idx="339">
                  <c:v>0.94097222222222143</c:v>
                </c:pt>
                <c:pt idx="340">
                  <c:v>0.94166666666666587</c:v>
                </c:pt>
                <c:pt idx="341">
                  <c:v>0.94236111111111032</c:v>
                </c:pt>
                <c:pt idx="342">
                  <c:v>0.94305555555555498</c:v>
                </c:pt>
                <c:pt idx="343">
                  <c:v>0.94374999999999942</c:v>
                </c:pt>
                <c:pt idx="344">
                  <c:v>0.94444444444444364</c:v>
                </c:pt>
                <c:pt idx="345">
                  <c:v>0.94513888888888831</c:v>
                </c:pt>
                <c:pt idx="346">
                  <c:v>0.94583333333333264</c:v>
                </c:pt>
                <c:pt idx="347">
                  <c:v>0.94652777777777697</c:v>
                </c:pt>
                <c:pt idx="348">
                  <c:v>0.94722222222222141</c:v>
                </c:pt>
                <c:pt idx="349">
                  <c:v>0.94791666666666563</c:v>
                </c:pt>
                <c:pt idx="350">
                  <c:v>0.94861111111111052</c:v>
                </c:pt>
                <c:pt idx="351">
                  <c:v>0.94930555555555474</c:v>
                </c:pt>
                <c:pt idx="352">
                  <c:v>0.9499999999999994</c:v>
                </c:pt>
                <c:pt idx="353">
                  <c:v>0.95069444444444384</c:v>
                </c:pt>
                <c:pt idx="354">
                  <c:v>0.95138888888888828</c:v>
                </c:pt>
                <c:pt idx="355">
                  <c:v>0.95208333333333262</c:v>
                </c:pt>
                <c:pt idx="356">
                  <c:v>0.95277777777777695</c:v>
                </c:pt>
                <c:pt idx="357">
                  <c:v>0.95347222222222139</c:v>
                </c:pt>
                <c:pt idx="358">
                  <c:v>0.95416666666666561</c:v>
                </c:pt>
                <c:pt idx="359">
                  <c:v>0.95486111111111049</c:v>
                </c:pt>
                <c:pt idx="360">
                  <c:v>0.95555555555555471</c:v>
                </c:pt>
                <c:pt idx="361">
                  <c:v>0.95624999999999938</c:v>
                </c:pt>
                <c:pt idx="362">
                  <c:v>0.95694444444444382</c:v>
                </c:pt>
                <c:pt idx="363">
                  <c:v>0.95763888888888826</c:v>
                </c:pt>
                <c:pt idx="364">
                  <c:v>0.9583333333333327</c:v>
                </c:pt>
                <c:pt idx="365">
                  <c:v>0.95902777777777692</c:v>
                </c:pt>
                <c:pt idx="366">
                  <c:v>0.95972222222222159</c:v>
                </c:pt>
                <c:pt idx="367">
                  <c:v>0.96041666666666559</c:v>
                </c:pt>
                <c:pt idx="368">
                  <c:v>0.96111111111111025</c:v>
                </c:pt>
                <c:pt idx="369">
                  <c:v>0.96180555555555491</c:v>
                </c:pt>
                <c:pt idx="370">
                  <c:v>0.96249999999999913</c:v>
                </c:pt>
                <c:pt idx="371">
                  <c:v>0.96319444444444391</c:v>
                </c:pt>
                <c:pt idx="372">
                  <c:v>0.96388888888888824</c:v>
                </c:pt>
                <c:pt idx="373">
                  <c:v>0.96458333333333268</c:v>
                </c:pt>
                <c:pt idx="374">
                  <c:v>0.9652777777777769</c:v>
                </c:pt>
                <c:pt idx="375">
                  <c:v>0.96597222222222134</c:v>
                </c:pt>
                <c:pt idx="376">
                  <c:v>0.96666666666666579</c:v>
                </c:pt>
                <c:pt idx="377">
                  <c:v>0.96736111111111023</c:v>
                </c:pt>
                <c:pt idx="378">
                  <c:v>0.96805555555555489</c:v>
                </c:pt>
                <c:pt idx="379">
                  <c:v>0.96874999999999933</c:v>
                </c:pt>
                <c:pt idx="380">
                  <c:v>0.96944444444444378</c:v>
                </c:pt>
                <c:pt idx="381">
                  <c:v>0.97013888888888822</c:v>
                </c:pt>
                <c:pt idx="382">
                  <c:v>0.97083333333333266</c:v>
                </c:pt>
                <c:pt idx="383">
                  <c:v>0.97152777777777688</c:v>
                </c:pt>
                <c:pt idx="384">
                  <c:v>0.97222222222222132</c:v>
                </c:pt>
                <c:pt idx="385">
                  <c:v>0.97291666666666576</c:v>
                </c:pt>
                <c:pt idx="386">
                  <c:v>0.97361111111111043</c:v>
                </c:pt>
                <c:pt idx="387">
                  <c:v>0.97430555555555465</c:v>
                </c:pt>
                <c:pt idx="388">
                  <c:v>0.97499999999999931</c:v>
                </c:pt>
                <c:pt idx="389">
                  <c:v>0.97569444444444386</c:v>
                </c:pt>
                <c:pt idx="390">
                  <c:v>0.9763888888888882</c:v>
                </c:pt>
                <c:pt idx="391">
                  <c:v>0.97708333333333264</c:v>
                </c:pt>
                <c:pt idx="392">
                  <c:v>0.97777777777777708</c:v>
                </c:pt>
                <c:pt idx="393">
                  <c:v>0.9784722222222213</c:v>
                </c:pt>
                <c:pt idx="394">
                  <c:v>0.97916666666666552</c:v>
                </c:pt>
                <c:pt idx="395">
                  <c:v>0.97986111111111041</c:v>
                </c:pt>
                <c:pt idx="396">
                  <c:v>0.98055555555555451</c:v>
                </c:pt>
                <c:pt idx="397">
                  <c:v>0.98124999999999907</c:v>
                </c:pt>
                <c:pt idx="398">
                  <c:v>0.98194444444444362</c:v>
                </c:pt>
                <c:pt idx="399">
                  <c:v>0.98263888888888795</c:v>
                </c:pt>
                <c:pt idx="400">
                  <c:v>0.98333333333333239</c:v>
                </c:pt>
                <c:pt idx="401">
                  <c:v>0.98402777777777661</c:v>
                </c:pt>
                <c:pt idx="402">
                  <c:v>0.98472222222222128</c:v>
                </c:pt>
                <c:pt idx="403">
                  <c:v>0.98541666666666539</c:v>
                </c:pt>
                <c:pt idx="404">
                  <c:v>0.98611111111111016</c:v>
                </c:pt>
                <c:pt idx="405">
                  <c:v>0.9868055555555546</c:v>
                </c:pt>
                <c:pt idx="406">
                  <c:v>0.98749999999999882</c:v>
                </c:pt>
                <c:pt idx="407">
                  <c:v>0.9881944444444436</c:v>
                </c:pt>
                <c:pt idx="408">
                  <c:v>0.98888888888888793</c:v>
                </c:pt>
                <c:pt idx="409">
                  <c:v>0.98958333333333237</c:v>
                </c:pt>
                <c:pt idx="410">
                  <c:v>0.99027777777777659</c:v>
                </c:pt>
                <c:pt idx="411">
                  <c:v>0.99097222222222126</c:v>
                </c:pt>
                <c:pt idx="412">
                  <c:v>0.99166666666666559</c:v>
                </c:pt>
                <c:pt idx="413">
                  <c:v>0.99236111111110992</c:v>
                </c:pt>
                <c:pt idx="414">
                  <c:v>0.99305555555555469</c:v>
                </c:pt>
                <c:pt idx="415">
                  <c:v>0.99374999999999902</c:v>
                </c:pt>
                <c:pt idx="416">
                  <c:v>0.99444444444444369</c:v>
                </c:pt>
                <c:pt idx="417">
                  <c:v>0.99513888888888791</c:v>
                </c:pt>
                <c:pt idx="418">
                  <c:v>0.99583333333333235</c:v>
                </c:pt>
                <c:pt idx="419">
                  <c:v>0.99652777777777657</c:v>
                </c:pt>
                <c:pt idx="420">
                  <c:v>0.99722222222222101</c:v>
                </c:pt>
                <c:pt idx="421">
                  <c:v>0.99791666666666556</c:v>
                </c:pt>
                <c:pt idx="422">
                  <c:v>0.99861111111111012</c:v>
                </c:pt>
                <c:pt idx="423">
                  <c:v>0.99930555555555467</c:v>
                </c:pt>
                <c:pt idx="424">
                  <c:v>0.999999999999999</c:v>
                </c:pt>
                <c:pt idx="425">
                  <c:v>1.000694444444443</c:v>
                </c:pt>
                <c:pt idx="426">
                  <c:v>1.001388888888888</c:v>
                </c:pt>
                <c:pt idx="427">
                  <c:v>1.0020833333333325</c:v>
                </c:pt>
                <c:pt idx="428">
                  <c:v>1.0027777777777771</c:v>
                </c:pt>
                <c:pt idx="429">
                  <c:v>1.0034722222222217</c:v>
                </c:pt>
                <c:pt idx="430">
                  <c:v>1.0041666666666662</c:v>
                </c:pt>
                <c:pt idx="431">
                  <c:v>1.0048611111111108</c:v>
                </c:pt>
                <c:pt idx="432">
                  <c:v>1.0055555555555553</c:v>
                </c:pt>
                <c:pt idx="433">
                  <c:v>1.0062499999999999</c:v>
                </c:pt>
                <c:pt idx="434">
                  <c:v>1.006944444444444</c:v>
                </c:pt>
                <c:pt idx="435">
                  <c:v>1.007638888888889</c:v>
                </c:pt>
                <c:pt idx="436">
                  <c:v>1.0083333333333335</c:v>
                </c:pt>
                <c:pt idx="437">
                  <c:v>1.0090277777777779</c:v>
                </c:pt>
                <c:pt idx="438">
                  <c:v>1.0097222222222222</c:v>
                </c:pt>
                <c:pt idx="439">
                  <c:v>1.0104166666666676</c:v>
                </c:pt>
                <c:pt idx="440">
                  <c:v>1.0111111111111117</c:v>
                </c:pt>
                <c:pt idx="441">
                  <c:v>1.0118055555555558</c:v>
                </c:pt>
                <c:pt idx="442">
                  <c:v>1.0125000000000008</c:v>
                </c:pt>
                <c:pt idx="443">
                  <c:v>1.013194444444445</c:v>
                </c:pt>
                <c:pt idx="444">
                  <c:v>1.0138888888888899</c:v>
                </c:pt>
                <c:pt idx="445">
                  <c:v>1.0145833333333345</c:v>
                </c:pt>
                <c:pt idx="446">
                  <c:v>1.0152777777777791</c:v>
                </c:pt>
                <c:pt idx="447">
                  <c:v>1.0159722222222236</c:v>
                </c:pt>
                <c:pt idx="448">
                  <c:v>1.0166666666666682</c:v>
                </c:pt>
                <c:pt idx="449">
                  <c:v>1.0173611111111123</c:v>
                </c:pt>
                <c:pt idx="450">
                  <c:v>1.0180555555555577</c:v>
                </c:pt>
                <c:pt idx="451">
                  <c:v>1.018750000000002</c:v>
                </c:pt>
                <c:pt idx="452">
                  <c:v>1.0194444444444459</c:v>
                </c:pt>
                <c:pt idx="453">
                  <c:v>1.0201388888888909</c:v>
                </c:pt>
                <c:pt idx="454">
                  <c:v>1.0208333333333355</c:v>
                </c:pt>
                <c:pt idx="455">
                  <c:v>1.0215277777777798</c:v>
                </c:pt>
                <c:pt idx="456">
                  <c:v>1.0222222222222246</c:v>
                </c:pt>
                <c:pt idx="457">
                  <c:v>1.0229166666666691</c:v>
                </c:pt>
                <c:pt idx="458">
                  <c:v>1.0236111111111137</c:v>
                </c:pt>
                <c:pt idx="459">
                  <c:v>1.0243055555555582</c:v>
                </c:pt>
                <c:pt idx="460">
                  <c:v>1.0250000000000028</c:v>
                </c:pt>
                <c:pt idx="461">
                  <c:v>1.0256944444444467</c:v>
                </c:pt>
                <c:pt idx="462">
                  <c:v>1.0263888888888921</c:v>
                </c:pt>
                <c:pt idx="463">
                  <c:v>1.0270833333333365</c:v>
                </c:pt>
                <c:pt idx="464">
                  <c:v>1.027777777777781</c:v>
                </c:pt>
                <c:pt idx="465">
                  <c:v>1.028472222222226</c:v>
                </c:pt>
                <c:pt idx="466">
                  <c:v>1.0291666666666699</c:v>
                </c:pt>
                <c:pt idx="467">
                  <c:v>1.0298611111111142</c:v>
                </c:pt>
                <c:pt idx="468">
                  <c:v>1.0305555555555597</c:v>
                </c:pt>
                <c:pt idx="469">
                  <c:v>1.031250000000004</c:v>
                </c:pt>
                <c:pt idx="470">
                  <c:v>1.0319444444444477</c:v>
                </c:pt>
                <c:pt idx="471">
                  <c:v>1.0326388888888929</c:v>
                </c:pt>
                <c:pt idx="472">
                  <c:v>1.0333333333333374</c:v>
                </c:pt>
                <c:pt idx="473">
                  <c:v>1.034027777777782</c:v>
                </c:pt>
                <c:pt idx="474">
                  <c:v>1.0347222222222261</c:v>
                </c:pt>
                <c:pt idx="475">
                  <c:v>1.0354166666666711</c:v>
                </c:pt>
                <c:pt idx="476">
                  <c:v>1.0361111111111161</c:v>
                </c:pt>
                <c:pt idx="477">
                  <c:v>1.0368055555555602</c:v>
                </c:pt>
                <c:pt idx="478">
                  <c:v>1.0375000000000048</c:v>
                </c:pt>
                <c:pt idx="479">
                  <c:v>1.0381944444444489</c:v>
                </c:pt>
                <c:pt idx="480">
                  <c:v>1.0388888888888941</c:v>
                </c:pt>
                <c:pt idx="481">
                  <c:v>1.0395833333333384</c:v>
                </c:pt>
                <c:pt idx="482">
                  <c:v>1.0402777777777834</c:v>
                </c:pt>
                <c:pt idx="483">
                  <c:v>1.0409722222222275</c:v>
                </c:pt>
                <c:pt idx="484">
                  <c:v>1.0416666666666718</c:v>
                </c:pt>
                <c:pt idx="485">
                  <c:v>1.0423611111111166</c:v>
                </c:pt>
                <c:pt idx="486">
                  <c:v>1.0430555555555616</c:v>
                </c:pt>
                <c:pt idx="487">
                  <c:v>1.0437500000000057</c:v>
                </c:pt>
                <c:pt idx="488">
                  <c:v>1.0444444444444498</c:v>
                </c:pt>
                <c:pt idx="489">
                  <c:v>1.0451388888888948</c:v>
                </c:pt>
                <c:pt idx="490">
                  <c:v>1.0458333333333394</c:v>
                </c:pt>
                <c:pt idx="491">
                  <c:v>1.0465277777777839</c:v>
                </c:pt>
                <c:pt idx="492">
                  <c:v>1.047222222222228</c:v>
                </c:pt>
                <c:pt idx="493">
                  <c:v>1.047916666666673</c:v>
                </c:pt>
                <c:pt idx="494">
                  <c:v>1.048611111111118</c:v>
                </c:pt>
                <c:pt idx="495">
                  <c:v>1.0493055555555622</c:v>
                </c:pt>
                <c:pt idx="496">
                  <c:v>1.0500000000000067</c:v>
                </c:pt>
                <c:pt idx="497">
                  <c:v>1.0506944444444508</c:v>
                </c:pt>
                <c:pt idx="498">
                  <c:v>1.051388888888896</c:v>
                </c:pt>
                <c:pt idx="499">
                  <c:v>1.0520833333333408</c:v>
                </c:pt>
                <c:pt idx="500">
                  <c:v>1.0527777777777849</c:v>
                </c:pt>
                <c:pt idx="501">
                  <c:v>1.0534722222222295</c:v>
                </c:pt>
                <c:pt idx="502">
                  <c:v>1.054166666666674</c:v>
                </c:pt>
                <c:pt idx="503">
                  <c:v>1.0548611111111186</c:v>
                </c:pt>
                <c:pt idx="504">
                  <c:v>1.0555555555555631</c:v>
                </c:pt>
                <c:pt idx="505">
                  <c:v>1.0562500000000081</c:v>
                </c:pt>
                <c:pt idx="506">
                  <c:v>1.0569444444444518</c:v>
                </c:pt>
                <c:pt idx="507">
                  <c:v>1.0576388888888968</c:v>
                </c:pt>
                <c:pt idx="508">
                  <c:v>1.0583333333333413</c:v>
                </c:pt>
                <c:pt idx="509">
                  <c:v>1.0590277777777859</c:v>
                </c:pt>
                <c:pt idx="510">
                  <c:v>1.05972222222223</c:v>
                </c:pt>
                <c:pt idx="511">
                  <c:v>1.0604166666666754</c:v>
                </c:pt>
                <c:pt idx="512">
                  <c:v>1.06111111111112</c:v>
                </c:pt>
                <c:pt idx="513">
                  <c:v>1.0618055555555639</c:v>
                </c:pt>
                <c:pt idx="514">
                  <c:v>1.0625000000000087</c:v>
                </c:pt>
                <c:pt idx="515">
                  <c:v>1.0631944444444528</c:v>
                </c:pt>
                <c:pt idx="516">
                  <c:v>1.063888888888898</c:v>
                </c:pt>
                <c:pt idx="517">
                  <c:v>1.0645833333333423</c:v>
                </c:pt>
                <c:pt idx="518">
                  <c:v>1.0652777777777869</c:v>
                </c:pt>
                <c:pt idx="519">
                  <c:v>1.0659722222222314</c:v>
                </c:pt>
                <c:pt idx="520">
                  <c:v>1.066666666666676</c:v>
                </c:pt>
                <c:pt idx="521">
                  <c:v>1.0673611111111201</c:v>
                </c:pt>
                <c:pt idx="522">
                  <c:v>1.0680555555555655</c:v>
                </c:pt>
                <c:pt idx="523">
                  <c:v>1.0687500000000101</c:v>
                </c:pt>
                <c:pt idx="524">
                  <c:v>1.0694444444444537</c:v>
                </c:pt>
                <c:pt idx="525">
                  <c:v>1.0701388888888987</c:v>
                </c:pt>
                <c:pt idx="526">
                  <c:v>1.0708333333333433</c:v>
                </c:pt>
                <c:pt idx="527">
                  <c:v>1.0715277777777878</c:v>
                </c:pt>
                <c:pt idx="528">
                  <c:v>1.0722222222222324</c:v>
                </c:pt>
                <c:pt idx="529">
                  <c:v>1.0729166666666774</c:v>
                </c:pt>
                <c:pt idx="530">
                  <c:v>1.0736111111111215</c:v>
                </c:pt>
                <c:pt idx="531">
                  <c:v>1.0743055555555661</c:v>
                </c:pt>
                <c:pt idx="532">
                  <c:v>1.0750000000000106</c:v>
                </c:pt>
                <c:pt idx="533">
                  <c:v>1.0756944444444545</c:v>
                </c:pt>
                <c:pt idx="534">
                  <c:v>1.0763888888889002</c:v>
                </c:pt>
              </c:numCache>
            </c:numRef>
          </c:xVal>
          <c:yVal>
            <c:numRef>
              <c:f>'28-29072015'!$E$3:$E$537</c:f>
              <c:numCache>
                <c:formatCode>General</c:formatCode>
                <c:ptCount val="535"/>
                <c:pt idx="0">
                  <c:v>973.24</c:v>
                </c:pt>
                <c:pt idx="1">
                  <c:v>1006.7800000000002</c:v>
                </c:pt>
                <c:pt idx="2">
                  <c:v>1006.75</c:v>
                </c:pt>
                <c:pt idx="3">
                  <c:v>1006.74</c:v>
                </c:pt>
                <c:pt idx="4">
                  <c:v>1006.75</c:v>
                </c:pt>
                <c:pt idx="5">
                  <c:v>1006.7700000000002</c:v>
                </c:pt>
                <c:pt idx="6">
                  <c:v>1006.7700000000002</c:v>
                </c:pt>
                <c:pt idx="7">
                  <c:v>1006.7800000000002</c:v>
                </c:pt>
                <c:pt idx="8">
                  <c:v>1006.76</c:v>
                </c:pt>
                <c:pt idx="9">
                  <c:v>1006.73</c:v>
                </c:pt>
                <c:pt idx="10">
                  <c:v>1006.73</c:v>
                </c:pt>
                <c:pt idx="11">
                  <c:v>1006.73</c:v>
                </c:pt>
                <c:pt idx="12">
                  <c:v>1006.73</c:v>
                </c:pt>
                <c:pt idx="13">
                  <c:v>1006.73</c:v>
                </c:pt>
                <c:pt idx="14">
                  <c:v>1006.75</c:v>
                </c:pt>
                <c:pt idx="15">
                  <c:v>1006.74</c:v>
                </c:pt>
                <c:pt idx="16">
                  <c:v>1006.74</c:v>
                </c:pt>
                <c:pt idx="17">
                  <c:v>1006.7700000000002</c:v>
                </c:pt>
                <c:pt idx="18">
                  <c:v>1006.8</c:v>
                </c:pt>
                <c:pt idx="19">
                  <c:v>1006.8399999999998</c:v>
                </c:pt>
                <c:pt idx="20">
                  <c:v>1006.92</c:v>
                </c:pt>
                <c:pt idx="21">
                  <c:v>1006.9599999999998</c:v>
                </c:pt>
                <c:pt idx="22">
                  <c:v>1006.99</c:v>
                </c:pt>
                <c:pt idx="23">
                  <c:v>1006.97</c:v>
                </c:pt>
                <c:pt idx="24">
                  <c:v>1007.02</c:v>
                </c:pt>
                <c:pt idx="25">
                  <c:v>1007.03</c:v>
                </c:pt>
                <c:pt idx="26">
                  <c:v>1007.01</c:v>
                </c:pt>
                <c:pt idx="27">
                  <c:v>1006.97</c:v>
                </c:pt>
                <c:pt idx="28">
                  <c:v>1006.9399999999998</c:v>
                </c:pt>
                <c:pt idx="29">
                  <c:v>1006.93</c:v>
                </c:pt>
                <c:pt idx="30">
                  <c:v>1006.9399999999998</c:v>
                </c:pt>
                <c:pt idx="31">
                  <c:v>1006.91</c:v>
                </c:pt>
                <c:pt idx="32">
                  <c:v>1006.89</c:v>
                </c:pt>
                <c:pt idx="33">
                  <c:v>1006.8399999999998</c:v>
                </c:pt>
                <c:pt idx="34">
                  <c:v>1006.8499999999998</c:v>
                </c:pt>
                <c:pt idx="35">
                  <c:v>1006.88</c:v>
                </c:pt>
                <c:pt idx="36">
                  <c:v>1006.8599999999998</c:v>
                </c:pt>
                <c:pt idx="37">
                  <c:v>1006.8399999999998</c:v>
                </c:pt>
                <c:pt idx="38">
                  <c:v>1006.8499999999998</c:v>
                </c:pt>
                <c:pt idx="39">
                  <c:v>1006.8599999999998</c:v>
                </c:pt>
                <c:pt idx="40">
                  <c:v>1006.88</c:v>
                </c:pt>
                <c:pt idx="41">
                  <c:v>1006.91</c:v>
                </c:pt>
                <c:pt idx="42">
                  <c:v>1006.9499999999998</c:v>
                </c:pt>
                <c:pt idx="43">
                  <c:v>1006.97</c:v>
                </c:pt>
                <c:pt idx="44">
                  <c:v>1006.99</c:v>
                </c:pt>
                <c:pt idx="45">
                  <c:v>1006.99</c:v>
                </c:pt>
                <c:pt idx="46">
                  <c:v>1007</c:v>
                </c:pt>
                <c:pt idx="47">
                  <c:v>1007</c:v>
                </c:pt>
                <c:pt idx="48">
                  <c:v>1007.01</c:v>
                </c:pt>
                <c:pt idx="49">
                  <c:v>1007.04</c:v>
                </c:pt>
                <c:pt idx="50">
                  <c:v>1007.07</c:v>
                </c:pt>
                <c:pt idx="51">
                  <c:v>1007.1</c:v>
                </c:pt>
                <c:pt idx="52">
                  <c:v>1007.15</c:v>
                </c:pt>
                <c:pt idx="53">
                  <c:v>1007.14</c:v>
                </c:pt>
                <c:pt idx="54">
                  <c:v>1007.13</c:v>
                </c:pt>
                <c:pt idx="55">
                  <c:v>1007.13</c:v>
                </c:pt>
                <c:pt idx="56">
                  <c:v>1007.14</c:v>
                </c:pt>
                <c:pt idx="57">
                  <c:v>1007.12</c:v>
                </c:pt>
                <c:pt idx="58">
                  <c:v>1007.1</c:v>
                </c:pt>
                <c:pt idx="59">
                  <c:v>1007.07</c:v>
                </c:pt>
                <c:pt idx="60">
                  <c:v>1007.04</c:v>
                </c:pt>
                <c:pt idx="61">
                  <c:v>1007.03</c:v>
                </c:pt>
                <c:pt idx="62">
                  <c:v>1007.05</c:v>
                </c:pt>
                <c:pt idx="63">
                  <c:v>1007.07</c:v>
                </c:pt>
                <c:pt idx="64">
                  <c:v>1007.09</c:v>
                </c:pt>
                <c:pt idx="65">
                  <c:v>1007.1</c:v>
                </c:pt>
                <c:pt idx="66">
                  <c:v>1007.11</c:v>
                </c:pt>
                <c:pt idx="67">
                  <c:v>1007.13</c:v>
                </c:pt>
                <c:pt idx="68">
                  <c:v>1007.13</c:v>
                </c:pt>
                <c:pt idx="69">
                  <c:v>1007.12</c:v>
                </c:pt>
                <c:pt idx="70">
                  <c:v>1007.11</c:v>
                </c:pt>
                <c:pt idx="71">
                  <c:v>1007.12</c:v>
                </c:pt>
                <c:pt idx="72">
                  <c:v>1007.13</c:v>
                </c:pt>
                <c:pt idx="73">
                  <c:v>1007.11</c:v>
                </c:pt>
                <c:pt idx="74">
                  <c:v>1007.08</c:v>
                </c:pt>
                <c:pt idx="75">
                  <c:v>1007.07</c:v>
                </c:pt>
                <c:pt idx="76">
                  <c:v>1007.09</c:v>
                </c:pt>
                <c:pt idx="77">
                  <c:v>1007.13</c:v>
                </c:pt>
                <c:pt idx="78">
                  <c:v>1007.15</c:v>
                </c:pt>
                <c:pt idx="79">
                  <c:v>1007.15</c:v>
                </c:pt>
                <c:pt idx="80">
                  <c:v>1007.13</c:v>
                </c:pt>
                <c:pt idx="81">
                  <c:v>1007.11</c:v>
                </c:pt>
                <c:pt idx="82">
                  <c:v>1007.14</c:v>
                </c:pt>
                <c:pt idx="83">
                  <c:v>1007.13</c:v>
                </c:pt>
                <c:pt idx="84">
                  <c:v>1007.14</c:v>
                </c:pt>
                <c:pt idx="85">
                  <c:v>1007.14</c:v>
                </c:pt>
                <c:pt idx="86">
                  <c:v>1007.16</c:v>
                </c:pt>
                <c:pt idx="87">
                  <c:v>1007.19</c:v>
                </c:pt>
                <c:pt idx="88">
                  <c:v>1007.23</c:v>
                </c:pt>
                <c:pt idx="89">
                  <c:v>1007.31</c:v>
                </c:pt>
                <c:pt idx="90">
                  <c:v>1007.37</c:v>
                </c:pt>
                <c:pt idx="91">
                  <c:v>1007.43</c:v>
                </c:pt>
                <c:pt idx="92">
                  <c:v>1007.49</c:v>
                </c:pt>
                <c:pt idx="93">
                  <c:v>1007.51</c:v>
                </c:pt>
                <c:pt idx="94">
                  <c:v>1007.53</c:v>
                </c:pt>
                <c:pt idx="95">
                  <c:v>1007.55</c:v>
                </c:pt>
                <c:pt idx="96">
                  <c:v>1007.54</c:v>
                </c:pt>
                <c:pt idx="97">
                  <c:v>1007.54</c:v>
                </c:pt>
                <c:pt idx="98">
                  <c:v>1007.54</c:v>
                </c:pt>
                <c:pt idx="99">
                  <c:v>1007.5</c:v>
                </c:pt>
                <c:pt idx="100">
                  <c:v>1007.49</c:v>
                </c:pt>
                <c:pt idx="101">
                  <c:v>1007.4599999999998</c:v>
                </c:pt>
                <c:pt idx="102">
                  <c:v>1007.48</c:v>
                </c:pt>
                <c:pt idx="103">
                  <c:v>1007.4399999999998</c:v>
                </c:pt>
                <c:pt idx="104">
                  <c:v>1007.43</c:v>
                </c:pt>
                <c:pt idx="105">
                  <c:v>1007.42</c:v>
                </c:pt>
                <c:pt idx="106">
                  <c:v>1007.4499999999998</c:v>
                </c:pt>
                <c:pt idx="107">
                  <c:v>1007.48</c:v>
                </c:pt>
                <c:pt idx="108">
                  <c:v>1007.49</c:v>
                </c:pt>
                <c:pt idx="109">
                  <c:v>1007.5</c:v>
                </c:pt>
                <c:pt idx="110">
                  <c:v>1007.49</c:v>
                </c:pt>
                <c:pt idx="111">
                  <c:v>1007.49</c:v>
                </c:pt>
                <c:pt idx="112">
                  <c:v>1007.48</c:v>
                </c:pt>
                <c:pt idx="113">
                  <c:v>1007.47</c:v>
                </c:pt>
                <c:pt idx="114">
                  <c:v>1007.47</c:v>
                </c:pt>
                <c:pt idx="115">
                  <c:v>1007.52</c:v>
                </c:pt>
                <c:pt idx="116">
                  <c:v>1007.61</c:v>
                </c:pt>
                <c:pt idx="117">
                  <c:v>1007.66</c:v>
                </c:pt>
                <c:pt idx="118">
                  <c:v>1007.6700000000002</c:v>
                </c:pt>
                <c:pt idx="119">
                  <c:v>1007.65</c:v>
                </c:pt>
                <c:pt idx="120">
                  <c:v>1007.66</c:v>
                </c:pt>
                <c:pt idx="121">
                  <c:v>1007.64</c:v>
                </c:pt>
                <c:pt idx="122">
                  <c:v>1007.64</c:v>
                </c:pt>
                <c:pt idx="123">
                  <c:v>1007.63</c:v>
                </c:pt>
                <c:pt idx="124">
                  <c:v>1007.62</c:v>
                </c:pt>
                <c:pt idx="125">
                  <c:v>1007.61</c:v>
                </c:pt>
                <c:pt idx="126">
                  <c:v>1007.58</c:v>
                </c:pt>
                <c:pt idx="127">
                  <c:v>1007.59</c:v>
                </c:pt>
                <c:pt idx="128">
                  <c:v>1007.59</c:v>
                </c:pt>
                <c:pt idx="129">
                  <c:v>1007.59</c:v>
                </c:pt>
                <c:pt idx="130">
                  <c:v>1007.6</c:v>
                </c:pt>
                <c:pt idx="131">
                  <c:v>1007.58</c:v>
                </c:pt>
                <c:pt idx="132">
                  <c:v>1007.58</c:v>
                </c:pt>
                <c:pt idx="133">
                  <c:v>1007.59</c:v>
                </c:pt>
                <c:pt idx="134">
                  <c:v>1007.61</c:v>
                </c:pt>
                <c:pt idx="135">
                  <c:v>1007.64</c:v>
                </c:pt>
                <c:pt idx="136">
                  <c:v>1007.6700000000002</c:v>
                </c:pt>
                <c:pt idx="137">
                  <c:v>1007.72</c:v>
                </c:pt>
                <c:pt idx="138">
                  <c:v>1007.7800000000002</c:v>
                </c:pt>
                <c:pt idx="139">
                  <c:v>1007.8399999999998</c:v>
                </c:pt>
                <c:pt idx="140">
                  <c:v>1007.88</c:v>
                </c:pt>
                <c:pt idx="141">
                  <c:v>1007.93</c:v>
                </c:pt>
                <c:pt idx="142">
                  <c:v>1007.97</c:v>
                </c:pt>
                <c:pt idx="143">
                  <c:v>1007.9499999999998</c:v>
                </c:pt>
                <c:pt idx="144">
                  <c:v>1007.9499999999998</c:v>
                </c:pt>
                <c:pt idx="145">
                  <c:v>1007.9599999999998</c:v>
                </c:pt>
                <c:pt idx="146">
                  <c:v>1007.9599999999998</c:v>
                </c:pt>
                <c:pt idx="147">
                  <c:v>1007.9599999999998</c:v>
                </c:pt>
                <c:pt idx="148">
                  <c:v>1007.98</c:v>
                </c:pt>
                <c:pt idx="149">
                  <c:v>1007.98</c:v>
                </c:pt>
                <c:pt idx="150">
                  <c:v>1007.98</c:v>
                </c:pt>
                <c:pt idx="151">
                  <c:v>1007.98</c:v>
                </c:pt>
                <c:pt idx="152">
                  <c:v>1007.9599999999998</c:v>
                </c:pt>
                <c:pt idx="153">
                  <c:v>1007.9499999999998</c:v>
                </c:pt>
                <c:pt idx="154">
                  <c:v>1007.9399999999998</c:v>
                </c:pt>
                <c:pt idx="155">
                  <c:v>1007.9599999999998</c:v>
                </c:pt>
                <c:pt idx="156">
                  <c:v>1007.97</c:v>
                </c:pt>
                <c:pt idx="157">
                  <c:v>1007.98</c:v>
                </c:pt>
                <c:pt idx="158">
                  <c:v>1007.99</c:v>
                </c:pt>
                <c:pt idx="159">
                  <c:v>1008.01</c:v>
                </c:pt>
                <c:pt idx="160">
                  <c:v>1008.04</c:v>
                </c:pt>
                <c:pt idx="161">
                  <c:v>1008.06</c:v>
                </c:pt>
                <c:pt idx="162">
                  <c:v>1008.09</c:v>
                </c:pt>
                <c:pt idx="163">
                  <c:v>1008.14</c:v>
                </c:pt>
                <c:pt idx="164">
                  <c:v>1008.19</c:v>
                </c:pt>
                <c:pt idx="165">
                  <c:v>1008.24</c:v>
                </c:pt>
                <c:pt idx="166">
                  <c:v>1008.2800000000002</c:v>
                </c:pt>
                <c:pt idx="167">
                  <c:v>1008.31</c:v>
                </c:pt>
                <c:pt idx="168">
                  <c:v>1008.3399999999998</c:v>
                </c:pt>
                <c:pt idx="169">
                  <c:v>1008.3599999999998</c:v>
                </c:pt>
                <c:pt idx="170">
                  <c:v>1008.37</c:v>
                </c:pt>
                <c:pt idx="171">
                  <c:v>1008.37</c:v>
                </c:pt>
                <c:pt idx="172">
                  <c:v>1008.37</c:v>
                </c:pt>
                <c:pt idx="173">
                  <c:v>1008.37</c:v>
                </c:pt>
                <c:pt idx="174">
                  <c:v>1008.3599999999998</c:v>
                </c:pt>
                <c:pt idx="175">
                  <c:v>1008.38</c:v>
                </c:pt>
                <c:pt idx="176">
                  <c:v>1008.38</c:v>
                </c:pt>
                <c:pt idx="177">
                  <c:v>1008.4</c:v>
                </c:pt>
                <c:pt idx="178">
                  <c:v>1008.42</c:v>
                </c:pt>
                <c:pt idx="179">
                  <c:v>1008.4399999999998</c:v>
                </c:pt>
                <c:pt idx="180">
                  <c:v>1008.4499999999998</c:v>
                </c:pt>
                <c:pt idx="181">
                  <c:v>1008.47</c:v>
                </c:pt>
                <c:pt idx="182">
                  <c:v>1008.47</c:v>
                </c:pt>
                <c:pt idx="183">
                  <c:v>1008.47</c:v>
                </c:pt>
                <c:pt idx="184">
                  <c:v>1008.47</c:v>
                </c:pt>
                <c:pt idx="185">
                  <c:v>1008.49</c:v>
                </c:pt>
                <c:pt idx="186">
                  <c:v>1008.49</c:v>
                </c:pt>
                <c:pt idx="187">
                  <c:v>1008.51</c:v>
                </c:pt>
                <c:pt idx="188">
                  <c:v>1008.52</c:v>
                </c:pt>
                <c:pt idx="189">
                  <c:v>1008.54</c:v>
                </c:pt>
                <c:pt idx="190">
                  <c:v>1008.56</c:v>
                </c:pt>
                <c:pt idx="191">
                  <c:v>1008.56</c:v>
                </c:pt>
                <c:pt idx="192">
                  <c:v>1008.59</c:v>
                </c:pt>
                <c:pt idx="193">
                  <c:v>1008.61</c:v>
                </c:pt>
                <c:pt idx="194">
                  <c:v>1008.62</c:v>
                </c:pt>
                <c:pt idx="195">
                  <c:v>1008.62</c:v>
                </c:pt>
                <c:pt idx="196">
                  <c:v>1008.63</c:v>
                </c:pt>
                <c:pt idx="197">
                  <c:v>1008.66</c:v>
                </c:pt>
                <c:pt idx="198">
                  <c:v>1008.65</c:v>
                </c:pt>
                <c:pt idx="199">
                  <c:v>1008.66</c:v>
                </c:pt>
                <c:pt idx="200">
                  <c:v>1008.6800000000002</c:v>
                </c:pt>
                <c:pt idx="201">
                  <c:v>1008.69</c:v>
                </c:pt>
                <c:pt idx="202">
                  <c:v>1008.6800000000002</c:v>
                </c:pt>
                <c:pt idx="203">
                  <c:v>1008.6700000000002</c:v>
                </c:pt>
                <c:pt idx="204">
                  <c:v>1008.6700000000002</c:v>
                </c:pt>
                <c:pt idx="205">
                  <c:v>1008.6800000000002</c:v>
                </c:pt>
                <c:pt idx="206">
                  <c:v>1008.69</c:v>
                </c:pt>
                <c:pt idx="207">
                  <c:v>1008.69</c:v>
                </c:pt>
                <c:pt idx="208">
                  <c:v>1008.72</c:v>
                </c:pt>
                <c:pt idx="209">
                  <c:v>1008.72</c:v>
                </c:pt>
                <c:pt idx="210">
                  <c:v>1008.73</c:v>
                </c:pt>
                <c:pt idx="211">
                  <c:v>1008.75</c:v>
                </c:pt>
                <c:pt idx="212">
                  <c:v>1008.75</c:v>
                </c:pt>
                <c:pt idx="213">
                  <c:v>1008.76</c:v>
                </c:pt>
                <c:pt idx="214">
                  <c:v>1008.76</c:v>
                </c:pt>
                <c:pt idx="215">
                  <c:v>1008.7800000000002</c:v>
                </c:pt>
                <c:pt idx="216">
                  <c:v>1008.8</c:v>
                </c:pt>
                <c:pt idx="217">
                  <c:v>1008.81</c:v>
                </c:pt>
                <c:pt idx="218">
                  <c:v>1008.8199999999998</c:v>
                </c:pt>
                <c:pt idx="219">
                  <c:v>1008.8399999999998</c:v>
                </c:pt>
                <c:pt idx="220">
                  <c:v>1008.8599999999998</c:v>
                </c:pt>
                <c:pt idx="221">
                  <c:v>1008.87</c:v>
                </c:pt>
                <c:pt idx="222">
                  <c:v>1008.9</c:v>
                </c:pt>
                <c:pt idx="223">
                  <c:v>1008.92</c:v>
                </c:pt>
                <c:pt idx="224">
                  <c:v>1008.9499999999998</c:v>
                </c:pt>
                <c:pt idx="225">
                  <c:v>1008.98</c:v>
                </c:pt>
                <c:pt idx="226">
                  <c:v>1008.99</c:v>
                </c:pt>
                <c:pt idx="227">
                  <c:v>1009.02</c:v>
                </c:pt>
                <c:pt idx="228">
                  <c:v>1009.02</c:v>
                </c:pt>
                <c:pt idx="229">
                  <c:v>1009.03</c:v>
                </c:pt>
                <c:pt idx="230">
                  <c:v>1009.05</c:v>
                </c:pt>
                <c:pt idx="231">
                  <c:v>1009.05</c:v>
                </c:pt>
                <c:pt idx="232">
                  <c:v>1009.04</c:v>
                </c:pt>
                <c:pt idx="233">
                  <c:v>1009.05</c:v>
                </c:pt>
                <c:pt idx="234">
                  <c:v>1009.06</c:v>
                </c:pt>
                <c:pt idx="235">
                  <c:v>1009.08</c:v>
                </c:pt>
                <c:pt idx="236">
                  <c:v>1009.09</c:v>
                </c:pt>
                <c:pt idx="237">
                  <c:v>1009.09</c:v>
                </c:pt>
                <c:pt idx="238">
                  <c:v>1009.11</c:v>
                </c:pt>
                <c:pt idx="239">
                  <c:v>1009.11</c:v>
                </c:pt>
                <c:pt idx="240">
                  <c:v>1009.11</c:v>
                </c:pt>
                <c:pt idx="241">
                  <c:v>1009.11</c:v>
                </c:pt>
                <c:pt idx="242">
                  <c:v>1009.12</c:v>
                </c:pt>
                <c:pt idx="243">
                  <c:v>1009.13</c:v>
                </c:pt>
                <c:pt idx="244">
                  <c:v>1009.13</c:v>
                </c:pt>
                <c:pt idx="245">
                  <c:v>1009.14</c:v>
                </c:pt>
                <c:pt idx="246">
                  <c:v>1009.14</c:v>
                </c:pt>
                <c:pt idx="247">
                  <c:v>1009.15</c:v>
                </c:pt>
                <c:pt idx="248">
                  <c:v>1009.1700000000002</c:v>
                </c:pt>
                <c:pt idx="249">
                  <c:v>1009.19</c:v>
                </c:pt>
                <c:pt idx="250">
                  <c:v>1009.2</c:v>
                </c:pt>
                <c:pt idx="251">
                  <c:v>1009.2</c:v>
                </c:pt>
                <c:pt idx="252">
                  <c:v>1009.2</c:v>
                </c:pt>
                <c:pt idx="253">
                  <c:v>1009.19</c:v>
                </c:pt>
                <c:pt idx="254">
                  <c:v>1009.1800000000002</c:v>
                </c:pt>
                <c:pt idx="255">
                  <c:v>1009.1800000000002</c:v>
                </c:pt>
                <c:pt idx="256">
                  <c:v>1009.2</c:v>
                </c:pt>
                <c:pt idx="257">
                  <c:v>1009.2</c:v>
                </c:pt>
                <c:pt idx="258">
                  <c:v>1009.22</c:v>
                </c:pt>
                <c:pt idx="259">
                  <c:v>1009.21</c:v>
                </c:pt>
                <c:pt idx="260">
                  <c:v>1009.22</c:v>
                </c:pt>
                <c:pt idx="261">
                  <c:v>1009.25</c:v>
                </c:pt>
                <c:pt idx="262">
                  <c:v>1009.2800000000002</c:v>
                </c:pt>
                <c:pt idx="263">
                  <c:v>1009.2900000000002</c:v>
                </c:pt>
                <c:pt idx="264">
                  <c:v>1009.31</c:v>
                </c:pt>
                <c:pt idx="265">
                  <c:v>1009.3199999999998</c:v>
                </c:pt>
                <c:pt idx="266">
                  <c:v>1009.3399999999998</c:v>
                </c:pt>
                <c:pt idx="267">
                  <c:v>1009.3399999999998</c:v>
                </c:pt>
                <c:pt idx="268">
                  <c:v>1009.3599999999998</c:v>
                </c:pt>
                <c:pt idx="269">
                  <c:v>1009.3499999999998</c:v>
                </c:pt>
                <c:pt idx="270">
                  <c:v>1009.3499999999998</c:v>
                </c:pt>
                <c:pt idx="271">
                  <c:v>1009.3499999999998</c:v>
                </c:pt>
                <c:pt idx="272">
                  <c:v>1009.3399999999998</c:v>
                </c:pt>
                <c:pt idx="273">
                  <c:v>1009.3499999999998</c:v>
                </c:pt>
                <c:pt idx="274">
                  <c:v>1009.3599999999998</c:v>
                </c:pt>
                <c:pt idx="275">
                  <c:v>1009.3599999999998</c:v>
                </c:pt>
                <c:pt idx="276">
                  <c:v>1009.3599999999998</c:v>
                </c:pt>
                <c:pt idx="277">
                  <c:v>1009.3399999999998</c:v>
                </c:pt>
                <c:pt idx="278">
                  <c:v>1009.3499999999998</c:v>
                </c:pt>
                <c:pt idx="279">
                  <c:v>1009.37</c:v>
                </c:pt>
                <c:pt idx="280">
                  <c:v>1009.38</c:v>
                </c:pt>
                <c:pt idx="281">
                  <c:v>1009.38</c:v>
                </c:pt>
                <c:pt idx="282">
                  <c:v>1009.38</c:v>
                </c:pt>
                <c:pt idx="283">
                  <c:v>1009.37</c:v>
                </c:pt>
                <c:pt idx="284">
                  <c:v>1009.37</c:v>
                </c:pt>
                <c:pt idx="285">
                  <c:v>1009.3599999999998</c:v>
                </c:pt>
                <c:pt idx="286">
                  <c:v>1009.37</c:v>
                </c:pt>
                <c:pt idx="287">
                  <c:v>1009.4</c:v>
                </c:pt>
                <c:pt idx="288">
                  <c:v>1009.41</c:v>
                </c:pt>
                <c:pt idx="289">
                  <c:v>1009.39</c:v>
                </c:pt>
                <c:pt idx="290">
                  <c:v>1009.3599999999998</c:v>
                </c:pt>
                <c:pt idx="291">
                  <c:v>1009.3499999999998</c:v>
                </c:pt>
                <c:pt idx="292">
                  <c:v>1009.3399999999998</c:v>
                </c:pt>
                <c:pt idx="293">
                  <c:v>1009.3399999999998</c:v>
                </c:pt>
                <c:pt idx="294">
                  <c:v>1009.37</c:v>
                </c:pt>
                <c:pt idx="295">
                  <c:v>1009.39</c:v>
                </c:pt>
                <c:pt idx="296">
                  <c:v>1009.4</c:v>
                </c:pt>
                <c:pt idx="297">
                  <c:v>1009.41</c:v>
                </c:pt>
                <c:pt idx="298">
                  <c:v>1009.42</c:v>
                </c:pt>
                <c:pt idx="299">
                  <c:v>1009.4399999999998</c:v>
                </c:pt>
                <c:pt idx="300">
                  <c:v>1009.47</c:v>
                </c:pt>
                <c:pt idx="301">
                  <c:v>1009.47</c:v>
                </c:pt>
                <c:pt idx="302">
                  <c:v>1009.49</c:v>
                </c:pt>
                <c:pt idx="303">
                  <c:v>1009.5</c:v>
                </c:pt>
                <c:pt idx="304">
                  <c:v>1009.5</c:v>
                </c:pt>
                <c:pt idx="305">
                  <c:v>1009.51</c:v>
                </c:pt>
                <c:pt idx="306">
                  <c:v>1009.53</c:v>
                </c:pt>
                <c:pt idx="307">
                  <c:v>1009.54</c:v>
                </c:pt>
                <c:pt idx="308">
                  <c:v>1009.54</c:v>
                </c:pt>
                <c:pt idx="309">
                  <c:v>1009.55</c:v>
                </c:pt>
                <c:pt idx="310">
                  <c:v>1009.55</c:v>
                </c:pt>
                <c:pt idx="311">
                  <c:v>1009.53</c:v>
                </c:pt>
                <c:pt idx="312">
                  <c:v>1009.53</c:v>
                </c:pt>
                <c:pt idx="313">
                  <c:v>1009.52</c:v>
                </c:pt>
                <c:pt idx="314">
                  <c:v>1009.51</c:v>
                </c:pt>
                <c:pt idx="315">
                  <c:v>1009.51</c:v>
                </c:pt>
                <c:pt idx="316">
                  <c:v>1009.52</c:v>
                </c:pt>
                <c:pt idx="317">
                  <c:v>1009.53</c:v>
                </c:pt>
                <c:pt idx="318">
                  <c:v>1009.54</c:v>
                </c:pt>
                <c:pt idx="319">
                  <c:v>1009.55</c:v>
                </c:pt>
                <c:pt idx="320">
                  <c:v>1009.56</c:v>
                </c:pt>
                <c:pt idx="321">
                  <c:v>1009.57</c:v>
                </c:pt>
                <c:pt idx="322">
                  <c:v>1009.58</c:v>
                </c:pt>
                <c:pt idx="323">
                  <c:v>1009.59</c:v>
                </c:pt>
                <c:pt idx="324">
                  <c:v>1009.59</c:v>
                </c:pt>
                <c:pt idx="325">
                  <c:v>1009.58</c:v>
                </c:pt>
                <c:pt idx="326">
                  <c:v>1009.55</c:v>
                </c:pt>
                <c:pt idx="327">
                  <c:v>1009.53</c:v>
                </c:pt>
                <c:pt idx="328">
                  <c:v>1009.53</c:v>
                </c:pt>
                <c:pt idx="329">
                  <c:v>1009.55</c:v>
                </c:pt>
                <c:pt idx="330">
                  <c:v>1009.59</c:v>
                </c:pt>
                <c:pt idx="331">
                  <c:v>1009.59</c:v>
                </c:pt>
                <c:pt idx="332">
                  <c:v>1009.59</c:v>
                </c:pt>
                <c:pt idx="333">
                  <c:v>1009.58</c:v>
                </c:pt>
                <c:pt idx="334">
                  <c:v>1009.58</c:v>
                </c:pt>
                <c:pt idx="335">
                  <c:v>1009.57</c:v>
                </c:pt>
                <c:pt idx="336">
                  <c:v>1009.57</c:v>
                </c:pt>
                <c:pt idx="337">
                  <c:v>1009.56</c:v>
                </c:pt>
                <c:pt idx="338">
                  <c:v>1009.55</c:v>
                </c:pt>
                <c:pt idx="339">
                  <c:v>1009.54</c:v>
                </c:pt>
                <c:pt idx="340">
                  <c:v>1009.56</c:v>
                </c:pt>
                <c:pt idx="341">
                  <c:v>1009.56</c:v>
                </c:pt>
                <c:pt idx="342">
                  <c:v>1009.56</c:v>
                </c:pt>
                <c:pt idx="343">
                  <c:v>1009.54</c:v>
                </c:pt>
                <c:pt idx="344">
                  <c:v>1009.5</c:v>
                </c:pt>
                <c:pt idx="345">
                  <c:v>1009.49</c:v>
                </c:pt>
                <c:pt idx="346">
                  <c:v>1009.48</c:v>
                </c:pt>
                <c:pt idx="347">
                  <c:v>1009.47</c:v>
                </c:pt>
                <c:pt idx="348">
                  <c:v>1009.47</c:v>
                </c:pt>
                <c:pt idx="349">
                  <c:v>1009.4599999999998</c:v>
                </c:pt>
                <c:pt idx="350">
                  <c:v>1009.4399999999998</c:v>
                </c:pt>
                <c:pt idx="351">
                  <c:v>1009.43</c:v>
                </c:pt>
                <c:pt idx="352">
                  <c:v>1009.43</c:v>
                </c:pt>
                <c:pt idx="353">
                  <c:v>1009.41</c:v>
                </c:pt>
                <c:pt idx="354">
                  <c:v>1009.41</c:v>
                </c:pt>
                <c:pt idx="355">
                  <c:v>1009.4</c:v>
                </c:pt>
                <c:pt idx="356">
                  <c:v>1009.41</c:v>
                </c:pt>
                <c:pt idx="357">
                  <c:v>1009.42</c:v>
                </c:pt>
                <c:pt idx="358">
                  <c:v>1009.4399999999998</c:v>
                </c:pt>
                <c:pt idx="359">
                  <c:v>1009.4499999999998</c:v>
                </c:pt>
                <c:pt idx="360">
                  <c:v>1009.4499999999998</c:v>
                </c:pt>
                <c:pt idx="361">
                  <c:v>1009.4499999999998</c:v>
                </c:pt>
                <c:pt idx="362">
                  <c:v>1009.4599999999998</c:v>
                </c:pt>
                <c:pt idx="363">
                  <c:v>1009.4399999999998</c:v>
                </c:pt>
                <c:pt idx="364">
                  <c:v>1009.43</c:v>
                </c:pt>
                <c:pt idx="365">
                  <c:v>1009.43</c:v>
                </c:pt>
                <c:pt idx="366">
                  <c:v>1009.42</c:v>
                </c:pt>
                <c:pt idx="367">
                  <c:v>1009.43</c:v>
                </c:pt>
                <c:pt idx="368">
                  <c:v>1009.4399999999998</c:v>
                </c:pt>
                <c:pt idx="369">
                  <c:v>1009.4499999999998</c:v>
                </c:pt>
                <c:pt idx="370">
                  <c:v>1009.47</c:v>
                </c:pt>
                <c:pt idx="371">
                  <c:v>1009.48</c:v>
                </c:pt>
                <c:pt idx="372">
                  <c:v>1009.49</c:v>
                </c:pt>
                <c:pt idx="373">
                  <c:v>1009.48</c:v>
                </c:pt>
                <c:pt idx="374">
                  <c:v>1009.48</c:v>
                </c:pt>
                <c:pt idx="375">
                  <c:v>1009.48</c:v>
                </c:pt>
                <c:pt idx="376">
                  <c:v>1009.48</c:v>
                </c:pt>
                <c:pt idx="377">
                  <c:v>1009.48</c:v>
                </c:pt>
                <c:pt idx="378">
                  <c:v>1009.4599999999998</c:v>
                </c:pt>
                <c:pt idx="379">
                  <c:v>1009.4499999999998</c:v>
                </c:pt>
                <c:pt idx="380">
                  <c:v>1009.4399999999998</c:v>
                </c:pt>
                <c:pt idx="381">
                  <c:v>1009.43</c:v>
                </c:pt>
                <c:pt idx="382">
                  <c:v>1009.42</c:v>
                </c:pt>
                <c:pt idx="383">
                  <c:v>1009.43</c:v>
                </c:pt>
                <c:pt idx="384">
                  <c:v>1009.42</c:v>
                </c:pt>
                <c:pt idx="385">
                  <c:v>1009.41</c:v>
                </c:pt>
                <c:pt idx="386">
                  <c:v>1009.42</c:v>
                </c:pt>
                <c:pt idx="387">
                  <c:v>1009.42</c:v>
                </c:pt>
                <c:pt idx="388">
                  <c:v>1009.4499999999998</c:v>
                </c:pt>
                <c:pt idx="389">
                  <c:v>1009.4599999999998</c:v>
                </c:pt>
                <c:pt idx="390">
                  <c:v>1009.47</c:v>
                </c:pt>
                <c:pt idx="391">
                  <c:v>1009.48</c:v>
                </c:pt>
                <c:pt idx="392">
                  <c:v>1009.51</c:v>
                </c:pt>
                <c:pt idx="393">
                  <c:v>1009.52</c:v>
                </c:pt>
                <c:pt idx="394">
                  <c:v>1009.52</c:v>
                </c:pt>
                <c:pt idx="395">
                  <c:v>1009.52</c:v>
                </c:pt>
                <c:pt idx="396">
                  <c:v>1009.53</c:v>
                </c:pt>
                <c:pt idx="397">
                  <c:v>1009.54</c:v>
                </c:pt>
                <c:pt idx="398">
                  <c:v>1009.53</c:v>
                </c:pt>
                <c:pt idx="399">
                  <c:v>1009.52</c:v>
                </c:pt>
                <c:pt idx="400">
                  <c:v>1009.52</c:v>
                </c:pt>
                <c:pt idx="401">
                  <c:v>1009.51</c:v>
                </c:pt>
                <c:pt idx="402">
                  <c:v>1009.49</c:v>
                </c:pt>
                <c:pt idx="403">
                  <c:v>1009.47</c:v>
                </c:pt>
                <c:pt idx="404">
                  <c:v>1009.4599999999998</c:v>
                </c:pt>
                <c:pt idx="405">
                  <c:v>1009.4499999999998</c:v>
                </c:pt>
                <c:pt idx="406">
                  <c:v>1009.4499999999998</c:v>
                </c:pt>
                <c:pt idx="407">
                  <c:v>1009.4599999999998</c:v>
                </c:pt>
                <c:pt idx="408">
                  <c:v>1009.43</c:v>
                </c:pt>
                <c:pt idx="409">
                  <c:v>1009.41</c:v>
                </c:pt>
                <c:pt idx="410">
                  <c:v>1009.37</c:v>
                </c:pt>
                <c:pt idx="411">
                  <c:v>1009.3599999999998</c:v>
                </c:pt>
                <c:pt idx="412">
                  <c:v>1009.3399999999998</c:v>
                </c:pt>
                <c:pt idx="413">
                  <c:v>1009.3299999999998</c:v>
                </c:pt>
                <c:pt idx="414">
                  <c:v>1009.3199999999998</c:v>
                </c:pt>
                <c:pt idx="415">
                  <c:v>1009.3</c:v>
                </c:pt>
                <c:pt idx="416">
                  <c:v>1009.3199999999998</c:v>
                </c:pt>
                <c:pt idx="417">
                  <c:v>1009.3</c:v>
                </c:pt>
                <c:pt idx="418">
                  <c:v>1009.3</c:v>
                </c:pt>
                <c:pt idx="419">
                  <c:v>1009.2900000000002</c:v>
                </c:pt>
                <c:pt idx="420">
                  <c:v>1009.2800000000002</c:v>
                </c:pt>
                <c:pt idx="421">
                  <c:v>1009.2700000000002</c:v>
                </c:pt>
                <c:pt idx="422">
                  <c:v>1009.26</c:v>
                </c:pt>
                <c:pt idx="423">
                  <c:v>1009.24</c:v>
                </c:pt>
                <c:pt idx="424">
                  <c:v>1009.23</c:v>
                </c:pt>
                <c:pt idx="425">
                  <c:v>1009.22</c:v>
                </c:pt>
                <c:pt idx="426">
                  <c:v>1009.21</c:v>
                </c:pt>
                <c:pt idx="427">
                  <c:v>1009.19</c:v>
                </c:pt>
                <c:pt idx="428">
                  <c:v>1009.1700000000002</c:v>
                </c:pt>
                <c:pt idx="429">
                  <c:v>1009.14</c:v>
                </c:pt>
                <c:pt idx="430">
                  <c:v>1009.13</c:v>
                </c:pt>
                <c:pt idx="431">
                  <c:v>1009.13</c:v>
                </c:pt>
                <c:pt idx="432">
                  <c:v>1009.13</c:v>
                </c:pt>
                <c:pt idx="433">
                  <c:v>1009.15</c:v>
                </c:pt>
                <c:pt idx="434">
                  <c:v>1009.14</c:v>
                </c:pt>
                <c:pt idx="435">
                  <c:v>1009.11</c:v>
                </c:pt>
                <c:pt idx="436">
                  <c:v>1009.08</c:v>
                </c:pt>
                <c:pt idx="437">
                  <c:v>1009.06</c:v>
                </c:pt>
                <c:pt idx="438">
                  <c:v>1009.06</c:v>
                </c:pt>
                <c:pt idx="439">
                  <c:v>1009.05</c:v>
                </c:pt>
                <c:pt idx="440">
                  <c:v>1009.02</c:v>
                </c:pt>
                <c:pt idx="441">
                  <c:v>1009</c:v>
                </c:pt>
                <c:pt idx="442">
                  <c:v>1009</c:v>
                </c:pt>
                <c:pt idx="443">
                  <c:v>1008.99</c:v>
                </c:pt>
                <c:pt idx="444">
                  <c:v>1009</c:v>
                </c:pt>
                <c:pt idx="445">
                  <c:v>1009.01</c:v>
                </c:pt>
                <c:pt idx="446">
                  <c:v>1009.03</c:v>
                </c:pt>
                <c:pt idx="447">
                  <c:v>1009.04</c:v>
                </c:pt>
                <c:pt idx="448">
                  <c:v>1009.03</c:v>
                </c:pt>
                <c:pt idx="449">
                  <c:v>1009.02</c:v>
                </c:pt>
                <c:pt idx="450">
                  <c:v>1009.01</c:v>
                </c:pt>
                <c:pt idx="451">
                  <c:v>1009</c:v>
                </c:pt>
                <c:pt idx="452">
                  <c:v>1008.99</c:v>
                </c:pt>
                <c:pt idx="453">
                  <c:v>1008.99</c:v>
                </c:pt>
                <c:pt idx="454">
                  <c:v>1008.99</c:v>
                </c:pt>
                <c:pt idx="455">
                  <c:v>1008.97</c:v>
                </c:pt>
                <c:pt idx="456">
                  <c:v>1008.9399999999998</c:v>
                </c:pt>
                <c:pt idx="457">
                  <c:v>1008.91</c:v>
                </c:pt>
                <c:pt idx="458">
                  <c:v>1008.87</c:v>
                </c:pt>
                <c:pt idx="459">
                  <c:v>1008.8499999999998</c:v>
                </c:pt>
                <c:pt idx="460">
                  <c:v>1008.8</c:v>
                </c:pt>
                <c:pt idx="461">
                  <c:v>1008.7900000000002</c:v>
                </c:pt>
                <c:pt idx="462">
                  <c:v>1008.7700000000002</c:v>
                </c:pt>
                <c:pt idx="463">
                  <c:v>1008.74</c:v>
                </c:pt>
                <c:pt idx="464">
                  <c:v>1008.72</c:v>
                </c:pt>
                <c:pt idx="465">
                  <c:v>1008.69</c:v>
                </c:pt>
                <c:pt idx="466">
                  <c:v>1008.6700000000002</c:v>
                </c:pt>
                <c:pt idx="467">
                  <c:v>1008.66</c:v>
                </c:pt>
                <c:pt idx="468">
                  <c:v>1008.6700000000002</c:v>
                </c:pt>
                <c:pt idx="469">
                  <c:v>1008.6700000000002</c:v>
                </c:pt>
                <c:pt idx="470">
                  <c:v>1008.69</c:v>
                </c:pt>
                <c:pt idx="471">
                  <c:v>1008.7</c:v>
                </c:pt>
                <c:pt idx="472">
                  <c:v>1008.7</c:v>
                </c:pt>
                <c:pt idx="473">
                  <c:v>1008.6700000000002</c:v>
                </c:pt>
                <c:pt idx="474">
                  <c:v>1008.66</c:v>
                </c:pt>
                <c:pt idx="475">
                  <c:v>1008.62</c:v>
                </c:pt>
                <c:pt idx="476">
                  <c:v>1008.6</c:v>
                </c:pt>
                <c:pt idx="477">
                  <c:v>1008.57</c:v>
                </c:pt>
                <c:pt idx="478">
                  <c:v>1008.56</c:v>
                </c:pt>
                <c:pt idx="479">
                  <c:v>1008.56</c:v>
                </c:pt>
                <c:pt idx="480">
                  <c:v>1008.56</c:v>
                </c:pt>
                <c:pt idx="481">
                  <c:v>1008.58</c:v>
                </c:pt>
                <c:pt idx="482">
                  <c:v>1008.58</c:v>
                </c:pt>
                <c:pt idx="483">
                  <c:v>1008.58</c:v>
                </c:pt>
                <c:pt idx="484">
                  <c:v>1008.56</c:v>
                </c:pt>
                <c:pt idx="485">
                  <c:v>1008.53</c:v>
                </c:pt>
                <c:pt idx="486">
                  <c:v>1008.5</c:v>
                </c:pt>
                <c:pt idx="487">
                  <c:v>1008.48</c:v>
                </c:pt>
                <c:pt idx="488">
                  <c:v>1008.4399999999998</c:v>
                </c:pt>
                <c:pt idx="489">
                  <c:v>1008.4</c:v>
                </c:pt>
                <c:pt idx="490">
                  <c:v>1008.38</c:v>
                </c:pt>
                <c:pt idx="491">
                  <c:v>1008.37</c:v>
                </c:pt>
                <c:pt idx="492">
                  <c:v>1008.39</c:v>
                </c:pt>
                <c:pt idx="493">
                  <c:v>1008.38</c:v>
                </c:pt>
                <c:pt idx="494">
                  <c:v>1008.38</c:v>
                </c:pt>
                <c:pt idx="495">
                  <c:v>1008.39</c:v>
                </c:pt>
                <c:pt idx="496">
                  <c:v>1008.39</c:v>
                </c:pt>
                <c:pt idx="497">
                  <c:v>1008.38</c:v>
                </c:pt>
                <c:pt idx="498">
                  <c:v>1008.38</c:v>
                </c:pt>
                <c:pt idx="499">
                  <c:v>1008.39</c:v>
                </c:pt>
                <c:pt idx="500">
                  <c:v>1008.41</c:v>
                </c:pt>
                <c:pt idx="501">
                  <c:v>1008.41</c:v>
                </c:pt>
                <c:pt idx="502">
                  <c:v>1008.41</c:v>
                </c:pt>
                <c:pt idx="503">
                  <c:v>1008.39</c:v>
                </c:pt>
                <c:pt idx="504">
                  <c:v>1008.3599999999998</c:v>
                </c:pt>
                <c:pt idx="505">
                  <c:v>1008.3499999999998</c:v>
                </c:pt>
                <c:pt idx="506">
                  <c:v>1008.3399999999998</c:v>
                </c:pt>
                <c:pt idx="507">
                  <c:v>1008.3299999999998</c:v>
                </c:pt>
                <c:pt idx="508">
                  <c:v>1008.3</c:v>
                </c:pt>
                <c:pt idx="509">
                  <c:v>1008.2700000000002</c:v>
                </c:pt>
                <c:pt idx="510">
                  <c:v>1008.24</c:v>
                </c:pt>
                <c:pt idx="511">
                  <c:v>1008.21</c:v>
                </c:pt>
                <c:pt idx="512">
                  <c:v>1008.19</c:v>
                </c:pt>
                <c:pt idx="513">
                  <c:v>1008.16</c:v>
                </c:pt>
                <c:pt idx="514">
                  <c:v>1008.13</c:v>
                </c:pt>
                <c:pt idx="515">
                  <c:v>1008.11</c:v>
                </c:pt>
                <c:pt idx="516">
                  <c:v>1008.08</c:v>
                </c:pt>
                <c:pt idx="517">
                  <c:v>1008.07</c:v>
                </c:pt>
                <c:pt idx="518">
                  <c:v>1008.07</c:v>
                </c:pt>
                <c:pt idx="519">
                  <c:v>1008.07</c:v>
                </c:pt>
                <c:pt idx="520">
                  <c:v>1008.06</c:v>
                </c:pt>
                <c:pt idx="521">
                  <c:v>1008.05</c:v>
                </c:pt>
                <c:pt idx="522">
                  <c:v>1008.06</c:v>
                </c:pt>
                <c:pt idx="523">
                  <c:v>1008.03</c:v>
                </c:pt>
                <c:pt idx="524">
                  <c:v>1008.01</c:v>
                </c:pt>
                <c:pt idx="525">
                  <c:v>1008</c:v>
                </c:pt>
                <c:pt idx="526">
                  <c:v>1007.98</c:v>
                </c:pt>
                <c:pt idx="527">
                  <c:v>1007.9499999999998</c:v>
                </c:pt>
                <c:pt idx="528">
                  <c:v>1007.9399999999998</c:v>
                </c:pt>
                <c:pt idx="529">
                  <c:v>1007.93</c:v>
                </c:pt>
                <c:pt idx="530">
                  <c:v>1007.91</c:v>
                </c:pt>
                <c:pt idx="531">
                  <c:v>1007.9</c:v>
                </c:pt>
                <c:pt idx="532">
                  <c:v>1007.89</c:v>
                </c:pt>
                <c:pt idx="533">
                  <c:v>1007.8599999999998</c:v>
                </c:pt>
                <c:pt idx="534">
                  <c:v>1007.8499999999998</c:v>
                </c:pt>
              </c:numCache>
            </c:numRef>
          </c:yVal>
          <c:smooth val="0"/>
        </c:ser>
        <c:ser>
          <c:idx val="4"/>
          <c:order val="1"/>
          <c:tx>
            <c:v>WxS_2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5">
                    <a:lumMod val="50000"/>
                  </a:schemeClr>
                </a:solidFill>
              </a:ln>
            </c:spPr>
          </c:marker>
          <c:xVal>
            <c:numRef>
              <c:f>'28-29072015'!$S$3:$S$510</c:f>
              <c:numCache>
                <c:formatCode>h:mm:ss</c:formatCode>
                <c:ptCount val="508"/>
                <c:pt idx="0">
                  <c:v>0.7055555555555556</c:v>
                </c:pt>
                <c:pt idx="1">
                  <c:v>0.70624999999999993</c:v>
                </c:pt>
                <c:pt idx="2">
                  <c:v>0.70694444444444471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0.7090277777777777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0.7118055555555558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0.71458333333333324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0.71736111111111101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0.72013888888888922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0.72291666666666676</c:v>
                </c:pt>
                <c:pt idx="26">
                  <c:v>0.72361111111111132</c:v>
                </c:pt>
                <c:pt idx="28">
                  <c:v>0.7250000000000002</c:v>
                </c:pt>
                <c:pt idx="29">
                  <c:v>0.72569444444444486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0.7284722222222223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0.73125000000000029</c:v>
                </c:pt>
                <c:pt idx="38">
                  <c:v>0.73194444444444473</c:v>
                </c:pt>
                <c:pt idx="39">
                  <c:v>0.73263888888888906</c:v>
                </c:pt>
                <c:pt idx="41">
                  <c:v>0.73402777777777783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0.73611111111111138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0.73888888888888915</c:v>
                </c:pt>
                <c:pt idx="49">
                  <c:v>0.73958333333333359</c:v>
                </c:pt>
                <c:pt idx="50">
                  <c:v>0.7402777777777777</c:v>
                </c:pt>
                <c:pt idx="51">
                  <c:v>0.74097222222222225</c:v>
                </c:pt>
                <c:pt idx="52">
                  <c:v>0.7416666666666667</c:v>
                </c:pt>
                <c:pt idx="53">
                  <c:v>0.74236111111111114</c:v>
                </c:pt>
                <c:pt idx="54">
                  <c:v>0.7430555555555558</c:v>
                </c:pt>
                <c:pt idx="55">
                  <c:v>0.74375000000000024</c:v>
                </c:pt>
                <c:pt idx="56">
                  <c:v>0.7444444444444448</c:v>
                </c:pt>
                <c:pt idx="57">
                  <c:v>0.74513888888888913</c:v>
                </c:pt>
                <c:pt idx="58">
                  <c:v>0.74583333333333346</c:v>
                </c:pt>
                <c:pt idx="59">
                  <c:v>0.74652777777777779</c:v>
                </c:pt>
                <c:pt idx="60">
                  <c:v>0.74722222222222223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0.74930555555555589</c:v>
                </c:pt>
                <c:pt idx="64">
                  <c:v>0.75000000000000022</c:v>
                </c:pt>
                <c:pt idx="66">
                  <c:v>0.75138888888888922</c:v>
                </c:pt>
                <c:pt idx="67">
                  <c:v>0.75208333333333355</c:v>
                </c:pt>
                <c:pt idx="68">
                  <c:v>0.75277777777777799</c:v>
                </c:pt>
                <c:pt idx="69">
                  <c:v>0.75347222222222221</c:v>
                </c:pt>
                <c:pt idx="70">
                  <c:v>0.75416666666666676</c:v>
                </c:pt>
                <c:pt idx="71">
                  <c:v>0.75486111111111132</c:v>
                </c:pt>
                <c:pt idx="72">
                  <c:v>0.75555555555555565</c:v>
                </c:pt>
                <c:pt idx="73">
                  <c:v>0.7562500000000002</c:v>
                </c:pt>
                <c:pt idx="74">
                  <c:v>0.75694444444444486</c:v>
                </c:pt>
                <c:pt idx="75">
                  <c:v>0.75763888888888931</c:v>
                </c:pt>
                <c:pt idx="76">
                  <c:v>0.75833333333333353</c:v>
                </c:pt>
                <c:pt idx="77">
                  <c:v>0.75902777777777775</c:v>
                </c:pt>
                <c:pt idx="79">
                  <c:v>0.76041666666666652</c:v>
                </c:pt>
                <c:pt idx="80">
                  <c:v>0.76111111111111129</c:v>
                </c:pt>
                <c:pt idx="81">
                  <c:v>0.76180555555555585</c:v>
                </c:pt>
                <c:pt idx="82">
                  <c:v>0.76250000000000029</c:v>
                </c:pt>
                <c:pt idx="83">
                  <c:v>0.76319444444444473</c:v>
                </c:pt>
                <c:pt idx="84">
                  <c:v>0.76388888888888906</c:v>
                </c:pt>
                <c:pt idx="85">
                  <c:v>0.76458333333333361</c:v>
                </c:pt>
                <c:pt idx="86">
                  <c:v>0.76527777777777783</c:v>
                </c:pt>
                <c:pt idx="87">
                  <c:v>0.76597222222222239</c:v>
                </c:pt>
                <c:pt idx="88">
                  <c:v>0.76666666666666661</c:v>
                </c:pt>
                <c:pt idx="89">
                  <c:v>0.76736111111111138</c:v>
                </c:pt>
                <c:pt idx="90">
                  <c:v>0.76805555555555582</c:v>
                </c:pt>
                <c:pt idx="91">
                  <c:v>0.76875000000000016</c:v>
                </c:pt>
                <c:pt idx="92">
                  <c:v>0.76944444444444471</c:v>
                </c:pt>
                <c:pt idx="93">
                  <c:v>0.77013888888888915</c:v>
                </c:pt>
                <c:pt idx="95">
                  <c:v>0.7715277777777777</c:v>
                </c:pt>
                <c:pt idx="96">
                  <c:v>0.77222222222222225</c:v>
                </c:pt>
                <c:pt idx="97">
                  <c:v>0.7729166666666667</c:v>
                </c:pt>
                <c:pt idx="98">
                  <c:v>0.77361111111111136</c:v>
                </c:pt>
                <c:pt idx="99">
                  <c:v>0.7743055555555558</c:v>
                </c:pt>
                <c:pt idx="100">
                  <c:v>0.77500000000000024</c:v>
                </c:pt>
                <c:pt idx="101">
                  <c:v>0.77569444444444502</c:v>
                </c:pt>
                <c:pt idx="102">
                  <c:v>0.77638888888888913</c:v>
                </c:pt>
                <c:pt idx="103">
                  <c:v>0.77708333333333346</c:v>
                </c:pt>
                <c:pt idx="104">
                  <c:v>0.77777777777777801</c:v>
                </c:pt>
                <c:pt idx="105">
                  <c:v>0.77847222222222223</c:v>
                </c:pt>
                <c:pt idx="106">
                  <c:v>0.77916666666666667</c:v>
                </c:pt>
                <c:pt idx="107">
                  <c:v>0.77986111111111123</c:v>
                </c:pt>
                <c:pt idx="108">
                  <c:v>0.78055555555555567</c:v>
                </c:pt>
                <c:pt idx="109">
                  <c:v>0.78125</c:v>
                </c:pt>
                <c:pt idx="111">
                  <c:v>0.78263888888888922</c:v>
                </c:pt>
                <c:pt idx="112">
                  <c:v>0.78333333333333333</c:v>
                </c:pt>
                <c:pt idx="113">
                  <c:v>0.78402777777777777</c:v>
                </c:pt>
                <c:pt idx="114">
                  <c:v>0.78472222222222221</c:v>
                </c:pt>
                <c:pt idx="115">
                  <c:v>0.78541666666666643</c:v>
                </c:pt>
                <c:pt idx="116">
                  <c:v>0.78611111111111109</c:v>
                </c:pt>
                <c:pt idx="118">
                  <c:v>0.78749999999999998</c:v>
                </c:pt>
                <c:pt idx="119">
                  <c:v>0.78819444444444464</c:v>
                </c:pt>
                <c:pt idx="120">
                  <c:v>0.78888888888888908</c:v>
                </c:pt>
                <c:pt idx="121">
                  <c:v>0.7895833333333333</c:v>
                </c:pt>
                <c:pt idx="122">
                  <c:v>0.79027777777777752</c:v>
                </c:pt>
                <c:pt idx="123">
                  <c:v>0.7909722222222223</c:v>
                </c:pt>
                <c:pt idx="124">
                  <c:v>0.79166666666666652</c:v>
                </c:pt>
                <c:pt idx="125">
                  <c:v>0.79236111111111107</c:v>
                </c:pt>
                <c:pt idx="126">
                  <c:v>0.79305555555555562</c:v>
                </c:pt>
                <c:pt idx="127">
                  <c:v>0.79375000000000029</c:v>
                </c:pt>
                <c:pt idx="128">
                  <c:v>0.79444444444444462</c:v>
                </c:pt>
                <c:pt idx="129">
                  <c:v>0.79513888888888884</c:v>
                </c:pt>
                <c:pt idx="131">
                  <c:v>0.79652777777777761</c:v>
                </c:pt>
                <c:pt idx="132">
                  <c:v>0.79722222222222217</c:v>
                </c:pt>
                <c:pt idx="133">
                  <c:v>0.7979166666666665</c:v>
                </c:pt>
                <c:pt idx="134">
                  <c:v>0.79861111111111138</c:v>
                </c:pt>
                <c:pt idx="135">
                  <c:v>0.7993055555555556</c:v>
                </c:pt>
                <c:pt idx="136">
                  <c:v>0.79999999999999993</c:v>
                </c:pt>
                <c:pt idx="137">
                  <c:v>0.80069444444444471</c:v>
                </c:pt>
                <c:pt idx="138">
                  <c:v>0.80138888888888893</c:v>
                </c:pt>
                <c:pt idx="139">
                  <c:v>0.80208333333333359</c:v>
                </c:pt>
                <c:pt idx="140">
                  <c:v>0.8027777777777777</c:v>
                </c:pt>
                <c:pt idx="141">
                  <c:v>0.80347222222222203</c:v>
                </c:pt>
                <c:pt idx="142">
                  <c:v>0.80416666666666659</c:v>
                </c:pt>
                <c:pt idx="144">
                  <c:v>0.80555555555555569</c:v>
                </c:pt>
                <c:pt idx="145">
                  <c:v>0.80625000000000002</c:v>
                </c:pt>
                <c:pt idx="146">
                  <c:v>0.8069444444444448</c:v>
                </c:pt>
                <c:pt idx="147">
                  <c:v>0.80763888888888913</c:v>
                </c:pt>
                <c:pt idx="148">
                  <c:v>0.80833333333333324</c:v>
                </c:pt>
                <c:pt idx="149">
                  <c:v>0.80902777777777779</c:v>
                </c:pt>
                <c:pt idx="150">
                  <c:v>0.80972222222222223</c:v>
                </c:pt>
                <c:pt idx="152">
                  <c:v>0.81111111111111101</c:v>
                </c:pt>
                <c:pt idx="153">
                  <c:v>0.81180555555555589</c:v>
                </c:pt>
                <c:pt idx="155">
                  <c:v>0.81319444444444466</c:v>
                </c:pt>
                <c:pt idx="156">
                  <c:v>0.81388888888888922</c:v>
                </c:pt>
                <c:pt idx="158">
                  <c:v>0.81527777777777777</c:v>
                </c:pt>
                <c:pt idx="159">
                  <c:v>0.81597222222222221</c:v>
                </c:pt>
                <c:pt idx="160">
                  <c:v>0.81666666666666676</c:v>
                </c:pt>
                <c:pt idx="161">
                  <c:v>0.81736111111111109</c:v>
                </c:pt>
                <c:pt idx="162">
                  <c:v>0.81805555555555565</c:v>
                </c:pt>
                <c:pt idx="163">
                  <c:v>0.8187500000000002</c:v>
                </c:pt>
                <c:pt idx="164">
                  <c:v>0.81944444444444464</c:v>
                </c:pt>
                <c:pt idx="165">
                  <c:v>0.82013888888888908</c:v>
                </c:pt>
                <c:pt idx="166">
                  <c:v>0.82083333333333353</c:v>
                </c:pt>
                <c:pt idx="167">
                  <c:v>0.82152777777777752</c:v>
                </c:pt>
                <c:pt idx="168">
                  <c:v>0.8222222222222223</c:v>
                </c:pt>
                <c:pt idx="169">
                  <c:v>0.82291666666666652</c:v>
                </c:pt>
                <c:pt idx="171">
                  <c:v>0.82430555555555562</c:v>
                </c:pt>
                <c:pt idx="172">
                  <c:v>0.82500000000000029</c:v>
                </c:pt>
                <c:pt idx="173">
                  <c:v>0.82569444444444473</c:v>
                </c:pt>
                <c:pt idx="174">
                  <c:v>0.82638888888888884</c:v>
                </c:pt>
                <c:pt idx="175">
                  <c:v>0.82708333333333361</c:v>
                </c:pt>
                <c:pt idx="176">
                  <c:v>0.82777777777777783</c:v>
                </c:pt>
                <c:pt idx="177">
                  <c:v>0.82847222222222217</c:v>
                </c:pt>
                <c:pt idx="178">
                  <c:v>0.8291666666666665</c:v>
                </c:pt>
                <c:pt idx="179">
                  <c:v>0.82986111111111138</c:v>
                </c:pt>
                <c:pt idx="180">
                  <c:v>0.8305555555555556</c:v>
                </c:pt>
                <c:pt idx="181">
                  <c:v>0.83124999999999993</c:v>
                </c:pt>
                <c:pt idx="182">
                  <c:v>0.83194444444444471</c:v>
                </c:pt>
                <c:pt idx="184">
                  <c:v>0.83333333333333359</c:v>
                </c:pt>
                <c:pt idx="185">
                  <c:v>0.8340277777777777</c:v>
                </c:pt>
                <c:pt idx="186">
                  <c:v>0.83472222222222225</c:v>
                </c:pt>
                <c:pt idx="187">
                  <c:v>0.83541666666666659</c:v>
                </c:pt>
                <c:pt idx="188">
                  <c:v>0.83611111111111114</c:v>
                </c:pt>
                <c:pt idx="189">
                  <c:v>0.8368055555555558</c:v>
                </c:pt>
                <c:pt idx="190">
                  <c:v>0.83750000000000002</c:v>
                </c:pt>
                <c:pt idx="191">
                  <c:v>0.8381944444444448</c:v>
                </c:pt>
                <c:pt idx="192">
                  <c:v>0.83888888888888913</c:v>
                </c:pt>
                <c:pt idx="193">
                  <c:v>0.83958333333333324</c:v>
                </c:pt>
                <c:pt idx="194">
                  <c:v>0.84027777777777779</c:v>
                </c:pt>
                <c:pt idx="195">
                  <c:v>0.84097222222222223</c:v>
                </c:pt>
                <c:pt idx="196">
                  <c:v>0.84236111111111101</c:v>
                </c:pt>
                <c:pt idx="197">
                  <c:v>0.84305555555555589</c:v>
                </c:pt>
                <c:pt idx="198">
                  <c:v>0.84375000000000022</c:v>
                </c:pt>
                <c:pt idx="199">
                  <c:v>0.84444444444444466</c:v>
                </c:pt>
                <c:pt idx="200">
                  <c:v>0.84513888888888922</c:v>
                </c:pt>
                <c:pt idx="201">
                  <c:v>0.84583333333333355</c:v>
                </c:pt>
                <c:pt idx="202">
                  <c:v>0.84652777777777777</c:v>
                </c:pt>
                <c:pt idx="203">
                  <c:v>0.84722222222222221</c:v>
                </c:pt>
                <c:pt idx="204">
                  <c:v>0.84791666666666676</c:v>
                </c:pt>
                <c:pt idx="205">
                  <c:v>0.84861111111111132</c:v>
                </c:pt>
                <c:pt idx="206">
                  <c:v>0.84930555555555565</c:v>
                </c:pt>
                <c:pt idx="207">
                  <c:v>0.8500000000000002</c:v>
                </c:pt>
                <c:pt idx="208">
                  <c:v>0.85069444444444486</c:v>
                </c:pt>
                <c:pt idx="209">
                  <c:v>0.85138888888888908</c:v>
                </c:pt>
                <c:pt idx="210">
                  <c:v>0.85208333333333353</c:v>
                </c:pt>
                <c:pt idx="211">
                  <c:v>0.8534722222222223</c:v>
                </c:pt>
                <c:pt idx="212">
                  <c:v>0.85416666666666652</c:v>
                </c:pt>
                <c:pt idx="213">
                  <c:v>0.85486111111111129</c:v>
                </c:pt>
                <c:pt idx="214">
                  <c:v>0.85555555555555562</c:v>
                </c:pt>
                <c:pt idx="215">
                  <c:v>0.85625000000000029</c:v>
                </c:pt>
                <c:pt idx="216">
                  <c:v>0.85694444444444473</c:v>
                </c:pt>
                <c:pt idx="217">
                  <c:v>0.85763888888888906</c:v>
                </c:pt>
                <c:pt idx="218">
                  <c:v>0.85833333333333361</c:v>
                </c:pt>
                <c:pt idx="219">
                  <c:v>0.85902777777777783</c:v>
                </c:pt>
                <c:pt idx="220">
                  <c:v>0.85972222222222239</c:v>
                </c:pt>
                <c:pt idx="221">
                  <c:v>0.8604166666666665</c:v>
                </c:pt>
                <c:pt idx="222">
                  <c:v>0.86111111111111138</c:v>
                </c:pt>
                <c:pt idx="223">
                  <c:v>0.86249999999999993</c:v>
                </c:pt>
                <c:pt idx="224">
                  <c:v>0.86319444444444471</c:v>
                </c:pt>
                <c:pt idx="225">
                  <c:v>0.86388888888888915</c:v>
                </c:pt>
                <c:pt idx="226">
                  <c:v>0.86458333333333359</c:v>
                </c:pt>
                <c:pt idx="227">
                  <c:v>0.8652777777777777</c:v>
                </c:pt>
                <c:pt idx="228">
                  <c:v>0.86597222222222225</c:v>
                </c:pt>
                <c:pt idx="229">
                  <c:v>0.8666666666666667</c:v>
                </c:pt>
                <c:pt idx="230">
                  <c:v>0.86736111111111114</c:v>
                </c:pt>
                <c:pt idx="231">
                  <c:v>0.8680555555555558</c:v>
                </c:pt>
                <c:pt idx="232">
                  <c:v>0.86875000000000024</c:v>
                </c:pt>
                <c:pt idx="233">
                  <c:v>0.8694444444444448</c:v>
                </c:pt>
                <c:pt idx="234">
                  <c:v>0.87013888888888913</c:v>
                </c:pt>
                <c:pt idx="235">
                  <c:v>0.87152777777777779</c:v>
                </c:pt>
                <c:pt idx="236">
                  <c:v>0.87222222222222223</c:v>
                </c:pt>
                <c:pt idx="237">
                  <c:v>0.87291666666666667</c:v>
                </c:pt>
                <c:pt idx="238">
                  <c:v>0.87361111111111123</c:v>
                </c:pt>
                <c:pt idx="239">
                  <c:v>0.87430555555555589</c:v>
                </c:pt>
                <c:pt idx="240">
                  <c:v>0.87500000000000022</c:v>
                </c:pt>
                <c:pt idx="241">
                  <c:v>0.87569444444444489</c:v>
                </c:pt>
                <c:pt idx="242">
                  <c:v>0.87638888888888922</c:v>
                </c:pt>
                <c:pt idx="243">
                  <c:v>0.87708333333333355</c:v>
                </c:pt>
                <c:pt idx="244">
                  <c:v>0.87777777777777799</c:v>
                </c:pt>
                <c:pt idx="245">
                  <c:v>0.87847222222222221</c:v>
                </c:pt>
                <c:pt idx="246">
                  <c:v>0.87916666666666676</c:v>
                </c:pt>
                <c:pt idx="247">
                  <c:v>0.88055555555555554</c:v>
                </c:pt>
                <c:pt idx="248">
                  <c:v>0.88124999999999998</c:v>
                </c:pt>
                <c:pt idx="249">
                  <c:v>0.88194444444444464</c:v>
                </c:pt>
                <c:pt idx="250">
                  <c:v>0.88263888888888908</c:v>
                </c:pt>
                <c:pt idx="251">
                  <c:v>0.8833333333333333</c:v>
                </c:pt>
                <c:pt idx="252">
                  <c:v>0.88402777777777752</c:v>
                </c:pt>
                <c:pt idx="253">
                  <c:v>0.8847222222222223</c:v>
                </c:pt>
                <c:pt idx="254">
                  <c:v>0.8854166666666663</c:v>
                </c:pt>
                <c:pt idx="255">
                  <c:v>0.88611111111111107</c:v>
                </c:pt>
                <c:pt idx="256">
                  <c:v>0.88680555555555562</c:v>
                </c:pt>
                <c:pt idx="257">
                  <c:v>0.88750000000000007</c:v>
                </c:pt>
                <c:pt idx="258">
                  <c:v>0.88819444444444462</c:v>
                </c:pt>
                <c:pt idx="259">
                  <c:v>0.88958333333333339</c:v>
                </c:pt>
                <c:pt idx="260">
                  <c:v>0.89027777777777761</c:v>
                </c:pt>
                <c:pt idx="261">
                  <c:v>0.89097222222222217</c:v>
                </c:pt>
                <c:pt idx="262">
                  <c:v>0.8916666666666665</c:v>
                </c:pt>
                <c:pt idx="263">
                  <c:v>0.89236111111111116</c:v>
                </c:pt>
                <c:pt idx="264">
                  <c:v>0.8930555555555556</c:v>
                </c:pt>
                <c:pt idx="265">
                  <c:v>0.89374999999999993</c:v>
                </c:pt>
                <c:pt idx="266">
                  <c:v>0.8944444444444446</c:v>
                </c:pt>
                <c:pt idx="267">
                  <c:v>0.89513888888888893</c:v>
                </c:pt>
                <c:pt idx="268">
                  <c:v>0.89583333333333359</c:v>
                </c:pt>
                <c:pt idx="269">
                  <c:v>0.89652777777777759</c:v>
                </c:pt>
                <c:pt idx="270">
                  <c:v>0.89722222222222203</c:v>
                </c:pt>
                <c:pt idx="271">
                  <c:v>0.89861111111111114</c:v>
                </c:pt>
                <c:pt idx="272">
                  <c:v>0.89930555555555569</c:v>
                </c:pt>
                <c:pt idx="273">
                  <c:v>0.9</c:v>
                </c:pt>
                <c:pt idx="274">
                  <c:v>0.9006944444444448</c:v>
                </c:pt>
                <c:pt idx="275">
                  <c:v>0.90138888888888891</c:v>
                </c:pt>
                <c:pt idx="276">
                  <c:v>0.90208333333333324</c:v>
                </c:pt>
                <c:pt idx="277">
                  <c:v>0.90277777777777779</c:v>
                </c:pt>
                <c:pt idx="278">
                  <c:v>0.90347222222222201</c:v>
                </c:pt>
                <c:pt idx="279">
                  <c:v>0.90416666666666656</c:v>
                </c:pt>
                <c:pt idx="280">
                  <c:v>0.90486111111111101</c:v>
                </c:pt>
                <c:pt idx="281">
                  <c:v>0.90555555555555567</c:v>
                </c:pt>
                <c:pt idx="282">
                  <c:v>0.90625</c:v>
                </c:pt>
                <c:pt idx="283">
                  <c:v>0.90763888888888922</c:v>
                </c:pt>
                <c:pt idx="284">
                  <c:v>0.90833333333333333</c:v>
                </c:pt>
                <c:pt idx="285">
                  <c:v>0.90902777777777777</c:v>
                </c:pt>
                <c:pt idx="286">
                  <c:v>0.90972222222222221</c:v>
                </c:pt>
                <c:pt idx="287">
                  <c:v>0.91041666666666643</c:v>
                </c:pt>
                <c:pt idx="288">
                  <c:v>0.91111111111111109</c:v>
                </c:pt>
                <c:pt idx="289">
                  <c:v>0.91180555555555565</c:v>
                </c:pt>
                <c:pt idx="290">
                  <c:v>0.91249999999999998</c:v>
                </c:pt>
                <c:pt idx="291">
                  <c:v>0.91319444444444464</c:v>
                </c:pt>
                <c:pt idx="292">
                  <c:v>0.91388888888888908</c:v>
                </c:pt>
                <c:pt idx="293">
                  <c:v>0.9145833333333333</c:v>
                </c:pt>
                <c:pt idx="294">
                  <c:v>0.91527777777777752</c:v>
                </c:pt>
                <c:pt idx="295">
                  <c:v>0.91666666666666652</c:v>
                </c:pt>
                <c:pt idx="296">
                  <c:v>0.91736111111111107</c:v>
                </c:pt>
                <c:pt idx="297">
                  <c:v>0.91805555555555562</c:v>
                </c:pt>
                <c:pt idx="298">
                  <c:v>0.91875000000000029</c:v>
                </c:pt>
                <c:pt idx="299">
                  <c:v>0.91944444444444462</c:v>
                </c:pt>
                <c:pt idx="300">
                  <c:v>0.92013888888888884</c:v>
                </c:pt>
                <c:pt idx="301">
                  <c:v>0.92083333333333361</c:v>
                </c:pt>
                <c:pt idx="302">
                  <c:v>0.92152777777777761</c:v>
                </c:pt>
                <c:pt idx="303">
                  <c:v>0.92222222222222217</c:v>
                </c:pt>
                <c:pt idx="304">
                  <c:v>0.9229166666666665</c:v>
                </c:pt>
                <c:pt idx="305">
                  <c:v>0.92361111111111138</c:v>
                </c:pt>
                <c:pt idx="306">
                  <c:v>0.9243055555555556</c:v>
                </c:pt>
                <c:pt idx="307">
                  <c:v>0.92569444444444471</c:v>
                </c:pt>
                <c:pt idx="308">
                  <c:v>0.92638888888888893</c:v>
                </c:pt>
                <c:pt idx="309">
                  <c:v>0.92708333333333359</c:v>
                </c:pt>
                <c:pt idx="310">
                  <c:v>0.9277777777777777</c:v>
                </c:pt>
                <c:pt idx="311">
                  <c:v>0.92847222222222203</c:v>
                </c:pt>
                <c:pt idx="312">
                  <c:v>0.92916666666666659</c:v>
                </c:pt>
                <c:pt idx="313">
                  <c:v>0.92986111111111114</c:v>
                </c:pt>
                <c:pt idx="314">
                  <c:v>0.93055555555555569</c:v>
                </c:pt>
                <c:pt idx="315">
                  <c:v>0.93125000000000002</c:v>
                </c:pt>
                <c:pt idx="316">
                  <c:v>0.9319444444444448</c:v>
                </c:pt>
                <c:pt idx="317">
                  <c:v>0.93263888888888913</c:v>
                </c:pt>
                <c:pt idx="318">
                  <c:v>0.93333333333333324</c:v>
                </c:pt>
                <c:pt idx="319">
                  <c:v>0.93472222222222223</c:v>
                </c:pt>
                <c:pt idx="320">
                  <c:v>0.93541666666666656</c:v>
                </c:pt>
                <c:pt idx="321">
                  <c:v>0.93611111111111101</c:v>
                </c:pt>
                <c:pt idx="322">
                  <c:v>0.93680555555555589</c:v>
                </c:pt>
                <c:pt idx="323">
                  <c:v>0.9375</c:v>
                </c:pt>
                <c:pt idx="324">
                  <c:v>0.93819444444444466</c:v>
                </c:pt>
                <c:pt idx="325">
                  <c:v>0.93888888888888922</c:v>
                </c:pt>
                <c:pt idx="326">
                  <c:v>0.93958333333333333</c:v>
                </c:pt>
                <c:pt idx="327">
                  <c:v>0.94027777777777777</c:v>
                </c:pt>
                <c:pt idx="328">
                  <c:v>0.94097222222222221</c:v>
                </c:pt>
                <c:pt idx="329">
                  <c:v>0.94166666666666676</c:v>
                </c:pt>
                <c:pt idx="330">
                  <c:v>0.94236111111111109</c:v>
                </c:pt>
                <c:pt idx="331">
                  <c:v>0.9437500000000002</c:v>
                </c:pt>
                <c:pt idx="332">
                  <c:v>0.94444444444444464</c:v>
                </c:pt>
                <c:pt idx="333">
                  <c:v>0.94513888888888908</c:v>
                </c:pt>
                <c:pt idx="334">
                  <c:v>0.94583333333333353</c:v>
                </c:pt>
                <c:pt idx="335">
                  <c:v>0.94652777777777752</c:v>
                </c:pt>
                <c:pt idx="336">
                  <c:v>0.9472222222222223</c:v>
                </c:pt>
                <c:pt idx="337">
                  <c:v>0.94791666666666652</c:v>
                </c:pt>
                <c:pt idx="338">
                  <c:v>0.94861111111111129</c:v>
                </c:pt>
                <c:pt idx="339">
                  <c:v>0.94930555555555562</c:v>
                </c:pt>
                <c:pt idx="340">
                  <c:v>0.95000000000000029</c:v>
                </c:pt>
                <c:pt idx="341">
                  <c:v>0.95069444444444473</c:v>
                </c:pt>
                <c:pt idx="342">
                  <c:v>0.95138888888888884</c:v>
                </c:pt>
                <c:pt idx="343">
                  <c:v>0.95277777777777783</c:v>
                </c:pt>
                <c:pt idx="344">
                  <c:v>0.95347222222222217</c:v>
                </c:pt>
                <c:pt idx="345">
                  <c:v>0.9541666666666665</c:v>
                </c:pt>
                <c:pt idx="346">
                  <c:v>0.95486111111111138</c:v>
                </c:pt>
                <c:pt idx="347">
                  <c:v>0.9555555555555556</c:v>
                </c:pt>
                <c:pt idx="348">
                  <c:v>0.95624999999999993</c:v>
                </c:pt>
                <c:pt idx="349">
                  <c:v>0.95694444444444471</c:v>
                </c:pt>
                <c:pt idx="350">
                  <c:v>0.95763888888888915</c:v>
                </c:pt>
                <c:pt idx="351">
                  <c:v>0.95833333333333359</c:v>
                </c:pt>
                <c:pt idx="352">
                  <c:v>0.9590277777777777</c:v>
                </c:pt>
                <c:pt idx="353">
                  <c:v>0.95972222222222225</c:v>
                </c:pt>
                <c:pt idx="354">
                  <c:v>0.96041666666666659</c:v>
                </c:pt>
                <c:pt idx="355">
                  <c:v>0.9618055555555558</c:v>
                </c:pt>
                <c:pt idx="356">
                  <c:v>0.96250000000000002</c:v>
                </c:pt>
                <c:pt idx="357">
                  <c:v>0.9631944444444448</c:v>
                </c:pt>
                <c:pt idx="358">
                  <c:v>0.96388888888888913</c:v>
                </c:pt>
                <c:pt idx="359">
                  <c:v>0.96458333333333324</c:v>
                </c:pt>
                <c:pt idx="360">
                  <c:v>0.96527777777777779</c:v>
                </c:pt>
                <c:pt idx="361">
                  <c:v>0.96597222222222223</c:v>
                </c:pt>
                <c:pt idx="362">
                  <c:v>0.96666666666666667</c:v>
                </c:pt>
                <c:pt idx="363">
                  <c:v>0.96736111111111101</c:v>
                </c:pt>
                <c:pt idx="364">
                  <c:v>0.96805555555555589</c:v>
                </c:pt>
                <c:pt idx="365">
                  <c:v>0.96875000000000022</c:v>
                </c:pt>
                <c:pt idx="366">
                  <c:v>0.96944444444444466</c:v>
                </c:pt>
                <c:pt idx="367">
                  <c:v>0.97083333333333355</c:v>
                </c:pt>
                <c:pt idx="368">
                  <c:v>0.97152777777777777</c:v>
                </c:pt>
                <c:pt idx="369">
                  <c:v>0.97222222222222221</c:v>
                </c:pt>
                <c:pt idx="370">
                  <c:v>0.97291666666666676</c:v>
                </c:pt>
                <c:pt idx="371">
                  <c:v>0.97361111111111132</c:v>
                </c:pt>
                <c:pt idx="372">
                  <c:v>0.97430555555555565</c:v>
                </c:pt>
                <c:pt idx="373">
                  <c:v>0.9750000000000002</c:v>
                </c:pt>
                <c:pt idx="374">
                  <c:v>0.97569444444444486</c:v>
                </c:pt>
                <c:pt idx="375">
                  <c:v>0.97638888888888908</c:v>
                </c:pt>
                <c:pt idx="376">
                  <c:v>0.97708333333333353</c:v>
                </c:pt>
                <c:pt idx="377">
                  <c:v>0.97777777777777775</c:v>
                </c:pt>
                <c:pt idx="378">
                  <c:v>0.9784722222222223</c:v>
                </c:pt>
                <c:pt idx="379">
                  <c:v>0.97986111111111129</c:v>
                </c:pt>
                <c:pt idx="380">
                  <c:v>0.98055555555555551</c:v>
                </c:pt>
                <c:pt idx="381">
                  <c:v>0.98125000000000007</c:v>
                </c:pt>
                <c:pt idx="382">
                  <c:v>0.98194444444444462</c:v>
                </c:pt>
                <c:pt idx="383">
                  <c:v>0.98263888888888884</c:v>
                </c:pt>
                <c:pt idx="384">
                  <c:v>0.98333333333333339</c:v>
                </c:pt>
                <c:pt idx="385">
                  <c:v>0.98402777777777761</c:v>
                </c:pt>
                <c:pt idx="386">
                  <c:v>0.98472222222222217</c:v>
                </c:pt>
                <c:pt idx="387">
                  <c:v>0.98541666666666627</c:v>
                </c:pt>
                <c:pt idx="388">
                  <c:v>0.98611111111111116</c:v>
                </c:pt>
                <c:pt idx="389">
                  <c:v>0.9868055555555556</c:v>
                </c:pt>
                <c:pt idx="390">
                  <c:v>0.98749999999999971</c:v>
                </c:pt>
                <c:pt idx="391">
                  <c:v>0.98888888888888893</c:v>
                </c:pt>
                <c:pt idx="392">
                  <c:v>0.98958333333333337</c:v>
                </c:pt>
                <c:pt idx="393">
                  <c:v>0.99027777777777759</c:v>
                </c:pt>
                <c:pt idx="394">
                  <c:v>0.99097222222222203</c:v>
                </c:pt>
                <c:pt idx="395">
                  <c:v>0.99166666666666659</c:v>
                </c:pt>
                <c:pt idx="396">
                  <c:v>0.99236111111111092</c:v>
                </c:pt>
                <c:pt idx="397">
                  <c:v>0.99305555555555569</c:v>
                </c:pt>
                <c:pt idx="398">
                  <c:v>0.99375000000000002</c:v>
                </c:pt>
                <c:pt idx="399">
                  <c:v>0.99444444444444469</c:v>
                </c:pt>
                <c:pt idx="400">
                  <c:v>0.99583333333333324</c:v>
                </c:pt>
                <c:pt idx="401">
                  <c:v>0.99652777777777757</c:v>
                </c:pt>
                <c:pt idx="402">
                  <c:v>0.99722222222222201</c:v>
                </c:pt>
                <c:pt idx="403">
                  <c:v>0.99791666666666656</c:v>
                </c:pt>
                <c:pt idx="404">
                  <c:v>0.99861111111111101</c:v>
                </c:pt>
                <c:pt idx="405">
                  <c:v>0.99930555555555567</c:v>
                </c:pt>
                <c:pt idx="406">
                  <c:v>1</c:v>
                </c:pt>
                <c:pt idx="407">
                  <c:v>1.0006944444444439</c:v>
                </c:pt>
                <c:pt idx="408">
                  <c:v>1.0013888888888889</c:v>
                </c:pt>
                <c:pt idx="409">
                  <c:v>1.0020833333333339</c:v>
                </c:pt>
                <c:pt idx="410">
                  <c:v>1.002777777777778</c:v>
                </c:pt>
                <c:pt idx="411">
                  <c:v>1.0034722222222219</c:v>
                </c:pt>
                <c:pt idx="412">
                  <c:v>1.0048611111111112</c:v>
                </c:pt>
                <c:pt idx="413">
                  <c:v>1.0055555555555555</c:v>
                </c:pt>
                <c:pt idx="414">
                  <c:v>1.0062500000000001</c:v>
                </c:pt>
                <c:pt idx="415">
                  <c:v>1.006944444444444</c:v>
                </c:pt>
                <c:pt idx="416">
                  <c:v>1.007638888888889</c:v>
                </c:pt>
                <c:pt idx="417">
                  <c:v>1.0083333333333333</c:v>
                </c:pt>
                <c:pt idx="418">
                  <c:v>1.0090277777777779</c:v>
                </c:pt>
                <c:pt idx="419">
                  <c:v>1.0097222222222217</c:v>
                </c:pt>
                <c:pt idx="420">
                  <c:v>1.0104166666666667</c:v>
                </c:pt>
                <c:pt idx="421">
                  <c:v>1.0111111111111111</c:v>
                </c:pt>
                <c:pt idx="422">
                  <c:v>1.0118055555555556</c:v>
                </c:pt>
                <c:pt idx="423">
                  <c:v>1.0125</c:v>
                </c:pt>
                <c:pt idx="424">
                  <c:v>1.0138888888888888</c:v>
                </c:pt>
                <c:pt idx="425">
                  <c:v>1.0145833333333338</c:v>
                </c:pt>
                <c:pt idx="426">
                  <c:v>1.0152777777777777</c:v>
                </c:pt>
                <c:pt idx="427">
                  <c:v>1.0159722222222218</c:v>
                </c:pt>
                <c:pt idx="428">
                  <c:v>1.0166666666666666</c:v>
                </c:pt>
                <c:pt idx="429">
                  <c:v>1.0173611111111112</c:v>
                </c:pt>
                <c:pt idx="430">
                  <c:v>1.0180555555555559</c:v>
                </c:pt>
                <c:pt idx="431">
                  <c:v>1.01875</c:v>
                </c:pt>
                <c:pt idx="432">
                  <c:v>1.0194444444444439</c:v>
                </c:pt>
                <c:pt idx="433">
                  <c:v>1.0201388888888889</c:v>
                </c:pt>
                <c:pt idx="434">
                  <c:v>1.0208333333333333</c:v>
                </c:pt>
                <c:pt idx="435">
                  <c:v>1.0215277777777778</c:v>
                </c:pt>
                <c:pt idx="436">
                  <c:v>1.0229166666666667</c:v>
                </c:pt>
                <c:pt idx="437">
                  <c:v>1.023611111111111</c:v>
                </c:pt>
                <c:pt idx="438">
                  <c:v>1.024305555555556</c:v>
                </c:pt>
                <c:pt idx="439">
                  <c:v>1.0249999999999995</c:v>
                </c:pt>
                <c:pt idx="440">
                  <c:v>1.0256944444444436</c:v>
                </c:pt>
                <c:pt idx="441">
                  <c:v>1.0263888888888892</c:v>
                </c:pt>
                <c:pt idx="442">
                  <c:v>1.0270833333333333</c:v>
                </c:pt>
                <c:pt idx="443">
                  <c:v>1.0277777777777777</c:v>
                </c:pt>
                <c:pt idx="444">
                  <c:v>1.0284722222222222</c:v>
                </c:pt>
                <c:pt idx="445">
                  <c:v>1.0291666666666666</c:v>
                </c:pt>
                <c:pt idx="446">
                  <c:v>1.0298611111111107</c:v>
                </c:pt>
                <c:pt idx="447">
                  <c:v>1.0305555555555559</c:v>
                </c:pt>
                <c:pt idx="448">
                  <c:v>1.0319444444444439</c:v>
                </c:pt>
                <c:pt idx="449">
                  <c:v>1.0326388888888889</c:v>
                </c:pt>
                <c:pt idx="450">
                  <c:v>1.0333333333333334</c:v>
                </c:pt>
                <c:pt idx="451">
                  <c:v>1.034027777777778</c:v>
                </c:pt>
                <c:pt idx="452">
                  <c:v>1.0347222222222219</c:v>
                </c:pt>
                <c:pt idx="453">
                  <c:v>1.0354166666666667</c:v>
                </c:pt>
                <c:pt idx="454">
                  <c:v>1.0361111111111116</c:v>
                </c:pt>
                <c:pt idx="455">
                  <c:v>1.0368055555555555</c:v>
                </c:pt>
                <c:pt idx="456">
                  <c:v>1.0374999999999996</c:v>
                </c:pt>
                <c:pt idx="457">
                  <c:v>1.038194444444444</c:v>
                </c:pt>
                <c:pt idx="458">
                  <c:v>1.0388888888888894</c:v>
                </c:pt>
                <c:pt idx="459">
                  <c:v>1.0395833333333333</c:v>
                </c:pt>
                <c:pt idx="460">
                  <c:v>1.0409722222222222</c:v>
                </c:pt>
                <c:pt idx="461">
                  <c:v>1.0416666666666663</c:v>
                </c:pt>
                <c:pt idx="462">
                  <c:v>1.0423611111111111</c:v>
                </c:pt>
                <c:pt idx="463">
                  <c:v>1.04375</c:v>
                </c:pt>
                <c:pt idx="464">
                  <c:v>1.0444444444444441</c:v>
                </c:pt>
                <c:pt idx="465">
                  <c:v>1.0451388888888888</c:v>
                </c:pt>
                <c:pt idx="466">
                  <c:v>1.0458333333333334</c:v>
                </c:pt>
                <c:pt idx="467">
                  <c:v>1.0465277777777777</c:v>
                </c:pt>
                <c:pt idx="468">
                  <c:v>1.0472222222222218</c:v>
                </c:pt>
                <c:pt idx="469">
                  <c:v>1.0479166666666666</c:v>
                </c:pt>
                <c:pt idx="470">
                  <c:v>1.0486111111111116</c:v>
                </c:pt>
                <c:pt idx="471">
                  <c:v>1.0493055555555555</c:v>
                </c:pt>
                <c:pt idx="472">
                  <c:v>1.05</c:v>
                </c:pt>
                <c:pt idx="473">
                  <c:v>1.0513888888888889</c:v>
                </c:pt>
                <c:pt idx="474">
                  <c:v>1.0520833333333337</c:v>
                </c:pt>
                <c:pt idx="475">
                  <c:v>1.052777777777778</c:v>
                </c:pt>
                <c:pt idx="476">
                  <c:v>1.0534722222222219</c:v>
                </c:pt>
                <c:pt idx="477">
                  <c:v>1.0541666666666667</c:v>
                </c:pt>
                <c:pt idx="478">
                  <c:v>1.054861111111111</c:v>
                </c:pt>
                <c:pt idx="479">
                  <c:v>1.055555555555556</c:v>
                </c:pt>
                <c:pt idx="480">
                  <c:v>1.0562499999999999</c:v>
                </c:pt>
                <c:pt idx="481">
                  <c:v>1.056944444444444</c:v>
                </c:pt>
                <c:pt idx="482">
                  <c:v>1.0576388888888888</c:v>
                </c:pt>
                <c:pt idx="483">
                  <c:v>1.0583333333333333</c:v>
                </c:pt>
                <c:pt idx="484">
                  <c:v>1.0590277777777777</c:v>
                </c:pt>
                <c:pt idx="485">
                  <c:v>1.060416666666667</c:v>
                </c:pt>
                <c:pt idx="486">
                  <c:v>1.0611111111111111</c:v>
                </c:pt>
                <c:pt idx="487">
                  <c:v>1.0618055555555554</c:v>
                </c:pt>
                <c:pt idx="488">
                  <c:v>1.0625</c:v>
                </c:pt>
                <c:pt idx="489">
                  <c:v>1.0631944444444439</c:v>
                </c:pt>
                <c:pt idx="490">
                  <c:v>1.0638888888888889</c:v>
                </c:pt>
                <c:pt idx="491">
                  <c:v>1.0645833333333339</c:v>
                </c:pt>
                <c:pt idx="492">
                  <c:v>1.065277777777778</c:v>
                </c:pt>
                <c:pt idx="493">
                  <c:v>1.0659722222222219</c:v>
                </c:pt>
                <c:pt idx="494">
                  <c:v>1.0666666666666667</c:v>
                </c:pt>
                <c:pt idx="495">
                  <c:v>1.0673611111111112</c:v>
                </c:pt>
                <c:pt idx="496">
                  <c:v>1.0680555555555562</c:v>
                </c:pt>
                <c:pt idx="497">
                  <c:v>1.069444444444444</c:v>
                </c:pt>
                <c:pt idx="498">
                  <c:v>1.0701388888888894</c:v>
                </c:pt>
                <c:pt idx="499">
                  <c:v>1.0708333333333333</c:v>
                </c:pt>
                <c:pt idx="500">
                  <c:v>1.0715277777777779</c:v>
                </c:pt>
                <c:pt idx="501">
                  <c:v>1.0722222222222222</c:v>
                </c:pt>
                <c:pt idx="502">
                  <c:v>1.0729166666666667</c:v>
                </c:pt>
                <c:pt idx="503">
                  <c:v>1.0736111111111111</c:v>
                </c:pt>
                <c:pt idx="504">
                  <c:v>1.0743055555555561</c:v>
                </c:pt>
                <c:pt idx="505">
                  <c:v>1.075</c:v>
                </c:pt>
                <c:pt idx="506">
                  <c:v>1.0756944444444436</c:v>
                </c:pt>
                <c:pt idx="507">
                  <c:v>1.0763888888888893</c:v>
                </c:pt>
              </c:numCache>
            </c:numRef>
          </c:xVal>
          <c:yVal>
            <c:numRef>
              <c:f>'28-29072015'!$Y$3:$Y$510</c:f>
              <c:numCache>
                <c:formatCode>General</c:formatCode>
                <c:ptCount val="508"/>
                <c:pt idx="0">
                  <c:v>1006.0821999999997</c:v>
                </c:pt>
                <c:pt idx="1">
                  <c:v>1005.4677999999998</c:v>
                </c:pt>
                <c:pt idx="2">
                  <c:v>1004.729</c:v>
                </c:pt>
                <c:pt idx="3">
                  <c:v>1004.1287000000002</c:v>
                </c:pt>
                <c:pt idx="4">
                  <c:v>1003.6473999999997</c:v>
                </c:pt>
                <c:pt idx="5">
                  <c:v>1003.4059999999997</c:v>
                </c:pt>
                <c:pt idx="6">
                  <c:v>1003.0608999999997</c:v>
                </c:pt>
                <c:pt idx="7">
                  <c:v>1002.8795</c:v>
                </c:pt>
                <c:pt idx="8">
                  <c:v>1002.5120999999998</c:v>
                </c:pt>
                <c:pt idx="9">
                  <c:v>1002.1613</c:v>
                </c:pt>
                <c:pt idx="10">
                  <c:v>1001.8485999999998</c:v>
                </c:pt>
                <c:pt idx="11">
                  <c:v>1001.7583000000002</c:v>
                </c:pt>
                <c:pt idx="12">
                  <c:v>1001.7573</c:v>
                </c:pt>
                <c:pt idx="13">
                  <c:v>1001.5895</c:v>
                </c:pt>
                <c:pt idx="15">
                  <c:v>1001.3758</c:v>
                </c:pt>
                <c:pt idx="16">
                  <c:v>1001.2336</c:v>
                </c:pt>
                <c:pt idx="17">
                  <c:v>1001.1671999999998</c:v>
                </c:pt>
                <c:pt idx="18">
                  <c:v>1001.2913000000002</c:v>
                </c:pt>
                <c:pt idx="19">
                  <c:v>1001.3474999999997</c:v>
                </c:pt>
                <c:pt idx="20">
                  <c:v>1001.5785000000002</c:v>
                </c:pt>
                <c:pt idx="21">
                  <c:v>1002.4169000000001</c:v>
                </c:pt>
                <c:pt idx="22">
                  <c:v>1002.1249</c:v>
                </c:pt>
                <c:pt idx="23">
                  <c:v>1001.7910000000003</c:v>
                </c:pt>
                <c:pt idx="24">
                  <c:v>1001.7817000000002</c:v>
                </c:pt>
                <c:pt idx="25">
                  <c:v>1001.7402</c:v>
                </c:pt>
                <c:pt idx="26">
                  <c:v>1001.8715</c:v>
                </c:pt>
                <c:pt idx="28">
                  <c:v>1001.7097000000002</c:v>
                </c:pt>
                <c:pt idx="29">
                  <c:v>1001.6670999999998</c:v>
                </c:pt>
                <c:pt idx="30">
                  <c:v>1001.7305</c:v>
                </c:pt>
                <c:pt idx="31">
                  <c:v>1001.7324</c:v>
                </c:pt>
                <c:pt idx="32">
                  <c:v>1001.6555</c:v>
                </c:pt>
                <c:pt idx="33">
                  <c:v>1001.6641</c:v>
                </c:pt>
                <c:pt idx="34">
                  <c:v>1001.6708000000002</c:v>
                </c:pt>
                <c:pt idx="35">
                  <c:v>1001.7617</c:v>
                </c:pt>
                <c:pt idx="36">
                  <c:v>1001.8087</c:v>
                </c:pt>
                <c:pt idx="37">
                  <c:v>1001.8013</c:v>
                </c:pt>
                <c:pt idx="38">
                  <c:v>1001.9803000000003</c:v>
                </c:pt>
                <c:pt idx="39">
                  <c:v>1001.9730000000002</c:v>
                </c:pt>
                <c:pt idx="41">
                  <c:v>1002.0811</c:v>
                </c:pt>
                <c:pt idx="42">
                  <c:v>1002.1942</c:v>
                </c:pt>
                <c:pt idx="43">
                  <c:v>1002.2797000000004</c:v>
                </c:pt>
                <c:pt idx="44">
                  <c:v>1002.3237</c:v>
                </c:pt>
                <c:pt idx="45">
                  <c:v>1002.4014</c:v>
                </c:pt>
                <c:pt idx="46">
                  <c:v>1002.4232</c:v>
                </c:pt>
                <c:pt idx="47">
                  <c:v>1002.4169000000001</c:v>
                </c:pt>
                <c:pt idx="48">
                  <c:v>1002.425</c:v>
                </c:pt>
                <c:pt idx="49">
                  <c:v>1002.4555999999998</c:v>
                </c:pt>
                <c:pt idx="50">
                  <c:v>1002.4978</c:v>
                </c:pt>
                <c:pt idx="51">
                  <c:v>1002.4420999999998</c:v>
                </c:pt>
                <c:pt idx="52">
                  <c:v>1002.5059</c:v>
                </c:pt>
                <c:pt idx="53">
                  <c:v>1002.5805</c:v>
                </c:pt>
                <c:pt idx="54">
                  <c:v>1002.5762999999997</c:v>
                </c:pt>
                <c:pt idx="55">
                  <c:v>1002.4852</c:v>
                </c:pt>
                <c:pt idx="56">
                  <c:v>1002.5210999999998</c:v>
                </c:pt>
                <c:pt idx="57">
                  <c:v>1002.5672999999997</c:v>
                </c:pt>
                <c:pt idx="58">
                  <c:v>1002.5208</c:v>
                </c:pt>
                <c:pt idx="59">
                  <c:v>1002.463</c:v>
                </c:pt>
                <c:pt idx="60">
                  <c:v>1002.3603999999998</c:v>
                </c:pt>
                <c:pt idx="61">
                  <c:v>1002.4439</c:v>
                </c:pt>
                <c:pt idx="62">
                  <c:v>1002.5338</c:v>
                </c:pt>
                <c:pt idx="63">
                  <c:v>1002.5324999999998</c:v>
                </c:pt>
                <c:pt idx="64">
                  <c:v>1002.529</c:v>
                </c:pt>
                <c:pt idx="66">
                  <c:v>1002.5124999999998</c:v>
                </c:pt>
                <c:pt idx="67">
                  <c:v>1002.5645</c:v>
                </c:pt>
                <c:pt idx="68">
                  <c:v>1002.633</c:v>
                </c:pt>
                <c:pt idx="69">
                  <c:v>1002.6715</c:v>
                </c:pt>
                <c:pt idx="70">
                  <c:v>1002.6535</c:v>
                </c:pt>
                <c:pt idx="71">
                  <c:v>1002.627</c:v>
                </c:pt>
                <c:pt idx="72">
                  <c:v>1002.7251</c:v>
                </c:pt>
                <c:pt idx="73">
                  <c:v>1002.9738000000002</c:v>
                </c:pt>
                <c:pt idx="74">
                  <c:v>1003.3848</c:v>
                </c:pt>
                <c:pt idx="75">
                  <c:v>1003.7841000000002</c:v>
                </c:pt>
                <c:pt idx="76">
                  <c:v>1004.2705000000002</c:v>
                </c:pt>
                <c:pt idx="77">
                  <c:v>1004.8509999999998</c:v>
                </c:pt>
                <c:pt idx="79">
                  <c:v>1005.5025000000001</c:v>
                </c:pt>
                <c:pt idx="80">
                  <c:v>1005.9225999999998</c:v>
                </c:pt>
                <c:pt idx="81">
                  <c:v>1006.1784000000002</c:v>
                </c:pt>
                <c:pt idx="82">
                  <c:v>1006.5874</c:v>
                </c:pt>
                <c:pt idx="83">
                  <c:v>1006.7948000000002</c:v>
                </c:pt>
                <c:pt idx="84">
                  <c:v>1006.9238</c:v>
                </c:pt>
                <c:pt idx="85">
                  <c:v>1007.064</c:v>
                </c:pt>
                <c:pt idx="86">
                  <c:v>1007.1836000000002</c:v>
                </c:pt>
                <c:pt idx="87">
                  <c:v>1007.0459999999998</c:v>
                </c:pt>
                <c:pt idx="88">
                  <c:v>1007.1624999999998</c:v>
                </c:pt>
                <c:pt idx="89">
                  <c:v>1007.5802</c:v>
                </c:pt>
                <c:pt idx="90">
                  <c:v>1007.9643</c:v>
                </c:pt>
                <c:pt idx="91">
                  <c:v>1008.3073000000001</c:v>
                </c:pt>
                <c:pt idx="92">
                  <c:v>1008.5575999999998</c:v>
                </c:pt>
                <c:pt idx="93">
                  <c:v>1008.7276000000001</c:v>
                </c:pt>
                <c:pt idx="95">
                  <c:v>1008.9520999999997</c:v>
                </c:pt>
                <c:pt idx="96">
                  <c:v>1009.1035000000003</c:v>
                </c:pt>
                <c:pt idx="97">
                  <c:v>1009.2001</c:v>
                </c:pt>
                <c:pt idx="98">
                  <c:v>1009.2615999999998</c:v>
                </c:pt>
                <c:pt idx="99">
                  <c:v>1009.3588</c:v>
                </c:pt>
                <c:pt idx="100">
                  <c:v>1009.4505999999998</c:v>
                </c:pt>
                <c:pt idx="101">
                  <c:v>1009.5084000000003</c:v>
                </c:pt>
                <c:pt idx="102">
                  <c:v>1009.5528999999998</c:v>
                </c:pt>
                <c:pt idx="103">
                  <c:v>1009.6177</c:v>
                </c:pt>
                <c:pt idx="104">
                  <c:v>1009.5767000000002</c:v>
                </c:pt>
                <c:pt idx="105">
                  <c:v>1009.571</c:v>
                </c:pt>
                <c:pt idx="106">
                  <c:v>1009.6007000000002</c:v>
                </c:pt>
                <c:pt idx="107">
                  <c:v>1009.6371999999998</c:v>
                </c:pt>
                <c:pt idx="108">
                  <c:v>1009.6924</c:v>
                </c:pt>
                <c:pt idx="109">
                  <c:v>1009.7199000000003</c:v>
                </c:pt>
                <c:pt idx="111">
                  <c:v>1009.6851</c:v>
                </c:pt>
                <c:pt idx="112">
                  <c:v>1009.2581</c:v>
                </c:pt>
                <c:pt idx="113">
                  <c:v>1008.6990000000002</c:v>
                </c:pt>
                <c:pt idx="114">
                  <c:v>1007.9631999999998</c:v>
                </c:pt>
                <c:pt idx="115">
                  <c:v>1007.389</c:v>
                </c:pt>
                <c:pt idx="116">
                  <c:v>1006.8258</c:v>
                </c:pt>
                <c:pt idx="118">
                  <c:v>1006.1354</c:v>
                </c:pt>
                <c:pt idx="119">
                  <c:v>1005.5546000000001</c:v>
                </c:pt>
                <c:pt idx="120">
                  <c:v>1005.2274</c:v>
                </c:pt>
                <c:pt idx="121">
                  <c:v>1004.9816</c:v>
                </c:pt>
                <c:pt idx="122">
                  <c:v>1004.6776</c:v>
                </c:pt>
                <c:pt idx="123">
                  <c:v>1004.4828</c:v>
                </c:pt>
                <c:pt idx="124">
                  <c:v>1004.2664</c:v>
                </c:pt>
                <c:pt idx="125">
                  <c:v>1004.0758000000002</c:v>
                </c:pt>
                <c:pt idx="126">
                  <c:v>1003.9859</c:v>
                </c:pt>
                <c:pt idx="127">
                  <c:v>1003.8593</c:v>
                </c:pt>
                <c:pt idx="128">
                  <c:v>1003.7236</c:v>
                </c:pt>
                <c:pt idx="129">
                  <c:v>1003.7335</c:v>
                </c:pt>
                <c:pt idx="131">
                  <c:v>1003.6327</c:v>
                </c:pt>
                <c:pt idx="132">
                  <c:v>1003.4444</c:v>
                </c:pt>
                <c:pt idx="133">
                  <c:v>1003.3861999999998</c:v>
                </c:pt>
                <c:pt idx="134">
                  <c:v>1003.2853000000002</c:v>
                </c:pt>
                <c:pt idx="135">
                  <c:v>1003.1949000000002</c:v>
                </c:pt>
                <c:pt idx="136">
                  <c:v>1003.1442</c:v>
                </c:pt>
                <c:pt idx="137">
                  <c:v>1003.0989000000002</c:v>
                </c:pt>
                <c:pt idx="138">
                  <c:v>1003.1026000000001</c:v>
                </c:pt>
                <c:pt idx="139">
                  <c:v>1003.139</c:v>
                </c:pt>
                <c:pt idx="140">
                  <c:v>1003.163</c:v>
                </c:pt>
                <c:pt idx="141">
                  <c:v>1003.059</c:v>
                </c:pt>
                <c:pt idx="142">
                  <c:v>1002.9741</c:v>
                </c:pt>
                <c:pt idx="144">
                  <c:v>1003.0383</c:v>
                </c:pt>
                <c:pt idx="145">
                  <c:v>1002.9167</c:v>
                </c:pt>
                <c:pt idx="146">
                  <c:v>1002.9997000000002</c:v>
                </c:pt>
                <c:pt idx="147">
                  <c:v>1003.0752</c:v>
                </c:pt>
                <c:pt idx="148">
                  <c:v>1002.9708000000003</c:v>
                </c:pt>
                <c:pt idx="149">
                  <c:v>1002.9001999999998</c:v>
                </c:pt>
                <c:pt idx="150">
                  <c:v>1002.9681999999998</c:v>
                </c:pt>
                <c:pt idx="152">
                  <c:v>1002.8745</c:v>
                </c:pt>
                <c:pt idx="153">
                  <c:v>1002.8680999999998</c:v>
                </c:pt>
                <c:pt idx="155">
                  <c:v>1002.8723</c:v>
                </c:pt>
                <c:pt idx="156">
                  <c:v>1002.7575999999998</c:v>
                </c:pt>
                <c:pt idx="158">
                  <c:v>1002.7794000000002</c:v>
                </c:pt>
                <c:pt idx="159">
                  <c:v>1002.7781000000002</c:v>
                </c:pt>
                <c:pt idx="160">
                  <c:v>1002.8199999999998</c:v>
                </c:pt>
                <c:pt idx="161">
                  <c:v>1002.8073000000001</c:v>
                </c:pt>
                <c:pt idx="162">
                  <c:v>1002.8308</c:v>
                </c:pt>
                <c:pt idx="163">
                  <c:v>1002.8471999999996</c:v>
                </c:pt>
                <c:pt idx="164">
                  <c:v>1002.9517</c:v>
                </c:pt>
                <c:pt idx="165">
                  <c:v>1002.9580999999997</c:v>
                </c:pt>
                <c:pt idx="166">
                  <c:v>1002.9551999999998</c:v>
                </c:pt>
                <c:pt idx="167">
                  <c:v>1002.9272999999995</c:v>
                </c:pt>
                <c:pt idx="168">
                  <c:v>1002.9821999999998</c:v>
                </c:pt>
                <c:pt idx="169">
                  <c:v>1002.9931</c:v>
                </c:pt>
                <c:pt idx="171">
                  <c:v>1002.8440999999998</c:v>
                </c:pt>
                <c:pt idx="172">
                  <c:v>1002.9590999999998</c:v>
                </c:pt>
                <c:pt idx="173">
                  <c:v>1002.8701</c:v>
                </c:pt>
                <c:pt idx="174">
                  <c:v>1002.8514999999998</c:v>
                </c:pt>
                <c:pt idx="175">
                  <c:v>1002.8623999999998</c:v>
                </c:pt>
                <c:pt idx="176">
                  <c:v>1002.8871999999998</c:v>
                </c:pt>
                <c:pt idx="177">
                  <c:v>1002.9077</c:v>
                </c:pt>
                <c:pt idx="178">
                  <c:v>1002.9201999999998</c:v>
                </c:pt>
                <c:pt idx="179">
                  <c:v>1002.8779</c:v>
                </c:pt>
                <c:pt idx="180">
                  <c:v>1002.8859</c:v>
                </c:pt>
                <c:pt idx="181">
                  <c:v>1002.8895</c:v>
                </c:pt>
                <c:pt idx="182">
                  <c:v>1002.9524999999998</c:v>
                </c:pt>
                <c:pt idx="184">
                  <c:v>1002.8643</c:v>
                </c:pt>
                <c:pt idx="185">
                  <c:v>1002.8304999999998</c:v>
                </c:pt>
                <c:pt idx="186">
                  <c:v>1002.7481</c:v>
                </c:pt>
                <c:pt idx="187">
                  <c:v>1002.8334</c:v>
                </c:pt>
                <c:pt idx="188">
                  <c:v>1002.9114999999998</c:v>
                </c:pt>
                <c:pt idx="189">
                  <c:v>1002.9513999999998</c:v>
                </c:pt>
                <c:pt idx="190">
                  <c:v>1003.0087000000002</c:v>
                </c:pt>
                <c:pt idx="191">
                  <c:v>1002.9649999999998</c:v>
                </c:pt>
                <c:pt idx="192">
                  <c:v>1002.9970999999998</c:v>
                </c:pt>
                <c:pt idx="193">
                  <c:v>1002.9763</c:v>
                </c:pt>
                <c:pt idx="194">
                  <c:v>1003.0559999999998</c:v>
                </c:pt>
                <c:pt idx="195">
                  <c:v>1003.0859</c:v>
                </c:pt>
                <c:pt idx="196">
                  <c:v>1003.0773</c:v>
                </c:pt>
                <c:pt idx="197">
                  <c:v>1003.0955</c:v>
                </c:pt>
                <c:pt idx="198">
                  <c:v>1003.1086</c:v>
                </c:pt>
                <c:pt idx="199">
                  <c:v>1003.1802</c:v>
                </c:pt>
                <c:pt idx="200">
                  <c:v>1003.206</c:v>
                </c:pt>
                <c:pt idx="201">
                  <c:v>1003.2148999999999</c:v>
                </c:pt>
                <c:pt idx="202">
                  <c:v>1003.2157999999999</c:v>
                </c:pt>
                <c:pt idx="203">
                  <c:v>1003.2221999999998</c:v>
                </c:pt>
                <c:pt idx="204">
                  <c:v>1003.1294</c:v>
                </c:pt>
                <c:pt idx="205">
                  <c:v>1003.2219</c:v>
                </c:pt>
                <c:pt idx="206">
                  <c:v>1003.2148000000002</c:v>
                </c:pt>
                <c:pt idx="207">
                  <c:v>1003.3153</c:v>
                </c:pt>
                <c:pt idx="208">
                  <c:v>1003.4513999999998</c:v>
                </c:pt>
                <c:pt idx="209">
                  <c:v>1003.419</c:v>
                </c:pt>
                <c:pt idx="210">
                  <c:v>1003.4921999999998</c:v>
                </c:pt>
                <c:pt idx="211">
                  <c:v>1003.5157</c:v>
                </c:pt>
                <c:pt idx="212">
                  <c:v>1003.5221999999998</c:v>
                </c:pt>
                <c:pt idx="213">
                  <c:v>1003.5333000000003</c:v>
                </c:pt>
                <c:pt idx="214">
                  <c:v>1003.4992</c:v>
                </c:pt>
                <c:pt idx="215">
                  <c:v>1003.5397</c:v>
                </c:pt>
                <c:pt idx="216">
                  <c:v>1003.585</c:v>
                </c:pt>
                <c:pt idx="217">
                  <c:v>1003.6420999999998</c:v>
                </c:pt>
                <c:pt idx="218">
                  <c:v>1003.5852</c:v>
                </c:pt>
                <c:pt idx="219">
                  <c:v>1003.564</c:v>
                </c:pt>
                <c:pt idx="220">
                  <c:v>1003.5993999999999</c:v>
                </c:pt>
                <c:pt idx="221">
                  <c:v>1003.6138000000002</c:v>
                </c:pt>
                <c:pt idx="222">
                  <c:v>1003.6365</c:v>
                </c:pt>
                <c:pt idx="223">
                  <c:v>1003.6085</c:v>
                </c:pt>
                <c:pt idx="224">
                  <c:v>1003.6419</c:v>
                </c:pt>
                <c:pt idx="225">
                  <c:v>1003.6840000000002</c:v>
                </c:pt>
                <c:pt idx="226">
                  <c:v>1003.687</c:v>
                </c:pt>
                <c:pt idx="227">
                  <c:v>1003.7211</c:v>
                </c:pt>
                <c:pt idx="228">
                  <c:v>1003.6446999999997</c:v>
                </c:pt>
                <c:pt idx="229">
                  <c:v>1003.6871</c:v>
                </c:pt>
                <c:pt idx="230">
                  <c:v>1003.7059</c:v>
                </c:pt>
                <c:pt idx="231">
                  <c:v>1003.7192</c:v>
                </c:pt>
                <c:pt idx="232">
                  <c:v>1003.8210999999998</c:v>
                </c:pt>
                <c:pt idx="233">
                  <c:v>1003.8870999999998</c:v>
                </c:pt>
                <c:pt idx="234">
                  <c:v>1003.8114999999998</c:v>
                </c:pt>
                <c:pt idx="235">
                  <c:v>1003.721</c:v>
                </c:pt>
                <c:pt idx="236">
                  <c:v>1003.7207000000002</c:v>
                </c:pt>
                <c:pt idx="237">
                  <c:v>1003.7578999999997</c:v>
                </c:pt>
                <c:pt idx="238">
                  <c:v>1003.7498000000003</c:v>
                </c:pt>
                <c:pt idx="239">
                  <c:v>1003.7587000000002</c:v>
                </c:pt>
                <c:pt idx="240">
                  <c:v>1003.8390000000001</c:v>
                </c:pt>
                <c:pt idx="241">
                  <c:v>1003.8587</c:v>
                </c:pt>
                <c:pt idx="242">
                  <c:v>1003.8221999999996</c:v>
                </c:pt>
                <c:pt idx="243">
                  <c:v>1003.8222999999997</c:v>
                </c:pt>
                <c:pt idx="244">
                  <c:v>1003.8123999999998</c:v>
                </c:pt>
                <c:pt idx="245">
                  <c:v>1003.8255999999998</c:v>
                </c:pt>
                <c:pt idx="246">
                  <c:v>1003.9510999999998</c:v>
                </c:pt>
                <c:pt idx="247">
                  <c:v>1003.8908</c:v>
                </c:pt>
                <c:pt idx="248">
                  <c:v>1003.9508999999998</c:v>
                </c:pt>
                <c:pt idx="249">
                  <c:v>1003.9601999999998</c:v>
                </c:pt>
                <c:pt idx="250">
                  <c:v>1003.8538</c:v>
                </c:pt>
                <c:pt idx="251">
                  <c:v>1003.8811999999998</c:v>
                </c:pt>
                <c:pt idx="252">
                  <c:v>1003.7775</c:v>
                </c:pt>
                <c:pt idx="253">
                  <c:v>1003.9234</c:v>
                </c:pt>
                <c:pt idx="254">
                  <c:v>1003.8746</c:v>
                </c:pt>
                <c:pt idx="255">
                  <c:v>1004.0133000000002</c:v>
                </c:pt>
                <c:pt idx="256">
                  <c:v>1003.9691999999998</c:v>
                </c:pt>
                <c:pt idx="257">
                  <c:v>1003.9405999999998</c:v>
                </c:pt>
                <c:pt idx="258">
                  <c:v>1003.9107</c:v>
                </c:pt>
                <c:pt idx="259">
                  <c:v>1003.9300999999998</c:v>
                </c:pt>
                <c:pt idx="260">
                  <c:v>1004.0286</c:v>
                </c:pt>
                <c:pt idx="261">
                  <c:v>1003.9965</c:v>
                </c:pt>
                <c:pt idx="262">
                  <c:v>1003.8941</c:v>
                </c:pt>
                <c:pt idx="263">
                  <c:v>1003.9207</c:v>
                </c:pt>
                <c:pt idx="264">
                  <c:v>1003.9211999999998</c:v>
                </c:pt>
                <c:pt idx="265">
                  <c:v>1003.8589999999998</c:v>
                </c:pt>
                <c:pt idx="266">
                  <c:v>1003.8348</c:v>
                </c:pt>
                <c:pt idx="267">
                  <c:v>1003.8500999999998</c:v>
                </c:pt>
                <c:pt idx="268">
                  <c:v>1003.9123999999998</c:v>
                </c:pt>
                <c:pt idx="269">
                  <c:v>1003.9039</c:v>
                </c:pt>
                <c:pt idx="270">
                  <c:v>1003.8553999999998</c:v>
                </c:pt>
                <c:pt idx="271">
                  <c:v>1003.8581999999998</c:v>
                </c:pt>
                <c:pt idx="272">
                  <c:v>1003.9569999999998</c:v>
                </c:pt>
                <c:pt idx="273">
                  <c:v>1003.9109999999997</c:v>
                </c:pt>
                <c:pt idx="274">
                  <c:v>1003.9833000000002</c:v>
                </c:pt>
                <c:pt idx="275">
                  <c:v>1003.934</c:v>
                </c:pt>
                <c:pt idx="276">
                  <c:v>1003.9309</c:v>
                </c:pt>
                <c:pt idx="277">
                  <c:v>1004.0121999999998</c:v>
                </c:pt>
                <c:pt idx="278">
                  <c:v>1004.0299</c:v>
                </c:pt>
                <c:pt idx="279">
                  <c:v>1003.9852</c:v>
                </c:pt>
                <c:pt idx="280">
                  <c:v>1003.9417999999997</c:v>
                </c:pt>
                <c:pt idx="281">
                  <c:v>1004.0469000000001</c:v>
                </c:pt>
                <c:pt idx="282">
                  <c:v>1003.9627999999998</c:v>
                </c:pt>
                <c:pt idx="283">
                  <c:v>1003.9904</c:v>
                </c:pt>
                <c:pt idx="284">
                  <c:v>1003.9431999999998</c:v>
                </c:pt>
                <c:pt idx="285">
                  <c:v>1003.9688</c:v>
                </c:pt>
                <c:pt idx="286">
                  <c:v>1004.0303</c:v>
                </c:pt>
                <c:pt idx="287">
                  <c:v>1004.0328</c:v>
                </c:pt>
                <c:pt idx="288">
                  <c:v>1004.0783000000002</c:v>
                </c:pt>
                <c:pt idx="289">
                  <c:v>1004.1446999999997</c:v>
                </c:pt>
                <c:pt idx="290">
                  <c:v>1004.1134000000002</c:v>
                </c:pt>
                <c:pt idx="291">
                  <c:v>1004.141</c:v>
                </c:pt>
                <c:pt idx="292">
                  <c:v>1004.2186</c:v>
                </c:pt>
                <c:pt idx="293">
                  <c:v>1004.1647</c:v>
                </c:pt>
                <c:pt idx="294">
                  <c:v>1004.0762</c:v>
                </c:pt>
                <c:pt idx="295">
                  <c:v>1004.1554</c:v>
                </c:pt>
                <c:pt idx="296">
                  <c:v>1004.2256</c:v>
                </c:pt>
                <c:pt idx="297">
                  <c:v>1004.3343</c:v>
                </c:pt>
                <c:pt idx="298">
                  <c:v>1004.3881</c:v>
                </c:pt>
                <c:pt idx="299">
                  <c:v>1004.3733999999999</c:v>
                </c:pt>
                <c:pt idx="300">
                  <c:v>1004.3805</c:v>
                </c:pt>
                <c:pt idx="301">
                  <c:v>1004.3160999999998</c:v>
                </c:pt>
                <c:pt idx="302">
                  <c:v>1004.2741000000002</c:v>
                </c:pt>
                <c:pt idx="303">
                  <c:v>1004.2145</c:v>
                </c:pt>
                <c:pt idx="304">
                  <c:v>1004.2611000000001</c:v>
                </c:pt>
                <c:pt idx="305">
                  <c:v>1004.2368</c:v>
                </c:pt>
                <c:pt idx="306">
                  <c:v>1004.2928000000003</c:v>
                </c:pt>
                <c:pt idx="307">
                  <c:v>1004.303</c:v>
                </c:pt>
                <c:pt idx="308">
                  <c:v>1004.2943000000002</c:v>
                </c:pt>
                <c:pt idx="309">
                  <c:v>1004.2499</c:v>
                </c:pt>
                <c:pt idx="310">
                  <c:v>1004.263</c:v>
                </c:pt>
                <c:pt idx="311">
                  <c:v>1004.3103</c:v>
                </c:pt>
                <c:pt idx="312">
                  <c:v>1004.2919000000003</c:v>
                </c:pt>
                <c:pt idx="313">
                  <c:v>1004.241</c:v>
                </c:pt>
                <c:pt idx="314">
                  <c:v>1004.2308</c:v>
                </c:pt>
                <c:pt idx="315">
                  <c:v>1004.3237</c:v>
                </c:pt>
                <c:pt idx="316">
                  <c:v>1004.3544000000001</c:v>
                </c:pt>
                <c:pt idx="317">
                  <c:v>1004.3227999999998</c:v>
                </c:pt>
                <c:pt idx="318">
                  <c:v>1004.3334</c:v>
                </c:pt>
                <c:pt idx="319">
                  <c:v>1004.3650999999998</c:v>
                </c:pt>
                <c:pt idx="320">
                  <c:v>1004.3951999999998</c:v>
                </c:pt>
                <c:pt idx="321">
                  <c:v>1004.4399999999998</c:v>
                </c:pt>
                <c:pt idx="322">
                  <c:v>1004.2929</c:v>
                </c:pt>
                <c:pt idx="323">
                  <c:v>1004.3163999999998</c:v>
                </c:pt>
                <c:pt idx="324">
                  <c:v>1004.2841000000002</c:v>
                </c:pt>
                <c:pt idx="325">
                  <c:v>1004.1957000000002</c:v>
                </c:pt>
                <c:pt idx="326">
                  <c:v>1004.2743000000004</c:v>
                </c:pt>
                <c:pt idx="327">
                  <c:v>1004.3640999999998</c:v>
                </c:pt>
                <c:pt idx="328">
                  <c:v>1004.3428999999998</c:v>
                </c:pt>
                <c:pt idx="329">
                  <c:v>1004.3774</c:v>
                </c:pt>
                <c:pt idx="330">
                  <c:v>1004.3403</c:v>
                </c:pt>
                <c:pt idx="331">
                  <c:v>1004.2777000000002</c:v>
                </c:pt>
                <c:pt idx="332">
                  <c:v>1004.2252</c:v>
                </c:pt>
                <c:pt idx="333">
                  <c:v>1004.1673999999998</c:v>
                </c:pt>
                <c:pt idx="334">
                  <c:v>1004.2841000000002</c:v>
                </c:pt>
                <c:pt idx="335">
                  <c:v>1004.3125999999997</c:v>
                </c:pt>
                <c:pt idx="336">
                  <c:v>1004.297</c:v>
                </c:pt>
                <c:pt idx="337">
                  <c:v>1004.3100999999998</c:v>
                </c:pt>
                <c:pt idx="338">
                  <c:v>1004.2890000000002</c:v>
                </c:pt>
                <c:pt idx="339">
                  <c:v>1004.2162</c:v>
                </c:pt>
                <c:pt idx="340">
                  <c:v>1004.2042</c:v>
                </c:pt>
                <c:pt idx="341">
                  <c:v>1004.1744000000002</c:v>
                </c:pt>
                <c:pt idx="342">
                  <c:v>1004.0861</c:v>
                </c:pt>
                <c:pt idx="343">
                  <c:v>1004.1632</c:v>
                </c:pt>
                <c:pt idx="344">
                  <c:v>1004.1994999999999</c:v>
                </c:pt>
                <c:pt idx="345">
                  <c:v>1004.2443000000002</c:v>
                </c:pt>
                <c:pt idx="346">
                  <c:v>1004.1179</c:v>
                </c:pt>
                <c:pt idx="347">
                  <c:v>1004.0561999999998</c:v>
                </c:pt>
                <c:pt idx="348">
                  <c:v>1004.1374</c:v>
                </c:pt>
                <c:pt idx="349">
                  <c:v>1004.2359</c:v>
                </c:pt>
                <c:pt idx="350">
                  <c:v>1004.1348</c:v>
                </c:pt>
                <c:pt idx="351">
                  <c:v>1004.0936</c:v>
                </c:pt>
                <c:pt idx="352">
                  <c:v>1004.1896</c:v>
                </c:pt>
                <c:pt idx="353">
                  <c:v>1004.1491</c:v>
                </c:pt>
                <c:pt idx="354">
                  <c:v>1004.122</c:v>
                </c:pt>
                <c:pt idx="355">
                  <c:v>1004.252</c:v>
                </c:pt>
                <c:pt idx="356">
                  <c:v>1004.2705000000002</c:v>
                </c:pt>
                <c:pt idx="357">
                  <c:v>1004.2982000000002</c:v>
                </c:pt>
                <c:pt idx="358">
                  <c:v>1004.3798</c:v>
                </c:pt>
                <c:pt idx="359">
                  <c:v>1004.3391999999998</c:v>
                </c:pt>
                <c:pt idx="360">
                  <c:v>1004.3381000000001</c:v>
                </c:pt>
                <c:pt idx="361">
                  <c:v>1004.3365999999997</c:v>
                </c:pt>
                <c:pt idx="362">
                  <c:v>1004.3518999999998</c:v>
                </c:pt>
                <c:pt idx="363">
                  <c:v>1004.4248</c:v>
                </c:pt>
                <c:pt idx="364">
                  <c:v>1004.4819</c:v>
                </c:pt>
                <c:pt idx="365">
                  <c:v>1004.424</c:v>
                </c:pt>
                <c:pt idx="366">
                  <c:v>1004.3833000000002</c:v>
                </c:pt>
                <c:pt idx="367">
                  <c:v>1004.3113</c:v>
                </c:pt>
                <c:pt idx="368">
                  <c:v>1004.2670999999998</c:v>
                </c:pt>
                <c:pt idx="369">
                  <c:v>1004.2413</c:v>
                </c:pt>
                <c:pt idx="370">
                  <c:v>1004.1734000000002</c:v>
                </c:pt>
                <c:pt idx="371">
                  <c:v>1004.2139000000002</c:v>
                </c:pt>
                <c:pt idx="372">
                  <c:v>1004.2854000000002</c:v>
                </c:pt>
                <c:pt idx="373">
                  <c:v>1004.3514999999998</c:v>
                </c:pt>
                <c:pt idx="374">
                  <c:v>1004.3505999999998</c:v>
                </c:pt>
                <c:pt idx="375">
                  <c:v>1004.5303</c:v>
                </c:pt>
                <c:pt idx="376">
                  <c:v>1004.5309999999997</c:v>
                </c:pt>
                <c:pt idx="377">
                  <c:v>1004.5841</c:v>
                </c:pt>
                <c:pt idx="378">
                  <c:v>1004.5391</c:v>
                </c:pt>
                <c:pt idx="379">
                  <c:v>1004.4925999999998</c:v>
                </c:pt>
                <c:pt idx="380">
                  <c:v>1004.5635</c:v>
                </c:pt>
                <c:pt idx="381">
                  <c:v>1004.6654</c:v>
                </c:pt>
                <c:pt idx="382">
                  <c:v>1004.5170999999998</c:v>
                </c:pt>
                <c:pt idx="383">
                  <c:v>1004.3673999999997</c:v>
                </c:pt>
                <c:pt idx="384">
                  <c:v>1004.4548</c:v>
                </c:pt>
                <c:pt idx="385">
                  <c:v>1004.4724</c:v>
                </c:pt>
                <c:pt idx="386">
                  <c:v>1004.4897999999999</c:v>
                </c:pt>
                <c:pt idx="387">
                  <c:v>1004.4032999999997</c:v>
                </c:pt>
                <c:pt idx="388">
                  <c:v>1004.4460999999998</c:v>
                </c:pt>
                <c:pt idx="389">
                  <c:v>1004.4404</c:v>
                </c:pt>
                <c:pt idx="390">
                  <c:v>1004.4718</c:v>
                </c:pt>
                <c:pt idx="391">
                  <c:v>1004.4209999999998</c:v>
                </c:pt>
                <c:pt idx="392">
                  <c:v>1004.3531999999998</c:v>
                </c:pt>
                <c:pt idx="393">
                  <c:v>1004.2451</c:v>
                </c:pt>
                <c:pt idx="394">
                  <c:v>1004.1895000000002</c:v>
                </c:pt>
                <c:pt idx="395">
                  <c:v>1004.1992</c:v>
                </c:pt>
                <c:pt idx="396">
                  <c:v>1004.1621999999998</c:v>
                </c:pt>
                <c:pt idx="397">
                  <c:v>1004.1038000000002</c:v>
                </c:pt>
                <c:pt idx="398">
                  <c:v>1004.0659000000001</c:v>
                </c:pt>
                <c:pt idx="399">
                  <c:v>1004.1229</c:v>
                </c:pt>
                <c:pt idx="400">
                  <c:v>1004.1369</c:v>
                </c:pt>
                <c:pt idx="401">
                  <c:v>1004.0828</c:v>
                </c:pt>
                <c:pt idx="402">
                  <c:v>1004.0919</c:v>
                </c:pt>
                <c:pt idx="403">
                  <c:v>1003.9144</c:v>
                </c:pt>
                <c:pt idx="404">
                  <c:v>1003.9323999999998</c:v>
                </c:pt>
                <c:pt idx="405">
                  <c:v>1003.924</c:v>
                </c:pt>
                <c:pt idx="406">
                  <c:v>1003.9169000000001</c:v>
                </c:pt>
                <c:pt idx="407">
                  <c:v>1003.9947000000002</c:v>
                </c:pt>
                <c:pt idx="408">
                  <c:v>1003.9409999999998</c:v>
                </c:pt>
                <c:pt idx="409">
                  <c:v>1004.0024</c:v>
                </c:pt>
                <c:pt idx="410">
                  <c:v>1003.9992</c:v>
                </c:pt>
                <c:pt idx="411">
                  <c:v>1003.9594</c:v>
                </c:pt>
                <c:pt idx="412">
                  <c:v>1003.9621999999997</c:v>
                </c:pt>
                <c:pt idx="413">
                  <c:v>1003.8853</c:v>
                </c:pt>
                <c:pt idx="414">
                  <c:v>1003.8747000000002</c:v>
                </c:pt>
                <c:pt idx="415">
                  <c:v>1003.9071999999998</c:v>
                </c:pt>
                <c:pt idx="416">
                  <c:v>1003.8961999999998</c:v>
                </c:pt>
                <c:pt idx="417">
                  <c:v>1003.8639999999998</c:v>
                </c:pt>
                <c:pt idx="418">
                  <c:v>1003.8381999999998</c:v>
                </c:pt>
                <c:pt idx="419">
                  <c:v>1003.8059</c:v>
                </c:pt>
                <c:pt idx="420">
                  <c:v>1003.8690999999998</c:v>
                </c:pt>
                <c:pt idx="421">
                  <c:v>1003.9067</c:v>
                </c:pt>
                <c:pt idx="422">
                  <c:v>1003.9178999999998</c:v>
                </c:pt>
                <c:pt idx="423">
                  <c:v>1003.9472999999997</c:v>
                </c:pt>
                <c:pt idx="424">
                  <c:v>1003.976</c:v>
                </c:pt>
                <c:pt idx="425">
                  <c:v>1003.9170999999998</c:v>
                </c:pt>
                <c:pt idx="426">
                  <c:v>1003.8924999999998</c:v>
                </c:pt>
                <c:pt idx="427">
                  <c:v>1003.8681999999998</c:v>
                </c:pt>
                <c:pt idx="428">
                  <c:v>1003.8070999999998</c:v>
                </c:pt>
                <c:pt idx="429">
                  <c:v>1003.8467999999998</c:v>
                </c:pt>
                <c:pt idx="430">
                  <c:v>1003.8445999999998</c:v>
                </c:pt>
                <c:pt idx="431">
                  <c:v>1003.8193</c:v>
                </c:pt>
                <c:pt idx="432">
                  <c:v>1003.755</c:v>
                </c:pt>
                <c:pt idx="433">
                  <c:v>1003.7501</c:v>
                </c:pt>
                <c:pt idx="434">
                  <c:v>1003.7880000000002</c:v>
                </c:pt>
                <c:pt idx="435">
                  <c:v>1003.7995000000002</c:v>
                </c:pt>
                <c:pt idx="436">
                  <c:v>1003.7391</c:v>
                </c:pt>
                <c:pt idx="437">
                  <c:v>1003.746</c:v>
                </c:pt>
                <c:pt idx="438">
                  <c:v>1003.6978</c:v>
                </c:pt>
                <c:pt idx="439">
                  <c:v>1003.5739000000002</c:v>
                </c:pt>
                <c:pt idx="440">
                  <c:v>1003.4671999999996</c:v>
                </c:pt>
                <c:pt idx="441">
                  <c:v>1003.4855</c:v>
                </c:pt>
                <c:pt idx="442">
                  <c:v>1003.5434</c:v>
                </c:pt>
                <c:pt idx="443">
                  <c:v>1003.4741</c:v>
                </c:pt>
                <c:pt idx="444">
                  <c:v>1003.4299</c:v>
                </c:pt>
                <c:pt idx="445">
                  <c:v>1003.4320999999998</c:v>
                </c:pt>
                <c:pt idx="446">
                  <c:v>1003.4725</c:v>
                </c:pt>
                <c:pt idx="447">
                  <c:v>1003.4531999999998</c:v>
                </c:pt>
                <c:pt idx="448">
                  <c:v>1003.4370999999998</c:v>
                </c:pt>
                <c:pt idx="449">
                  <c:v>1003.4049</c:v>
                </c:pt>
                <c:pt idx="450">
                  <c:v>1003.3745</c:v>
                </c:pt>
                <c:pt idx="451">
                  <c:v>1003.4083000000003</c:v>
                </c:pt>
                <c:pt idx="452">
                  <c:v>1003.4260999999998</c:v>
                </c:pt>
                <c:pt idx="453">
                  <c:v>1003.4757000000002</c:v>
                </c:pt>
                <c:pt idx="454">
                  <c:v>1003.439</c:v>
                </c:pt>
                <c:pt idx="455">
                  <c:v>1003.4119999999998</c:v>
                </c:pt>
                <c:pt idx="456">
                  <c:v>1003.3589999999998</c:v>
                </c:pt>
                <c:pt idx="457">
                  <c:v>1003.2941000000002</c:v>
                </c:pt>
                <c:pt idx="458">
                  <c:v>1003.2967000000002</c:v>
                </c:pt>
                <c:pt idx="459">
                  <c:v>1003.2997000000003</c:v>
                </c:pt>
                <c:pt idx="460">
                  <c:v>1003.3254999999998</c:v>
                </c:pt>
                <c:pt idx="461">
                  <c:v>1003.3625999999996</c:v>
                </c:pt>
                <c:pt idx="462">
                  <c:v>1003.3163999999998</c:v>
                </c:pt>
                <c:pt idx="463">
                  <c:v>1003.1678000000001</c:v>
                </c:pt>
                <c:pt idx="464">
                  <c:v>1003.1236</c:v>
                </c:pt>
                <c:pt idx="465">
                  <c:v>1003.1855</c:v>
                </c:pt>
                <c:pt idx="466">
                  <c:v>1003.1378</c:v>
                </c:pt>
                <c:pt idx="467">
                  <c:v>1003.0780999999999</c:v>
                </c:pt>
                <c:pt idx="468">
                  <c:v>1003.1519</c:v>
                </c:pt>
                <c:pt idx="469">
                  <c:v>1003.1915</c:v>
                </c:pt>
                <c:pt idx="470">
                  <c:v>1003.2659</c:v>
                </c:pt>
                <c:pt idx="471">
                  <c:v>1003.2653</c:v>
                </c:pt>
                <c:pt idx="472">
                  <c:v>1003.2227</c:v>
                </c:pt>
                <c:pt idx="473">
                  <c:v>1003.1102</c:v>
                </c:pt>
                <c:pt idx="474">
                  <c:v>1003.1267</c:v>
                </c:pt>
                <c:pt idx="475">
                  <c:v>1003.3304999999998</c:v>
                </c:pt>
                <c:pt idx="476">
                  <c:v>1003.304</c:v>
                </c:pt>
                <c:pt idx="477">
                  <c:v>1003.1984000000002</c:v>
                </c:pt>
                <c:pt idx="478">
                  <c:v>1003.1596</c:v>
                </c:pt>
                <c:pt idx="479">
                  <c:v>1003.1663</c:v>
                </c:pt>
                <c:pt idx="480">
                  <c:v>1003.059</c:v>
                </c:pt>
                <c:pt idx="481">
                  <c:v>1003.107</c:v>
                </c:pt>
                <c:pt idx="482">
                  <c:v>1003.1318</c:v>
                </c:pt>
                <c:pt idx="483">
                  <c:v>1003.1047000000002</c:v>
                </c:pt>
                <c:pt idx="484">
                  <c:v>1003.0693</c:v>
                </c:pt>
                <c:pt idx="485">
                  <c:v>1002.9350999999998</c:v>
                </c:pt>
                <c:pt idx="486">
                  <c:v>1002.8474999999997</c:v>
                </c:pt>
                <c:pt idx="487">
                  <c:v>1002.7519</c:v>
                </c:pt>
                <c:pt idx="488">
                  <c:v>1002.6997000000002</c:v>
                </c:pt>
                <c:pt idx="489">
                  <c:v>1002.6766</c:v>
                </c:pt>
                <c:pt idx="490">
                  <c:v>1002.6899000000002</c:v>
                </c:pt>
                <c:pt idx="491">
                  <c:v>1002.6825</c:v>
                </c:pt>
                <c:pt idx="492">
                  <c:v>1002.7111</c:v>
                </c:pt>
                <c:pt idx="493">
                  <c:v>1002.7620999999998</c:v>
                </c:pt>
                <c:pt idx="494">
                  <c:v>1002.7163</c:v>
                </c:pt>
                <c:pt idx="495">
                  <c:v>1002.7266</c:v>
                </c:pt>
                <c:pt idx="496">
                  <c:v>1002.7315</c:v>
                </c:pt>
                <c:pt idx="497">
                  <c:v>1002.7127</c:v>
                </c:pt>
                <c:pt idx="498">
                  <c:v>1002.6712</c:v>
                </c:pt>
                <c:pt idx="499">
                  <c:v>1002.6070999999997</c:v>
                </c:pt>
                <c:pt idx="500">
                  <c:v>1002.6304</c:v>
                </c:pt>
                <c:pt idx="501">
                  <c:v>1002.5954</c:v>
                </c:pt>
                <c:pt idx="502">
                  <c:v>1002.6816</c:v>
                </c:pt>
                <c:pt idx="503">
                  <c:v>1002.6317</c:v>
                </c:pt>
                <c:pt idx="504">
                  <c:v>1002.6275999999998</c:v>
                </c:pt>
                <c:pt idx="505">
                  <c:v>1002.5883000000002</c:v>
                </c:pt>
                <c:pt idx="506">
                  <c:v>1002.6142</c:v>
                </c:pt>
                <c:pt idx="507">
                  <c:v>1002.5836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1362656"/>
        <c:axId val="591363216"/>
      </c:scatterChart>
      <c:valAx>
        <c:axId val="591362656"/>
        <c:scaling>
          <c:orientation val="minMax"/>
          <c:min val="0.70000000000000062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Time (HH:mm:ss)</a:t>
                </a:r>
              </a:p>
            </c:rich>
          </c:tx>
          <c:layout/>
          <c:overlay val="0"/>
        </c:title>
        <c:numFmt formatCode="h:mm:ss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91363216"/>
        <c:crosses val="autoZero"/>
        <c:crossBetween val="midCat"/>
      </c:valAx>
      <c:valAx>
        <c:axId val="591363216"/>
        <c:scaling>
          <c:orientation val="minMax"/>
          <c:min val="1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/>
                  <a:t>Air Pressure (hPa)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913626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 dirty="0" smtClean="0"/>
              <a:t>HP206C</a:t>
            </a:r>
          </a:p>
        </c:rich>
      </c:tx>
      <c:layout>
        <c:manualLayout>
          <c:xMode val="edge"/>
          <c:yMode val="edge"/>
          <c:x val="0.44462610523113927"/>
          <c:y val="3.0388031790556335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HP20x</c:v>
          </c:tx>
          <c:spPr>
            <a:ln w="28575">
              <a:noFill/>
            </a:ln>
          </c:spPr>
          <c:marker>
            <c:symbol val="circle"/>
            <c:size val="4"/>
            <c:spPr>
              <a:ln>
                <a:solidFill>
                  <a:schemeClr val="accent2">
                    <a:lumMod val="50000"/>
                  </a:schemeClr>
                </a:solidFill>
              </a:ln>
            </c:spPr>
          </c:marker>
          <c:xVal>
            <c:numRef>
              <c:f>'28-29072015'!$B$3:$B$537</c:f>
              <c:numCache>
                <c:formatCode>h:mm:ss</c:formatCode>
                <c:ptCount val="535"/>
                <c:pt idx="0">
                  <c:v>0.7055555555555556</c:v>
                </c:pt>
                <c:pt idx="1">
                  <c:v>0.70625000000000004</c:v>
                </c:pt>
                <c:pt idx="2">
                  <c:v>0.70694444444444482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0.70902777777777781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0.71180555555555591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0.71458333333333335</c:v>
                </c:pt>
                <c:pt idx="14">
                  <c:v>0.71527777777777779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0.71736111111111112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0.72013888888888911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0.72291666666666654</c:v>
                </c:pt>
                <c:pt idx="26">
                  <c:v>0.72361111111111132</c:v>
                </c:pt>
                <c:pt idx="27">
                  <c:v>0.72430555555555565</c:v>
                </c:pt>
                <c:pt idx="28">
                  <c:v>0.7250000000000002</c:v>
                </c:pt>
                <c:pt idx="29">
                  <c:v>0.72569444444444475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0.72847222222222219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0.73125000000000018</c:v>
                </c:pt>
                <c:pt idx="38">
                  <c:v>0.73194444444444473</c:v>
                </c:pt>
                <c:pt idx="39">
                  <c:v>0.73263888888888906</c:v>
                </c:pt>
                <c:pt idx="40">
                  <c:v>0.7333333333333335</c:v>
                </c:pt>
                <c:pt idx="41">
                  <c:v>0.73402777777777772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0.73611111111111105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0.73888888888888904</c:v>
                </c:pt>
                <c:pt idx="49">
                  <c:v>0.73958333333333348</c:v>
                </c:pt>
                <c:pt idx="50">
                  <c:v>0.7402777777777777</c:v>
                </c:pt>
                <c:pt idx="51">
                  <c:v>0.74097222222222214</c:v>
                </c:pt>
                <c:pt idx="52">
                  <c:v>0.7416666666666667</c:v>
                </c:pt>
                <c:pt idx="53">
                  <c:v>0.74236111111111103</c:v>
                </c:pt>
                <c:pt idx="54">
                  <c:v>0.7430555555555558</c:v>
                </c:pt>
                <c:pt idx="55">
                  <c:v>0.74375000000000013</c:v>
                </c:pt>
                <c:pt idx="56">
                  <c:v>0.74444444444444469</c:v>
                </c:pt>
                <c:pt idx="57">
                  <c:v>0.74513888888888902</c:v>
                </c:pt>
                <c:pt idx="58">
                  <c:v>0.74583333333333346</c:v>
                </c:pt>
                <c:pt idx="59">
                  <c:v>0.74652777777777768</c:v>
                </c:pt>
                <c:pt idx="60">
                  <c:v>0.74722222222222212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0.74930555555555578</c:v>
                </c:pt>
                <c:pt idx="64">
                  <c:v>0.75000000000000011</c:v>
                </c:pt>
                <c:pt idx="65">
                  <c:v>0.75069444444444478</c:v>
                </c:pt>
                <c:pt idx="66">
                  <c:v>0.75138888888888899</c:v>
                </c:pt>
                <c:pt idx="67">
                  <c:v>0.75208333333333344</c:v>
                </c:pt>
                <c:pt idx="68">
                  <c:v>0.75277777777777788</c:v>
                </c:pt>
                <c:pt idx="69">
                  <c:v>0.7534722222222221</c:v>
                </c:pt>
                <c:pt idx="70">
                  <c:v>0.75416666666666654</c:v>
                </c:pt>
                <c:pt idx="71">
                  <c:v>0.7548611111111112</c:v>
                </c:pt>
                <c:pt idx="72">
                  <c:v>0.75555555555555565</c:v>
                </c:pt>
                <c:pt idx="73">
                  <c:v>0.75625000000000009</c:v>
                </c:pt>
                <c:pt idx="74">
                  <c:v>0.75694444444444475</c:v>
                </c:pt>
                <c:pt idx="75">
                  <c:v>0.75763888888888908</c:v>
                </c:pt>
                <c:pt idx="76">
                  <c:v>0.75833333333333341</c:v>
                </c:pt>
                <c:pt idx="77">
                  <c:v>0.75902777777777763</c:v>
                </c:pt>
                <c:pt idx="78">
                  <c:v>0.7597222222222223</c:v>
                </c:pt>
                <c:pt idx="79">
                  <c:v>0.76041666666666652</c:v>
                </c:pt>
                <c:pt idx="80">
                  <c:v>0.76111111111111118</c:v>
                </c:pt>
                <c:pt idx="81">
                  <c:v>0.76180555555555574</c:v>
                </c:pt>
                <c:pt idx="82">
                  <c:v>0.76249999999999984</c:v>
                </c:pt>
                <c:pt idx="83">
                  <c:v>0.76319444444444473</c:v>
                </c:pt>
                <c:pt idx="84">
                  <c:v>0.76388888888888895</c:v>
                </c:pt>
                <c:pt idx="85">
                  <c:v>0.76458333333333339</c:v>
                </c:pt>
                <c:pt idx="86">
                  <c:v>0.76527777777777761</c:v>
                </c:pt>
                <c:pt idx="87">
                  <c:v>0.76597222222222205</c:v>
                </c:pt>
                <c:pt idx="88">
                  <c:v>0.76666666666666661</c:v>
                </c:pt>
                <c:pt idx="89">
                  <c:v>0.76736111111111094</c:v>
                </c:pt>
                <c:pt idx="90">
                  <c:v>0.76805555555555571</c:v>
                </c:pt>
                <c:pt idx="91">
                  <c:v>0.76875000000000004</c:v>
                </c:pt>
                <c:pt idx="92">
                  <c:v>0.76944444444444471</c:v>
                </c:pt>
                <c:pt idx="93">
                  <c:v>0.77013888888888893</c:v>
                </c:pt>
                <c:pt idx="94">
                  <c:v>0.77083333333333348</c:v>
                </c:pt>
                <c:pt idx="95">
                  <c:v>0.7715277777777777</c:v>
                </c:pt>
                <c:pt idx="96">
                  <c:v>0.77222222222222203</c:v>
                </c:pt>
                <c:pt idx="97">
                  <c:v>0.7729166666666667</c:v>
                </c:pt>
                <c:pt idx="98">
                  <c:v>0.77361111111111114</c:v>
                </c:pt>
                <c:pt idx="99">
                  <c:v>0.7743055555555558</c:v>
                </c:pt>
                <c:pt idx="100">
                  <c:v>0.77500000000000002</c:v>
                </c:pt>
                <c:pt idx="101">
                  <c:v>0.7756944444444448</c:v>
                </c:pt>
                <c:pt idx="102">
                  <c:v>0.77638888888888891</c:v>
                </c:pt>
                <c:pt idx="103">
                  <c:v>0.77708333333333335</c:v>
                </c:pt>
                <c:pt idx="104">
                  <c:v>0.7777777777777779</c:v>
                </c:pt>
                <c:pt idx="105">
                  <c:v>0.77847222222222201</c:v>
                </c:pt>
                <c:pt idx="106">
                  <c:v>0.77916666666666645</c:v>
                </c:pt>
                <c:pt idx="107">
                  <c:v>0.77986111111111112</c:v>
                </c:pt>
                <c:pt idx="108">
                  <c:v>0.78055555555555534</c:v>
                </c:pt>
                <c:pt idx="109">
                  <c:v>0.78124999999999978</c:v>
                </c:pt>
                <c:pt idx="110">
                  <c:v>0.78194444444444444</c:v>
                </c:pt>
                <c:pt idx="111">
                  <c:v>0.78263888888888888</c:v>
                </c:pt>
                <c:pt idx="112">
                  <c:v>0.7833333333333331</c:v>
                </c:pt>
                <c:pt idx="113">
                  <c:v>0.78402777777777755</c:v>
                </c:pt>
                <c:pt idx="114">
                  <c:v>0.78472222222222199</c:v>
                </c:pt>
                <c:pt idx="115">
                  <c:v>0.78541666666666621</c:v>
                </c:pt>
                <c:pt idx="116">
                  <c:v>0.78611111111111087</c:v>
                </c:pt>
                <c:pt idx="117">
                  <c:v>0.78680555555555554</c:v>
                </c:pt>
                <c:pt idx="118">
                  <c:v>0.78749999999999976</c:v>
                </c:pt>
                <c:pt idx="119">
                  <c:v>0.78819444444444442</c:v>
                </c:pt>
                <c:pt idx="120">
                  <c:v>0.78888888888888864</c:v>
                </c:pt>
                <c:pt idx="121">
                  <c:v>0.78958333333333308</c:v>
                </c:pt>
                <c:pt idx="122">
                  <c:v>0.79027777777777752</c:v>
                </c:pt>
                <c:pt idx="123">
                  <c:v>0.79097222222222197</c:v>
                </c:pt>
                <c:pt idx="124">
                  <c:v>0.79166666666666641</c:v>
                </c:pt>
                <c:pt idx="125">
                  <c:v>0.79236111111111063</c:v>
                </c:pt>
                <c:pt idx="126">
                  <c:v>0.79305555555555551</c:v>
                </c:pt>
                <c:pt idx="127">
                  <c:v>0.79374999999999973</c:v>
                </c:pt>
                <c:pt idx="128">
                  <c:v>0.7944444444444444</c:v>
                </c:pt>
                <c:pt idx="129">
                  <c:v>0.79513888888888862</c:v>
                </c:pt>
                <c:pt idx="130">
                  <c:v>0.79583333333333328</c:v>
                </c:pt>
                <c:pt idx="131">
                  <c:v>0.7965277777777775</c:v>
                </c:pt>
                <c:pt idx="132">
                  <c:v>0.79722222222222172</c:v>
                </c:pt>
                <c:pt idx="133">
                  <c:v>0.79791666666666639</c:v>
                </c:pt>
                <c:pt idx="134">
                  <c:v>0.79861111111111083</c:v>
                </c:pt>
                <c:pt idx="135">
                  <c:v>0.79930555555555549</c:v>
                </c:pt>
                <c:pt idx="136">
                  <c:v>0.79999999999999971</c:v>
                </c:pt>
                <c:pt idx="137">
                  <c:v>0.80069444444444449</c:v>
                </c:pt>
                <c:pt idx="138">
                  <c:v>0.8013888888888886</c:v>
                </c:pt>
                <c:pt idx="139">
                  <c:v>0.80208333333333304</c:v>
                </c:pt>
                <c:pt idx="140">
                  <c:v>0.8027777777777777</c:v>
                </c:pt>
                <c:pt idx="141">
                  <c:v>0.8034722222222217</c:v>
                </c:pt>
                <c:pt idx="142">
                  <c:v>0.80416666666666636</c:v>
                </c:pt>
                <c:pt idx="143">
                  <c:v>0.80486111111111081</c:v>
                </c:pt>
                <c:pt idx="144">
                  <c:v>0.80555555555555525</c:v>
                </c:pt>
                <c:pt idx="145">
                  <c:v>0.80624999999999969</c:v>
                </c:pt>
                <c:pt idx="146">
                  <c:v>0.80694444444444435</c:v>
                </c:pt>
                <c:pt idx="147">
                  <c:v>0.80763888888888891</c:v>
                </c:pt>
                <c:pt idx="148">
                  <c:v>0.80833333333333302</c:v>
                </c:pt>
                <c:pt idx="149">
                  <c:v>0.80902777777777768</c:v>
                </c:pt>
                <c:pt idx="150">
                  <c:v>0.8097222222222219</c:v>
                </c:pt>
                <c:pt idx="151">
                  <c:v>0.81041666666666612</c:v>
                </c:pt>
                <c:pt idx="152">
                  <c:v>0.81111111111111078</c:v>
                </c:pt>
                <c:pt idx="153">
                  <c:v>0.81180555555555545</c:v>
                </c:pt>
                <c:pt idx="154">
                  <c:v>0.81249999999999967</c:v>
                </c:pt>
                <c:pt idx="155">
                  <c:v>0.81319444444444433</c:v>
                </c:pt>
                <c:pt idx="156">
                  <c:v>0.81388888888888877</c:v>
                </c:pt>
                <c:pt idx="157">
                  <c:v>0.81458333333333299</c:v>
                </c:pt>
                <c:pt idx="158">
                  <c:v>0.81527777777777743</c:v>
                </c:pt>
                <c:pt idx="159">
                  <c:v>0.81597222222222188</c:v>
                </c:pt>
                <c:pt idx="160">
                  <c:v>0.81666666666666632</c:v>
                </c:pt>
                <c:pt idx="161">
                  <c:v>0.81736111111111076</c:v>
                </c:pt>
                <c:pt idx="162">
                  <c:v>0.81805555555555542</c:v>
                </c:pt>
                <c:pt idx="163">
                  <c:v>0.81874999999999964</c:v>
                </c:pt>
                <c:pt idx="164">
                  <c:v>0.81944444444444431</c:v>
                </c:pt>
                <c:pt idx="165">
                  <c:v>0.82013888888888864</c:v>
                </c:pt>
                <c:pt idx="166">
                  <c:v>0.82083333333333319</c:v>
                </c:pt>
                <c:pt idx="167">
                  <c:v>0.82152777777777741</c:v>
                </c:pt>
                <c:pt idx="168">
                  <c:v>0.82222222222222163</c:v>
                </c:pt>
                <c:pt idx="169">
                  <c:v>0.8229166666666663</c:v>
                </c:pt>
                <c:pt idx="170">
                  <c:v>0.82361111111111074</c:v>
                </c:pt>
                <c:pt idx="171">
                  <c:v>0.8243055555555554</c:v>
                </c:pt>
                <c:pt idx="172">
                  <c:v>0.82499999999999962</c:v>
                </c:pt>
                <c:pt idx="173">
                  <c:v>0.82569444444444451</c:v>
                </c:pt>
                <c:pt idx="174">
                  <c:v>0.82638888888888862</c:v>
                </c:pt>
                <c:pt idx="175">
                  <c:v>0.82708333333333295</c:v>
                </c:pt>
                <c:pt idx="176">
                  <c:v>0.82777777777777761</c:v>
                </c:pt>
                <c:pt idx="177">
                  <c:v>0.82847222222222161</c:v>
                </c:pt>
                <c:pt idx="178">
                  <c:v>0.82916666666666627</c:v>
                </c:pt>
                <c:pt idx="179">
                  <c:v>0.82986111111111072</c:v>
                </c:pt>
                <c:pt idx="180">
                  <c:v>0.83055555555555538</c:v>
                </c:pt>
                <c:pt idx="181">
                  <c:v>0.8312499999999996</c:v>
                </c:pt>
                <c:pt idx="182">
                  <c:v>0.83194444444444426</c:v>
                </c:pt>
                <c:pt idx="183">
                  <c:v>0.83263888888888882</c:v>
                </c:pt>
                <c:pt idx="184">
                  <c:v>0.83333333333333293</c:v>
                </c:pt>
                <c:pt idx="185">
                  <c:v>0.83402777777777759</c:v>
                </c:pt>
                <c:pt idx="186">
                  <c:v>0.83472222222222181</c:v>
                </c:pt>
                <c:pt idx="187">
                  <c:v>0.83541666666666603</c:v>
                </c:pt>
                <c:pt idx="188">
                  <c:v>0.83611111111111069</c:v>
                </c:pt>
                <c:pt idx="189">
                  <c:v>0.83680555555555536</c:v>
                </c:pt>
                <c:pt idx="190">
                  <c:v>0.83749999999999969</c:v>
                </c:pt>
                <c:pt idx="191">
                  <c:v>0.83819444444444424</c:v>
                </c:pt>
                <c:pt idx="192">
                  <c:v>0.8388888888888888</c:v>
                </c:pt>
                <c:pt idx="193">
                  <c:v>0.8395833333333329</c:v>
                </c:pt>
                <c:pt idx="194">
                  <c:v>0.84027777777777735</c:v>
                </c:pt>
                <c:pt idx="195">
                  <c:v>0.84097222222222179</c:v>
                </c:pt>
                <c:pt idx="196">
                  <c:v>0.84166666666666623</c:v>
                </c:pt>
                <c:pt idx="197">
                  <c:v>0.84236111111111067</c:v>
                </c:pt>
                <c:pt idx="198">
                  <c:v>0.84305555555555534</c:v>
                </c:pt>
                <c:pt idx="199">
                  <c:v>0.84374999999999989</c:v>
                </c:pt>
                <c:pt idx="200">
                  <c:v>0.84444444444444422</c:v>
                </c:pt>
                <c:pt idx="201">
                  <c:v>0.84513888888888866</c:v>
                </c:pt>
                <c:pt idx="202">
                  <c:v>0.8458333333333331</c:v>
                </c:pt>
                <c:pt idx="203">
                  <c:v>0.84652777777777732</c:v>
                </c:pt>
                <c:pt idx="204">
                  <c:v>0.84722222222222177</c:v>
                </c:pt>
                <c:pt idx="205">
                  <c:v>0.84791666666666621</c:v>
                </c:pt>
                <c:pt idx="206">
                  <c:v>0.84861111111111065</c:v>
                </c:pt>
                <c:pt idx="207">
                  <c:v>0.84930555555555531</c:v>
                </c:pt>
                <c:pt idx="208">
                  <c:v>0.84999999999999964</c:v>
                </c:pt>
                <c:pt idx="209">
                  <c:v>0.85069444444444442</c:v>
                </c:pt>
                <c:pt idx="210">
                  <c:v>0.85138888888888864</c:v>
                </c:pt>
                <c:pt idx="211">
                  <c:v>0.85208333333333308</c:v>
                </c:pt>
                <c:pt idx="212">
                  <c:v>0.85277777777777752</c:v>
                </c:pt>
                <c:pt idx="213">
                  <c:v>0.85347222222222152</c:v>
                </c:pt>
                <c:pt idx="214">
                  <c:v>0.85416666666666619</c:v>
                </c:pt>
                <c:pt idx="215">
                  <c:v>0.85486111111111063</c:v>
                </c:pt>
                <c:pt idx="216">
                  <c:v>0.85555555555555529</c:v>
                </c:pt>
                <c:pt idx="217">
                  <c:v>0.85624999999999962</c:v>
                </c:pt>
                <c:pt idx="218">
                  <c:v>0.85694444444444429</c:v>
                </c:pt>
                <c:pt idx="219">
                  <c:v>0.85763888888888873</c:v>
                </c:pt>
                <c:pt idx="220">
                  <c:v>0.85833333333333284</c:v>
                </c:pt>
                <c:pt idx="221">
                  <c:v>0.8590277777777775</c:v>
                </c:pt>
                <c:pt idx="222">
                  <c:v>0.85972222222222172</c:v>
                </c:pt>
                <c:pt idx="223">
                  <c:v>0.86041666666666616</c:v>
                </c:pt>
                <c:pt idx="224">
                  <c:v>0.86111111111111061</c:v>
                </c:pt>
                <c:pt idx="225">
                  <c:v>0.86180555555555538</c:v>
                </c:pt>
                <c:pt idx="226">
                  <c:v>0.8624999999999996</c:v>
                </c:pt>
                <c:pt idx="227">
                  <c:v>0.86319444444444415</c:v>
                </c:pt>
                <c:pt idx="228">
                  <c:v>0.86388888888888871</c:v>
                </c:pt>
                <c:pt idx="229">
                  <c:v>0.86458333333333282</c:v>
                </c:pt>
                <c:pt idx="230">
                  <c:v>0.86527777777777748</c:v>
                </c:pt>
                <c:pt idx="231">
                  <c:v>0.8659722222222217</c:v>
                </c:pt>
                <c:pt idx="232">
                  <c:v>0.86666666666666614</c:v>
                </c:pt>
                <c:pt idx="233">
                  <c:v>0.86736111111111069</c:v>
                </c:pt>
                <c:pt idx="234">
                  <c:v>0.86805555555555525</c:v>
                </c:pt>
                <c:pt idx="235">
                  <c:v>0.8687499999999998</c:v>
                </c:pt>
                <c:pt idx="236">
                  <c:v>0.86944444444444413</c:v>
                </c:pt>
                <c:pt idx="237">
                  <c:v>0.87013888888888868</c:v>
                </c:pt>
                <c:pt idx="238">
                  <c:v>0.87083333333333302</c:v>
                </c:pt>
                <c:pt idx="239">
                  <c:v>0.87152777777777724</c:v>
                </c:pt>
                <c:pt idx="240">
                  <c:v>0.87222222222222168</c:v>
                </c:pt>
                <c:pt idx="241">
                  <c:v>0.87291666666666612</c:v>
                </c:pt>
                <c:pt idx="242">
                  <c:v>0.87361111111111089</c:v>
                </c:pt>
                <c:pt idx="243">
                  <c:v>0.87430555555555522</c:v>
                </c:pt>
                <c:pt idx="244">
                  <c:v>0.87499999999999978</c:v>
                </c:pt>
                <c:pt idx="245">
                  <c:v>0.87569444444444433</c:v>
                </c:pt>
                <c:pt idx="246">
                  <c:v>0.87638888888888855</c:v>
                </c:pt>
                <c:pt idx="247">
                  <c:v>0.87708333333333299</c:v>
                </c:pt>
                <c:pt idx="248">
                  <c:v>0.87777777777777743</c:v>
                </c:pt>
                <c:pt idx="249">
                  <c:v>0.87847222222222154</c:v>
                </c:pt>
                <c:pt idx="250">
                  <c:v>0.8791666666666661</c:v>
                </c:pt>
                <c:pt idx="251">
                  <c:v>0.87986111111111065</c:v>
                </c:pt>
                <c:pt idx="252">
                  <c:v>0.88055555555555498</c:v>
                </c:pt>
                <c:pt idx="253">
                  <c:v>0.88124999999999942</c:v>
                </c:pt>
                <c:pt idx="254">
                  <c:v>0.88194444444444409</c:v>
                </c:pt>
                <c:pt idx="255">
                  <c:v>0.88263888888888853</c:v>
                </c:pt>
                <c:pt idx="256">
                  <c:v>0.88333333333333253</c:v>
                </c:pt>
                <c:pt idx="257">
                  <c:v>0.88402777777777719</c:v>
                </c:pt>
                <c:pt idx="258">
                  <c:v>0.88472222222222152</c:v>
                </c:pt>
                <c:pt idx="259">
                  <c:v>0.88541666666666585</c:v>
                </c:pt>
                <c:pt idx="260">
                  <c:v>0.88611111111111052</c:v>
                </c:pt>
                <c:pt idx="261">
                  <c:v>0.88680555555555518</c:v>
                </c:pt>
                <c:pt idx="262">
                  <c:v>0.8874999999999994</c:v>
                </c:pt>
                <c:pt idx="263">
                  <c:v>0.88819444444444384</c:v>
                </c:pt>
                <c:pt idx="264">
                  <c:v>0.88888888888888851</c:v>
                </c:pt>
                <c:pt idx="265">
                  <c:v>0.8895833333333325</c:v>
                </c:pt>
                <c:pt idx="266">
                  <c:v>0.89027777777777717</c:v>
                </c:pt>
                <c:pt idx="267">
                  <c:v>0.8909722222222215</c:v>
                </c:pt>
                <c:pt idx="268">
                  <c:v>0.89166666666666583</c:v>
                </c:pt>
                <c:pt idx="269">
                  <c:v>0.89236111111111049</c:v>
                </c:pt>
                <c:pt idx="270">
                  <c:v>0.89305555555555494</c:v>
                </c:pt>
                <c:pt idx="271">
                  <c:v>0.8937499999999996</c:v>
                </c:pt>
                <c:pt idx="272">
                  <c:v>0.89444444444444382</c:v>
                </c:pt>
                <c:pt idx="273">
                  <c:v>0.89513888888888848</c:v>
                </c:pt>
                <c:pt idx="274">
                  <c:v>0.8958333333333327</c:v>
                </c:pt>
                <c:pt idx="275">
                  <c:v>0.89652777777777692</c:v>
                </c:pt>
                <c:pt idx="276">
                  <c:v>0.89722222222222159</c:v>
                </c:pt>
                <c:pt idx="277">
                  <c:v>0.89791666666666581</c:v>
                </c:pt>
                <c:pt idx="278">
                  <c:v>0.89861111111111069</c:v>
                </c:pt>
                <c:pt idx="279">
                  <c:v>0.89930555555555491</c:v>
                </c:pt>
                <c:pt idx="280">
                  <c:v>0.89999999999999958</c:v>
                </c:pt>
                <c:pt idx="281">
                  <c:v>0.90069444444444402</c:v>
                </c:pt>
                <c:pt idx="282">
                  <c:v>0.90138888888888824</c:v>
                </c:pt>
                <c:pt idx="283">
                  <c:v>0.90208333333333268</c:v>
                </c:pt>
                <c:pt idx="284">
                  <c:v>0.90277777777777712</c:v>
                </c:pt>
                <c:pt idx="285">
                  <c:v>0.90347222222222157</c:v>
                </c:pt>
                <c:pt idx="286">
                  <c:v>0.90416666666666579</c:v>
                </c:pt>
                <c:pt idx="287">
                  <c:v>0.90486111111111045</c:v>
                </c:pt>
                <c:pt idx="288">
                  <c:v>0.90555555555555489</c:v>
                </c:pt>
                <c:pt idx="289">
                  <c:v>0.90624999999999933</c:v>
                </c:pt>
                <c:pt idx="290">
                  <c:v>0.906944444444444</c:v>
                </c:pt>
                <c:pt idx="291">
                  <c:v>0.90763888888888844</c:v>
                </c:pt>
                <c:pt idx="292">
                  <c:v>0.90833333333333266</c:v>
                </c:pt>
                <c:pt idx="293">
                  <c:v>0.9090277777777771</c:v>
                </c:pt>
                <c:pt idx="294">
                  <c:v>0.90972222222222154</c:v>
                </c:pt>
                <c:pt idx="295">
                  <c:v>0.91041666666666576</c:v>
                </c:pt>
                <c:pt idx="296">
                  <c:v>0.91111111111111043</c:v>
                </c:pt>
                <c:pt idx="297">
                  <c:v>0.91180555555555509</c:v>
                </c:pt>
                <c:pt idx="298">
                  <c:v>0.91249999999999931</c:v>
                </c:pt>
                <c:pt idx="299">
                  <c:v>0.91319444444444375</c:v>
                </c:pt>
                <c:pt idx="300">
                  <c:v>0.91388888888888842</c:v>
                </c:pt>
                <c:pt idx="301">
                  <c:v>0.91458333333333253</c:v>
                </c:pt>
                <c:pt idx="302">
                  <c:v>0.91527777777777708</c:v>
                </c:pt>
                <c:pt idx="303">
                  <c:v>0.91597222222222152</c:v>
                </c:pt>
                <c:pt idx="304">
                  <c:v>0.91666666666666596</c:v>
                </c:pt>
                <c:pt idx="305">
                  <c:v>0.91736111111111041</c:v>
                </c:pt>
                <c:pt idx="306">
                  <c:v>0.91805555555555485</c:v>
                </c:pt>
                <c:pt idx="307">
                  <c:v>0.91874999999999951</c:v>
                </c:pt>
                <c:pt idx="308">
                  <c:v>0.91944444444444373</c:v>
                </c:pt>
                <c:pt idx="309">
                  <c:v>0.9201388888888884</c:v>
                </c:pt>
                <c:pt idx="310">
                  <c:v>0.92083333333333262</c:v>
                </c:pt>
                <c:pt idx="311">
                  <c:v>0.92152777777777706</c:v>
                </c:pt>
                <c:pt idx="312">
                  <c:v>0.9222222222222215</c:v>
                </c:pt>
                <c:pt idx="313">
                  <c:v>0.92291666666666572</c:v>
                </c:pt>
                <c:pt idx="314">
                  <c:v>0.92361111111111061</c:v>
                </c:pt>
                <c:pt idx="315">
                  <c:v>0.92430555555555483</c:v>
                </c:pt>
                <c:pt idx="316">
                  <c:v>0.92499999999999949</c:v>
                </c:pt>
                <c:pt idx="317">
                  <c:v>0.92569444444444393</c:v>
                </c:pt>
                <c:pt idx="318">
                  <c:v>0.92638888888888815</c:v>
                </c:pt>
                <c:pt idx="319">
                  <c:v>0.9270833333333327</c:v>
                </c:pt>
                <c:pt idx="320">
                  <c:v>0.92777777777777704</c:v>
                </c:pt>
                <c:pt idx="321">
                  <c:v>0.92847222222222148</c:v>
                </c:pt>
                <c:pt idx="322">
                  <c:v>0.9291666666666657</c:v>
                </c:pt>
                <c:pt idx="323">
                  <c:v>0.92986111111111058</c:v>
                </c:pt>
                <c:pt idx="324">
                  <c:v>0.9305555555555548</c:v>
                </c:pt>
                <c:pt idx="325">
                  <c:v>0.93124999999999925</c:v>
                </c:pt>
                <c:pt idx="326">
                  <c:v>0.93194444444444391</c:v>
                </c:pt>
                <c:pt idx="327">
                  <c:v>0.93263888888888835</c:v>
                </c:pt>
                <c:pt idx="328">
                  <c:v>0.93333333333333268</c:v>
                </c:pt>
                <c:pt idx="329">
                  <c:v>0.93402777777777701</c:v>
                </c:pt>
                <c:pt idx="330">
                  <c:v>0.93472222222222145</c:v>
                </c:pt>
                <c:pt idx="331">
                  <c:v>0.93541666666666567</c:v>
                </c:pt>
                <c:pt idx="332">
                  <c:v>0.93611111111111034</c:v>
                </c:pt>
                <c:pt idx="333">
                  <c:v>0.936805555555555</c:v>
                </c:pt>
                <c:pt idx="334">
                  <c:v>0.93749999999999922</c:v>
                </c:pt>
                <c:pt idx="335">
                  <c:v>0.93819444444444389</c:v>
                </c:pt>
                <c:pt idx="336">
                  <c:v>0.93888888888888833</c:v>
                </c:pt>
                <c:pt idx="337">
                  <c:v>0.93958333333333255</c:v>
                </c:pt>
                <c:pt idx="338">
                  <c:v>0.94027777777777699</c:v>
                </c:pt>
                <c:pt idx="339">
                  <c:v>0.94097222222222143</c:v>
                </c:pt>
                <c:pt idx="340">
                  <c:v>0.94166666666666587</c:v>
                </c:pt>
                <c:pt idx="341">
                  <c:v>0.94236111111111032</c:v>
                </c:pt>
                <c:pt idx="342">
                  <c:v>0.94305555555555498</c:v>
                </c:pt>
                <c:pt idx="343">
                  <c:v>0.94374999999999942</c:v>
                </c:pt>
                <c:pt idx="344">
                  <c:v>0.94444444444444364</c:v>
                </c:pt>
                <c:pt idx="345">
                  <c:v>0.94513888888888831</c:v>
                </c:pt>
                <c:pt idx="346">
                  <c:v>0.94583333333333264</c:v>
                </c:pt>
                <c:pt idx="347">
                  <c:v>0.94652777777777697</c:v>
                </c:pt>
                <c:pt idx="348">
                  <c:v>0.94722222222222141</c:v>
                </c:pt>
                <c:pt idx="349">
                  <c:v>0.94791666666666563</c:v>
                </c:pt>
                <c:pt idx="350">
                  <c:v>0.94861111111111052</c:v>
                </c:pt>
                <c:pt idx="351">
                  <c:v>0.94930555555555474</c:v>
                </c:pt>
                <c:pt idx="352">
                  <c:v>0.9499999999999994</c:v>
                </c:pt>
                <c:pt idx="353">
                  <c:v>0.95069444444444384</c:v>
                </c:pt>
                <c:pt idx="354">
                  <c:v>0.95138888888888828</c:v>
                </c:pt>
                <c:pt idx="355">
                  <c:v>0.95208333333333262</c:v>
                </c:pt>
                <c:pt idx="356">
                  <c:v>0.95277777777777695</c:v>
                </c:pt>
                <c:pt idx="357">
                  <c:v>0.95347222222222139</c:v>
                </c:pt>
                <c:pt idx="358">
                  <c:v>0.95416666666666561</c:v>
                </c:pt>
                <c:pt idx="359">
                  <c:v>0.95486111111111049</c:v>
                </c:pt>
                <c:pt idx="360">
                  <c:v>0.95555555555555471</c:v>
                </c:pt>
                <c:pt idx="361">
                  <c:v>0.95624999999999938</c:v>
                </c:pt>
                <c:pt idx="362">
                  <c:v>0.95694444444444382</c:v>
                </c:pt>
                <c:pt idx="363">
                  <c:v>0.95763888888888826</c:v>
                </c:pt>
                <c:pt idx="364">
                  <c:v>0.9583333333333327</c:v>
                </c:pt>
                <c:pt idx="365">
                  <c:v>0.95902777777777692</c:v>
                </c:pt>
                <c:pt idx="366">
                  <c:v>0.95972222222222159</c:v>
                </c:pt>
                <c:pt idx="367">
                  <c:v>0.96041666666666559</c:v>
                </c:pt>
                <c:pt idx="368">
                  <c:v>0.96111111111111025</c:v>
                </c:pt>
                <c:pt idx="369">
                  <c:v>0.96180555555555491</c:v>
                </c:pt>
                <c:pt idx="370">
                  <c:v>0.96249999999999913</c:v>
                </c:pt>
                <c:pt idx="371">
                  <c:v>0.96319444444444391</c:v>
                </c:pt>
                <c:pt idx="372">
                  <c:v>0.96388888888888824</c:v>
                </c:pt>
                <c:pt idx="373">
                  <c:v>0.96458333333333268</c:v>
                </c:pt>
                <c:pt idx="374">
                  <c:v>0.9652777777777769</c:v>
                </c:pt>
                <c:pt idx="375">
                  <c:v>0.96597222222222134</c:v>
                </c:pt>
                <c:pt idx="376">
                  <c:v>0.96666666666666579</c:v>
                </c:pt>
                <c:pt idx="377">
                  <c:v>0.96736111111111023</c:v>
                </c:pt>
                <c:pt idx="378">
                  <c:v>0.96805555555555489</c:v>
                </c:pt>
                <c:pt idx="379">
                  <c:v>0.96874999999999933</c:v>
                </c:pt>
                <c:pt idx="380">
                  <c:v>0.96944444444444378</c:v>
                </c:pt>
                <c:pt idx="381">
                  <c:v>0.97013888888888822</c:v>
                </c:pt>
                <c:pt idx="382">
                  <c:v>0.97083333333333266</c:v>
                </c:pt>
                <c:pt idx="383">
                  <c:v>0.97152777777777688</c:v>
                </c:pt>
                <c:pt idx="384">
                  <c:v>0.97222222222222132</c:v>
                </c:pt>
                <c:pt idx="385">
                  <c:v>0.97291666666666576</c:v>
                </c:pt>
                <c:pt idx="386">
                  <c:v>0.97361111111111043</c:v>
                </c:pt>
                <c:pt idx="387">
                  <c:v>0.97430555555555465</c:v>
                </c:pt>
                <c:pt idx="388">
                  <c:v>0.97499999999999931</c:v>
                </c:pt>
                <c:pt idx="389">
                  <c:v>0.97569444444444386</c:v>
                </c:pt>
                <c:pt idx="390">
                  <c:v>0.9763888888888882</c:v>
                </c:pt>
                <c:pt idx="391">
                  <c:v>0.97708333333333264</c:v>
                </c:pt>
                <c:pt idx="392">
                  <c:v>0.97777777777777708</c:v>
                </c:pt>
                <c:pt idx="393">
                  <c:v>0.9784722222222213</c:v>
                </c:pt>
                <c:pt idx="394">
                  <c:v>0.97916666666666552</c:v>
                </c:pt>
                <c:pt idx="395">
                  <c:v>0.97986111111111041</c:v>
                </c:pt>
                <c:pt idx="396">
                  <c:v>0.98055555555555451</c:v>
                </c:pt>
                <c:pt idx="397">
                  <c:v>0.98124999999999907</c:v>
                </c:pt>
                <c:pt idx="398">
                  <c:v>0.98194444444444362</c:v>
                </c:pt>
                <c:pt idx="399">
                  <c:v>0.98263888888888795</c:v>
                </c:pt>
                <c:pt idx="400">
                  <c:v>0.98333333333333239</c:v>
                </c:pt>
                <c:pt idx="401">
                  <c:v>0.98402777777777661</c:v>
                </c:pt>
                <c:pt idx="402">
                  <c:v>0.98472222222222128</c:v>
                </c:pt>
                <c:pt idx="403">
                  <c:v>0.98541666666666539</c:v>
                </c:pt>
                <c:pt idx="404">
                  <c:v>0.98611111111111016</c:v>
                </c:pt>
                <c:pt idx="405">
                  <c:v>0.9868055555555546</c:v>
                </c:pt>
                <c:pt idx="406">
                  <c:v>0.98749999999999882</c:v>
                </c:pt>
                <c:pt idx="407">
                  <c:v>0.9881944444444436</c:v>
                </c:pt>
                <c:pt idx="408">
                  <c:v>0.98888888888888793</c:v>
                </c:pt>
                <c:pt idx="409">
                  <c:v>0.98958333333333237</c:v>
                </c:pt>
                <c:pt idx="410">
                  <c:v>0.99027777777777659</c:v>
                </c:pt>
                <c:pt idx="411">
                  <c:v>0.99097222222222126</c:v>
                </c:pt>
                <c:pt idx="412">
                  <c:v>0.99166666666666559</c:v>
                </c:pt>
                <c:pt idx="413">
                  <c:v>0.99236111111110992</c:v>
                </c:pt>
                <c:pt idx="414">
                  <c:v>0.99305555555555469</c:v>
                </c:pt>
                <c:pt idx="415">
                  <c:v>0.99374999999999902</c:v>
                </c:pt>
                <c:pt idx="416">
                  <c:v>0.99444444444444369</c:v>
                </c:pt>
                <c:pt idx="417">
                  <c:v>0.99513888888888791</c:v>
                </c:pt>
                <c:pt idx="418">
                  <c:v>0.99583333333333235</c:v>
                </c:pt>
                <c:pt idx="419">
                  <c:v>0.99652777777777657</c:v>
                </c:pt>
                <c:pt idx="420">
                  <c:v>0.99722222222222101</c:v>
                </c:pt>
                <c:pt idx="421">
                  <c:v>0.99791666666666556</c:v>
                </c:pt>
                <c:pt idx="422">
                  <c:v>0.99861111111111012</c:v>
                </c:pt>
                <c:pt idx="423">
                  <c:v>0.99930555555555467</c:v>
                </c:pt>
                <c:pt idx="424">
                  <c:v>0.999999999999999</c:v>
                </c:pt>
                <c:pt idx="425">
                  <c:v>1.000694444444443</c:v>
                </c:pt>
                <c:pt idx="426">
                  <c:v>1.001388888888888</c:v>
                </c:pt>
                <c:pt idx="427">
                  <c:v>1.0020833333333325</c:v>
                </c:pt>
                <c:pt idx="428">
                  <c:v>1.0027777777777771</c:v>
                </c:pt>
                <c:pt idx="429">
                  <c:v>1.0034722222222217</c:v>
                </c:pt>
                <c:pt idx="430">
                  <c:v>1.0041666666666662</c:v>
                </c:pt>
                <c:pt idx="431">
                  <c:v>1.0048611111111108</c:v>
                </c:pt>
                <c:pt idx="432">
                  <c:v>1.0055555555555553</c:v>
                </c:pt>
                <c:pt idx="433">
                  <c:v>1.0062499999999999</c:v>
                </c:pt>
                <c:pt idx="434">
                  <c:v>1.006944444444444</c:v>
                </c:pt>
                <c:pt idx="435">
                  <c:v>1.007638888888889</c:v>
                </c:pt>
                <c:pt idx="436">
                  <c:v>1.0083333333333335</c:v>
                </c:pt>
                <c:pt idx="437">
                  <c:v>1.0090277777777779</c:v>
                </c:pt>
                <c:pt idx="438">
                  <c:v>1.0097222222222222</c:v>
                </c:pt>
                <c:pt idx="439">
                  <c:v>1.0104166666666676</c:v>
                </c:pt>
                <c:pt idx="440">
                  <c:v>1.0111111111111117</c:v>
                </c:pt>
                <c:pt idx="441">
                  <c:v>1.0118055555555558</c:v>
                </c:pt>
                <c:pt idx="442">
                  <c:v>1.0125000000000008</c:v>
                </c:pt>
                <c:pt idx="443">
                  <c:v>1.013194444444445</c:v>
                </c:pt>
                <c:pt idx="444">
                  <c:v>1.0138888888888899</c:v>
                </c:pt>
                <c:pt idx="445">
                  <c:v>1.0145833333333345</c:v>
                </c:pt>
                <c:pt idx="446">
                  <c:v>1.0152777777777791</c:v>
                </c:pt>
                <c:pt idx="447">
                  <c:v>1.0159722222222236</c:v>
                </c:pt>
                <c:pt idx="448">
                  <c:v>1.0166666666666682</c:v>
                </c:pt>
                <c:pt idx="449">
                  <c:v>1.0173611111111123</c:v>
                </c:pt>
                <c:pt idx="450">
                  <c:v>1.0180555555555577</c:v>
                </c:pt>
                <c:pt idx="451">
                  <c:v>1.018750000000002</c:v>
                </c:pt>
                <c:pt idx="452">
                  <c:v>1.0194444444444459</c:v>
                </c:pt>
                <c:pt idx="453">
                  <c:v>1.0201388888888909</c:v>
                </c:pt>
                <c:pt idx="454">
                  <c:v>1.0208333333333355</c:v>
                </c:pt>
                <c:pt idx="455">
                  <c:v>1.0215277777777798</c:v>
                </c:pt>
                <c:pt idx="456">
                  <c:v>1.0222222222222246</c:v>
                </c:pt>
                <c:pt idx="457">
                  <c:v>1.0229166666666691</c:v>
                </c:pt>
                <c:pt idx="458">
                  <c:v>1.0236111111111137</c:v>
                </c:pt>
                <c:pt idx="459">
                  <c:v>1.0243055555555582</c:v>
                </c:pt>
                <c:pt idx="460">
                  <c:v>1.0250000000000028</c:v>
                </c:pt>
                <c:pt idx="461">
                  <c:v>1.0256944444444467</c:v>
                </c:pt>
                <c:pt idx="462">
                  <c:v>1.0263888888888921</c:v>
                </c:pt>
                <c:pt idx="463">
                  <c:v>1.0270833333333365</c:v>
                </c:pt>
                <c:pt idx="464">
                  <c:v>1.027777777777781</c:v>
                </c:pt>
                <c:pt idx="465">
                  <c:v>1.028472222222226</c:v>
                </c:pt>
                <c:pt idx="466">
                  <c:v>1.0291666666666699</c:v>
                </c:pt>
                <c:pt idx="467">
                  <c:v>1.0298611111111142</c:v>
                </c:pt>
                <c:pt idx="468">
                  <c:v>1.0305555555555597</c:v>
                </c:pt>
                <c:pt idx="469">
                  <c:v>1.031250000000004</c:v>
                </c:pt>
                <c:pt idx="470">
                  <c:v>1.0319444444444477</c:v>
                </c:pt>
                <c:pt idx="471">
                  <c:v>1.0326388888888929</c:v>
                </c:pt>
                <c:pt idx="472">
                  <c:v>1.0333333333333374</c:v>
                </c:pt>
                <c:pt idx="473">
                  <c:v>1.034027777777782</c:v>
                </c:pt>
                <c:pt idx="474">
                  <c:v>1.0347222222222261</c:v>
                </c:pt>
                <c:pt idx="475">
                  <c:v>1.0354166666666711</c:v>
                </c:pt>
                <c:pt idx="476">
                  <c:v>1.0361111111111161</c:v>
                </c:pt>
                <c:pt idx="477">
                  <c:v>1.0368055555555602</c:v>
                </c:pt>
                <c:pt idx="478">
                  <c:v>1.0375000000000048</c:v>
                </c:pt>
                <c:pt idx="479">
                  <c:v>1.0381944444444489</c:v>
                </c:pt>
                <c:pt idx="480">
                  <c:v>1.0388888888888941</c:v>
                </c:pt>
                <c:pt idx="481">
                  <c:v>1.0395833333333384</c:v>
                </c:pt>
                <c:pt idx="482">
                  <c:v>1.0402777777777834</c:v>
                </c:pt>
                <c:pt idx="483">
                  <c:v>1.0409722222222275</c:v>
                </c:pt>
                <c:pt idx="484">
                  <c:v>1.0416666666666718</c:v>
                </c:pt>
                <c:pt idx="485">
                  <c:v>1.0423611111111166</c:v>
                </c:pt>
                <c:pt idx="486">
                  <c:v>1.0430555555555616</c:v>
                </c:pt>
                <c:pt idx="487">
                  <c:v>1.0437500000000057</c:v>
                </c:pt>
                <c:pt idx="488">
                  <c:v>1.0444444444444498</c:v>
                </c:pt>
                <c:pt idx="489">
                  <c:v>1.0451388888888948</c:v>
                </c:pt>
                <c:pt idx="490">
                  <c:v>1.0458333333333394</c:v>
                </c:pt>
                <c:pt idx="491">
                  <c:v>1.0465277777777839</c:v>
                </c:pt>
                <c:pt idx="492">
                  <c:v>1.047222222222228</c:v>
                </c:pt>
                <c:pt idx="493">
                  <c:v>1.047916666666673</c:v>
                </c:pt>
                <c:pt idx="494">
                  <c:v>1.048611111111118</c:v>
                </c:pt>
                <c:pt idx="495">
                  <c:v>1.0493055555555622</c:v>
                </c:pt>
                <c:pt idx="496">
                  <c:v>1.0500000000000067</c:v>
                </c:pt>
                <c:pt idx="497">
                  <c:v>1.0506944444444508</c:v>
                </c:pt>
                <c:pt idx="498">
                  <c:v>1.051388888888896</c:v>
                </c:pt>
                <c:pt idx="499">
                  <c:v>1.0520833333333408</c:v>
                </c:pt>
                <c:pt idx="500">
                  <c:v>1.0527777777777849</c:v>
                </c:pt>
                <c:pt idx="501">
                  <c:v>1.0534722222222295</c:v>
                </c:pt>
                <c:pt idx="502">
                  <c:v>1.054166666666674</c:v>
                </c:pt>
                <c:pt idx="503">
                  <c:v>1.0548611111111186</c:v>
                </c:pt>
                <c:pt idx="504">
                  <c:v>1.0555555555555631</c:v>
                </c:pt>
                <c:pt idx="505">
                  <c:v>1.0562500000000081</c:v>
                </c:pt>
                <c:pt idx="506">
                  <c:v>1.0569444444444518</c:v>
                </c:pt>
                <c:pt idx="507">
                  <c:v>1.0576388888888968</c:v>
                </c:pt>
                <c:pt idx="508">
                  <c:v>1.0583333333333413</c:v>
                </c:pt>
                <c:pt idx="509">
                  <c:v>1.0590277777777859</c:v>
                </c:pt>
                <c:pt idx="510">
                  <c:v>1.05972222222223</c:v>
                </c:pt>
                <c:pt idx="511">
                  <c:v>1.0604166666666754</c:v>
                </c:pt>
                <c:pt idx="512">
                  <c:v>1.06111111111112</c:v>
                </c:pt>
                <c:pt idx="513">
                  <c:v>1.0618055555555639</c:v>
                </c:pt>
                <c:pt idx="514">
                  <c:v>1.0625000000000087</c:v>
                </c:pt>
                <c:pt idx="515">
                  <c:v>1.0631944444444528</c:v>
                </c:pt>
                <c:pt idx="516">
                  <c:v>1.063888888888898</c:v>
                </c:pt>
                <c:pt idx="517">
                  <c:v>1.0645833333333423</c:v>
                </c:pt>
                <c:pt idx="518">
                  <c:v>1.0652777777777869</c:v>
                </c:pt>
                <c:pt idx="519">
                  <c:v>1.0659722222222314</c:v>
                </c:pt>
                <c:pt idx="520">
                  <c:v>1.066666666666676</c:v>
                </c:pt>
                <c:pt idx="521">
                  <c:v>1.0673611111111201</c:v>
                </c:pt>
                <c:pt idx="522">
                  <c:v>1.0680555555555655</c:v>
                </c:pt>
                <c:pt idx="523">
                  <c:v>1.0687500000000101</c:v>
                </c:pt>
                <c:pt idx="524">
                  <c:v>1.0694444444444537</c:v>
                </c:pt>
                <c:pt idx="525">
                  <c:v>1.0701388888888987</c:v>
                </c:pt>
                <c:pt idx="526">
                  <c:v>1.0708333333333433</c:v>
                </c:pt>
                <c:pt idx="527">
                  <c:v>1.0715277777777878</c:v>
                </c:pt>
                <c:pt idx="528">
                  <c:v>1.0722222222222324</c:v>
                </c:pt>
                <c:pt idx="529">
                  <c:v>1.0729166666666774</c:v>
                </c:pt>
                <c:pt idx="530">
                  <c:v>1.0736111111111215</c:v>
                </c:pt>
                <c:pt idx="531">
                  <c:v>1.0743055555555661</c:v>
                </c:pt>
                <c:pt idx="532">
                  <c:v>1.0750000000000106</c:v>
                </c:pt>
                <c:pt idx="533">
                  <c:v>1.0756944444444545</c:v>
                </c:pt>
                <c:pt idx="534">
                  <c:v>1.0763888888889002</c:v>
                </c:pt>
              </c:numCache>
            </c:numRef>
          </c:xVal>
          <c:yVal>
            <c:numRef>
              <c:f>'28-29072015'!$I$3:$I$537</c:f>
              <c:numCache>
                <c:formatCode>General</c:formatCode>
                <c:ptCount val="535"/>
                <c:pt idx="0">
                  <c:v>1005.56</c:v>
                </c:pt>
                <c:pt idx="1">
                  <c:v>1005.47</c:v>
                </c:pt>
                <c:pt idx="2">
                  <c:v>1005.4</c:v>
                </c:pt>
                <c:pt idx="3">
                  <c:v>1005.43</c:v>
                </c:pt>
                <c:pt idx="4">
                  <c:v>1005.4399999999998</c:v>
                </c:pt>
                <c:pt idx="5">
                  <c:v>1005.43</c:v>
                </c:pt>
                <c:pt idx="6">
                  <c:v>1005.42</c:v>
                </c:pt>
                <c:pt idx="7">
                  <c:v>1005.39</c:v>
                </c:pt>
                <c:pt idx="8">
                  <c:v>1005.41</c:v>
                </c:pt>
                <c:pt idx="9">
                  <c:v>1005.4399999999998</c:v>
                </c:pt>
                <c:pt idx="10">
                  <c:v>1005.41</c:v>
                </c:pt>
                <c:pt idx="11">
                  <c:v>1005.48</c:v>
                </c:pt>
                <c:pt idx="12">
                  <c:v>1005.52</c:v>
                </c:pt>
                <c:pt idx="13">
                  <c:v>1005.6</c:v>
                </c:pt>
                <c:pt idx="14">
                  <c:v>1005.65</c:v>
                </c:pt>
                <c:pt idx="15">
                  <c:v>1005.64</c:v>
                </c:pt>
                <c:pt idx="16">
                  <c:v>1005.6700000000002</c:v>
                </c:pt>
                <c:pt idx="17">
                  <c:v>1005.69</c:v>
                </c:pt>
                <c:pt idx="18">
                  <c:v>1005.73</c:v>
                </c:pt>
                <c:pt idx="19">
                  <c:v>1005.76</c:v>
                </c:pt>
                <c:pt idx="20">
                  <c:v>1005.74</c:v>
                </c:pt>
                <c:pt idx="21">
                  <c:v>1005.73</c:v>
                </c:pt>
                <c:pt idx="22">
                  <c:v>1006.16</c:v>
                </c:pt>
                <c:pt idx="23">
                  <c:v>1006.22</c:v>
                </c:pt>
                <c:pt idx="24">
                  <c:v>1006.3</c:v>
                </c:pt>
                <c:pt idx="25">
                  <c:v>1006.26</c:v>
                </c:pt>
                <c:pt idx="26">
                  <c:v>1006.1800000000002</c:v>
                </c:pt>
                <c:pt idx="27">
                  <c:v>1006.1700000000002</c:v>
                </c:pt>
                <c:pt idx="28">
                  <c:v>1006.09</c:v>
                </c:pt>
                <c:pt idx="29">
                  <c:v>1006.09</c:v>
                </c:pt>
                <c:pt idx="30">
                  <c:v>1006.06</c:v>
                </c:pt>
                <c:pt idx="31">
                  <c:v>1006.05</c:v>
                </c:pt>
                <c:pt idx="32">
                  <c:v>1005.97</c:v>
                </c:pt>
                <c:pt idx="33">
                  <c:v>1005.92</c:v>
                </c:pt>
                <c:pt idx="34">
                  <c:v>1005.92</c:v>
                </c:pt>
                <c:pt idx="35">
                  <c:v>1005.89</c:v>
                </c:pt>
                <c:pt idx="36">
                  <c:v>1005.8499999999998</c:v>
                </c:pt>
                <c:pt idx="37">
                  <c:v>1005.8299999999998</c:v>
                </c:pt>
                <c:pt idx="38">
                  <c:v>1005.8299999999998</c:v>
                </c:pt>
                <c:pt idx="39">
                  <c:v>1005.8</c:v>
                </c:pt>
                <c:pt idx="40">
                  <c:v>1005.81</c:v>
                </c:pt>
                <c:pt idx="41">
                  <c:v>1005.8299999999998</c:v>
                </c:pt>
                <c:pt idx="42">
                  <c:v>1005.8199999999998</c:v>
                </c:pt>
                <c:pt idx="43">
                  <c:v>1005.8399999999998</c:v>
                </c:pt>
                <c:pt idx="44">
                  <c:v>1005.8499999999998</c:v>
                </c:pt>
                <c:pt idx="45">
                  <c:v>1005.8399999999998</c:v>
                </c:pt>
                <c:pt idx="46">
                  <c:v>1005.8299999999998</c:v>
                </c:pt>
                <c:pt idx="47">
                  <c:v>1005.8499999999998</c:v>
                </c:pt>
                <c:pt idx="48">
                  <c:v>1005.87</c:v>
                </c:pt>
                <c:pt idx="49">
                  <c:v>1005.92</c:v>
                </c:pt>
                <c:pt idx="50">
                  <c:v>1005.93</c:v>
                </c:pt>
                <c:pt idx="51">
                  <c:v>1005.9499999999998</c:v>
                </c:pt>
                <c:pt idx="52">
                  <c:v>1005.9599999999998</c:v>
                </c:pt>
                <c:pt idx="53">
                  <c:v>1005.9599999999998</c:v>
                </c:pt>
                <c:pt idx="54">
                  <c:v>1005.9499999999998</c:v>
                </c:pt>
                <c:pt idx="55">
                  <c:v>1005.9399999999998</c:v>
                </c:pt>
                <c:pt idx="56">
                  <c:v>1005.97</c:v>
                </c:pt>
                <c:pt idx="57">
                  <c:v>1005.9399999999998</c:v>
                </c:pt>
                <c:pt idx="58">
                  <c:v>1005.9</c:v>
                </c:pt>
                <c:pt idx="59">
                  <c:v>1005.87</c:v>
                </c:pt>
                <c:pt idx="60">
                  <c:v>1005.8299999999998</c:v>
                </c:pt>
                <c:pt idx="61">
                  <c:v>1005.8499999999998</c:v>
                </c:pt>
                <c:pt idx="62">
                  <c:v>1005.87</c:v>
                </c:pt>
                <c:pt idx="63">
                  <c:v>1005.91</c:v>
                </c:pt>
                <c:pt idx="64">
                  <c:v>1005.9399999999998</c:v>
                </c:pt>
                <c:pt idx="65">
                  <c:v>1005.9499999999998</c:v>
                </c:pt>
                <c:pt idx="66">
                  <c:v>1005.9499999999998</c:v>
                </c:pt>
                <c:pt idx="67">
                  <c:v>1005.97</c:v>
                </c:pt>
                <c:pt idx="68">
                  <c:v>1005.9499999999998</c:v>
                </c:pt>
                <c:pt idx="69">
                  <c:v>1005.99</c:v>
                </c:pt>
                <c:pt idx="70">
                  <c:v>1005.9599999999998</c:v>
                </c:pt>
                <c:pt idx="71">
                  <c:v>1006.03</c:v>
                </c:pt>
                <c:pt idx="72">
                  <c:v>1006</c:v>
                </c:pt>
                <c:pt idx="73">
                  <c:v>1005.99</c:v>
                </c:pt>
                <c:pt idx="74">
                  <c:v>1005.9599999999998</c:v>
                </c:pt>
                <c:pt idx="75">
                  <c:v>1005.9399999999998</c:v>
                </c:pt>
                <c:pt idx="76">
                  <c:v>1005.9499999999998</c:v>
                </c:pt>
                <c:pt idx="77">
                  <c:v>1005.97</c:v>
                </c:pt>
                <c:pt idx="78">
                  <c:v>1005.97</c:v>
                </c:pt>
                <c:pt idx="79">
                  <c:v>1005.98</c:v>
                </c:pt>
                <c:pt idx="80">
                  <c:v>1005.9599999999998</c:v>
                </c:pt>
                <c:pt idx="81">
                  <c:v>1005.9499999999998</c:v>
                </c:pt>
                <c:pt idx="82">
                  <c:v>1005.97</c:v>
                </c:pt>
                <c:pt idx="83">
                  <c:v>1005.9499999999998</c:v>
                </c:pt>
                <c:pt idx="84">
                  <c:v>1005.9599999999998</c:v>
                </c:pt>
                <c:pt idx="85">
                  <c:v>1005.97</c:v>
                </c:pt>
                <c:pt idx="86">
                  <c:v>1005.8499999999998</c:v>
                </c:pt>
                <c:pt idx="87">
                  <c:v>1005.24</c:v>
                </c:pt>
                <c:pt idx="88">
                  <c:v>1005.15</c:v>
                </c:pt>
                <c:pt idx="89">
                  <c:v>1005.22</c:v>
                </c:pt>
                <c:pt idx="90">
                  <c:v>1005.3299999999998</c:v>
                </c:pt>
                <c:pt idx="91">
                  <c:v>1005.47</c:v>
                </c:pt>
                <c:pt idx="92">
                  <c:v>1005.56</c:v>
                </c:pt>
                <c:pt idx="93">
                  <c:v>1005.6800000000002</c:v>
                </c:pt>
                <c:pt idx="94">
                  <c:v>1005.7900000000002</c:v>
                </c:pt>
                <c:pt idx="95">
                  <c:v>1005.89</c:v>
                </c:pt>
                <c:pt idx="96">
                  <c:v>1005.9499999999998</c:v>
                </c:pt>
                <c:pt idx="97">
                  <c:v>1006.03</c:v>
                </c:pt>
                <c:pt idx="98">
                  <c:v>1006.11</c:v>
                </c:pt>
                <c:pt idx="99">
                  <c:v>1006.14</c:v>
                </c:pt>
                <c:pt idx="100">
                  <c:v>1006.21</c:v>
                </c:pt>
                <c:pt idx="101">
                  <c:v>1006.25</c:v>
                </c:pt>
                <c:pt idx="102">
                  <c:v>1006.3299999999998</c:v>
                </c:pt>
                <c:pt idx="103">
                  <c:v>1006.3499999999998</c:v>
                </c:pt>
                <c:pt idx="104">
                  <c:v>1006.37</c:v>
                </c:pt>
                <c:pt idx="105">
                  <c:v>1006.43</c:v>
                </c:pt>
                <c:pt idx="106">
                  <c:v>1006.49</c:v>
                </c:pt>
                <c:pt idx="107">
                  <c:v>1006.55</c:v>
                </c:pt>
                <c:pt idx="108">
                  <c:v>1006.6</c:v>
                </c:pt>
                <c:pt idx="109">
                  <c:v>1006.64</c:v>
                </c:pt>
                <c:pt idx="110">
                  <c:v>1006.62</c:v>
                </c:pt>
                <c:pt idx="111">
                  <c:v>1006.64</c:v>
                </c:pt>
                <c:pt idx="112">
                  <c:v>1006.7</c:v>
                </c:pt>
                <c:pt idx="113">
                  <c:v>1006.72</c:v>
                </c:pt>
                <c:pt idx="114">
                  <c:v>1006.74</c:v>
                </c:pt>
                <c:pt idx="115">
                  <c:v>1006.81</c:v>
                </c:pt>
                <c:pt idx="116">
                  <c:v>1006.8499999999998</c:v>
                </c:pt>
                <c:pt idx="117">
                  <c:v>1006.93</c:v>
                </c:pt>
                <c:pt idx="118">
                  <c:v>1006.98</c:v>
                </c:pt>
                <c:pt idx="119">
                  <c:v>1006.99</c:v>
                </c:pt>
                <c:pt idx="120">
                  <c:v>1007</c:v>
                </c:pt>
                <c:pt idx="121">
                  <c:v>1007.04</c:v>
                </c:pt>
                <c:pt idx="122">
                  <c:v>1007.06</c:v>
                </c:pt>
                <c:pt idx="123">
                  <c:v>1007.06</c:v>
                </c:pt>
                <c:pt idx="124">
                  <c:v>1007.06</c:v>
                </c:pt>
                <c:pt idx="125">
                  <c:v>1007.06</c:v>
                </c:pt>
                <c:pt idx="126">
                  <c:v>1007.06</c:v>
                </c:pt>
                <c:pt idx="127">
                  <c:v>1007.09</c:v>
                </c:pt>
                <c:pt idx="128">
                  <c:v>1007.1</c:v>
                </c:pt>
                <c:pt idx="129">
                  <c:v>1007.12</c:v>
                </c:pt>
                <c:pt idx="130">
                  <c:v>1007.1700000000002</c:v>
                </c:pt>
                <c:pt idx="131">
                  <c:v>1007.15</c:v>
                </c:pt>
                <c:pt idx="132">
                  <c:v>1007.16</c:v>
                </c:pt>
                <c:pt idx="133">
                  <c:v>1007.1800000000002</c:v>
                </c:pt>
                <c:pt idx="134">
                  <c:v>1007.21</c:v>
                </c:pt>
                <c:pt idx="135">
                  <c:v>1007.24</c:v>
                </c:pt>
                <c:pt idx="136">
                  <c:v>1007.26</c:v>
                </c:pt>
                <c:pt idx="137">
                  <c:v>1007.2900000000002</c:v>
                </c:pt>
                <c:pt idx="138">
                  <c:v>1007.37</c:v>
                </c:pt>
                <c:pt idx="139">
                  <c:v>1007.41</c:v>
                </c:pt>
                <c:pt idx="140">
                  <c:v>1007.43</c:v>
                </c:pt>
                <c:pt idx="141">
                  <c:v>1007.48</c:v>
                </c:pt>
                <c:pt idx="142">
                  <c:v>1007.53</c:v>
                </c:pt>
                <c:pt idx="143">
                  <c:v>1007.52</c:v>
                </c:pt>
                <c:pt idx="144">
                  <c:v>1007.51</c:v>
                </c:pt>
                <c:pt idx="145">
                  <c:v>1007.53</c:v>
                </c:pt>
                <c:pt idx="146">
                  <c:v>1007.53</c:v>
                </c:pt>
                <c:pt idx="147">
                  <c:v>1007.55</c:v>
                </c:pt>
                <c:pt idx="148">
                  <c:v>1007.58</c:v>
                </c:pt>
                <c:pt idx="149">
                  <c:v>1007.58</c:v>
                </c:pt>
                <c:pt idx="150">
                  <c:v>1007.57</c:v>
                </c:pt>
                <c:pt idx="151">
                  <c:v>1007.6</c:v>
                </c:pt>
                <c:pt idx="152">
                  <c:v>1007.58</c:v>
                </c:pt>
                <c:pt idx="153">
                  <c:v>1007.58</c:v>
                </c:pt>
                <c:pt idx="154">
                  <c:v>1007.58</c:v>
                </c:pt>
                <c:pt idx="155">
                  <c:v>1007.59</c:v>
                </c:pt>
                <c:pt idx="156">
                  <c:v>1007.62</c:v>
                </c:pt>
                <c:pt idx="157">
                  <c:v>1007.63</c:v>
                </c:pt>
                <c:pt idx="158">
                  <c:v>1007.66</c:v>
                </c:pt>
                <c:pt idx="159">
                  <c:v>1007.6700000000002</c:v>
                </c:pt>
                <c:pt idx="160">
                  <c:v>1007.71</c:v>
                </c:pt>
                <c:pt idx="161">
                  <c:v>1007.73</c:v>
                </c:pt>
                <c:pt idx="162">
                  <c:v>1007.73</c:v>
                </c:pt>
                <c:pt idx="163">
                  <c:v>1007.8</c:v>
                </c:pt>
                <c:pt idx="164">
                  <c:v>1007.8199999999998</c:v>
                </c:pt>
                <c:pt idx="165">
                  <c:v>1007.89</c:v>
                </c:pt>
                <c:pt idx="166">
                  <c:v>1007.91</c:v>
                </c:pt>
                <c:pt idx="167">
                  <c:v>1007.9399999999998</c:v>
                </c:pt>
                <c:pt idx="168">
                  <c:v>1008</c:v>
                </c:pt>
                <c:pt idx="169">
                  <c:v>1008.03</c:v>
                </c:pt>
                <c:pt idx="170">
                  <c:v>1008.01</c:v>
                </c:pt>
                <c:pt idx="171">
                  <c:v>1008.01</c:v>
                </c:pt>
                <c:pt idx="172">
                  <c:v>1008.02</c:v>
                </c:pt>
                <c:pt idx="173">
                  <c:v>1008.01</c:v>
                </c:pt>
                <c:pt idx="174">
                  <c:v>1008.02</c:v>
                </c:pt>
                <c:pt idx="175">
                  <c:v>1008.04</c:v>
                </c:pt>
                <c:pt idx="176">
                  <c:v>1008.05</c:v>
                </c:pt>
                <c:pt idx="177">
                  <c:v>1008.06</c:v>
                </c:pt>
                <c:pt idx="178">
                  <c:v>1008.09</c:v>
                </c:pt>
                <c:pt idx="179">
                  <c:v>1008.1</c:v>
                </c:pt>
                <c:pt idx="180">
                  <c:v>1008.13</c:v>
                </c:pt>
                <c:pt idx="181">
                  <c:v>1008.14</c:v>
                </c:pt>
                <c:pt idx="182">
                  <c:v>1008.1700000000002</c:v>
                </c:pt>
                <c:pt idx="183">
                  <c:v>1008.15</c:v>
                </c:pt>
                <c:pt idx="184">
                  <c:v>1008.14</c:v>
                </c:pt>
                <c:pt idx="185">
                  <c:v>1008.1800000000002</c:v>
                </c:pt>
                <c:pt idx="186">
                  <c:v>1008.2</c:v>
                </c:pt>
                <c:pt idx="187">
                  <c:v>1008.2</c:v>
                </c:pt>
                <c:pt idx="188">
                  <c:v>1008.24</c:v>
                </c:pt>
                <c:pt idx="189">
                  <c:v>1008.25</c:v>
                </c:pt>
                <c:pt idx="190">
                  <c:v>1008.26</c:v>
                </c:pt>
                <c:pt idx="191">
                  <c:v>1008.2800000000002</c:v>
                </c:pt>
                <c:pt idx="192">
                  <c:v>1008.31</c:v>
                </c:pt>
                <c:pt idx="193">
                  <c:v>1008.3199999999998</c:v>
                </c:pt>
                <c:pt idx="194">
                  <c:v>1008.3499999999998</c:v>
                </c:pt>
                <c:pt idx="195">
                  <c:v>1008.3599999999998</c:v>
                </c:pt>
                <c:pt idx="196">
                  <c:v>1008.38</c:v>
                </c:pt>
                <c:pt idx="197">
                  <c:v>1008.38</c:v>
                </c:pt>
                <c:pt idx="198">
                  <c:v>1008.41</c:v>
                </c:pt>
                <c:pt idx="199">
                  <c:v>1008.39</c:v>
                </c:pt>
                <c:pt idx="200">
                  <c:v>1008.41</c:v>
                </c:pt>
                <c:pt idx="201">
                  <c:v>1008.41</c:v>
                </c:pt>
                <c:pt idx="202">
                  <c:v>1008.41</c:v>
                </c:pt>
                <c:pt idx="203">
                  <c:v>1008.42</c:v>
                </c:pt>
                <c:pt idx="204">
                  <c:v>1008.42</c:v>
                </c:pt>
                <c:pt idx="205">
                  <c:v>1008.43</c:v>
                </c:pt>
                <c:pt idx="206">
                  <c:v>1008.4499999999998</c:v>
                </c:pt>
                <c:pt idx="207">
                  <c:v>1008.4399999999998</c:v>
                </c:pt>
                <c:pt idx="208">
                  <c:v>1008.4499999999998</c:v>
                </c:pt>
                <c:pt idx="209">
                  <c:v>1008.48</c:v>
                </c:pt>
                <c:pt idx="210">
                  <c:v>1008.51</c:v>
                </c:pt>
                <c:pt idx="211">
                  <c:v>1008.53</c:v>
                </c:pt>
                <c:pt idx="212">
                  <c:v>1008.56</c:v>
                </c:pt>
                <c:pt idx="213">
                  <c:v>1008.55</c:v>
                </c:pt>
                <c:pt idx="214">
                  <c:v>1008.57</c:v>
                </c:pt>
                <c:pt idx="215">
                  <c:v>1008.55</c:v>
                </c:pt>
                <c:pt idx="216">
                  <c:v>1008.58</c:v>
                </c:pt>
                <c:pt idx="217">
                  <c:v>1008.61</c:v>
                </c:pt>
                <c:pt idx="218">
                  <c:v>1008.64</c:v>
                </c:pt>
                <c:pt idx="219">
                  <c:v>1008.64</c:v>
                </c:pt>
                <c:pt idx="220">
                  <c:v>1008.66</c:v>
                </c:pt>
                <c:pt idx="221">
                  <c:v>1008.71</c:v>
                </c:pt>
                <c:pt idx="222">
                  <c:v>1008.72</c:v>
                </c:pt>
                <c:pt idx="223">
                  <c:v>1008.7700000000002</c:v>
                </c:pt>
                <c:pt idx="224">
                  <c:v>1008.7900000000002</c:v>
                </c:pt>
                <c:pt idx="225">
                  <c:v>1008.8299999999998</c:v>
                </c:pt>
                <c:pt idx="226">
                  <c:v>1008.8199999999998</c:v>
                </c:pt>
                <c:pt idx="227">
                  <c:v>1008.87</c:v>
                </c:pt>
                <c:pt idx="228">
                  <c:v>1008.87</c:v>
                </c:pt>
                <c:pt idx="229">
                  <c:v>1008.8599999999998</c:v>
                </c:pt>
                <c:pt idx="230">
                  <c:v>1008.91</c:v>
                </c:pt>
                <c:pt idx="231">
                  <c:v>1008.88</c:v>
                </c:pt>
                <c:pt idx="232">
                  <c:v>1008.87</c:v>
                </c:pt>
                <c:pt idx="233">
                  <c:v>1008.91</c:v>
                </c:pt>
                <c:pt idx="234">
                  <c:v>1008.91</c:v>
                </c:pt>
                <c:pt idx="235">
                  <c:v>1008.92</c:v>
                </c:pt>
                <c:pt idx="236">
                  <c:v>1008.9399999999998</c:v>
                </c:pt>
                <c:pt idx="237">
                  <c:v>1008.9599999999998</c:v>
                </c:pt>
                <c:pt idx="238">
                  <c:v>1008.9499999999998</c:v>
                </c:pt>
                <c:pt idx="239">
                  <c:v>1008.9599999999998</c:v>
                </c:pt>
                <c:pt idx="240">
                  <c:v>1008.9399999999998</c:v>
                </c:pt>
                <c:pt idx="241">
                  <c:v>1008.9599999999998</c:v>
                </c:pt>
                <c:pt idx="242">
                  <c:v>1008.99</c:v>
                </c:pt>
                <c:pt idx="243">
                  <c:v>1008.99</c:v>
                </c:pt>
                <c:pt idx="244">
                  <c:v>1008.98</c:v>
                </c:pt>
                <c:pt idx="245">
                  <c:v>1008.98</c:v>
                </c:pt>
                <c:pt idx="246">
                  <c:v>1008.98</c:v>
                </c:pt>
                <c:pt idx="247">
                  <c:v>1009.01</c:v>
                </c:pt>
                <c:pt idx="248">
                  <c:v>1009.01</c:v>
                </c:pt>
                <c:pt idx="249">
                  <c:v>1009.04</c:v>
                </c:pt>
                <c:pt idx="250">
                  <c:v>1009.05</c:v>
                </c:pt>
                <c:pt idx="251">
                  <c:v>1009.04</c:v>
                </c:pt>
                <c:pt idx="252">
                  <c:v>1009.06</c:v>
                </c:pt>
                <c:pt idx="253">
                  <c:v>1009.04</c:v>
                </c:pt>
                <c:pt idx="254">
                  <c:v>1009.06</c:v>
                </c:pt>
                <c:pt idx="255">
                  <c:v>1009.04</c:v>
                </c:pt>
                <c:pt idx="256">
                  <c:v>1009.05</c:v>
                </c:pt>
                <c:pt idx="257">
                  <c:v>1009.04</c:v>
                </c:pt>
                <c:pt idx="258">
                  <c:v>1009.07</c:v>
                </c:pt>
                <c:pt idx="259">
                  <c:v>1009.05</c:v>
                </c:pt>
                <c:pt idx="260">
                  <c:v>1009.09</c:v>
                </c:pt>
                <c:pt idx="261">
                  <c:v>1009.1</c:v>
                </c:pt>
                <c:pt idx="262">
                  <c:v>1009.13</c:v>
                </c:pt>
                <c:pt idx="263">
                  <c:v>1009.1700000000002</c:v>
                </c:pt>
                <c:pt idx="264">
                  <c:v>1009.1700000000002</c:v>
                </c:pt>
                <c:pt idx="265">
                  <c:v>1009.19</c:v>
                </c:pt>
                <c:pt idx="266">
                  <c:v>1009.23</c:v>
                </c:pt>
                <c:pt idx="267">
                  <c:v>1009.22</c:v>
                </c:pt>
                <c:pt idx="268">
                  <c:v>1009.22</c:v>
                </c:pt>
                <c:pt idx="269">
                  <c:v>1009.26</c:v>
                </c:pt>
                <c:pt idx="270">
                  <c:v>1009.19</c:v>
                </c:pt>
                <c:pt idx="271">
                  <c:v>1009.24</c:v>
                </c:pt>
                <c:pt idx="272">
                  <c:v>1009.22</c:v>
                </c:pt>
                <c:pt idx="273">
                  <c:v>1009.24</c:v>
                </c:pt>
                <c:pt idx="274">
                  <c:v>1009.2</c:v>
                </c:pt>
                <c:pt idx="275">
                  <c:v>1009.22</c:v>
                </c:pt>
                <c:pt idx="276">
                  <c:v>1009.22</c:v>
                </c:pt>
                <c:pt idx="277">
                  <c:v>1009.2</c:v>
                </c:pt>
                <c:pt idx="278">
                  <c:v>1009.2</c:v>
                </c:pt>
                <c:pt idx="279">
                  <c:v>1009.23</c:v>
                </c:pt>
                <c:pt idx="280">
                  <c:v>1009.24</c:v>
                </c:pt>
                <c:pt idx="281">
                  <c:v>1009.26</c:v>
                </c:pt>
                <c:pt idx="282">
                  <c:v>1009.2800000000002</c:v>
                </c:pt>
                <c:pt idx="283">
                  <c:v>1009.22</c:v>
                </c:pt>
                <c:pt idx="284">
                  <c:v>1009.25</c:v>
                </c:pt>
                <c:pt idx="285">
                  <c:v>1009.23</c:v>
                </c:pt>
                <c:pt idx="286">
                  <c:v>1009.2700000000002</c:v>
                </c:pt>
                <c:pt idx="287">
                  <c:v>1009.26</c:v>
                </c:pt>
                <c:pt idx="288">
                  <c:v>1009.3</c:v>
                </c:pt>
                <c:pt idx="289">
                  <c:v>1009.2900000000002</c:v>
                </c:pt>
                <c:pt idx="290">
                  <c:v>1009.25</c:v>
                </c:pt>
                <c:pt idx="291">
                  <c:v>1009.24</c:v>
                </c:pt>
                <c:pt idx="292">
                  <c:v>1009.22</c:v>
                </c:pt>
                <c:pt idx="293">
                  <c:v>1009.24</c:v>
                </c:pt>
                <c:pt idx="294">
                  <c:v>1009.25</c:v>
                </c:pt>
                <c:pt idx="295">
                  <c:v>1009.2800000000002</c:v>
                </c:pt>
                <c:pt idx="296">
                  <c:v>1009.2900000000002</c:v>
                </c:pt>
                <c:pt idx="297">
                  <c:v>1009.2900000000002</c:v>
                </c:pt>
                <c:pt idx="298">
                  <c:v>1009.2900000000002</c:v>
                </c:pt>
                <c:pt idx="299">
                  <c:v>1009.3</c:v>
                </c:pt>
                <c:pt idx="300">
                  <c:v>1009.3299999999998</c:v>
                </c:pt>
                <c:pt idx="301">
                  <c:v>1009.3499999999998</c:v>
                </c:pt>
                <c:pt idx="302">
                  <c:v>1009.3599999999998</c:v>
                </c:pt>
                <c:pt idx="303">
                  <c:v>1009.3599999999998</c:v>
                </c:pt>
                <c:pt idx="304">
                  <c:v>1009.3499999999998</c:v>
                </c:pt>
                <c:pt idx="305">
                  <c:v>1009.38</c:v>
                </c:pt>
                <c:pt idx="306">
                  <c:v>1009.39</c:v>
                </c:pt>
                <c:pt idx="307">
                  <c:v>1009.42</c:v>
                </c:pt>
                <c:pt idx="308">
                  <c:v>1009.43</c:v>
                </c:pt>
                <c:pt idx="309">
                  <c:v>1009.41</c:v>
                </c:pt>
                <c:pt idx="310">
                  <c:v>1009.41</c:v>
                </c:pt>
                <c:pt idx="311">
                  <c:v>1009.4</c:v>
                </c:pt>
                <c:pt idx="312">
                  <c:v>1009.41</c:v>
                </c:pt>
                <c:pt idx="313">
                  <c:v>1009.42</c:v>
                </c:pt>
                <c:pt idx="314">
                  <c:v>1009.41</c:v>
                </c:pt>
                <c:pt idx="315">
                  <c:v>1009.4</c:v>
                </c:pt>
                <c:pt idx="316">
                  <c:v>1009.43</c:v>
                </c:pt>
                <c:pt idx="317">
                  <c:v>1009.42</c:v>
                </c:pt>
                <c:pt idx="318">
                  <c:v>1009.43</c:v>
                </c:pt>
                <c:pt idx="319">
                  <c:v>1009.4499999999998</c:v>
                </c:pt>
                <c:pt idx="320">
                  <c:v>1009.48</c:v>
                </c:pt>
                <c:pt idx="321">
                  <c:v>1009.4499999999998</c:v>
                </c:pt>
                <c:pt idx="322">
                  <c:v>1009.4499999999998</c:v>
                </c:pt>
                <c:pt idx="323">
                  <c:v>1009.4599999999998</c:v>
                </c:pt>
                <c:pt idx="324">
                  <c:v>1009.4599999999998</c:v>
                </c:pt>
                <c:pt idx="325">
                  <c:v>1009.4499999999998</c:v>
                </c:pt>
                <c:pt idx="326">
                  <c:v>1009.43</c:v>
                </c:pt>
                <c:pt idx="327">
                  <c:v>1009.42</c:v>
                </c:pt>
                <c:pt idx="328">
                  <c:v>1009.43</c:v>
                </c:pt>
                <c:pt idx="329">
                  <c:v>1009.43</c:v>
                </c:pt>
                <c:pt idx="330">
                  <c:v>1009.4499999999998</c:v>
                </c:pt>
                <c:pt idx="331">
                  <c:v>1009.4499999999998</c:v>
                </c:pt>
                <c:pt idx="332">
                  <c:v>1009.48</c:v>
                </c:pt>
                <c:pt idx="333">
                  <c:v>1009.47</c:v>
                </c:pt>
                <c:pt idx="334">
                  <c:v>1009.4399999999998</c:v>
                </c:pt>
                <c:pt idx="335">
                  <c:v>1009.4399999999998</c:v>
                </c:pt>
                <c:pt idx="336">
                  <c:v>1009.47</c:v>
                </c:pt>
                <c:pt idx="337">
                  <c:v>1009.42</c:v>
                </c:pt>
                <c:pt idx="338">
                  <c:v>1009.42</c:v>
                </c:pt>
                <c:pt idx="339">
                  <c:v>1009.43</c:v>
                </c:pt>
                <c:pt idx="340">
                  <c:v>1009.4399999999998</c:v>
                </c:pt>
                <c:pt idx="341">
                  <c:v>1009.4599999999998</c:v>
                </c:pt>
                <c:pt idx="342">
                  <c:v>1009.42</c:v>
                </c:pt>
                <c:pt idx="343">
                  <c:v>1009.4</c:v>
                </c:pt>
                <c:pt idx="344">
                  <c:v>1009.38</c:v>
                </c:pt>
                <c:pt idx="345">
                  <c:v>1009.3599999999998</c:v>
                </c:pt>
                <c:pt idx="346">
                  <c:v>1009.3399999999998</c:v>
                </c:pt>
                <c:pt idx="347">
                  <c:v>1009.3399999999998</c:v>
                </c:pt>
                <c:pt idx="348">
                  <c:v>1009.3499999999998</c:v>
                </c:pt>
                <c:pt idx="349">
                  <c:v>1009.31</c:v>
                </c:pt>
                <c:pt idx="350">
                  <c:v>1009.3</c:v>
                </c:pt>
                <c:pt idx="351">
                  <c:v>1009.2800000000002</c:v>
                </c:pt>
                <c:pt idx="352">
                  <c:v>1009.2800000000002</c:v>
                </c:pt>
                <c:pt idx="353">
                  <c:v>1009.2700000000002</c:v>
                </c:pt>
                <c:pt idx="354">
                  <c:v>1009.24</c:v>
                </c:pt>
                <c:pt idx="355">
                  <c:v>1009.24</c:v>
                </c:pt>
                <c:pt idx="356">
                  <c:v>1009.26</c:v>
                </c:pt>
                <c:pt idx="357">
                  <c:v>1009.2800000000002</c:v>
                </c:pt>
                <c:pt idx="358">
                  <c:v>1009.3</c:v>
                </c:pt>
                <c:pt idx="359">
                  <c:v>1009.3299999999998</c:v>
                </c:pt>
                <c:pt idx="360">
                  <c:v>1009.3199999999998</c:v>
                </c:pt>
                <c:pt idx="361">
                  <c:v>1009.3299999999998</c:v>
                </c:pt>
                <c:pt idx="362">
                  <c:v>1009.3199999999998</c:v>
                </c:pt>
                <c:pt idx="363">
                  <c:v>1009.2800000000002</c:v>
                </c:pt>
                <c:pt idx="364">
                  <c:v>1009.3</c:v>
                </c:pt>
                <c:pt idx="365">
                  <c:v>1009.3</c:v>
                </c:pt>
                <c:pt idx="366">
                  <c:v>1009.2800000000002</c:v>
                </c:pt>
                <c:pt idx="367">
                  <c:v>1009.2800000000002</c:v>
                </c:pt>
                <c:pt idx="368">
                  <c:v>1009.31</c:v>
                </c:pt>
                <c:pt idx="369">
                  <c:v>1009.3199999999998</c:v>
                </c:pt>
                <c:pt idx="370">
                  <c:v>1009.3299999999998</c:v>
                </c:pt>
                <c:pt idx="371">
                  <c:v>1009.3399999999998</c:v>
                </c:pt>
                <c:pt idx="372">
                  <c:v>1009.3299999999998</c:v>
                </c:pt>
                <c:pt idx="373">
                  <c:v>1009.3599999999998</c:v>
                </c:pt>
                <c:pt idx="374">
                  <c:v>1009.3599999999998</c:v>
                </c:pt>
                <c:pt idx="375">
                  <c:v>1009.3299999999998</c:v>
                </c:pt>
                <c:pt idx="376">
                  <c:v>1009.3399999999998</c:v>
                </c:pt>
                <c:pt idx="377">
                  <c:v>1009.3299999999998</c:v>
                </c:pt>
                <c:pt idx="378">
                  <c:v>1009.31</c:v>
                </c:pt>
                <c:pt idx="379">
                  <c:v>1009.3</c:v>
                </c:pt>
                <c:pt idx="380">
                  <c:v>1009.3</c:v>
                </c:pt>
                <c:pt idx="381">
                  <c:v>1009.2800000000002</c:v>
                </c:pt>
                <c:pt idx="382">
                  <c:v>1009.2800000000002</c:v>
                </c:pt>
                <c:pt idx="383">
                  <c:v>1009.2800000000002</c:v>
                </c:pt>
                <c:pt idx="384">
                  <c:v>1009.2700000000002</c:v>
                </c:pt>
                <c:pt idx="385">
                  <c:v>1009.25</c:v>
                </c:pt>
                <c:pt idx="386">
                  <c:v>1009.26</c:v>
                </c:pt>
                <c:pt idx="387">
                  <c:v>1009.2800000000002</c:v>
                </c:pt>
                <c:pt idx="388">
                  <c:v>1009.2700000000002</c:v>
                </c:pt>
                <c:pt idx="389">
                  <c:v>1009.3199999999998</c:v>
                </c:pt>
                <c:pt idx="390">
                  <c:v>1009.3</c:v>
                </c:pt>
                <c:pt idx="391">
                  <c:v>1009.3</c:v>
                </c:pt>
                <c:pt idx="392">
                  <c:v>1009.3599999999998</c:v>
                </c:pt>
                <c:pt idx="393">
                  <c:v>1009.37</c:v>
                </c:pt>
                <c:pt idx="394">
                  <c:v>1009.3599999999998</c:v>
                </c:pt>
                <c:pt idx="395">
                  <c:v>1009.3599999999998</c:v>
                </c:pt>
                <c:pt idx="396">
                  <c:v>1009.4</c:v>
                </c:pt>
                <c:pt idx="397">
                  <c:v>1009.37</c:v>
                </c:pt>
                <c:pt idx="398">
                  <c:v>1009.38</c:v>
                </c:pt>
                <c:pt idx="399">
                  <c:v>1009.3599999999998</c:v>
                </c:pt>
                <c:pt idx="400">
                  <c:v>1009.37</c:v>
                </c:pt>
                <c:pt idx="401">
                  <c:v>1009.3499999999998</c:v>
                </c:pt>
                <c:pt idx="402">
                  <c:v>1009.31</c:v>
                </c:pt>
                <c:pt idx="403">
                  <c:v>1009.31</c:v>
                </c:pt>
                <c:pt idx="404">
                  <c:v>1009.2900000000002</c:v>
                </c:pt>
                <c:pt idx="405">
                  <c:v>1009.2800000000002</c:v>
                </c:pt>
                <c:pt idx="406">
                  <c:v>1009.2700000000002</c:v>
                </c:pt>
                <c:pt idx="407">
                  <c:v>1009.2700000000002</c:v>
                </c:pt>
                <c:pt idx="408">
                  <c:v>1009.26</c:v>
                </c:pt>
                <c:pt idx="409">
                  <c:v>1009.25</c:v>
                </c:pt>
                <c:pt idx="410">
                  <c:v>1009.22</c:v>
                </c:pt>
                <c:pt idx="411">
                  <c:v>1009.1700000000002</c:v>
                </c:pt>
                <c:pt idx="412">
                  <c:v>1009.1700000000002</c:v>
                </c:pt>
                <c:pt idx="413">
                  <c:v>1009.14</c:v>
                </c:pt>
                <c:pt idx="414">
                  <c:v>1009.1</c:v>
                </c:pt>
                <c:pt idx="415">
                  <c:v>1009.1</c:v>
                </c:pt>
                <c:pt idx="416">
                  <c:v>1009.13</c:v>
                </c:pt>
                <c:pt idx="417">
                  <c:v>1009.12</c:v>
                </c:pt>
                <c:pt idx="418">
                  <c:v>1009.11</c:v>
                </c:pt>
                <c:pt idx="419">
                  <c:v>1009.08</c:v>
                </c:pt>
                <c:pt idx="420">
                  <c:v>1009.05</c:v>
                </c:pt>
                <c:pt idx="421">
                  <c:v>1009.05</c:v>
                </c:pt>
                <c:pt idx="422">
                  <c:v>1009.08</c:v>
                </c:pt>
                <c:pt idx="423">
                  <c:v>1009.02</c:v>
                </c:pt>
                <c:pt idx="424">
                  <c:v>1009.01</c:v>
                </c:pt>
                <c:pt idx="425">
                  <c:v>1009.01</c:v>
                </c:pt>
                <c:pt idx="426">
                  <c:v>1008.98</c:v>
                </c:pt>
                <c:pt idx="427">
                  <c:v>1008.99</c:v>
                </c:pt>
                <c:pt idx="428">
                  <c:v>1008.9399999999998</c:v>
                </c:pt>
                <c:pt idx="429">
                  <c:v>1008.92</c:v>
                </c:pt>
                <c:pt idx="430">
                  <c:v>1008.88</c:v>
                </c:pt>
                <c:pt idx="431">
                  <c:v>1008.88</c:v>
                </c:pt>
                <c:pt idx="432">
                  <c:v>1008.88</c:v>
                </c:pt>
                <c:pt idx="433">
                  <c:v>1008.91</c:v>
                </c:pt>
                <c:pt idx="434">
                  <c:v>1008.89</c:v>
                </c:pt>
                <c:pt idx="435">
                  <c:v>1008.8499999999998</c:v>
                </c:pt>
                <c:pt idx="436">
                  <c:v>1008.8299999999998</c:v>
                </c:pt>
                <c:pt idx="437">
                  <c:v>1008.81</c:v>
                </c:pt>
                <c:pt idx="438">
                  <c:v>1008.81</c:v>
                </c:pt>
                <c:pt idx="439">
                  <c:v>1008.76</c:v>
                </c:pt>
                <c:pt idx="440">
                  <c:v>1008.76</c:v>
                </c:pt>
                <c:pt idx="441">
                  <c:v>1008.73</c:v>
                </c:pt>
                <c:pt idx="442">
                  <c:v>1008.72</c:v>
                </c:pt>
                <c:pt idx="443">
                  <c:v>1008.7</c:v>
                </c:pt>
                <c:pt idx="444">
                  <c:v>1008.75</c:v>
                </c:pt>
                <c:pt idx="445">
                  <c:v>1008.76</c:v>
                </c:pt>
                <c:pt idx="446">
                  <c:v>1008.7700000000002</c:v>
                </c:pt>
                <c:pt idx="447">
                  <c:v>1008.7900000000002</c:v>
                </c:pt>
                <c:pt idx="448">
                  <c:v>1008.7700000000002</c:v>
                </c:pt>
                <c:pt idx="449">
                  <c:v>1008.73</c:v>
                </c:pt>
                <c:pt idx="450">
                  <c:v>1008.74</c:v>
                </c:pt>
                <c:pt idx="451">
                  <c:v>1008.73</c:v>
                </c:pt>
                <c:pt idx="452">
                  <c:v>1008.73</c:v>
                </c:pt>
                <c:pt idx="453">
                  <c:v>1008.72</c:v>
                </c:pt>
                <c:pt idx="454">
                  <c:v>1008.73</c:v>
                </c:pt>
                <c:pt idx="455">
                  <c:v>1008.71</c:v>
                </c:pt>
                <c:pt idx="456">
                  <c:v>1008.6700000000002</c:v>
                </c:pt>
                <c:pt idx="457">
                  <c:v>1008.64</c:v>
                </c:pt>
                <c:pt idx="458">
                  <c:v>1008.59</c:v>
                </c:pt>
                <c:pt idx="459">
                  <c:v>1008.57</c:v>
                </c:pt>
                <c:pt idx="460">
                  <c:v>1008.53</c:v>
                </c:pt>
                <c:pt idx="461">
                  <c:v>1008.5</c:v>
                </c:pt>
                <c:pt idx="462">
                  <c:v>1008.47</c:v>
                </c:pt>
                <c:pt idx="463">
                  <c:v>1008.42</c:v>
                </c:pt>
                <c:pt idx="464">
                  <c:v>1008.43</c:v>
                </c:pt>
                <c:pt idx="465">
                  <c:v>1008.4</c:v>
                </c:pt>
                <c:pt idx="466">
                  <c:v>1008.3599999999998</c:v>
                </c:pt>
                <c:pt idx="467">
                  <c:v>1008.3599999999998</c:v>
                </c:pt>
                <c:pt idx="468">
                  <c:v>1008.37</c:v>
                </c:pt>
                <c:pt idx="469">
                  <c:v>1008.37</c:v>
                </c:pt>
                <c:pt idx="470">
                  <c:v>1008.37</c:v>
                </c:pt>
                <c:pt idx="471">
                  <c:v>1008.38</c:v>
                </c:pt>
                <c:pt idx="472">
                  <c:v>1008.39</c:v>
                </c:pt>
                <c:pt idx="473">
                  <c:v>1008.3599999999998</c:v>
                </c:pt>
                <c:pt idx="474">
                  <c:v>1008.38</c:v>
                </c:pt>
                <c:pt idx="475">
                  <c:v>1008.3299999999998</c:v>
                </c:pt>
                <c:pt idx="476">
                  <c:v>1008.3</c:v>
                </c:pt>
                <c:pt idx="477">
                  <c:v>1008.26</c:v>
                </c:pt>
                <c:pt idx="478">
                  <c:v>1008.23</c:v>
                </c:pt>
                <c:pt idx="479">
                  <c:v>1008.23</c:v>
                </c:pt>
                <c:pt idx="480">
                  <c:v>1008.26</c:v>
                </c:pt>
                <c:pt idx="481">
                  <c:v>1008.2900000000002</c:v>
                </c:pt>
                <c:pt idx="482">
                  <c:v>1008.2800000000002</c:v>
                </c:pt>
                <c:pt idx="483">
                  <c:v>1008.3</c:v>
                </c:pt>
                <c:pt idx="484">
                  <c:v>1008.2800000000002</c:v>
                </c:pt>
                <c:pt idx="485">
                  <c:v>1008.21</c:v>
                </c:pt>
                <c:pt idx="486">
                  <c:v>1008.21</c:v>
                </c:pt>
                <c:pt idx="487">
                  <c:v>1008.16</c:v>
                </c:pt>
                <c:pt idx="488">
                  <c:v>1008.13</c:v>
                </c:pt>
                <c:pt idx="489">
                  <c:v>1008.11</c:v>
                </c:pt>
                <c:pt idx="490">
                  <c:v>1008.07</c:v>
                </c:pt>
                <c:pt idx="491">
                  <c:v>1008.06</c:v>
                </c:pt>
                <c:pt idx="492">
                  <c:v>1008.07</c:v>
                </c:pt>
                <c:pt idx="493">
                  <c:v>1008.07</c:v>
                </c:pt>
                <c:pt idx="494">
                  <c:v>1008.05</c:v>
                </c:pt>
                <c:pt idx="495">
                  <c:v>1008.06</c:v>
                </c:pt>
                <c:pt idx="496">
                  <c:v>1008.03</c:v>
                </c:pt>
                <c:pt idx="497">
                  <c:v>1008.03</c:v>
                </c:pt>
                <c:pt idx="498">
                  <c:v>1008.05</c:v>
                </c:pt>
                <c:pt idx="499">
                  <c:v>1008.07</c:v>
                </c:pt>
                <c:pt idx="500">
                  <c:v>1008.09</c:v>
                </c:pt>
                <c:pt idx="501">
                  <c:v>1008.1</c:v>
                </c:pt>
                <c:pt idx="502">
                  <c:v>1008.09</c:v>
                </c:pt>
                <c:pt idx="503">
                  <c:v>1008.06</c:v>
                </c:pt>
                <c:pt idx="504">
                  <c:v>1008.03</c:v>
                </c:pt>
                <c:pt idx="505">
                  <c:v>1008.01</c:v>
                </c:pt>
                <c:pt idx="506">
                  <c:v>1008</c:v>
                </c:pt>
                <c:pt idx="507">
                  <c:v>1007.9599999999998</c:v>
                </c:pt>
                <c:pt idx="508">
                  <c:v>1007.93</c:v>
                </c:pt>
                <c:pt idx="509">
                  <c:v>1007.9499999999998</c:v>
                </c:pt>
                <c:pt idx="510">
                  <c:v>1007.89</c:v>
                </c:pt>
                <c:pt idx="511">
                  <c:v>1007.8599999999998</c:v>
                </c:pt>
                <c:pt idx="512">
                  <c:v>1007.8499999999998</c:v>
                </c:pt>
                <c:pt idx="513">
                  <c:v>1007.81</c:v>
                </c:pt>
                <c:pt idx="514">
                  <c:v>1007.7900000000002</c:v>
                </c:pt>
                <c:pt idx="515">
                  <c:v>1007.75</c:v>
                </c:pt>
                <c:pt idx="516">
                  <c:v>1007.73</c:v>
                </c:pt>
                <c:pt idx="517">
                  <c:v>1007.72</c:v>
                </c:pt>
                <c:pt idx="518">
                  <c:v>1007.6700000000002</c:v>
                </c:pt>
                <c:pt idx="519">
                  <c:v>1007.69</c:v>
                </c:pt>
                <c:pt idx="520">
                  <c:v>1007.6700000000002</c:v>
                </c:pt>
                <c:pt idx="521">
                  <c:v>1007.6700000000002</c:v>
                </c:pt>
                <c:pt idx="522">
                  <c:v>1007.6700000000002</c:v>
                </c:pt>
                <c:pt idx="523">
                  <c:v>1007.65</c:v>
                </c:pt>
                <c:pt idx="524">
                  <c:v>1007.6</c:v>
                </c:pt>
                <c:pt idx="525">
                  <c:v>1007.59</c:v>
                </c:pt>
                <c:pt idx="526">
                  <c:v>1007.58</c:v>
                </c:pt>
                <c:pt idx="527">
                  <c:v>1007.54</c:v>
                </c:pt>
                <c:pt idx="528">
                  <c:v>1007.55</c:v>
                </c:pt>
                <c:pt idx="529">
                  <c:v>1007.54</c:v>
                </c:pt>
                <c:pt idx="530">
                  <c:v>1007.52</c:v>
                </c:pt>
                <c:pt idx="531">
                  <c:v>1007.53</c:v>
                </c:pt>
                <c:pt idx="532">
                  <c:v>1007.47</c:v>
                </c:pt>
                <c:pt idx="533">
                  <c:v>1007.4399999999998</c:v>
                </c:pt>
                <c:pt idx="534">
                  <c:v>1007.4</c:v>
                </c:pt>
              </c:numCache>
            </c:numRef>
          </c:yVal>
          <c:smooth val="0"/>
        </c:ser>
        <c:ser>
          <c:idx val="6"/>
          <c:order val="1"/>
          <c:tx>
            <c:v>HP20x_2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xVal>
            <c:numRef>
              <c:f>'28-29072015'!$S$3:$S$510</c:f>
              <c:numCache>
                <c:formatCode>h:mm:ss</c:formatCode>
                <c:ptCount val="508"/>
                <c:pt idx="0">
                  <c:v>0.7055555555555556</c:v>
                </c:pt>
                <c:pt idx="1">
                  <c:v>0.70624999999999993</c:v>
                </c:pt>
                <c:pt idx="2">
                  <c:v>0.70694444444444471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0.7090277777777777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0.7118055555555558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0.71458333333333324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0.71736111111111101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0.72013888888888922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0.72291666666666676</c:v>
                </c:pt>
                <c:pt idx="26">
                  <c:v>0.72361111111111132</c:v>
                </c:pt>
                <c:pt idx="28">
                  <c:v>0.7250000000000002</c:v>
                </c:pt>
                <c:pt idx="29">
                  <c:v>0.72569444444444486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0.7284722222222223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0.73125000000000029</c:v>
                </c:pt>
                <c:pt idx="38">
                  <c:v>0.73194444444444473</c:v>
                </c:pt>
                <c:pt idx="39">
                  <c:v>0.73263888888888906</c:v>
                </c:pt>
                <c:pt idx="41">
                  <c:v>0.73402777777777783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0.73611111111111138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0.73888888888888915</c:v>
                </c:pt>
                <c:pt idx="49">
                  <c:v>0.73958333333333359</c:v>
                </c:pt>
                <c:pt idx="50">
                  <c:v>0.7402777777777777</c:v>
                </c:pt>
                <c:pt idx="51">
                  <c:v>0.74097222222222225</c:v>
                </c:pt>
                <c:pt idx="52">
                  <c:v>0.7416666666666667</c:v>
                </c:pt>
                <c:pt idx="53">
                  <c:v>0.74236111111111114</c:v>
                </c:pt>
                <c:pt idx="54">
                  <c:v>0.7430555555555558</c:v>
                </c:pt>
                <c:pt idx="55">
                  <c:v>0.74375000000000024</c:v>
                </c:pt>
                <c:pt idx="56">
                  <c:v>0.7444444444444448</c:v>
                </c:pt>
                <c:pt idx="57">
                  <c:v>0.74513888888888913</c:v>
                </c:pt>
                <c:pt idx="58">
                  <c:v>0.74583333333333346</c:v>
                </c:pt>
                <c:pt idx="59">
                  <c:v>0.74652777777777779</c:v>
                </c:pt>
                <c:pt idx="60">
                  <c:v>0.74722222222222223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0.74930555555555589</c:v>
                </c:pt>
                <c:pt idx="64">
                  <c:v>0.75000000000000022</c:v>
                </c:pt>
                <c:pt idx="66">
                  <c:v>0.75138888888888922</c:v>
                </c:pt>
                <c:pt idx="67">
                  <c:v>0.75208333333333355</c:v>
                </c:pt>
                <c:pt idx="68">
                  <c:v>0.75277777777777799</c:v>
                </c:pt>
                <c:pt idx="69">
                  <c:v>0.75347222222222221</c:v>
                </c:pt>
                <c:pt idx="70">
                  <c:v>0.75416666666666676</c:v>
                </c:pt>
                <c:pt idx="71">
                  <c:v>0.75486111111111132</c:v>
                </c:pt>
                <c:pt idx="72">
                  <c:v>0.75555555555555565</c:v>
                </c:pt>
                <c:pt idx="73">
                  <c:v>0.7562500000000002</c:v>
                </c:pt>
                <c:pt idx="74">
                  <c:v>0.75694444444444486</c:v>
                </c:pt>
                <c:pt idx="75">
                  <c:v>0.75763888888888931</c:v>
                </c:pt>
                <c:pt idx="76">
                  <c:v>0.75833333333333353</c:v>
                </c:pt>
                <c:pt idx="77">
                  <c:v>0.75902777777777775</c:v>
                </c:pt>
                <c:pt idx="79">
                  <c:v>0.76041666666666652</c:v>
                </c:pt>
                <c:pt idx="80">
                  <c:v>0.76111111111111129</c:v>
                </c:pt>
                <c:pt idx="81">
                  <c:v>0.76180555555555585</c:v>
                </c:pt>
                <c:pt idx="82">
                  <c:v>0.76250000000000029</c:v>
                </c:pt>
                <c:pt idx="83">
                  <c:v>0.76319444444444473</c:v>
                </c:pt>
                <c:pt idx="84">
                  <c:v>0.76388888888888906</c:v>
                </c:pt>
                <c:pt idx="85">
                  <c:v>0.76458333333333361</c:v>
                </c:pt>
                <c:pt idx="86">
                  <c:v>0.76527777777777783</c:v>
                </c:pt>
                <c:pt idx="87">
                  <c:v>0.76597222222222239</c:v>
                </c:pt>
                <c:pt idx="88">
                  <c:v>0.76666666666666661</c:v>
                </c:pt>
                <c:pt idx="89">
                  <c:v>0.76736111111111138</c:v>
                </c:pt>
                <c:pt idx="90">
                  <c:v>0.76805555555555582</c:v>
                </c:pt>
                <c:pt idx="91">
                  <c:v>0.76875000000000016</c:v>
                </c:pt>
                <c:pt idx="92">
                  <c:v>0.76944444444444471</c:v>
                </c:pt>
                <c:pt idx="93">
                  <c:v>0.77013888888888915</c:v>
                </c:pt>
                <c:pt idx="95">
                  <c:v>0.7715277777777777</c:v>
                </c:pt>
                <c:pt idx="96">
                  <c:v>0.77222222222222225</c:v>
                </c:pt>
                <c:pt idx="97">
                  <c:v>0.7729166666666667</c:v>
                </c:pt>
                <c:pt idx="98">
                  <c:v>0.77361111111111136</c:v>
                </c:pt>
                <c:pt idx="99">
                  <c:v>0.7743055555555558</c:v>
                </c:pt>
                <c:pt idx="100">
                  <c:v>0.77500000000000024</c:v>
                </c:pt>
                <c:pt idx="101">
                  <c:v>0.77569444444444502</c:v>
                </c:pt>
                <c:pt idx="102">
                  <c:v>0.77638888888888913</c:v>
                </c:pt>
                <c:pt idx="103">
                  <c:v>0.77708333333333346</c:v>
                </c:pt>
                <c:pt idx="104">
                  <c:v>0.77777777777777801</c:v>
                </c:pt>
                <c:pt idx="105">
                  <c:v>0.77847222222222223</c:v>
                </c:pt>
                <c:pt idx="106">
                  <c:v>0.77916666666666667</c:v>
                </c:pt>
                <c:pt idx="107">
                  <c:v>0.77986111111111123</c:v>
                </c:pt>
                <c:pt idx="108">
                  <c:v>0.78055555555555567</c:v>
                </c:pt>
                <c:pt idx="109">
                  <c:v>0.78125</c:v>
                </c:pt>
                <c:pt idx="111">
                  <c:v>0.78263888888888922</c:v>
                </c:pt>
                <c:pt idx="112">
                  <c:v>0.78333333333333333</c:v>
                </c:pt>
                <c:pt idx="113">
                  <c:v>0.78402777777777777</c:v>
                </c:pt>
                <c:pt idx="114">
                  <c:v>0.78472222222222221</c:v>
                </c:pt>
                <c:pt idx="115">
                  <c:v>0.78541666666666643</c:v>
                </c:pt>
                <c:pt idx="116">
                  <c:v>0.78611111111111109</c:v>
                </c:pt>
                <c:pt idx="118">
                  <c:v>0.78749999999999998</c:v>
                </c:pt>
                <c:pt idx="119">
                  <c:v>0.78819444444444464</c:v>
                </c:pt>
                <c:pt idx="120">
                  <c:v>0.78888888888888908</c:v>
                </c:pt>
                <c:pt idx="121">
                  <c:v>0.7895833333333333</c:v>
                </c:pt>
                <c:pt idx="122">
                  <c:v>0.79027777777777752</c:v>
                </c:pt>
                <c:pt idx="123">
                  <c:v>0.7909722222222223</c:v>
                </c:pt>
                <c:pt idx="124">
                  <c:v>0.79166666666666652</c:v>
                </c:pt>
                <c:pt idx="125">
                  <c:v>0.79236111111111107</c:v>
                </c:pt>
                <c:pt idx="126">
                  <c:v>0.79305555555555562</c:v>
                </c:pt>
                <c:pt idx="127">
                  <c:v>0.79375000000000029</c:v>
                </c:pt>
                <c:pt idx="128">
                  <c:v>0.79444444444444462</c:v>
                </c:pt>
                <c:pt idx="129">
                  <c:v>0.79513888888888884</c:v>
                </c:pt>
                <c:pt idx="131">
                  <c:v>0.79652777777777761</c:v>
                </c:pt>
                <c:pt idx="132">
                  <c:v>0.79722222222222217</c:v>
                </c:pt>
                <c:pt idx="133">
                  <c:v>0.7979166666666665</c:v>
                </c:pt>
                <c:pt idx="134">
                  <c:v>0.79861111111111138</c:v>
                </c:pt>
                <c:pt idx="135">
                  <c:v>0.7993055555555556</c:v>
                </c:pt>
                <c:pt idx="136">
                  <c:v>0.79999999999999993</c:v>
                </c:pt>
                <c:pt idx="137">
                  <c:v>0.80069444444444471</c:v>
                </c:pt>
                <c:pt idx="138">
                  <c:v>0.80138888888888893</c:v>
                </c:pt>
                <c:pt idx="139">
                  <c:v>0.80208333333333359</c:v>
                </c:pt>
                <c:pt idx="140">
                  <c:v>0.8027777777777777</c:v>
                </c:pt>
                <c:pt idx="141">
                  <c:v>0.80347222222222203</c:v>
                </c:pt>
                <c:pt idx="142">
                  <c:v>0.80416666666666659</c:v>
                </c:pt>
                <c:pt idx="144">
                  <c:v>0.80555555555555569</c:v>
                </c:pt>
                <c:pt idx="145">
                  <c:v>0.80625000000000002</c:v>
                </c:pt>
                <c:pt idx="146">
                  <c:v>0.8069444444444448</c:v>
                </c:pt>
                <c:pt idx="147">
                  <c:v>0.80763888888888913</c:v>
                </c:pt>
                <c:pt idx="148">
                  <c:v>0.80833333333333324</c:v>
                </c:pt>
                <c:pt idx="149">
                  <c:v>0.80902777777777779</c:v>
                </c:pt>
                <c:pt idx="150">
                  <c:v>0.80972222222222223</c:v>
                </c:pt>
                <c:pt idx="152">
                  <c:v>0.81111111111111101</c:v>
                </c:pt>
                <c:pt idx="153">
                  <c:v>0.81180555555555589</c:v>
                </c:pt>
                <c:pt idx="155">
                  <c:v>0.81319444444444466</c:v>
                </c:pt>
                <c:pt idx="156">
                  <c:v>0.81388888888888922</c:v>
                </c:pt>
                <c:pt idx="158">
                  <c:v>0.81527777777777777</c:v>
                </c:pt>
                <c:pt idx="159">
                  <c:v>0.81597222222222221</c:v>
                </c:pt>
                <c:pt idx="160">
                  <c:v>0.81666666666666676</c:v>
                </c:pt>
                <c:pt idx="161">
                  <c:v>0.81736111111111109</c:v>
                </c:pt>
                <c:pt idx="162">
                  <c:v>0.81805555555555565</c:v>
                </c:pt>
                <c:pt idx="163">
                  <c:v>0.8187500000000002</c:v>
                </c:pt>
                <c:pt idx="164">
                  <c:v>0.81944444444444464</c:v>
                </c:pt>
                <c:pt idx="165">
                  <c:v>0.82013888888888908</c:v>
                </c:pt>
                <c:pt idx="166">
                  <c:v>0.82083333333333353</c:v>
                </c:pt>
                <c:pt idx="167">
                  <c:v>0.82152777777777752</c:v>
                </c:pt>
                <c:pt idx="168">
                  <c:v>0.8222222222222223</c:v>
                </c:pt>
                <c:pt idx="169">
                  <c:v>0.82291666666666652</c:v>
                </c:pt>
                <c:pt idx="171">
                  <c:v>0.82430555555555562</c:v>
                </c:pt>
                <c:pt idx="172">
                  <c:v>0.82500000000000029</c:v>
                </c:pt>
                <c:pt idx="173">
                  <c:v>0.82569444444444473</c:v>
                </c:pt>
                <c:pt idx="174">
                  <c:v>0.82638888888888884</c:v>
                </c:pt>
                <c:pt idx="175">
                  <c:v>0.82708333333333361</c:v>
                </c:pt>
                <c:pt idx="176">
                  <c:v>0.82777777777777783</c:v>
                </c:pt>
                <c:pt idx="177">
                  <c:v>0.82847222222222217</c:v>
                </c:pt>
                <c:pt idx="178">
                  <c:v>0.8291666666666665</c:v>
                </c:pt>
                <c:pt idx="179">
                  <c:v>0.82986111111111138</c:v>
                </c:pt>
                <c:pt idx="180">
                  <c:v>0.8305555555555556</c:v>
                </c:pt>
                <c:pt idx="181">
                  <c:v>0.83124999999999993</c:v>
                </c:pt>
                <c:pt idx="182">
                  <c:v>0.83194444444444471</c:v>
                </c:pt>
                <c:pt idx="184">
                  <c:v>0.83333333333333359</c:v>
                </c:pt>
                <c:pt idx="185">
                  <c:v>0.8340277777777777</c:v>
                </c:pt>
                <c:pt idx="186">
                  <c:v>0.83472222222222225</c:v>
                </c:pt>
                <c:pt idx="187">
                  <c:v>0.83541666666666659</c:v>
                </c:pt>
                <c:pt idx="188">
                  <c:v>0.83611111111111114</c:v>
                </c:pt>
                <c:pt idx="189">
                  <c:v>0.8368055555555558</c:v>
                </c:pt>
                <c:pt idx="190">
                  <c:v>0.83750000000000002</c:v>
                </c:pt>
                <c:pt idx="191">
                  <c:v>0.8381944444444448</c:v>
                </c:pt>
                <c:pt idx="192">
                  <c:v>0.83888888888888913</c:v>
                </c:pt>
                <c:pt idx="193">
                  <c:v>0.83958333333333324</c:v>
                </c:pt>
                <c:pt idx="194">
                  <c:v>0.84027777777777779</c:v>
                </c:pt>
                <c:pt idx="195">
                  <c:v>0.84097222222222223</c:v>
                </c:pt>
                <c:pt idx="196">
                  <c:v>0.84236111111111101</c:v>
                </c:pt>
                <c:pt idx="197">
                  <c:v>0.84305555555555589</c:v>
                </c:pt>
                <c:pt idx="198">
                  <c:v>0.84375000000000022</c:v>
                </c:pt>
                <c:pt idx="199">
                  <c:v>0.84444444444444466</c:v>
                </c:pt>
                <c:pt idx="200">
                  <c:v>0.84513888888888922</c:v>
                </c:pt>
                <c:pt idx="201">
                  <c:v>0.84583333333333355</c:v>
                </c:pt>
                <c:pt idx="202">
                  <c:v>0.84652777777777777</c:v>
                </c:pt>
                <c:pt idx="203">
                  <c:v>0.84722222222222221</c:v>
                </c:pt>
                <c:pt idx="204">
                  <c:v>0.84791666666666676</c:v>
                </c:pt>
                <c:pt idx="205">
                  <c:v>0.84861111111111132</c:v>
                </c:pt>
                <c:pt idx="206">
                  <c:v>0.84930555555555565</c:v>
                </c:pt>
                <c:pt idx="207">
                  <c:v>0.8500000000000002</c:v>
                </c:pt>
                <c:pt idx="208">
                  <c:v>0.85069444444444486</c:v>
                </c:pt>
                <c:pt idx="209">
                  <c:v>0.85138888888888908</c:v>
                </c:pt>
                <c:pt idx="210">
                  <c:v>0.85208333333333353</c:v>
                </c:pt>
                <c:pt idx="211">
                  <c:v>0.8534722222222223</c:v>
                </c:pt>
                <c:pt idx="212">
                  <c:v>0.85416666666666652</c:v>
                </c:pt>
                <c:pt idx="213">
                  <c:v>0.85486111111111129</c:v>
                </c:pt>
                <c:pt idx="214">
                  <c:v>0.85555555555555562</c:v>
                </c:pt>
                <c:pt idx="215">
                  <c:v>0.85625000000000029</c:v>
                </c:pt>
                <c:pt idx="216">
                  <c:v>0.85694444444444473</c:v>
                </c:pt>
                <c:pt idx="217">
                  <c:v>0.85763888888888906</c:v>
                </c:pt>
                <c:pt idx="218">
                  <c:v>0.85833333333333361</c:v>
                </c:pt>
                <c:pt idx="219">
                  <c:v>0.85902777777777783</c:v>
                </c:pt>
                <c:pt idx="220">
                  <c:v>0.85972222222222239</c:v>
                </c:pt>
                <c:pt idx="221">
                  <c:v>0.8604166666666665</c:v>
                </c:pt>
                <c:pt idx="222">
                  <c:v>0.86111111111111138</c:v>
                </c:pt>
                <c:pt idx="223">
                  <c:v>0.86249999999999993</c:v>
                </c:pt>
                <c:pt idx="224">
                  <c:v>0.86319444444444471</c:v>
                </c:pt>
                <c:pt idx="225">
                  <c:v>0.86388888888888915</c:v>
                </c:pt>
                <c:pt idx="226">
                  <c:v>0.86458333333333359</c:v>
                </c:pt>
                <c:pt idx="227">
                  <c:v>0.8652777777777777</c:v>
                </c:pt>
                <c:pt idx="228">
                  <c:v>0.86597222222222225</c:v>
                </c:pt>
                <c:pt idx="229">
                  <c:v>0.8666666666666667</c:v>
                </c:pt>
                <c:pt idx="230">
                  <c:v>0.86736111111111114</c:v>
                </c:pt>
                <c:pt idx="231">
                  <c:v>0.8680555555555558</c:v>
                </c:pt>
                <c:pt idx="232">
                  <c:v>0.86875000000000024</c:v>
                </c:pt>
                <c:pt idx="233">
                  <c:v>0.8694444444444448</c:v>
                </c:pt>
                <c:pt idx="234">
                  <c:v>0.87013888888888913</c:v>
                </c:pt>
                <c:pt idx="235">
                  <c:v>0.87152777777777779</c:v>
                </c:pt>
                <c:pt idx="236">
                  <c:v>0.87222222222222223</c:v>
                </c:pt>
                <c:pt idx="237">
                  <c:v>0.87291666666666667</c:v>
                </c:pt>
                <c:pt idx="238">
                  <c:v>0.87361111111111123</c:v>
                </c:pt>
                <c:pt idx="239">
                  <c:v>0.87430555555555589</c:v>
                </c:pt>
                <c:pt idx="240">
                  <c:v>0.87500000000000022</c:v>
                </c:pt>
                <c:pt idx="241">
                  <c:v>0.87569444444444489</c:v>
                </c:pt>
                <c:pt idx="242">
                  <c:v>0.87638888888888922</c:v>
                </c:pt>
                <c:pt idx="243">
                  <c:v>0.87708333333333355</c:v>
                </c:pt>
                <c:pt idx="244">
                  <c:v>0.87777777777777799</c:v>
                </c:pt>
                <c:pt idx="245">
                  <c:v>0.87847222222222221</c:v>
                </c:pt>
                <c:pt idx="246">
                  <c:v>0.87916666666666676</c:v>
                </c:pt>
                <c:pt idx="247">
                  <c:v>0.88055555555555554</c:v>
                </c:pt>
                <c:pt idx="248">
                  <c:v>0.88124999999999998</c:v>
                </c:pt>
                <c:pt idx="249">
                  <c:v>0.88194444444444464</c:v>
                </c:pt>
                <c:pt idx="250">
                  <c:v>0.88263888888888908</c:v>
                </c:pt>
                <c:pt idx="251">
                  <c:v>0.8833333333333333</c:v>
                </c:pt>
                <c:pt idx="252">
                  <c:v>0.88402777777777752</c:v>
                </c:pt>
                <c:pt idx="253">
                  <c:v>0.8847222222222223</c:v>
                </c:pt>
                <c:pt idx="254">
                  <c:v>0.8854166666666663</c:v>
                </c:pt>
                <c:pt idx="255">
                  <c:v>0.88611111111111107</c:v>
                </c:pt>
                <c:pt idx="256">
                  <c:v>0.88680555555555562</c:v>
                </c:pt>
                <c:pt idx="257">
                  <c:v>0.88750000000000007</c:v>
                </c:pt>
                <c:pt idx="258">
                  <c:v>0.88819444444444462</c:v>
                </c:pt>
                <c:pt idx="259">
                  <c:v>0.88958333333333339</c:v>
                </c:pt>
                <c:pt idx="260">
                  <c:v>0.89027777777777761</c:v>
                </c:pt>
                <c:pt idx="261">
                  <c:v>0.89097222222222217</c:v>
                </c:pt>
                <c:pt idx="262">
                  <c:v>0.8916666666666665</c:v>
                </c:pt>
                <c:pt idx="263">
                  <c:v>0.89236111111111116</c:v>
                </c:pt>
                <c:pt idx="264">
                  <c:v>0.8930555555555556</c:v>
                </c:pt>
                <c:pt idx="265">
                  <c:v>0.89374999999999993</c:v>
                </c:pt>
                <c:pt idx="266">
                  <c:v>0.8944444444444446</c:v>
                </c:pt>
                <c:pt idx="267">
                  <c:v>0.89513888888888893</c:v>
                </c:pt>
                <c:pt idx="268">
                  <c:v>0.89583333333333359</c:v>
                </c:pt>
                <c:pt idx="269">
                  <c:v>0.89652777777777759</c:v>
                </c:pt>
                <c:pt idx="270">
                  <c:v>0.89722222222222203</c:v>
                </c:pt>
                <c:pt idx="271">
                  <c:v>0.89861111111111114</c:v>
                </c:pt>
                <c:pt idx="272">
                  <c:v>0.89930555555555569</c:v>
                </c:pt>
                <c:pt idx="273">
                  <c:v>0.9</c:v>
                </c:pt>
                <c:pt idx="274">
                  <c:v>0.9006944444444448</c:v>
                </c:pt>
                <c:pt idx="275">
                  <c:v>0.90138888888888891</c:v>
                </c:pt>
                <c:pt idx="276">
                  <c:v>0.90208333333333324</c:v>
                </c:pt>
                <c:pt idx="277">
                  <c:v>0.90277777777777779</c:v>
                </c:pt>
                <c:pt idx="278">
                  <c:v>0.90347222222222201</c:v>
                </c:pt>
                <c:pt idx="279">
                  <c:v>0.90416666666666656</c:v>
                </c:pt>
                <c:pt idx="280">
                  <c:v>0.90486111111111101</c:v>
                </c:pt>
                <c:pt idx="281">
                  <c:v>0.90555555555555567</c:v>
                </c:pt>
                <c:pt idx="282">
                  <c:v>0.90625</c:v>
                </c:pt>
                <c:pt idx="283">
                  <c:v>0.90763888888888922</c:v>
                </c:pt>
                <c:pt idx="284">
                  <c:v>0.90833333333333333</c:v>
                </c:pt>
                <c:pt idx="285">
                  <c:v>0.90902777777777777</c:v>
                </c:pt>
                <c:pt idx="286">
                  <c:v>0.90972222222222221</c:v>
                </c:pt>
                <c:pt idx="287">
                  <c:v>0.91041666666666643</c:v>
                </c:pt>
                <c:pt idx="288">
                  <c:v>0.91111111111111109</c:v>
                </c:pt>
                <c:pt idx="289">
                  <c:v>0.91180555555555565</c:v>
                </c:pt>
                <c:pt idx="290">
                  <c:v>0.91249999999999998</c:v>
                </c:pt>
                <c:pt idx="291">
                  <c:v>0.91319444444444464</c:v>
                </c:pt>
                <c:pt idx="292">
                  <c:v>0.91388888888888908</c:v>
                </c:pt>
                <c:pt idx="293">
                  <c:v>0.9145833333333333</c:v>
                </c:pt>
                <c:pt idx="294">
                  <c:v>0.91527777777777752</c:v>
                </c:pt>
                <c:pt idx="295">
                  <c:v>0.91666666666666652</c:v>
                </c:pt>
                <c:pt idx="296">
                  <c:v>0.91736111111111107</c:v>
                </c:pt>
                <c:pt idx="297">
                  <c:v>0.91805555555555562</c:v>
                </c:pt>
                <c:pt idx="298">
                  <c:v>0.91875000000000029</c:v>
                </c:pt>
                <c:pt idx="299">
                  <c:v>0.91944444444444462</c:v>
                </c:pt>
                <c:pt idx="300">
                  <c:v>0.92013888888888884</c:v>
                </c:pt>
                <c:pt idx="301">
                  <c:v>0.92083333333333361</c:v>
                </c:pt>
                <c:pt idx="302">
                  <c:v>0.92152777777777761</c:v>
                </c:pt>
                <c:pt idx="303">
                  <c:v>0.92222222222222217</c:v>
                </c:pt>
                <c:pt idx="304">
                  <c:v>0.9229166666666665</c:v>
                </c:pt>
                <c:pt idx="305">
                  <c:v>0.92361111111111138</c:v>
                </c:pt>
                <c:pt idx="306">
                  <c:v>0.9243055555555556</c:v>
                </c:pt>
                <c:pt idx="307">
                  <c:v>0.92569444444444471</c:v>
                </c:pt>
                <c:pt idx="308">
                  <c:v>0.92638888888888893</c:v>
                </c:pt>
                <c:pt idx="309">
                  <c:v>0.92708333333333359</c:v>
                </c:pt>
                <c:pt idx="310">
                  <c:v>0.9277777777777777</c:v>
                </c:pt>
                <c:pt idx="311">
                  <c:v>0.92847222222222203</c:v>
                </c:pt>
                <c:pt idx="312">
                  <c:v>0.92916666666666659</c:v>
                </c:pt>
                <c:pt idx="313">
                  <c:v>0.92986111111111114</c:v>
                </c:pt>
                <c:pt idx="314">
                  <c:v>0.93055555555555569</c:v>
                </c:pt>
                <c:pt idx="315">
                  <c:v>0.93125000000000002</c:v>
                </c:pt>
                <c:pt idx="316">
                  <c:v>0.9319444444444448</c:v>
                </c:pt>
                <c:pt idx="317">
                  <c:v>0.93263888888888913</c:v>
                </c:pt>
                <c:pt idx="318">
                  <c:v>0.93333333333333324</c:v>
                </c:pt>
                <c:pt idx="319">
                  <c:v>0.93472222222222223</c:v>
                </c:pt>
                <c:pt idx="320">
                  <c:v>0.93541666666666656</c:v>
                </c:pt>
                <c:pt idx="321">
                  <c:v>0.93611111111111101</c:v>
                </c:pt>
                <c:pt idx="322">
                  <c:v>0.93680555555555589</c:v>
                </c:pt>
                <c:pt idx="323">
                  <c:v>0.9375</c:v>
                </c:pt>
                <c:pt idx="324">
                  <c:v>0.93819444444444466</c:v>
                </c:pt>
                <c:pt idx="325">
                  <c:v>0.93888888888888922</c:v>
                </c:pt>
                <c:pt idx="326">
                  <c:v>0.93958333333333333</c:v>
                </c:pt>
                <c:pt idx="327">
                  <c:v>0.94027777777777777</c:v>
                </c:pt>
                <c:pt idx="328">
                  <c:v>0.94097222222222221</c:v>
                </c:pt>
                <c:pt idx="329">
                  <c:v>0.94166666666666676</c:v>
                </c:pt>
                <c:pt idx="330">
                  <c:v>0.94236111111111109</c:v>
                </c:pt>
                <c:pt idx="331">
                  <c:v>0.9437500000000002</c:v>
                </c:pt>
                <c:pt idx="332">
                  <c:v>0.94444444444444464</c:v>
                </c:pt>
                <c:pt idx="333">
                  <c:v>0.94513888888888908</c:v>
                </c:pt>
                <c:pt idx="334">
                  <c:v>0.94583333333333353</c:v>
                </c:pt>
                <c:pt idx="335">
                  <c:v>0.94652777777777752</c:v>
                </c:pt>
                <c:pt idx="336">
                  <c:v>0.9472222222222223</c:v>
                </c:pt>
                <c:pt idx="337">
                  <c:v>0.94791666666666652</c:v>
                </c:pt>
                <c:pt idx="338">
                  <c:v>0.94861111111111129</c:v>
                </c:pt>
                <c:pt idx="339">
                  <c:v>0.94930555555555562</c:v>
                </c:pt>
                <c:pt idx="340">
                  <c:v>0.95000000000000029</c:v>
                </c:pt>
                <c:pt idx="341">
                  <c:v>0.95069444444444473</c:v>
                </c:pt>
                <c:pt idx="342">
                  <c:v>0.95138888888888884</c:v>
                </c:pt>
                <c:pt idx="343">
                  <c:v>0.95277777777777783</c:v>
                </c:pt>
                <c:pt idx="344">
                  <c:v>0.95347222222222217</c:v>
                </c:pt>
                <c:pt idx="345">
                  <c:v>0.9541666666666665</c:v>
                </c:pt>
                <c:pt idx="346">
                  <c:v>0.95486111111111138</c:v>
                </c:pt>
                <c:pt idx="347">
                  <c:v>0.9555555555555556</c:v>
                </c:pt>
                <c:pt idx="348">
                  <c:v>0.95624999999999993</c:v>
                </c:pt>
                <c:pt idx="349">
                  <c:v>0.95694444444444471</c:v>
                </c:pt>
                <c:pt idx="350">
                  <c:v>0.95763888888888915</c:v>
                </c:pt>
                <c:pt idx="351">
                  <c:v>0.95833333333333359</c:v>
                </c:pt>
                <c:pt idx="352">
                  <c:v>0.9590277777777777</c:v>
                </c:pt>
                <c:pt idx="353">
                  <c:v>0.95972222222222225</c:v>
                </c:pt>
                <c:pt idx="354">
                  <c:v>0.96041666666666659</c:v>
                </c:pt>
                <c:pt idx="355">
                  <c:v>0.9618055555555558</c:v>
                </c:pt>
                <c:pt idx="356">
                  <c:v>0.96250000000000002</c:v>
                </c:pt>
                <c:pt idx="357">
                  <c:v>0.9631944444444448</c:v>
                </c:pt>
                <c:pt idx="358">
                  <c:v>0.96388888888888913</c:v>
                </c:pt>
                <c:pt idx="359">
                  <c:v>0.96458333333333324</c:v>
                </c:pt>
                <c:pt idx="360">
                  <c:v>0.96527777777777779</c:v>
                </c:pt>
                <c:pt idx="361">
                  <c:v>0.96597222222222223</c:v>
                </c:pt>
                <c:pt idx="362">
                  <c:v>0.96666666666666667</c:v>
                </c:pt>
                <c:pt idx="363">
                  <c:v>0.96736111111111101</c:v>
                </c:pt>
                <c:pt idx="364">
                  <c:v>0.96805555555555589</c:v>
                </c:pt>
                <c:pt idx="365">
                  <c:v>0.96875000000000022</c:v>
                </c:pt>
                <c:pt idx="366">
                  <c:v>0.96944444444444466</c:v>
                </c:pt>
                <c:pt idx="367">
                  <c:v>0.97083333333333355</c:v>
                </c:pt>
                <c:pt idx="368">
                  <c:v>0.97152777777777777</c:v>
                </c:pt>
                <c:pt idx="369">
                  <c:v>0.97222222222222221</c:v>
                </c:pt>
                <c:pt idx="370">
                  <c:v>0.97291666666666676</c:v>
                </c:pt>
                <c:pt idx="371">
                  <c:v>0.97361111111111132</c:v>
                </c:pt>
                <c:pt idx="372">
                  <c:v>0.97430555555555565</c:v>
                </c:pt>
                <c:pt idx="373">
                  <c:v>0.9750000000000002</c:v>
                </c:pt>
                <c:pt idx="374">
                  <c:v>0.97569444444444486</c:v>
                </c:pt>
                <c:pt idx="375">
                  <c:v>0.97638888888888908</c:v>
                </c:pt>
                <c:pt idx="376">
                  <c:v>0.97708333333333353</c:v>
                </c:pt>
                <c:pt idx="377">
                  <c:v>0.97777777777777775</c:v>
                </c:pt>
                <c:pt idx="378">
                  <c:v>0.9784722222222223</c:v>
                </c:pt>
                <c:pt idx="379">
                  <c:v>0.97986111111111129</c:v>
                </c:pt>
                <c:pt idx="380">
                  <c:v>0.98055555555555551</c:v>
                </c:pt>
                <c:pt idx="381">
                  <c:v>0.98125000000000007</c:v>
                </c:pt>
                <c:pt idx="382">
                  <c:v>0.98194444444444462</c:v>
                </c:pt>
                <c:pt idx="383">
                  <c:v>0.98263888888888884</c:v>
                </c:pt>
                <c:pt idx="384">
                  <c:v>0.98333333333333339</c:v>
                </c:pt>
                <c:pt idx="385">
                  <c:v>0.98402777777777761</c:v>
                </c:pt>
                <c:pt idx="386">
                  <c:v>0.98472222222222217</c:v>
                </c:pt>
                <c:pt idx="387">
                  <c:v>0.98541666666666627</c:v>
                </c:pt>
                <c:pt idx="388">
                  <c:v>0.98611111111111116</c:v>
                </c:pt>
                <c:pt idx="389">
                  <c:v>0.9868055555555556</c:v>
                </c:pt>
                <c:pt idx="390">
                  <c:v>0.98749999999999971</c:v>
                </c:pt>
                <c:pt idx="391">
                  <c:v>0.98888888888888893</c:v>
                </c:pt>
                <c:pt idx="392">
                  <c:v>0.98958333333333337</c:v>
                </c:pt>
                <c:pt idx="393">
                  <c:v>0.99027777777777759</c:v>
                </c:pt>
                <c:pt idx="394">
                  <c:v>0.99097222222222203</c:v>
                </c:pt>
                <c:pt idx="395">
                  <c:v>0.99166666666666659</c:v>
                </c:pt>
                <c:pt idx="396">
                  <c:v>0.99236111111111092</c:v>
                </c:pt>
                <c:pt idx="397">
                  <c:v>0.99305555555555569</c:v>
                </c:pt>
                <c:pt idx="398">
                  <c:v>0.99375000000000002</c:v>
                </c:pt>
                <c:pt idx="399">
                  <c:v>0.99444444444444469</c:v>
                </c:pt>
                <c:pt idx="400">
                  <c:v>0.99583333333333324</c:v>
                </c:pt>
                <c:pt idx="401">
                  <c:v>0.99652777777777757</c:v>
                </c:pt>
                <c:pt idx="402">
                  <c:v>0.99722222222222201</c:v>
                </c:pt>
                <c:pt idx="403">
                  <c:v>0.99791666666666656</c:v>
                </c:pt>
                <c:pt idx="404">
                  <c:v>0.99861111111111101</c:v>
                </c:pt>
                <c:pt idx="405">
                  <c:v>0.99930555555555567</c:v>
                </c:pt>
                <c:pt idx="406">
                  <c:v>1</c:v>
                </c:pt>
                <c:pt idx="407">
                  <c:v>1.0006944444444439</c:v>
                </c:pt>
                <c:pt idx="408">
                  <c:v>1.0013888888888889</c:v>
                </c:pt>
                <c:pt idx="409">
                  <c:v>1.0020833333333339</c:v>
                </c:pt>
                <c:pt idx="410">
                  <c:v>1.002777777777778</c:v>
                </c:pt>
                <c:pt idx="411">
                  <c:v>1.0034722222222219</c:v>
                </c:pt>
                <c:pt idx="412">
                  <c:v>1.0048611111111112</c:v>
                </c:pt>
                <c:pt idx="413">
                  <c:v>1.0055555555555555</c:v>
                </c:pt>
                <c:pt idx="414">
                  <c:v>1.0062500000000001</c:v>
                </c:pt>
                <c:pt idx="415">
                  <c:v>1.006944444444444</c:v>
                </c:pt>
                <c:pt idx="416">
                  <c:v>1.007638888888889</c:v>
                </c:pt>
                <c:pt idx="417">
                  <c:v>1.0083333333333333</c:v>
                </c:pt>
                <c:pt idx="418">
                  <c:v>1.0090277777777779</c:v>
                </c:pt>
                <c:pt idx="419">
                  <c:v>1.0097222222222217</c:v>
                </c:pt>
                <c:pt idx="420">
                  <c:v>1.0104166666666667</c:v>
                </c:pt>
                <c:pt idx="421">
                  <c:v>1.0111111111111111</c:v>
                </c:pt>
                <c:pt idx="422">
                  <c:v>1.0118055555555556</c:v>
                </c:pt>
                <c:pt idx="423">
                  <c:v>1.0125</c:v>
                </c:pt>
                <c:pt idx="424">
                  <c:v>1.0138888888888888</c:v>
                </c:pt>
                <c:pt idx="425">
                  <c:v>1.0145833333333338</c:v>
                </c:pt>
                <c:pt idx="426">
                  <c:v>1.0152777777777777</c:v>
                </c:pt>
                <c:pt idx="427">
                  <c:v>1.0159722222222218</c:v>
                </c:pt>
                <c:pt idx="428">
                  <c:v>1.0166666666666666</c:v>
                </c:pt>
                <c:pt idx="429">
                  <c:v>1.0173611111111112</c:v>
                </c:pt>
                <c:pt idx="430">
                  <c:v>1.0180555555555559</c:v>
                </c:pt>
                <c:pt idx="431">
                  <c:v>1.01875</c:v>
                </c:pt>
                <c:pt idx="432">
                  <c:v>1.0194444444444439</c:v>
                </c:pt>
                <c:pt idx="433">
                  <c:v>1.0201388888888889</c:v>
                </c:pt>
                <c:pt idx="434">
                  <c:v>1.0208333333333333</c:v>
                </c:pt>
                <c:pt idx="435">
                  <c:v>1.0215277777777778</c:v>
                </c:pt>
                <c:pt idx="436">
                  <c:v>1.0229166666666667</c:v>
                </c:pt>
                <c:pt idx="437">
                  <c:v>1.023611111111111</c:v>
                </c:pt>
                <c:pt idx="438">
                  <c:v>1.024305555555556</c:v>
                </c:pt>
                <c:pt idx="439">
                  <c:v>1.0249999999999995</c:v>
                </c:pt>
                <c:pt idx="440">
                  <c:v>1.0256944444444436</c:v>
                </c:pt>
                <c:pt idx="441">
                  <c:v>1.0263888888888892</c:v>
                </c:pt>
                <c:pt idx="442">
                  <c:v>1.0270833333333333</c:v>
                </c:pt>
                <c:pt idx="443">
                  <c:v>1.0277777777777777</c:v>
                </c:pt>
                <c:pt idx="444">
                  <c:v>1.0284722222222222</c:v>
                </c:pt>
                <c:pt idx="445">
                  <c:v>1.0291666666666666</c:v>
                </c:pt>
                <c:pt idx="446">
                  <c:v>1.0298611111111107</c:v>
                </c:pt>
                <c:pt idx="447">
                  <c:v>1.0305555555555559</c:v>
                </c:pt>
                <c:pt idx="448">
                  <c:v>1.0319444444444439</c:v>
                </c:pt>
                <c:pt idx="449">
                  <c:v>1.0326388888888889</c:v>
                </c:pt>
                <c:pt idx="450">
                  <c:v>1.0333333333333334</c:v>
                </c:pt>
                <c:pt idx="451">
                  <c:v>1.034027777777778</c:v>
                </c:pt>
                <c:pt idx="452">
                  <c:v>1.0347222222222219</c:v>
                </c:pt>
                <c:pt idx="453">
                  <c:v>1.0354166666666667</c:v>
                </c:pt>
                <c:pt idx="454">
                  <c:v>1.0361111111111116</c:v>
                </c:pt>
                <c:pt idx="455">
                  <c:v>1.0368055555555555</c:v>
                </c:pt>
                <c:pt idx="456">
                  <c:v>1.0374999999999996</c:v>
                </c:pt>
                <c:pt idx="457">
                  <c:v>1.038194444444444</c:v>
                </c:pt>
                <c:pt idx="458">
                  <c:v>1.0388888888888894</c:v>
                </c:pt>
                <c:pt idx="459">
                  <c:v>1.0395833333333333</c:v>
                </c:pt>
                <c:pt idx="460">
                  <c:v>1.0409722222222222</c:v>
                </c:pt>
                <c:pt idx="461">
                  <c:v>1.0416666666666663</c:v>
                </c:pt>
                <c:pt idx="462">
                  <c:v>1.0423611111111111</c:v>
                </c:pt>
                <c:pt idx="463">
                  <c:v>1.04375</c:v>
                </c:pt>
                <c:pt idx="464">
                  <c:v>1.0444444444444441</c:v>
                </c:pt>
                <c:pt idx="465">
                  <c:v>1.0451388888888888</c:v>
                </c:pt>
                <c:pt idx="466">
                  <c:v>1.0458333333333334</c:v>
                </c:pt>
                <c:pt idx="467">
                  <c:v>1.0465277777777777</c:v>
                </c:pt>
                <c:pt idx="468">
                  <c:v>1.0472222222222218</c:v>
                </c:pt>
                <c:pt idx="469">
                  <c:v>1.0479166666666666</c:v>
                </c:pt>
                <c:pt idx="470">
                  <c:v>1.0486111111111116</c:v>
                </c:pt>
                <c:pt idx="471">
                  <c:v>1.0493055555555555</c:v>
                </c:pt>
                <c:pt idx="472">
                  <c:v>1.05</c:v>
                </c:pt>
                <c:pt idx="473">
                  <c:v>1.0513888888888889</c:v>
                </c:pt>
                <c:pt idx="474">
                  <c:v>1.0520833333333337</c:v>
                </c:pt>
                <c:pt idx="475">
                  <c:v>1.052777777777778</c:v>
                </c:pt>
                <c:pt idx="476">
                  <c:v>1.0534722222222219</c:v>
                </c:pt>
                <c:pt idx="477">
                  <c:v>1.0541666666666667</c:v>
                </c:pt>
                <c:pt idx="478">
                  <c:v>1.054861111111111</c:v>
                </c:pt>
                <c:pt idx="479">
                  <c:v>1.055555555555556</c:v>
                </c:pt>
                <c:pt idx="480">
                  <c:v>1.0562499999999999</c:v>
                </c:pt>
                <c:pt idx="481">
                  <c:v>1.056944444444444</c:v>
                </c:pt>
                <c:pt idx="482">
                  <c:v>1.0576388888888888</c:v>
                </c:pt>
                <c:pt idx="483">
                  <c:v>1.0583333333333333</c:v>
                </c:pt>
                <c:pt idx="484">
                  <c:v>1.0590277777777777</c:v>
                </c:pt>
                <c:pt idx="485">
                  <c:v>1.060416666666667</c:v>
                </c:pt>
                <c:pt idx="486">
                  <c:v>1.0611111111111111</c:v>
                </c:pt>
                <c:pt idx="487">
                  <c:v>1.0618055555555554</c:v>
                </c:pt>
                <c:pt idx="488">
                  <c:v>1.0625</c:v>
                </c:pt>
                <c:pt idx="489">
                  <c:v>1.0631944444444439</c:v>
                </c:pt>
                <c:pt idx="490">
                  <c:v>1.0638888888888889</c:v>
                </c:pt>
                <c:pt idx="491">
                  <c:v>1.0645833333333339</c:v>
                </c:pt>
                <c:pt idx="492">
                  <c:v>1.065277777777778</c:v>
                </c:pt>
                <c:pt idx="493">
                  <c:v>1.0659722222222219</c:v>
                </c:pt>
                <c:pt idx="494">
                  <c:v>1.0666666666666667</c:v>
                </c:pt>
                <c:pt idx="495">
                  <c:v>1.0673611111111112</c:v>
                </c:pt>
                <c:pt idx="496">
                  <c:v>1.0680555555555562</c:v>
                </c:pt>
                <c:pt idx="497">
                  <c:v>1.069444444444444</c:v>
                </c:pt>
                <c:pt idx="498">
                  <c:v>1.0701388888888894</c:v>
                </c:pt>
                <c:pt idx="499">
                  <c:v>1.0708333333333333</c:v>
                </c:pt>
                <c:pt idx="500">
                  <c:v>1.0715277777777779</c:v>
                </c:pt>
                <c:pt idx="501">
                  <c:v>1.0722222222222222</c:v>
                </c:pt>
                <c:pt idx="502">
                  <c:v>1.0729166666666667</c:v>
                </c:pt>
                <c:pt idx="503">
                  <c:v>1.0736111111111111</c:v>
                </c:pt>
                <c:pt idx="504">
                  <c:v>1.0743055555555561</c:v>
                </c:pt>
                <c:pt idx="505">
                  <c:v>1.075</c:v>
                </c:pt>
                <c:pt idx="506">
                  <c:v>1.0756944444444436</c:v>
                </c:pt>
                <c:pt idx="507">
                  <c:v>1.0763888888888893</c:v>
                </c:pt>
              </c:numCache>
            </c:numRef>
          </c:xVal>
          <c:yVal>
            <c:numRef>
              <c:f>'28-29072015'!$Z$3:$Z$510</c:f>
              <c:numCache>
                <c:formatCode>General</c:formatCode>
                <c:ptCount val="508"/>
                <c:pt idx="0">
                  <c:v>1005.4339</c:v>
                </c:pt>
                <c:pt idx="1">
                  <c:v>1005.4035</c:v>
                </c:pt>
                <c:pt idx="2">
                  <c:v>1005.4319999999998</c:v>
                </c:pt>
                <c:pt idx="3">
                  <c:v>1005.4164999999998</c:v>
                </c:pt>
                <c:pt idx="4">
                  <c:v>1005.4178999999998</c:v>
                </c:pt>
                <c:pt idx="5">
                  <c:v>1005.4525999999996</c:v>
                </c:pt>
                <c:pt idx="6">
                  <c:v>1005.4413999999998</c:v>
                </c:pt>
                <c:pt idx="7">
                  <c:v>1005.4151000000001</c:v>
                </c:pt>
                <c:pt idx="8">
                  <c:v>1005.3803</c:v>
                </c:pt>
                <c:pt idx="9">
                  <c:v>1005.3627999999998</c:v>
                </c:pt>
                <c:pt idx="10">
                  <c:v>1005.3377999999998</c:v>
                </c:pt>
                <c:pt idx="11">
                  <c:v>1005.3455999999998</c:v>
                </c:pt>
                <c:pt idx="12">
                  <c:v>1005.3181999999998</c:v>
                </c:pt>
                <c:pt idx="13">
                  <c:v>1005.3233</c:v>
                </c:pt>
                <c:pt idx="15">
                  <c:v>1005.3330999999997</c:v>
                </c:pt>
                <c:pt idx="16">
                  <c:v>1005.3765</c:v>
                </c:pt>
                <c:pt idx="17">
                  <c:v>1005.3715</c:v>
                </c:pt>
                <c:pt idx="18">
                  <c:v>1005.4662999999997</c:v>
                </c:pt>
                <c:pt idx="19">
                  <c:v>1005.5417</c:v>
                </c:pt>
                <c:pt idx="20">
                  <c:v>1005.558</c:v>
                </c:pt>
                <c:pt idx="21">
                  <c:v>1005.5958000000003</c:v>
                </c:pt>
                <c:pt idx="22">
                  <c:v>1005.6303</c:v>
                </c:pt>
                <c:pt idx="23">
                  <c:v>1005.6286</c:v>
                </c:pt>
                <c:pt idx="24">
                  <c:v>1005.7089000000002</c:v>
                </c:pt>
                <c:pt idx="25">
                  <c:v>1005.6885000000002</c:v>
                </c:pt>
                <c:pt idx="26">
                  <c:v>1005.6808000000002</c:v>
                </c:pt>
                <c:pt idx="28">
                  <c:v>1005.6165999999997</c:v>
                </c:pt>
                <c:pt idx="29">
                  <c:v>1005.5753999999999</c:v>
                </c:pt>
                <c:pt idx="30">
                  <c:v>1005.5957000000002</c:v>
                </c:pt>
                <c:pt idx="31">
                  <c:v>1005.5632000000001</c:v>
                </c:pt>
                <c:pt idx="32">
                  <c:v>1005.5242</c:v>
                </c:pt>
                <c:pt idx="33">
                  <c:v>1005.482</c:v>
                </c:pt>
                <c:pt idx="34">
                  <c:v>1005.4973</c:v>
                </c:pt>
                <c:pt idx="35">
                  <c:v>1005.4928</c:v>
                </c:pt>
                <c:pt idx="36">
                  <c:v>1005.4553</c:v>
                </c:pt>
                <c:pt idx="37">
                  <c:v>1005.4614999999998</c:v>
                </c:pt>
                <c:pt idx="38">
                  <c:v>1005.4681999999998</c:v>
                </c:pt>
                <c:pt idx="39">
                  <c:v>1005.4782</c:v>
                </c:pt>
                <c:pt idx="41">
                  <c:v>1005.4866</c:v>
                </c:pt>
                <c:pt idx="42">
                  <c:v>1005.5075000000001</c:v>
                </c:pt>
                <c:pt idx="43">
                  <c:v>1005.5659000000001</c:v>
                </c:pt>
                <c:pt idx="44">
                  <c:v>1005.5701</c:v>
                </c:pt>
                <c:pt idx="45">
                  <c:v>1005.5523999999998</c:v>
                </c:pt>
                <c:pt idx="46">
                  <c:v>1005.5554</c:v>
                </c:pt>
                <c:pt idx="47">
                  <c:v>1005.5733000000002</c:v>
                </c:pt>
                <c:pt idx="48">
                  <c:v>1005.6104</c:v>
                </c:pt>
                <c:pt idx="49">
                  <c:v>1005.6478999999998</c:v>
                </c:pt>
                <c:pt idx="50">
                  <c:v>1005.6780000000002</c:v>
                </c:pt>
                <c:pt idx="51">
                  <c:v>1005.6986000000003</c:v>
                </c:pt>
                <c:pt idx="52">
                  <c:v>1005.7294000000003</c:v>
                </c:pt>
                <c:pt idx="53">
                  <c:v>1005.7215</c:v>
                </c:pt>
                <c:pt idx="54">
                  <c:v>1005.7188000000002</c:v>
                </c:pt>
                <c:pt idx="55">
                  <c:v>1005.6943000000002</c:v>
                </c:pt>
                <c:pt idx="56">
                  <c:v>1005.7211</c:v>
                </c:pt>
                <c:pt idx="57">
                  <c:v>1005.7008000000002</c:v>
                </c:pt>
                <c:pt idx="58">
                  <c:v>1005.6646</c:v>
                </c:pt>
                <c:pt idx="59">
                  <c:v>1005.6538</c:v>
                </c:pt>
                <c:pt idx="60">
                  <c:v>1005.6539</c:v>
                </c:pt>
                <c:pt idx="61">
                  <c:v>1005.6405999999997</c:v>
                </c:pt>
                <c:pt idx="62">
                  <c:v>1005.6574000000001</c:v>
                </c:pt>
                <c:pt idx="63">
                  <c:v>1005.711</c:v>
                </c:pt>
                <c:pt idx="64">
                  <c:v>1005.7243000000002</c:v>
                </c:pt>
                <c:pt idx="66">
                  <c:v>1005.7578</c:v>
                </c:pt>
                <c:pt idx="67">
                  <c:v>1005.7890000000002</c:v>
                </c:pt>
                <c:pt idx="68">
                  <c:v>1005.7819000000002</c:v>
                </c:pt>
                <c:pt idx="69">
                  <c:v>1005.7763000000002</c:v>
                </c:pt>
                <c:pt idx="70">
                  <c:v>1005.7936999999999</c:v>
                </c:pt>
                <c:pt idx="71">
                  <c:v>1005.8089</c:v>
                </c:pt>
                <c:pt idx="72">
                  <c:v>1005.8322999999997</c:v>
                </c:pt>
                <c:pt idx="73">
                  <c:v>1005.8061999999998</c:v>
                </c:pt>
                <c:pt idx="74">
                  <c:v>1005.7821</c:v>
                </c:pt>
                <c:pt idx="75">
                  <c:v>1005.777</c:v>
                </c:pt>
                <c:pt idx="76">
                  <c:v>1005.7814000000002</c:v>
                </c:pt>
                <c:pt idx="77">
                  <c:v>1005.7836000000002</c:v>
                </c:pt>
                <c:pt idx="79">
                  <c:v>1005.8111999999998</c:v>
                </c:pt>
                <c:pt idx="80">
                  <c:v>1005.7760000000002</c:v>
                </c:pt>
                <c:pt idx="81">
                  <c:v>1005.7985000000002</c:v>
                </c:pt>
                <c:pt idx="82">
                  <c:v>1005.7974</c:v>
                </c:pt>
                <c:pt idx="83">
                  <c:v>1005.7653</c:v>
                </c:pt>
                <c:pt idx="84">
                  <c:v>1005.7832000000002</c:v>
                </c:pt>
                <c:pt idx="85">
                  <c:v>1005.7835000000002</c:v>
                </c:pt>
                <c:pt idx="86">
                  <c:v>1005.7891000000002</c:v>
                </c:pt>
                <c:pt idx="87">
                  <c:v>1005.8258</c:v>
                </c:pt>
                <c:pt idx="88">
                  <c:v>1005.8938000000003</c:v>
                </c:pt>
                <c:pt idx="89">
                  <c:v>1006.0186</c:v>
                </c:pt>
                <c:pt idx="90">
                  <c:v>1006.1069</c:v>
                </c:pt>
                <c:pt idx="91">
                  <c:v>1006.1938000000002</c:v>
                </c:pt>
                <c:pt idx="92">
                  <c:v>1006.2406</c:v>
                </c:pt>
                <c:pt idx="93">
                  <c:v>1006.2564</c:v>
                </c:pt>
                <c:pt idx="95">
                  <c:v>1006.2901000000003</c:v>
                </c:pt>
                <c:pt idx="96">
                  <c:v>1006.3011999999998</c:v>
                </c:pt>
                <c:pt idx="97">
                  <c:v>1006.3481999999998</c:v>
                </c:pt>
                <c:pt idx="98">
                  <c:v>1006.313</c:v>
                </c:pt>
                <c:pt idx="99">
                  <c:v>1006.3453999999998</c:v>
                </c:pt>
                <c:pt idx="100">
                  <c:v>1006.3344999999998</c:v>
                </c:pt>
                <c:pt idx="101">
                  <c:v>1006.3493</c:v>
                </c:pt>
                <c:pt idx="102">
                  <c:v>1006.3647</c:v>
                </c:pt>
                <c:pt idx="103">
                  <c:v>1006.3567999999998</c:v>
                </c:pt>
                <c:pt idx="104">
                  <c:v>1006.3440999999998</c:v>
                </c:pt>
                <c:pt idx="105">
                  <c:v>1006.3334</c:v>
                </c:pt>
                <c:pt idx="106">
                  <c:v>1006.3720999999998</c:v>
                </c:pt>
                <c:pt idx="107">
                  <c:v>1006.4020999999998</c:v>
                </c:pt>
                <c:pt idx="108">
                  <c:v>1006.4294</c:v>
                </c:pt>
                <c:pt idx="109">
                  <c:v>1006.4233</c:v>
                </c:pt>
                <c:pt idx="111">
                  <c:v>1006.4158</c:v>
                </c:pt>
                <c:pt idx="112">
                  <c:v>1006.4208</c:v>
                </c:pt>
                <c:pt idx="113">
                  <c:v>1006.4147</c:v>
                </c:pt>
                <c:pt idx="114">
                  <c:v>1006.4158</c:v>
                </c:pt>
                <c:pt idx="115">
                  <c:v>1006.4725</c:v>
                </c:pt>
                <c:pt idx="116">
                  <c:v>1006.52</c:v>
                </c:pt>
                <c:pt idx="118">
                  <c:v>1006.5663999999998</c:v>
                </c:pt>
                <c:pt idx="119">
                  <c:v>1006.5978</c:v>
                </c:pt>
                <c:pt idx="120">
                  <c:v>1006.6251</c:v>
                </c:pt>
                <c:pt idx="121">
                  <c:v>1006.5921999999998</c:v>
                </c:pt>
                <c:pt idx="122">
                  <c:v>1006.6095</c:v>
                </c:pt>
                <c:pt idx="123">
                  <c:v>1006.6154</c:v>
                </c:pt>
                <c:pt idx="124">
                  <c:v>1006.5988000000002</c:v>
                </c:pt>
                <c:pt idx="125">
                  <c:v>1006.5933000000002</c:v>
                </c:pt>
                <c:pt idx="126">
                  <c:v>1006.5946</c:v>
                </c:pt>
                <c:pt idx="127">
                  <c:v>1006.5888000000002</c:v>
                </c:pt>
                <c:pt idx="128">
                  <c:v>1006.5698</c:v>
                </c:pt>
                <c:pt idx="129">
                  <c:v>1006.6047000000002</c:v>
                </c:pt>
                <c:pt idx="131">
                  <c:v>1006.6220999999998</c:v>
                </c:pt>
                <c:pt idx="132">
                  <c:v>1006.6099</c:v>
                </c:pt>
                <c:pt idx="133">
                  <c:v>1006.6424999999998</c:v>
                </c:pt>
                <c:pt idx="134">
                  <c:v>1006.6660000000001</c:v>
                </c:pt>
                <c:pt idx="135">
                  <c:v>1006.6604</c:v>
                </c:pt>
                <c:pt idx="136">
                  <c:v>1006.6817000000002</c:v>
                </c:pt>
                <c:pt idx="137">
                  <c:v>1006.7078</c:v>
                </c:pt>
                <c:pt idx="138">
                  <c:v>1006.7401</c:v>
                </c:pt>
                <c:pt idx="139">
                  <c:v>1006.7671999999998</c:v>
                </c:pt>
                <c:pt idx="140">
                  <c:v>1006.7845000000002</c:v>
                </c:pt>
                <c:pt idx="141">
                  <c:v>1006.8374999999997</c:v>
                </c:pt>
                <c:pt idx="142">
                  <c:v>1006.8657999999998</c:v>
                </c:pt>
                <c:pt idx="144">
                  <c:v>1006.8561999999995</c:v>
                </c:pt>
                <c:pt idx="145">
                  <c:v>1006.8335999999998</c:v>
                </c:pt>
                <c:pt idx="146">
                  <c:v>1006.8474999999997</c:v>
                </c:pt>
                <c:pt idx="147">
                  <c:v>1006.8573999999998</c:v>
                </c:pt>
                <c:pt idx="148">
                  <c:v>1006.8648999999998</c:v>
                </c:pt>
                <c:pt idx="149">
                  <c:v>1006.8676999999997</c:v>
                </c:pt>
                <c:pt idx="150">
                  <c:v>1006.8775000000001</c:v>
                </c:pt>
                <c:pt idx="152">
                  <c:v>1006.8638</c:v>
                </c:pt>
                <c:pt idx="153">
                  <c:v>1006.8257</c:v>
                </c:pt>
                <c:pt idx="155">
                  <c:v>1006.8498999999998</c:v>
                </c:pt>
                <c:pt idx="156">
                  <c:v>1006.8775999999998</c:v>
                </c:pt>
                <c:pt idx="158">
                  <c:v>1006.8814</c:v>
                </c:pt>
                <c:pt idx="159">
                  <c:v>1006.8982999999997</c:v>
                </c:pt>
                <c:pt idx="160">
                  <c:v>1006.9400999999998</c:v>
                </c:pt>
                <c:pt idx="161">
                  <c:v>1006.9085</c:v>
                </c:pt>
                <c:pt idx="162">
                  <c:v>1006.9185</c:v>
                </c:pt>
                <c:pt idx="163">
                  <c:v>1006.9871999999998</c:v>
                </c:pt>
                <c:pt idx="164">
                  <c:v>1007.0257</c:v>
                </c:pt>
                <c:pt idx="165">
                  <c:v>1007.0660999999998</c:v>
                </c:pt>
                <c:pt idx="166">
                  <c:v>1007.0886</c:v>
                </c:pt>
                <c:pt idx="167">
                  <c:v>1007.1192</c:v>
                </c:pt>
                <c:pt idx="168">
                  <c:v>1007.1424999999998</c:v>
                </c:pt>
                <c:pt idx="169">
                  <c:v>1007.1477</c:v>
                </c:pt>
                <c:pt idx="171">
                  <c:v>1007.1386</c:v>
                </c:pt>
                <c:pt idx="172">
                  <c:v>1007.169</c:v>
                </c:pt>
                <c:pt idx="173">
                  <c:v>1007.1436</c:v>
                </c:pt>
                <c:pt idx="174">
                  <c:v>1007.1315</c:v>
                </c:pt>
                <c:pt idx="175">
                  <c:v>1007.1413</c:v>
                </c:pt>
                <c:pt idx="176">
                  <c:v>1007.1697</c:v>
                </c:pt>
                <c:pt idx="177">
                  <c:v>1007.1837000000004</c:v>
                </c:pt>
                <c:pt idx="178">
                  <c:v>1007.181</c:v>
                </c:pt>
                <c:pt idx="179">
                  <c:v>1007.2123</c:v>
                </c:pt>
                <c:pt idx="180">
                  <c:v>1007.2077</c:v>
                </c:pt>
                <c:pt idx="181">
                  <c:v>1007.2437000000002</c:v>
                </c:pt>
                <c:pt idx="182">
                  <c:v>1007.244</c:v>
                </c:pt>
                <c:pt idx="184">
                  <c:v>1007.2285000000003</c:v>
                </c:pt>
                <c:pt idx="185">
                  <c:v>1007.2343000000002</c:v>
                </c:pt>
                <c:pt idx="186">
                  <c:v>1007.2532</c:v>
                </c:pt>
                <c:pt idx="187">
                  <c:v>1007.2863000000002</c:v>
                </c:pt>
                <c:pt idx="188">
                  <c:v>1007.2956</c:v>
                </c:pt>
                <c:pt idx="189">
                  <c:v>1007.2916</c:v>
                </c:pt>
                <c:pt idx="190">
                  <c:v>1007.3093</c:v>
                </c:pt>
                <c:pt idx="191">
                  <c:v>1007.3397</c:v>
                </c:pt>
                <c:pt idx="192">
                  <c:v>1007.3628999999997</c:v>
                </c:pt>
                <c:pt idx="193">
                  <c:v>1007.3455999999998</c:v>
                </c:pt>
                <c:pt idx="194">
                  <c:v>1007.3514999999998</c:v>
                </c:pt>
                <c:pt idx="195">
                  <c:v>1007.3742999999997</c:v>
                </c:pt>
                <c:pt idx="196">
                  <c:v>1007.4031</c:v>
                </c:pt>
                <c:pt idx="197">
                  <c:v>1007.3882</c:v>
                </c:pt>
                <c:pt idx="198">
                  <c:v>1007.4219999999998</c:v>
                </c:pt>
                <c:pt idx="199">
                  <c:v>1007.4147</c:v>
                </c:pt>
                <c:pt idx="200">
                  <c:v>1007.4101000000001</c:v>
                </c:pt>
                <c:pt idx="201">
                  <c:v>1007.4267</c:v>
                </c:pt>
                <c:pt idx="202">
                  <c:v>1007.3989</c:v>
                </c:pt>
                <c:pt idx="203">
                  <c:v>1007.4418999999998</c:v>
                </c:pt>
                <c:pt idx="204">
                  <c:v>1007.4345999999998</c:v>
                </c:pt>
                <c:pt idx="205">
                  <c:v>1007.4403</c:v>
                </c:pt>
                <c:pt idx="206">
                  <c:v>1007.4154</c:v>
                </c:pt>
                <c:pt idx="207">
                  <c:v>1007.4296000000001</c:v>
                </c:pt>
                <c:pt idx="208">
                  <c:v>1007.4497</c:v>
                </c:pt>
                <c:pt idx="209">
                  <c:v>1007.4487</c:v>
                </c:pt>
                <c:pt idx="210">
                  <c:v>1007.4683</c:v>
                </c:pt>
                <c:pt idx="211">
                  <c:v>1007.5053</c:v>
                </c:pt>
                <c:pt idx="212">
                  <c:v>1007.505</c:v>
                </c:pt>
                <c:pt idx="213">
                  <c:v>1007.5155</c:v>
                </c:pt>
                <c:pt idx="214">
                  <c:v>1007.5061999999998</c:v>
                </c:pt>
                <c:pt idx="215">
                  <c:v>1007.5436</c:v>
                </c:pt>
                <c:pt idx="216">
                  <c:v>1007.5736000000003</c:v>
                </c:pt>
                <c:pt idx="217">
                  <c:v>1007.6055</c:v>
                </c:pt>
                <c:pt idx="218">
                  <c:v>1007.6097000000002</c:v>
                </c:pt>
                <c:pt idx="219">
                  <c:v>1007.6179</c:v>
                </c:pt>
                <c:pt idx="220">
                  <c:v>1007.6523</c:v>
                </c:pt>
                <c:pt idx="221">
                  <c:v>1007.6371999999998</c:v>
                </c:pt>
                <c:pt idx="222">
                  <c:v>1007.6708000000002</c:v>
                </c:pt>
                <c:pt idx="223">
                  <c:v>1007.7408</c:v>
                </c:pt>
                <c:pt idx="224">
                  <c:v>1007.7511999999998</c:v>
                </c:pt>
                <c:pt idx="225">
                  <c:v>1007.7723999999999</c:v>
                </c:pt>
                <c:pt idx="226">
                  <c:v>1007.7625999999998</c:v>
                </c:pt>
                <c:pt idx="227">
                  <c:v>1007.739</c:v>
                </c:pt>
                <c:pt idx="228">
                  <c:v>1007.7454</c:v>
                </c:pt>
                <c:pt idx="229">
                  <c:v>1007.7497000000002</c:v>
                </c:pt>
                <c:pt idx="230">
                  <c:v>1007.7671999999998</c:v>
                </c:pt>
                <c:pt idx="231">
                  <c:v>1007.7814000000002</c:v>
                </c:pt>
                <c:pt idx="232">
                  <c:v>1007.7722</c:v>
                </c:pt>
                <c:pt idx="233">
                  <c:v>1007.8260999999998</c:v>
                </c:pt>
                <c:pt idx="234">
                  <c:v>1007.8261999999997</c:v>
                </c:pt>
                <c:pt idx="235">
                  <c:v>1007.8071999999997</c:v>
                </c:pt>
                <c:pt idx="236">
                  <c:v>1007.8</c:v>
                </c:pt>
                <c:pt idx="237">
                  <c:v>1007.8074999999998</c:v>
                </c:pt>
                <c:pt idx="238">
                  <c:v>1007.7971</c:v>
                </c:pt>
                <c:pt idx="239">
                  <c:v>1007.8033</c:v>
                </c:pt>
                <c:pt idx="240">
                  <c:v>1007.8109999999998</c:v>
                </c:pt>
                <c:pt idx="241">
                  <c:v>1007.8293</c:v>
                </c:pt>
                <c:pt idx="242">
                  <c:v>1007.8183</c:v>
                </c:pt>
                <c:pt idx="243">
                  <c:v>1007.7858000000002</c:v>
                </c:pt>
                <c:pt idx="244">
                  <c:v>1007.8269999999998</c:v>
                </c:pt>
                <c:pt idx="245">
                  <c:v>1007.8199</c:v>
                </c:pt>
                <c:pt idx="246">
                  <c:v>1007.8695999999998</c:v>
                </c:pt>
                <c:pt idx="247">
                  <c:v>1007.8757000000003</c:v>
                </c:pt>
                <c:pt idx="248">
                  <c:v>1007.8631999999998</c:v>
                </c:pt>
                <c:pt idx="249">
                  <c:v>1007.8513999999998</c:v>
                </c:pt>
                <c:pt idx="250">
                  <c:v>1007.8280999999997</c:v>
                </c:pt>
                <c:pt idx="251">
                  <c:v>1007.8540999999998</c:v>
                </c:pt>
                <c:pt idx="252">
                  <c:v>1007.8764</c:v>
                </c:pt>
                <c:pt idx="253">
                  <c:v>1007.8715</c:v>
                </c:pt>
                <c:pt idx="254">
                  <c:v>1007.8782</c:v>
                </c:pt>
                <c:pt idx="255">
                  <c:v>1007.8836</c:v>
                </c:pt>
                <c:pt idx="256">
                  <c:v>1007.8856</c:v>
                </c:pt>
                <c:pt idx="257">
                  <c:v>1007.8941</c:v>
                </c:pt>
                <c:pt idx="258">
                  <c:v>1007.9173999999998</c:v>
                </c:pt>
                <c:pt idx="259">
                  <c:v>1007.9634</c:v>
                </c:pt>
                <c:pt idx="260">
                  <c:v>1007.9865</c:v>
                </c:pt>
                <c:pt idx="261">
                  <c:v>1007.994</c:v>
                </c:pt>
                <c:pt idx="262">
                  <c:v>1007.9945</c:v>
                </c:pt>
                <c:pt idx="263">
                  <c:v>1007.9637</c:v>
                </c:pt>
                <c:pt idx="264">
                  <c:v>1007.9897999999999</c:v>
                </c:pt>
                <c:pt idx="265">
                  <c:v>1007.9967</c:v>
                </c:pt>
                <c:pt idx="266">
                  <c:v>1007.9617999999998</c:v>
                </c:pt>
                <c:pt idx="267">
                  <c:v>1007.9764</c:v>
                </c:pt>
                <c:pt idx="268">
                  <c:v>1007.9681999999998</c:v>
                </c:pt>
                <c:pt idx="269">
                  <c:v>1007.9704</c:v>
                </c:pt>
                <c:pt idx="270">
                  <c:v>1007.9382000000001</c:v>
                </c:pt>
                <c:pt idx="271">
                  <c:v>1007.9739000000002</c:v>
                </c:pt>
                <c:pt idx="272">
                  <c:v>1007.9818</c:v>
                </c:pt>
                <c:pt idx="273">
                  <c:v>1008.004</c:v>
                </c:pt>
                <c:pt idx="274">
                  <c:v>1008.0123</c:v>
                </c:pt>
                <c:pt idx="275">
                  <c:v>1007.9838999999999</c:v>
                </c:pt>
                <c:pt idx="276">
                  <c:v>1008.0025000000001</c:v>
                </c:pt>
                <c:pt idx="277">
                  <c:v>1007.97</c:v>
                </c:pt>
                <c:pt idx="278">
                  <c:v>1007.9801</c:v>
                </c:pt>
                <c:pt idx="279">
                  <c:v>1007.9761</c:v>
                </c:pt>
                <c:pt idx="280">
                  <c:v>1008.0310999999998</c:v>
                </c:pt>
                <c:pt idx="281">
                  <c:v>1008.0459</c:v>
                </c:pt>
                <c:pt idx="282">
                  <c:v>1008.0236</c:v>
                </c:pt>
                <c:pt idx="283">
                  <c:v>1007.9490999999998</c:v>
                </c:pt>
                <c:pt idx="284">
                  <c:v>1007.9354</c:v>
                </c:pt>
                <c:pt idx="285">
                  <c:v>1007.9289</c:v>
                </c:pt>
                <c:pt idx="286">
                  <c:v>1007.9589</c:v>
                </c:pt>
                <c:pt idx="287">
                  <c:v>1007.9921000000001</c:v>
                </c:pt>
                <c:pt idx="288">
                  <c:v>1008.0039</c:v>
                </c:pt>
                <c:pt idx="289">
                  <c:v>1007.9942</c:v>
                </c:pt>
                <c:pt idx="290">
                  <c:v>1008.0075000000001</c:v>
                </c:pt>
                <c:pt idx="291">
                  <c:v>1008.0137000000002</c:v>
                </c:pt>
                <c:pt idx="292">
                  <c:v>1008.0469999999998</c:v>
                </c:pt>
                <c:pt idx="293">
                  <c:v>1008.071</c:v>
                </c:pt>
                <c:pt idx="294">
                  <c:v>1008.0505999999998</c:v>
                </c:pt>
                <c:pt idx="295">
                  <c:v>1008.0620999999998</c:v>
                </c:pt>
                <c:pt idx="296">
                  <c:v>1008.0543</c:v>
                </c:pt>
                <c:pt idx="297">
                  <c:v>1008.0709000000003</c:v>
                </c:pt>
                <c:pt idx="298">
                  <c:v>1008.1096</c:v>
                </c:pt>
                <c:pt idx="299">
                  <c:v>1008.1026000000001</c:v>
                </c:pt>
                <c:pt idx="300">
                  <c:v>1008.1079</c:v>
                </c:pt>
                <c:pt idx="301">
                  <c:v>1008.1025</c:v>
                </c:pt>
                <c:pt idx="302">
                  <c:v>1008.0836</c:v>
                </c:pt>
                <c:pt idx="303">
                  <c:v>1008.0660999999998</c:v>
                </c:pt>
                <c:pt idx="304">
                  <c:v>1008.0727000000003</c:v>
                </c:pt>
                <c:pt idx="305">
                  <c:v>1008.0567</c:v>
                </c:pt>
                <c:pt idx="306">
                  <c:v>1008.0650000000001</c:v>
                </c:pt>
                <c:pt idx="307">
                  <c:v>1008.0676999999995</c:v>
                </c:pt>
                <c:pt idx="308">
                  <c:v>1008.0811</c:v>
                </c:pt>
                <c:pt idx="309">
                  <c:v>1008.0979</c:v>
                </c:pt>
                <c:pt idx="310">
                  <c:v>1008.0952</c:v>
                </c:pt>
                <c:pt idx="311">
                  <c:v>1008.1038000000002</c:v>
                </c:pt>
                <c:pt idx="312">
                  <c:v>1008.0958000000003</c:v>
                </c:pt>
                <c:pt idx="313">
                  <c:v>1008.1259</c:v>
                </c:pt>
                <c:pt idx="314">
                  <c:v>1008.0961</c:v>
                </c:pt>
                <c:pt idx="315">
                  <c:v>1008.0832</c:v>
                </c:pt>
                <c:pt idx="316">
                  <c:v>1008.0727000000003</c:v>
                </c:pt>
                <c:pt idx="317">
                  <c:v>1008.0511999999998</c:v>
                </c:pt>
                <c:pt idx="318">
                  <c:v>1008.0568</c:v>
                </c:pt>
                <c:pt idx="319">
                  <c:v>1008.0811</c:v>
                </c:pt>
                <c:pt idx="320">
                  <c:v>1008.101</c:v>
                </c:pt>
                <c:pt idx="321">
                  <c:v>1008.0911</c:v>
                </c:pt>
                <c:pt idx="322">
                  <c:v>1008.0625999999997</c:v>
                </c:pt>
                <c:pt idx="323">
                  <c:v>1008.0803000000002</c:v>
                </c:pt>
                <c:pt idx="324">
                  <c:v>1008.0747000000002</c:v>
                </c:pt>
                <c:pt idx="325">
                  <c:v>1008.0609999999998</c:v>
                </c:pt>
                <c:pt idx="326">
                  <c:v>1008.0236</c:v>
                </c:pt>
                <c:pt idx="327">
                  <c:v>1008.0249</c:v>
                </c:pt>
                <c:pt idx="328">
                  <c:v>1008.0489</c:v>
                </c:pt>
                <c:pt idx="329">
                  <c:v>1008.059</c:v>
                </c:pt>
                <c:pt idx="330">
                  <c:v>1008.0586</c:v>
                </c:pt>
                <c:pt idx="331">
                  <c:v>1008.0192</c:v>
                </c:pt>
                <c:pt idx="332">
                  <c:v>1007.9584</c:v>
                </c:pt>
                <c:pt idx="333">
                  <c:v>1007.9932</c:v>
                </c:pt>
                <c:pt idx="334">
                  <c:v>1007.9191</c:v>
                </c:pt>
                <c:pt idx="335">
                  <c:v>1007.9046</c:v>
                </c:pt>
                <c:pt idx="336">
                  <c:v>1007.913</c:v>
                </c:pt>
                <c:pt idx="337">
                  <c:v>1007.9155</c:v>
                </c:pt>
                <c:pt idx="338">
                  <c:v>1007.8870999999998</c:v>
                </c:pt>
                <c:pt idx="339">
                  <c:v>1007.8736</c:v>
                </c:pt>
                <c:pt idx="340">
                  <c:v>1007.8895</c:v>
                </c:pt>
                <c:pt idx="341">
                  <c:v>1007.8355999999998</c:v>
                </c:pt>
                <c:pt idx="342">
                  <c:v>1007.8397</c:v>
                </c:pt>
                <c:pt idx="343">
                  <c:v>1007.8525999999997</c:v>
                </c:pt>
                <c:pt idx="344">
                  <c:v>1007.8521999999996</c:v>
                </c:pt>
                <c:pt idx="345">
                  <c:v>1007.8846</c:v>
                </c:pt>
                <c:pt idx="346">
                  <c:v>1007.8884</c:v>
                </c:pt>
                <c:pt idx="347">
                  <c:v>1007.9186</c:v>
                </c:pt>
                <c:pt idx="348">
                  <c:v>1007.9035</c:v>
                </c:pt>
                <c:pt idx="349">
                  <c:v>1007.8648999999998</c:v>
                </c:pt>
                <c:pt idx="350">
                  <c:v>1007.8553999999998</c:v>
                </c:pt>
                <c:pt idx="351">
                  <c:v>1007.848</c:v>
                </c:pt>
                <c:pt idx="352">
                  <c:v>1007.8524999999996</c:v>
                </c:pt>
                <c:pt idx="353">
                  <c:v>1007.8619999999997</c:v>
                </c:pt>
                <c:pt idx="354">
                  <c:v>1007.8421999999996</c:v>
                </c:pt>
                <c:pt idx="355">
                  <c:v>1007.8615999999996</c:v>
                </c:pt>
                <c:pt idx="356">
                  <c:v>1007.9067</c:v>
                </c:pt>
                <c:pt idx="357">
                  <c:v>1007.8971999999998</c:v>
                </c:pt>
                <c:pt idx="358">
                  <c:v>1007.9046</c:v>
                </c:pt>
                <c:pt idx="359">
                  <c:v>1007.8953</c:v>
                </c:pt>
                <c:pt idx="360">
                  <c:v>1007.9228999999998</c:v>
                </c:pt>
                <c:pt idx="361">
                  <c:v>1007.8914</c:v>
                </c:pt>
                <c:pt idx="362">
                  <c:v>1007.9013</c:v>
                </c:pt>
                <c:pt idx="363">
                  <c:v>1007.901</c:v>
                </c:pt>
                <c:pt idx="364">
                  <c:v>1007.8864</c:v>
                </c:pt>
                <c:pt idx="365">
                  <c:v>1007.8614999999998</c:v>
                </c:pt>
                <c:pt idx="366">
                  <c:v>1007.8460999999998</c:v>
                </c:pt>
                <c:pt idx="367">
                  <c:v>1007.8335999999998</c:v>
                </c:pt>
                <c:pt idx="368">
                  <c:v>1007.8008</c:v>
                </c:pt>
                <c:pt idx="369">
                  <c:v>1007.8048</c:v>
                </c:pt>
                <c:pt idx="370">
                  <c:v>1007.7670999999998</c:v>
                </c:pt>
                <c:pt idx="371">
                  <c:v>1007.8046000000001</c:v>
                </c:pt>
                <c:pt idx="372">
                  <c:v>1007.7930000000002</c:v>
                </c:pt>
                <c:pt idx="373">
                  <c:v>1007.8324999999998</c:v>
                </c:pt>
                <c:pt idx="374">
                  <c:v>1007.8328999999998</c:v>
                </c:pt>
                <c:pt idx="375">
                  <c:v>1007.8489</c:v>
                </c:pt>
                <c:pt idx="376">
                  <c:v>1007.8777</c:v>
                </c:pt>
                <c:pt idx="377">
                  <c:v>1007.8854</c:v>
                </c:pt>
                <c:pt idx="378">
                  <c:v>1007.8924999999998</c:v>
                </c:pt>
                <c:pt idx="379">
                  <c:v>1007.8833000000002</c:v>
                </c:pt>
                <c:pt idx="380">
                  <c:v>1007.8867</c:v>
                </c:pt>
                <c:pt idx="381">
                  <c:v>1007.88</c:v>
                </c:pt>
                <c:pt idx="382">
                  <c:v>1007.8625999999996</c:v>
                </c:pt>
                <c:pt idx="383">
                  <c:v>1007.8798</c:v>
                </c:pt>
                <c:pt idx="384">
                  <c:v>1007.8668999999998</c:v>
                </c:pt>
                <c:pt idx="385">
                  <c:v>1007.8718</c:v>
                </c:pt>
                <c:pt idx="386">
                  <c:v>1007.8318999999998</c:v>
                </c:pt>
                <c:pt idx="387">
                  <c:v>1007.7945999999999</c:v>
                </c:pt>
                <c:pt idx="388">
                  <c:v>1007.7971</c:v>
                </c:pt>
                <c:pt idx="389">
                  <c:v>1007.7868000000002</c:v>
                </c:pt>
                <c:pt idx="390">
                  <c:v>1007.7969000000003</c:v>
                </c:pt>
                <c:pt idx="391">
                  <c:v>1007.7769000000002</c:v>
                </c:pt>
                <c:pt idx="392">
                  <c:v>1007.7268</c:v>
                </c:pt>
                <c:pt idx="393">
                  <c:v>1007.6813000000002</c:v>
                </c:pt>
                <c:pt idx="394">
                  <c:v>1007.6902</c:v>
                </c:pt>
                <c:pt idx="395">
                  <c:v>1007.6311999999998</c:v>
                </c:pt>
                <c:pt idx="396">
                  <c:v>1007.6335</c:v>
                </c:pt>
                <c:pt idx="397">
                  <c:v>1007.6237000000002</c:v>
                </c:pt>
                <c:pt idx="398">
                  <c:v>1007.6008</c:v>
                </c:pt>
                <c:pt idx="399">
                  <c:v>1007.6075999999998</c:v>
                </c:pt>
                <c:pt idx="400">
                  <c:v>1007.5930000000002</c:v>
                </c:pt>
                <c:pt idx="401">
                  <c:v>1007.5897000000002</c:v>
                </c:pt>
                <c:pt idx="402">
                  <c:v>1007.5632000000001</c:v>
                </c:pt>
                <c:pt idx="403">
                  <c:v>1007.5425999999998</c:v>
                </c:pt>
                <c:pt idx="404">
                  <c:v>1007.5404</c:v>
                </c:pt>
                <c:pt idx="405">
                  <c:v>1007.5059</c:v>
                </c:pt>
                <c:pt idx="406">
                  <c:v>1007.4841</c:v>
                </c:pt>
                <c:pt idx="407">
                  <c:v>1007.4982</c:v>
                </c:pt>
                <c:pt idx="408">
                  <c:v>1007.4779</c:v>
                </c:pt>
                <c:pt idx="409">
                  <c:v>1007.4389</c:v>
                </c:pt>
                <c:pt idx="410">
                  <c:v>1007.4133</c:v>
                </c:pt>
                <c:pt idx="411">
                  <c:v>1007.3756</c:v>
                </c:pt>
                <c:pt idx="412">
                  <c:v>1007.3607</c:v>
                </c:pt>
                <c:pt idx="413">
                  <c:v>1007.3742</c:v>
                </c:pt>
                <c:pt idx="414">
                  <c:v>1007.3607999999998</c:v>
                </c:pt>
                <c:pt idx="415">
                  <c:v>1007.3953</c:v>
                </c:pt>
                <c:pt idx="416">
                  <c:v>1007.3368999999998</c:v>
                </c:pt>
                <c:pt idx="417">
                  <c:v>1007.2814000000002</c:v>
                </c:pt>
                <c:pt idx="418">
                  <c:v>1007.2740000000002</c:v>
                </c:pt>
                <c:pt idx="419">
                  <c:v>1007.2425999999998</c:v>
                </c:pt>
                <c:pt idx="420">
                  <c:v>1007.2564</c:v>
                </c:pt>
                <c:pt idx="421">
                  <c:v>1007.2104</c:v>
                </c:pt>
                <c:pt idx="422">
                  <c:v>1007.1875</c:v>
                </c:pt>
                <c:pt idx="423">
                  <c:v>1007.1670999999998</c:v>
                </c:pt>
                <c:pt idx="424">
                  <c:v>1007.1993000000002</c:v>
                </c:pt>
                <c:pt idx="425">
                  <c:v>1007.2218</c:v>
                </c:pt>
                <c:pt idx="426">
                  <c:v>1007.2318</c:v>
                </c:pt>
                <c:pt idx="427">
                  <c:v>1007.2171999999998</c:v>
                </c:pt>
                <c:pt idx="428">
                  <c:v>1007.2040000000002</c:v>
                </c:pt>
                <c:pt idx="429">
                  <c:v>1007.1624999999998</c:v>
                </c:pt>
                <c:pt idx="430">
                  <c:v>1007.1915</c:v>
                </c:pt>
                <c:pt idx="431">
                  <c:v>1007.1678999999998</c:v>
                </c:pt>
                <c:pt idx="432">
                  <c:v>1007.1636999999997</c:v>
                </c:pt>
                <c:pt idx="433">
                  <c:v>1007.1315999999998</c:v>
                </c:pt>
                <c:pt idx="434">
                  <c:v>1007.1394</c:v>
                </c:pt>
                <c:pt idx="435">
                  <c:v>1007.1203</c:v>
                </c:pt>
                <c:pt idx="436">
                  <c:v>1007.0758000000002</c:v>
                </c:pt>
                <c:pt idx="437">
                  <c:v>1007.0228</c:v>
                </c:pt>
                <c:pt idx="438">
                  <c:v>1006.9808</c:v>
                </c:pt>
                <c:pt idx="439">
                  <c:v>1006.9481</c:v>
                </c:pt>
                <c:pt idx="440">
                  <c:v>1006.9185</c:v>
                </c:pt>
                <c:pt idx="441">
                  <c:v>1006.9086</c:v>
                </c:pt>
                <c:pt idx="442">
                  <c:v>1006.8887000000002</c:v>
                </c:pt>
                <c:pt idx="443">
                  <c:v>1006.8457</c:v>
                </c:pt>
                <c:pt idx="444">
                  <c:v>1006.828</c:v>
                </c:pt>
                <c:pt idx="445">
                  <c:v>1006.7673</c:v>
                </c:pt>
                <c:pt idx="446">
                  <c:v>1006.7922</c:v>
                </c:pt>
                <c:pt idx="447">
                  <c:v>1006.8013999999997</c:v>
                </c:pt>
                <c:pt idx="448">
                  <c:v>1006.8063</c:v>
                </c:pt>
                <c:pt idx="449">
                  <c:v>1006.8270999999997</c:v>
                </c:pt>
                <c:pt idx="450">
                  <c:v>1006.8011999999998</c:v>
                </c:pt>
                <c:pt idx="451">
                  <c:v>1006.7618</c:v>
                </c:pt>
                <c:pt idx="452">
                  <c:v>1006.7533000000002</c:v>
                </c:pt>
                <c:pt idx="453">
                  <c:v>1006.7136</c:v>
                </c:pt>
                <c:pt idx="454">
                  <c:v>1006.6753000000002</c:v>
                </c:pt>
                <c:pt idx="455">
                  <c:v>1006.6632</c:v>
                </c:pt>
                <c:pt idx="456">
                  <c:v>1006.6311999999998</c:v>
                </c:pt>
                <c:pt idx="457">
                  <c:v>1006.6374</c:v>
                </c:pt>
                <c:pt idx="458">
                  <c:v>1006.6593</c:v>
                </c:pt>
                <c:pt idx="459">
                  <c:v>1006.6554</c:v>
                </c:pt>
                <c:pt idx="460">
                  <c:v>1006.6853000000002</c:v>
                </c:pt>
                <c:pt idx="461">
                  <c:v>1006.6528</c:v>
                </c:pt>
                <c:pt idx="462">
                  <c:v>1006.5975</c:v>
                </c:pt>
                <c:pt idx="463">
                  <c:v>1006.548</c:v>
                </c:pt>
                <c:pt idx="464">
                  <c:v>1006.481</c:v>
                </c:pt>
                <c:pt idx="465">
                  <c:v>1006.4367</c:v>
                </c:pt>
                <c:pt idx="466">
                  <c:v>1006.4345</c:v>
                </c:pt>
                <c:pt idx="467">
                  <c:v>1006.4220999999998</c:v>
                </c:pt>
                <c:pt idx="468">
                  <c:v>1006.4371999999996</c:v>
                </c:pt>
                <c:pt idx="469">
                  <c:v>1006.4453999999997</c:v>
                </c:pt>
                <c:pt idx="470">
                  <c:v>1006.4403</c:v>
                </c:pt>
                <c:pt idx="471">
                  <c:v>1006.4644999999998</c:v>
                </c:pt>
                <c:pt idx="472">
                  <c:v>1006.4244</c:v>
                </c:pt>
                <c:pt idx="473">
                  <c:v>1006.4234</c:v>
                </c:pt>
                <c:pt idx="474">
                  <c:v>1006.4613000000001</c:v>
                </c:pt>
                <c:pt idx="475">
                  <c:v>1006.4557</c:v>
                </c:pt>
                <c:pt idx="476">
                  <c:v>1006.4801</c:v>
                </c:pt>
                <c:pt idx="477">
                  <c:v>1006.4327999999998</c:v>
                </c:pt>
                <c:pt idx="478">
                  <c:v>1006.4335</c:v>
                </c:pt>
                <c:pt idx="479">
                  <c:v>1006.4063</c:v>
                </c:pt>
                <c:pt idx="480">
                  <c:v>1006.4070999999998</c:v>
                </c:pt>
                <c:pt idx="481">
                  <c:v>1006.3839</c:v>
                </c:pt>
                <c:pt idx="482">
                  <c:v>1006.3381999999998</c:v>
                </c:pt>
                <c:pt idx="483">
                  <c:v>1006.3335999999998</c:v>
                </c:pt>
                <c:pt idx="484">
                  <c:v>1006.3027999999998</c:v>
                </c:pt>
                <c:pt idx="485">
                  <c:v>1006.2521999999998</c:v>
                </c:pt>
                <c:pt idx="486">
                  <c:v>1006.2156</c:v>
                </c:pt>
                <c:pt idx="487">
                  <c:v>1006.1647</c:v>
                </c:pt>
                <c:pt idx="488">
                  <c:v>1006.1559999999997</c:v>
                </c:pt>
                <c:pt idx="489">
                  <c:v>1006.0997000000002</c:v>
                </c:pt>
                <c:pt idx="490">
                  <c:v>1006.0798000000002</c:v>
                </c:pt>
                <c:pt idx="491">
                  <c:v>1006.0584</c:v>
                </c:pt>
                <c:pt idx="492">
                  <c:v>1006.0578999999998</c:v>
                </c:pt>
                <c:pt idx="493">
                  <c:v>1006.0536</c:v>
                </c:pt>
                <c:pt idx="494">
                  <c:v>1006.0522999999995</c:v>
                </c:pt>
                <c:pt idx="495">
                  <c:v>1006.0510999999998</c:v>
                </c:pt>
                <c:pt idx="496">
                  <c:v>1006.0278</c:v>
                </c:pt>
                <c:pt idx="497">
                  <c:v>1005.9752</c:v>
                </c:pt>
                <c:pt idx="498">
                  <c:v>1005.9378999999998</c:v>
                </c:pt>
                <c:pt idx="499">
                  <c:v>1005.9065999999998</c:v>
                </c:pt>
                <c:pt idx="500">
                  <c:v>1005.9127999999997</c:v>
                </c:pt>
                <c:pt idx="501">
                  <c:v>1005.8991</c:v>
                </c:pt>
                <c:pt idx="502">
                  <c:v>1005.8847000000002</c:v>
                </c:pt>
                <c:pt idx="503">
                  <c:v>1005.8648999999998</c:v>
                </c:pt>
                <c:pt idx="504">
                  <c:v>1005.8617999999998</c:v>
                </c:pt>
                <c:pt idx="505">
                  <c:v>1005.8307</c:v>
                </c:pt>
                <c:pt idx="506">
                  <c:v>1005.8031</c:v>
                </c:pt>
                <c:pt idx="507">
                  <c:v>1005.7832000000002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1366192"/>
        <c:axId val="591366752"/>
      </c:scatterChart>
      <c:valAx>
        <c:axId val="591366192"/>
        <c:scaling>
          <c:orientation val="minMax"/>
          <c:min val="0.70000000000000062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Time (HH:mm:ss)</a:t>
                </a:r>
              </a:p>
            </c:rich>
          </c:tx>
          <c:layout/>
          <c:overlay val="0"/>
        </c:title>
        <c:numFmt formatCode="h:mm:ss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91366752"/>
        <c:crosses val="autoZero"/>
        <c:crossBetween val="midCat"/>
      </c:valAx>
      <c:valAx>
        <c:axId val="591366752"/>
        <c:scaling>
          <c:orientation val="minMax"/>
          <c:min val="1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/>
                  <a:t>Air Pressure (hPa)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9136619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TW"/>
              <a:t>Pressure</a:t>
            </a:r>
            <a:br>
              <a:rPr lang="en-US" altLang="zh-TW"/>
            </a:br>
            <a:r>
              <a:rPr lang="en-US" altLang="zh-TW"/>
              <a:t>[King's</a:t>
            </a:r>
            <a:r>
              <a:rPr lang="en-US" altLang="zh-TW" baseline="0"/>
              <a:t> Park]</a:t>
            </a:r>
            <a:endParaRPr lang="zh-TW" altLang="en-US"/>
          </a:p>
        </c:rich>
      </c:tx>
      <c:layout>
        <c:manualLayout>
          <c:xMode val="edge"/>
          <c:yMode val="edge"/>
          <c:x val="0.42369302274715664"/>
          <c:y val="3.0861006504621705E-2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1"/>
          <c:tx>
            <c:strRef>
              <c:f>Sheet1!$D$1:$D$2</c:f>
              <c:strCache>
                <c:ptCount val="1"/>
                <c:pt idx="0">
                  <c:v>Test bed 1 HP206C</c:v>
                </c:pt>
              </c:strCache>
            </c:strRef>
          </c:tx>
          <c:marker>
            <c:symbol val="x"/>
            <c:size val="2"/>
          </c:marker>
          <c:xVal>
            <c:multiLvlStrRef>
              <c:f>[Pressure.xlsx]Sheet1!$A$4:$B$1061</c:f>
              <c:multiLvlStrCache>
                <c:ptCount val="1058"/>
                <c:lvl>
                  <c:pt idx="0">
                    <c:v>14:10:00</c:v>
                  </c:pt>
                  <c:pt idx="1">
                    <c:v>14:11:00</c:v>
                  </c:pt>
                  <c:pt idx="2">
                    <c:v>14:12:00</c:v>
                  </c:pt>
                  <c:pt idx="3">
                    <c:v>14:13:00</c:v>
                  </c:pt>
                  <c:pt idx="4">
                    <c:v>14:14:00</c:v>
                  </c:pt>
                  <c:pt idx="5">
                    <c:v>14:15:00</c:v>
                  </c:pt>
                  <c:pt idx="6">
                    <c:v>14:16:00</c:v>
                  </c:pt>
                  <c:pt idx="7">
                    <c:v>14:17:00</c:v>
                  </c:pt>
                  <c:pt idx="8">
                    <c:v>14:18:00</c:v>
                  </c:pt>
                  <c:pt idx="9">
                    <c:v>14:19:00</c:v>
                  </c:pt>
                  <c:pt idx="10">
                    <c:v>14:20:00</c:v>
                  </c:pt>
                  <c:pt idx="11">
                    <c:v>14:21:00</c:v>
                  </c:pt>
                  <c:pt idx="12">
                    <c:v>14:22:00</c:v>
                  </c:pt>
                  <c:pt idx="13">
                    <c:v>14:23:00</c:v>
                  </c:pt>
                  <c:pt idx="14">
                    <c:v>14:25:00</c:v>
                  </c:pt>
                  <c:pt idx="15">
                    <c:v>14:26:00</c:v>
                  </c:pt>
                  <c:pt idx="16">
                    <c:v>14:27:00</c:v>
                  </c:pt>
                  <c:pt idx="17">
                    <c:v>14:28:00</c:v>
                  </c:pt>
                  <c:pt idx="18">
                    <c:v>14:29:00</c:v>
                  </c:pt>
                  <c:pt idx="19">
                    <c:v>14:30:00</c:v>
                  </c:pt>
                  <c:pt idx="20">
                    <c:v>14:31:00</c:v>
                  </c:pt>
                  <c:pt idx="21">
                    <c:v>14:32:00</c:v>
                  </c:pt>
                  <c:pt idx="22">
                    <c:v>14:33:00</c:v>
                  </c:pt>
                  <c:pt idx="23">
                    <c:v>14:34:00</c:v>
                  </c:pt>
                  <c:pt idx="24">
                    <c:v>14:35:00</c:v>
                  </c:pt>
                  <c:pt idx="25">
                    <c:v>14:36:00</c:v>
                  </c:pt>
                  <c:pt idx="26">
                    <c:v>14:37:00</c:v>
                  </c:pt>
                  <c:pt idx="27">
                    <c:v>14:38:00</c:v>
                  </c:pt>
                  <c:pt idx="28">
                    <c:v>14:39:00</c:v>
                  </c:pt>
                  <c:pt idx="29">
                    <c:v>14:40:00</c:v>
                  </c:pt>
                  <c:pt idx="30">
                    <c:v>14:42:00</c:v>
                  </c:pt>
                  <c:pt idx="31">
                    <c:v>14:43:00</c:v>
                  </c:pt>
                  <c:pt idx="32">
                    <c:v>14:44:00</c:v>
                  </c:pt>
                  <c:pt idx="33">
                    <c:v>14:45:00</c:v>
                  </c:pt>
                  <c:pt idx="34">
                    <c:v>14:46:00</c:v>
                  </c:pt>
                  <c:pt idx="35">
                    <c:v>14:47:00</c:v>
                  </c:pt>
                  <c:pt idx="36">
                    <c:v>14:48:00</c:v>
                  </c:pt>
                  <c:pt idx="37">
                    <c:v>14:49:00</c:v>
                  </c:pt>
                  <c:pt idx="38">
                    <c:v>14:50:00</c:v>
                  </c:pt>
                  <c:pt idx="39">
                    <c:v>14:51:00</c:v>
                  </c:pt>
                  <c:pt idx="40">
                    <c:v>14:52:00</c:v>
                  </c:pt>
                  <c:pt idx="41">
                    <c:v>14:53:00</c:v>
                  </c:pt>
                  <c:pt idx="42">
                    <c:v>14:54:00</c:v>
                  </c:pt>
                  <c:pt idx="43">
                    <c:v>14:55:00</c:v>
                  </c:pt>
                  <c:pt idx="44">
                    <c:v>14:56:00</c:v>
                  </c:pt>
                  <c:pt idx="45">
                    <c:v>14:57:00</c:v>
                  </c:pt>
                  <c:pt idx="46">
                    <c:v>14:58:00</c:v>
                  </c:pt>
                  <c:pt idx="47">
                    <c:v>14:59:00</c:v>
                  </c:pt>
                  <c:pt idx="48">
                    <c:v>15:00:00</c:v>
                  </c:pt>
                  <c:pt idx="49">
                    <c:v>15:01:00</c:v>
                  </c:pt>
                  <c:pt idx="50">
                    <c:v>15:03:00</c:v>
                  </c:pt>
                  <c:pt idx="51">
                    <c:v>15:04:00</c:v>
                  </c:pt>
                  <c:pt idx="52">
                    <c:v>15:05:00</c:v>
                  </c:pt>
                  <c:pt idx="53">
                    <c:v>15:06:00</c:v>
                  </c:pt>
                  <c:pt idx="54">
                    <c:v>15:07:00</c:v>
                  </c:pt>
                  <c:pt idx="55">
                    <c:v>15:08:00</c:v>
                  </c:pt>
                  <c:pt idx="56">
                    <c:v>15:09:00</c:v>
                  </c:pt>
                  <c:pt idx="57">
                    <c:v>15:10:00</c:v>
                  </c:pt>
                  <c:pt idx="58">
                    <c:v>15:11:00</c:v>
                  </c:pt>
                  <c:pt idx="59">
                    <c:v>15:12:00</c:v>
                  </c:pt>
                  <c:pt idx="60">
                    <c:v>15:13:00</c:v>
                  </c:pt>
                  <c:pt idx="61">
                    <c:v>15:14:00</c:v>
                  </c:pt>
                  <c:pt idx="62">
                    <c:v>15:16:00</c:v>
                  </c:pt>
                  <c:pt idx="63">
                    <c:v>15:17:00</c:v>
                  </c:pt>
                  <c:pt idx="64">
                    <c:v>15:18:00</c:v>
                  </c:pt>
                  <c:pt idx="65">
                    <c:v>15:19:00</c:v>
                  </c:pt>
                  <c:pt idx="66">
                    <c:v>15:20:00</c:v>
                  </c:pt>
                  <c:pt idx="67">
                    <c:v>15:21:00</c:v>
                  </c:pt>
                  <c:pt idx="68">
                    <c:v>15:22:00</c:v>
                  </c:pt>
                  <c:pt idx="69">
                    <c:v>15:23:00</c:v>
                  </c:pt>
                  <c:pt idx="70">
                    <c:v>15:24:00</c:v>
                  </c:pt>
                  <c:pt idx="71">
                    <c:v>15:25:00</c:v>
                  </c:pt>
                  <c:pt idx="72">
                    <c:v>15:26:00</c:v>
                  </c:pt>
                  <c:pt idx="73">
                    <c:v>15:27:00</c:v>
                  </c:pt>
                  <c:pt idx="74">
                    <c:v>15:28:00</c:v>
                  </c:pt>
                  <c:pt idx="75">
                    <c:v>15:29:00</c:v>
                  </c:pt>
                  <c:pt idx="76">
                    <c:v>15:30:00</c:v>
                  </c:pt>
                  <c:pt idx="77">
                    <c:v>15:32:00</c:v>
                  </c:pt>
                  <c:pt idx="78">
                    <c:v>15:33:00</c:v>
                  </c:pt>
                  <c:pt idx="79">
                    <c:v>15:34:00</c:v>
                  </c:pt>
                  <c:pt idx="80">
                    <c:v>15:35:00</c:v>
                  </c:pt>
                  <c:pt idx="81">
                    <c:v>15:36:00</c:v>
                  </c:pt>
                  <c:pt idx="82">
                    <c:v>15:37:00</c:v>
                  </c:pt>
                  <c:pt idx="83">
                    <c:v>15:38:00</c:v>
                  </c:pt>
                  <c:pt idx="84">
                    <c:v>15:39:00</c:v>
                  </c:pt>
                  <c:pt idx="85">
                    <c:v>15:40:00</c:v>
                  </c:pt>
                  <c:pt idx="86">
                    <c:v>15:41:00</c:v>
                  </c:pt>
                  <c:pt idx="87">
                    <c:v>15:42:00</c:v>
                  </c:pt>
                  <c:pt idx="88">
                    <c:v>15:43:00</c:v>
                  </c:pt>
                  <c:pt idx="89">
                    <c:v>15:45:00</c:v>
                  </c:pt>
                  <c:pt idx="90">
                    <c:v>15:46:00</c:v>
                  </c:pt>
                  <c:pt idx="91">
                    <c:v>15:47:00</c:v>
                  </c:pt>
                  <c:pt idx="92">
                    <c:v>15:48:00</c:v>
                  </c:pt>
                  <c:pt idx="93">
                    <c:v>15:49:00</c:v>
                  </c:pt>
                  <c:pt idx="94">
                    <c:v>15:50:00</c:v>
                  </c:pt>
                  <c:pt idx="95">
                    <c:v>15:51:00</c:v>
                  </c:pt>
                  <c:pt idx="96">
                    <c:v>15:52:00</c:v>
                  </c:pt>
                  <c:pt idx="97">
                    <c:v>15:53:00</c:v>
                  </c:pt>
                  <c:pt idx="98">
                    <c:v>15:54:00</c:v>
                  </c:pt>
                  <c:pt idx="99">
                    <c:v>15:55:00</c:v>
                  </c:pt>
                  <c:pt idx="100">
                    <c:v>15:56:00</c:v>
                  </c:pt>
                  <c:pt idx="101">
                    <c:v>15:58:00</c:v>
                  </c:pt>
                  <c:pt idx="102">
                    <c:v>15:59:00</c:v>
                  </c:pt>
                  <c:pt idx="103">
                    <c:v>16:00:00</c:v>
                  </c:pt>
                  <c:pt idx="104">
                    <c:v>16:01:00</c:v>
                  </c:pt>
                  <c:pt idx="105">
                    <c:v>16:02:00</c:v>
                  </c:pt>
                  <c:pt idx="106">
                    <c:v>16:03:00</c:v>
                  </c:pt>
                  <c:pt idx="107">
                    <c:v>16:04:00</c:v>
                  </c:pt>
                  <c:pt idx="108">
                    <c:v>16:05:00</c:v>
                  </c:pt>
                  <c:pt idx="109">
                    <c:v>16:06:00</c:v>
                  </c:pt>
                  <c:pt idx="110">
                    <c:v>16:07:00</c:v>
                  </c:pt>
                  <c:pt idx="111">
                    <c:v>16:08:00</c:v>
                  </c:pt>
                  <c:pt idx="112">
                    <c:v>16:09:00</c:v>
                  </c:pt>
                  <c:pt idx="113">
                    <c:v>16:10:00</c:v>
                  </c:pt>
                  <c:pt idx="114">
                    <c:v>16:11:00</c:v>
                  </c:pt>
                  <c:pt idx="115">
                    <c:v>16:12:00</c:v>
                  </c:pt>
                  <c:pt idx="116">
                    <c:v>16:14:00</c:v>
                  </c:pt>
                  <c:pt idx="117">
                    <c:v>16:15:00</c:v>
                  </c:pt>
                  <c:pt idx="118">
                    <c:v>16:16:00</c:v>
                  </c:pt>
                  <c:pt idx="119">
                    <c:v>16:17:00</c:v>
                  </c:pt>
                  <c:pt idx="120">
                    <c:v>16:18:00</c:v>
                  </c:pt>
                  <c:pt idx="121">
                    <c:v>16:19:00</c:v>
                  </c:pt>
                  <c:pt idx="122">
                    <c:v>16:20:00</c:v>
                  </c:pt>
                  <c:pt idx="123">
                    <c:v>16:21:00</c:v>
                  </c:pt>
                  <c:pt idx="124">
                    <c:v>16:22:00</c:v>
                  </c:pt>
                  <c:pt idx="125">
                    <c:v>16:23:00</c:v>
                  </c:pt>
                  <c:pt idx="126">
                    <c:v>16:24:00</c:v>
                  </c:pt>
                  <c:pt idx="127">
                    <c:v>16:25:00</c:v>
                  </c:pt>
                  <c:pt idx="128">
                    <c:v>16:27:00</c:v>
                  </c:pt>
                  <c:pt idx="129">
                    <c:v>16:28:00</c:v>
                  </c:pt>
                  <c:pt idx="130">
                    <c:v>16:29:00</c:v>
                  </c:pt>
                  <c:pt idx="131">
                    <c:v>16:30:00</c:v>
                  </c:pt>
                  <c:pt idx="132">
                    <c:v>16:31:00</c:v>
                  </c:pt>
                  <c:pt idx="133">
                    <c:v>16:32:00</c:v>
                  </c:pt>
                  <c:pt idx="134">
                    <c:v>16:33:00</c:v>
                  </c:pt>
                  <c:pt idx="135">
                    <c:v>16:34:00</c:v>
                  </c:pt>
                  <c:pt idx="136">
                    <c:v>16:35:00</c:v>
                  </c:pt>
                  <c:pt idx="137">
                    <c:v>16:36:00</c:v>
                  </c:pt>
                  <c:pt idx="138">
                    <c:v>16:37:00</c:v>
                  </c:pt>
                  <c:pt idx="139">
                    <c:v>16:38:00</c:v>
                  </c:pt>
                  <c:pt idx="140">
                    <c:v>16:39:00</c:v>
                  </c:pt>
                  <c:pt idx="141">
                    <c:v>16:40:00</c:v>
                  </c:pt>
                  <c:pt idx="142">
                    <c:v>16:41:00</c:v>
                  </c:pt>
                  <c:pt idx="143">
                    <c:v>16:43:00</c:v>
                  </c:pt>
                  <c:pt idx="144">
                    <c:v>16:44:00</c:v>
                  </c:pt>
                  <c:pt idx="145">
                    <c:v>16:45:00</c:v>
                  </c:pt>
                  <c:pt idx="146">
                    <c:v>16:46:00</c:v>
                  </c:pt>
                  <c:pt idx="147">
                    <c:v>16:47:00</c:v>
                  </c:pt>
                  <c:pt idx="148">
                    <c:v>16:48:00</c:v>
                  </c:pt>
                  <c:pt idx="149">
                    <c:v>16:50:00</c:v>
                  </c:pt>
                  <c:pt idx="150">
                    <c:v>16:51:00</c:v>
                  </c:pt>
                  <c:pt idx="151">
                    <c:v>16:52:00</c:v>
                  </c:pt>
                  <c:pt idx="152">
                    <c:v>16:53:00</c:v>
                  </c:pt>
                  <c:pt idx="153">
                    <c:v>16:54:00</c:v>
                  </c:pt>
                  <c:pt idx="154">
                    <c:v>16:55:00</c:v>
                  </c:pt>
                  <c:pt idx="155">
                    <c:v>16:56:00</c:v>
                  </c:pt>
                  <c:pt idx="156">
                    <c:v>16:57:00</c:v>
                  </c:pt>
                  <c:pt idx="157">
                    <c:v>16:58:00</c:v>
                  </c:pt>
                  <c:pt idx="158">
                    <c:v>16:59:00</c:v>
                  </c:pt>
                  <c:pt idx="159">
                    <c:v>17:00:00</c:v>
                  </c:pt>
                  <c:pt idx="160">
                    <c:v>17:01:00</c:v>
                  </c:pt>
                  <c:pt idx="161">
                    <c:v>17:02:00</c:v>
                  </c:pt>
                  <c:pt idx="162">
                    <c:v>17:03:00</c:v>
                  </c:pt>
                  <c:pt idx="163">
                    <c:v>17:04:00</c:v>
                  </c:pt>
                  <c:pt idx="164">
                    <c:v>17:05:00</c:v>
                  </c:pt>
                  <c:pt idx="165">
                    <c:v>17:06:00</c:v>
                  </c:pt>
                  <c:pt idx="166">
                    <c:v>17:07:00</c:v>
                  </c:pt>
                  <c:pt idx="167">
                    <c:v>17:09:00</c:v>
                  </c:pt>
                  <c:pt idx="168">
                    <c:v>17:10:00</c:v>
                  </c:pt>
                  <c:pt idx="169">
                    <c:v>17:11:00</c:v>
                  </c:pt>
                  <c:pt idx="170">
                    <c:v>17:12:00</c:v>
                  </c:pt>
                  <c:pt idx="171">
                    <c:v>17:13:00</c:v>
                  </c:pt>
                  <c:pt idx="172">
                    <c:v>17:14:00</c:v>
                  </c:pt>
                  <c:pt idx="173">
                    <c:v>17:15:00</c:v>
                  </c:pt>
                  <c:pt idx="174">
                    <c:v>17:16:00</c:v>
                  </c:pt>
                  <c:pt idx="175">
                    <c:v>17:17:00</c:v>
                  </c:pt>
                  <c:pt idx="176">
                    <c:v>17:18:00</c:v>
                  </c:pt>
                  <c:pt idx="177">
                    <c:v>17:19:00</c:v>
                  </c:pt>
                  <c:pt idx="178">
                    <c:v>17:20:00</c:v>
                  </c:pt>
                  <c:pt idx="179">
                    <c:v>17:21:00</c:v>
                  </c:pt>
                  <c:pt idx="180">
                    <c:v>17:22:00</c:v>
                  </c:pt>
                  <c:pt idx="181">
                    <c:v>17:23:00</c:v>
                  </c:pt>
                  <c:pt idx="182">
                    <c:v>17:24:00</c:v>
                  </c:pt>
                  <c:pt idx="183">
                    <c:v>17:25:00</c:v>
                  </c:pt>
                  <c:pt idx="184">
                    <c:v>17:26:00</c:v>
                  </c:pt>
                  <c:pt idx="185">
                    <c:v>17:28:00</c:v>
                  </c:pt>
                  <c:pt idx="186">
                    <c:v>17:29:00</c:v>
                  </c:pt>
                  <c:pt idx="187">
                    <c:v>17:30:00</c:v>
                  </c:pt>
                  <c:pt idx="188">
                    <c:v>17:31:00</c:v>
                  </c:pt>
                  <c:pt idx="189">
                    <c:v>17:32:00</c:v>
                  </c:pt>
                  <c:pt idx="190">
                    <c:v>17:33:00</c:v>
                  </c:pt>
                  <c:pt idx="191">
                    <c:v>17:34:00</c:v>
                  </c:pt>
                  <c:pt idx="192">
                    <c:v>17:35:00</c:v>
                  </c:pt>
                  <c:pt idx="193">
                    <c:v>17:36:00</c:v>
                  </c:pt>
                  <c:pt idx="194">
                    <c:v>17:37:00</c:v>
                  </c:pt>
                  <c:pt idx="195">
                    <c:v>17:38:00</c:v>
                  </c:pt>
                  <c:pt idx="196">
                    <c:v>17:39:00</c:v>
                  </c:pt>
                  <c:pt idx="197">
                    <c:v>17:41:00</c:v>
                  </c:pt>
                  <c:pt idx="198">
                    <c:v>17:42:00</c:v>
                  </c:pt>
                  <c:pt idx="199">
                    <c:v>17:43:00</c:v>
                  </c:pt>
                  <c:pt idx="200">
                    <c:v>17:44:00</c:v>
                  </c:pt>
                  <c:pt idx="201">
                    <c:v>17:45:00</c:v>
                  </c:pt>
                  <c:pt idx="202">
                    <c:v>17:46:00</c:v>
                  </c:pt>
                  <c:pt idx="203">
                    <c:v>17:47:00</c:v>
                  </c:pt>
                  <c:pt idx="204">
                    <c:v>17:48:00</c:v>
                  </c:pt>
                  <c:pt idx="205">
                    <c:v>17:49:00</c:v>
                  </c:pt>
                  <c:pt idx="206">
                    <c:v>17:50:00</c:v>
                  </c:pt>
                  <c:pt idx="207">
                    <c:v>17:51:00</c:v>
                  </c:pt>
                  <c:pt idx="208">
                    <c:v>17:52:00</c:v>
                  </c:pt>
                  <c:pt idx="209">
                    <c:v>17:54:00</c:v>
                  </c:pt>
                  <c:pt idx="210">
                    <c:v>17:55:00</c:v>
                  </c:pt>
                  <c:pt idx="211">
                    <c:v>17:56:00</c:v>
                  </c:pt>
                  <c:pt idx="212">
                    <c:v>17:57:00</c:v>
                  </c:pt>
                  <c:pt idx="213">
                    <c:v>17:58:00</c:v>
                  </c:pt>
                  <c:pt idx="214">
                    <c:v>17:59:00</c:v>
                  </c:pt>
                  <c:pt idx="215">
                    <c:v>18:00:00</c:v>
                  </c:pt>
                  <c:pt idx="216">
                    <c:v>18:01:00</c:v>
                  </c:pt>
                  <c:pt idx="217">
                    <c:v>18:02:00</c:v>
                  </c:pt>
                  <c:pt idx="218">
                    <c:v>18:03:00</c:v>
                  </c:pt>
                  <c:pt idx="219">
                    <c:v>18:04:00</c:v>
                  </c:pt>
                  <c:pt idx="220">
                    <c:v>18:05:00</c:v>
                  </c:pt>
                  <c:pt idx="221">
                    <c:v>18:06:00</c:v>
                  </c:pt>
                  <c:pt idx="222">
                    <c:v>18:07:00</c:v>
                  </c:pt>
                  <c:pt idx="223">
                    <c:v>18:08:00</c:v>
                  </c:pt>
                  <c:pt idx="224">
                    <c:v>18:10:00</c:v>
                  </c:pt>
                  <c:pt idx="225">
                    <c:v>18:11:00</c:v>
                  </c:pt>
                  <c:pt idx="226">
                    <c:v>18:12:00</c:v>
                  </c:pt>
                  <c:pt idx="227">
                    <c:v>18:13:00</c:v>
                  </c:pt>
                  <c:pt idx="228">
                    <c:v>18:14:00</c:v>
                  </c:pt>
                  <c:pt idx="229">
                    <c:v>18:15:00</c:v>
                  </c:pt>
                  <c:pt idx="230">
                    <c:v>18:16:00</c:v>
                  </c:pt>
                  <c:pt idx="231">
                    <c:v>18:17:00</c:v>
                  </c:pt>
                  <c:pt idx="232">
                    <c:v>18:18:00</c:v>
                  </c:pt>
                  <c:pt idx="233">
                    <c:v>18:19:00</c:v>
                  </c:pt>
                  <c:pt idx="234">
                    <c:v>18:20:00</c:v>
                  </c:pt>
                  <c:pt idx="235">
                    <c:v>18:21:00</c:v>
                  </c:pt>
                  <c:pt idx="236">
                    <c:v>18:23:00</c:v>
                  </c:pt>
                  <c:pt idx="237">
                    <c:v>18:24:00</c:v>
                  </c:pt>
                  <c:pt idx="238">
                    <c:v>18:25:00</c:v>
                  </c:pt>
                  <c:pt idx="239">
                    <c:v>18:26:00</c:v>
                  </c:pt>
                  <c:pt idx="240">
                    <c:v>18:27:00</c:v>
                  </c:pt>
                  <c:pt idx="241">
                    <c:v>18:28:00</c:v>
                  </c:pt>
                  <c:pt idx="242">
                    <c:v>18:29:00</c:v>
                  </c:pt>
                  <c:pt idx="243">
                    <c:v>18:30:00</c:v>
                  </c:pt>
                  <c:pt idx="244">
                    <c:v>18:31:00</c:v>
                  </c:pt>
                  <c:pt idx="245">
                    <c:v>18:32:00</c:v>
                  </c:pt>
                  <c:pt idx="246">
                    <c:v>18:33:00</c:v>
                  </c:pt>
                  <c:pt idx="247">
                    <c:v>18:34:00</c:v>
                  </c:pt>
                  <c:pt idx="248">
                    <c:v>18:36:00</c:v>
                  </c:pt>
                  <c:pt idx="249">
                    <c:v>18:37:00</c:v>
                  </c:pt>
                  <c:pt idx="250">
                    <c:v>18:38:00</c:v>
                  </c:pt>
                  <c:pt idx="251">
                    <c:v>18:39:00</c:v>
                  </c:pt>
                  <c:pt idx="252">
                    <c:v>18:40:00</c:v>
                  </c:pt>
                  <c:pt idx="253">
                    <c:v>18:41:00</c:v>
                  </c:pt>
                  <c:pt idx="254">
                    <c:v>18:42:00</c:v>
                  </c:pt>
                  <c:pt idx="255">
                    <c:v>18:43:00</c:v>
                  </c:pt>
                  <c:pt idx="256">
                    <c:v>18:44:00</c:v>
                  </c:pt>
                  <c:pt idx="257">
                    <c:v>18:45:00</c:v>
                  </c:pt>
                  <c:pt idx="258">
                    <c:v>18:46:00</c:v>
                  </c:pt>
                  <c:pt idx="259">
                    <c:v>18:47:00</c:v>
                  </c:pt>
                  <c:pt idx="260">
                    <c:v>18:49:00</c:v>
                  </c:pt>
                  <c:pt idx="261">
                    <c:v>18:50:00</c:v>
                  </c:pt>
                  <c:pt idx="262">
                    <c:v>18:51:00</c:v>
                  </c:pt>
                  <c:pt idx="263">
                    <c:v>18:52:00</c:v>
                  </c:pt>
                  <c:pt idx="264">
                    <c:v>18:53:00</c:v>
                  </c:pt>
                  <c:pt idx="265">
                    <c:v>18:54:00</c:v>
                  </c:pt>
                  <c:pt idx="266">
                    <c:v>18:55:00</c:v>
                  </c:pt>
                  <c:pt idx="267">
                    <c:v>18:56:00</c:v>
                  </c:pt>
                  <c:pt idx="268">
                    <c:v>18:57:00</c:v>
                  </c:pt>
                  <c:pt idx="269">
                    <c:v>18:58:00</c:v>
                  </c:pt>
                  <c:pt idx="270">
                    <c:v>18:59:00</c:v>
                  </c:pt>
                  <c:pt idx="271">
                    <c:v>19:00:00</c:v>
                  </c:pt>
                  <c:pt idx="272">
                    <c:v>19:02:00</c:v>
                  </c:pt>
                  <c:pt idx="273">
                    <c:v>19:03:00</c:v>
                  </c:pt>
                  <c:pt idx="274">
                    <c:v>19:04:00</c:v>
                  </c:pt>
                  <c:pt idx="275">
                    <c:v>19:05:00</c:v>
                  </c:pt>
                  <c:pt idx="276">
                    <c:v>19:06:00</c:v>
                  </c:pt>
                  <c:pt idx="277">
                    <c:v>19:07:00</c:v>
                  </c:pt>
                  <c:pt idx="278">
                    <c:v>19:09:00</c:v>
                  </c:pt>
                  <c:pt idx="279">
                    <c:v>19:10:00</c:v>
                  </c:pt>
                  <c:pt idx="280">
                    <c:v>19:11:00</c:v>
                  </c:pt>
                  <c:pt idx="281">
                    <c:v>19:12:00</c:v>
                  </c:pt>
                  <c:pt idx="282">
                    <c:v>19:13:00</c:v>
                  </c:pt>
                  <c:pt idx="283">
                    <c:v>19:14:00</c:v>
                  </c:pt>
                  <c:pt idx="284">
                    <c:v>19:15:00</c:v>
                  </c:pt>
                  <c:pt idx="285">
                    <c:v>19:16:00</c:v>
                  </c:pt>
                  <c:pt idx="286">
                    <c:v>19:17:00</c:v>
                  </c:pt>
                  <c:pt idx="287">
                    <c:v>19:18:00</c:v>
                  </c:pt>
                  <c:pt idx="288">
                    <c:v>19:19:00</c:v>
                  </c:pt>
                  <c:pt idx="289">
                    <c:v>19:20:00</c:v>
                  </c:pt>
                  <c:pt idx="290">
                    <c:v>19:21:00</c:v>
                  </c:pt>
                  <c:pt idx="291">
                    <c:v>19:22:00</c:v>
                  </c:pt>
                  <c:pt idx="292">
                    <c:v>19:23:00</c:v>
                  </c:pt>
                  <c:pt idx="293">
                    <c:v>19:25:00</c:v>
                  </c:pt>
                  <c:pt idx="294">
                    <c:v>19:26:00</c:v>
                  </c:pt>
                  <c:pt idx="295">
                    <c:v>19:27:00</c:v>
                  </c:pt>
                  <c:pt idx="296">
                    <c:v>19:28:00</c:v>
                  </c:pt>
                  <c:pt idx="297">
                    <c:v>19:29:00</c:v>
                  </c:pt>
                  <c:pt idx="298">
                    <c:v>19:31:00</c:v>
                  </c:pt>
                  <c:pt idx="299">
                    <c:v>19:32:00</c:v>
                  </c:pt>
                  <c:pt idx="300">
                    <c:v>19:33:00</c:v>
                  </c:pt>
                  <c:pt idx="301">
                    <c:v>19:34:00</c:v>
                  </c:pt>
                  <c:pt idx="302">
                    <c:v>19:35:00</c:v>
                  </c:pt>
                  <c:pt idx="303">
                    <c:v>19:36:00</c:v>
                  </c:pt>
                  <c:pt idx="304">
                    <c:v>19:37:00</c:v>
                  </c:pt>
                  <c:pt idx="305">
                    <c:v>19:38:00</c:v>
                  </c:pt>
                  <c:pt idx="306">
                    <c:v>19:40:00</c:v>
                  </c:pt>
                  <c:pt idx="307">
                    <c:v>19:41:00</c:v>
                  </c:pt>
                  <c:pt idx="308">
                    <c:v>19:42:00</c:v>
                  </c:pt>
                  <c:pt idx="309">
                    <c:v>19:43:00</c:v>
                  </c:pt>
                  <c:pt idx="310">
                    <c:v>19:44:00</c:v>
                  </c:pt>
                  <c:pt idx="311">
                    <c:v>19:45:00</c:v>
                  </c:pt>
                  <c:pt idx="312">
                    <c:v>19:46:00</c:v>
                  </c:pt>
                  <c:pt idx="313">
                    <c:v>19:47:00</c:v>
                  </c:pt>
                  <c:pt idx="314">
                    <c:v>19:48:00</c:v>
                  </c:pt>
                  <c:pt idx="315">
                    <c:v>19:49:00</c:v>
                  </c:pt>
                  <c:pt idx="316">
                    <c:v>19:50:00</c:v>
                  </c:pt>
                  <c:pt idx="317">
                    <c:v>19:51:00</c:v>
                  </c:pt>
                  <c:pt idx="318">
                    <c:v>19:53:00</c:v>
                  </c:pt>
                  <c:pt idx="319">
                    <c:v>19:54:00</c:v>
                  </c:pt>
                  <c:pt idx="320">
                    <c:v>19:55:00</c:v>
                  </c:pt>
                  <c:pt idx="321">
                    <c:v>19:56:00</c:v>
                  </c:pt>
                  <c:pt idx="322">
                    <c:v>19:57:00</c:v>
                  </c:pt>
                  <c:pt idx="323">
                    <c:v>19:58:00</c:v>
                  </c:pt>
                  <c:pt idx="324">
                    <c:v>19:59:00</c:v>
                  </c:pt>
                  <c:pt idx="325">
                    <c:v>20:00:00</c:v>
                  </c:pt>
                  <c:pt idx="326">
                    <c:v>20:01:00</c:v>
                  </c:pt>
                  <c:pt idx="327">
                    <c:v>20:02:00</c:v>
                  </c:pt>
                  <c:pt idx="328">
                    <c:v>20:03:00</c:v>
                  </c:pt>
                  <c:pt idx="329">
                    <c:v>20:04:00</c:v>
                  </c:pt>
                  <c:pt idx="330">
                    <c:v>20:05:00</c:v>
                  </c:pt>
                  <c:pt idx="331">
                    <c:v>20:06:00</c:v>
                  </c:pt>
                  <c:pt idx="332">
                    <c:v>20:07:00</c:v>
                  </c:pt>
                  <c:pt idx="333">
                    <c:v>20:09:00</c:v>
                  </c:pt>
                  <c:pt idx="334">
                    <c:v>20:10:00</c:v>
                  </c:pt>
                  <c:pt idx="335">
                    <c:v>20:11:00</c:v>
                  </c:pt>
                  <c:pt idx="336">
                    <c:v>20:12:00</c:v>
                  </c:pt>
                  <c:pt idx="337">
                    <c:v>20:13:00</c:v>
                  </c:pt>
                  <c:pt idx="338">
                    <c:v>20:14:00</c:v>
                  </c:pt>
                  <c:pt idx="339">
                    <c:v>20:15:00</c:v>
                  </c:pt>
                  <c:pt idx="340">
                    <c:v>20:16:00</c:v>
                  </c:pt>
                  <c:pt idx="341">
                    <c:v>20:17:00</c:v>
                  </c:pt>
                  <c:pt idx="342">
                    <c:v>20:19:00</c:v>
                  </c:pt>
                  <c:pt idx="343">
                    <c:v>20:20:00</c:v>
                  </c:pt>
                  <c:pt idx="344">
                    <c:v>20:21:00</c:v>
                  </c:pt>
                  <c:pt idx="345">
                    <c:v>20:22:00</c:v>
                  </c:pt>
                  <c:pt idx="346">
                    <c:v>20:23:00</c:v>
                  </c:pt>
                  <c:pt idx="347">
                    <c:v>20:24:00</c:v>
                  </c:pt>
                  <c:pt idx="348">
                    <c:v>20:25:00</c:v>
                  </c:pt>
                  <c:pt idx="349">
                    <c:v>20:26:00</c:v>
                  </c:pt>
                  <c:pt idx="350">
                    <c:v>20:27:00</c:v>
                  </c:pt>
                  <c:pt idx="351">
                    <c:v>20:28:00</c:v>
                  </c:pt>
                  <c:pt idx="352">
                    <c:v>20:29:00</c:v>
                  </c:pt>
                  <c:pt idx="353">
                    <c:v>20:30:00</c:v>
                  </c:pt>
                  <c:pt idx="354">
                    <c:v>20:32:00</c:v>
                  </c:pt>
                  <c:pt idx="355">
                    <c:v>20:33:00</c:v>
                  </c:pt>
                  <c:pt idx="356">
                    <c:v>20:34:00</c:v>
                  </c:pt>
                  <c:pt idx="357">
                    <c:v>20:35:00</c:v>
                  </c:pt>
                  <c:pt idx="358">
                    <c:v>20:36:00</c:v>
                  </c:pt>
                  <c:pt idx="359">
                    <c:v>20:37:00</c:v>
                  </c:pt>
                  <c:pt idx="360">
                    <c:v>20:38:00</c:v>
                  </c:pt>
                  <c:pt idx="361">
                    <c:v>20:39:00</c:v>
                  </c:pt>
                  <c:pt idx="362">
                    <c:v>20:40:00</c:v>
                  </c:pt>
                  <c:pt idx="363">
                    <c:v>20:41:00</c:v>
                  </c:pt>
                  <c:pt idx="364">
                    <c:v>20:42:00</c:v>
                  </c:pt>
                  <c:pt idx="365">
                    <c:v>20:43:00</c:v>
                  </c:pt>
                  <c:pt idx="366">
                    <c:v>20:44:00</c:v>
                  </c:pt>
                  <c:pt idx="367">
                    <c:v>20:45:00</c:v>
                  </c:pt>
                  <c:pt idx="368">
                    <c:v>20:46:00</c:v>
                  </c:pt>
                  <c:pt idx="369">
                    <c:v>20:47:00</c:v>
                  </c:pt>
                  <c:pt idx="370">
                    <c:v>20:48:00</c:v>
                  </c:pt>
                  <c:pt idx="371">
                    <c:v>20:49:00</c:v>
                  </c:pt>
                  <c:pt idx="372">
                    <c:v>20:51:00</c:v>
                  </c:pt>
                  <c:pt idx="373">
                    <c:v>20:52:00</c:v>
                  </c:pt>
                  <c:pt idx="374">
                    <c:v>20:53:00</c:v>
                  </c:pt>
                  <c:pt idx="375">
                    <c:v>20:54:00</c:v>
                  </c:pt>
                  <c:pt idx="376">
                    <c:v>20:55:00</c:v>
                  </c:pt>
                  <c:pt idx="377">
                    <c:v>20:56:00</c:v>
                  </c:pt>
                  <c:pt idx="378">
                    <c:v>20:57:00</c:v>
                  </c:pt>
                  <c:pt idx="379">
                    <c:v>20:58:00</c:v>
                  </c:pt>
                  <c:pt idx="380">
                    <c:v>20:59:00</c:v>
                  </c:pt>
                  <c:pt idx="381">
                    <c:v>21:00:00</c:v>
                  </c:pt>
                  <c:pt idx="382">
                    <c:v>21:01:00</c:v>
                  </c:pt>
                  <c:pt idx="383">
                    <c:v>21:02:00</c:v>
                  </c:pt>
                  <c:pt idx="384">
                    <c:v>21:04:00</c:v>
                  </c:pt>
                  <c:pt idx="385">
                    <c:v>21:05:00</c:v>
                  </c:pt>
                  <c:pt idx="386">
                    <c:v>21:06:00</c:v>
                  </c:pt>
                  <c:pt idx="387">
                    <c:v>21:07:00</c:v>
                  </c:pt>
                  <c:pt idx="388">
                    <c:v>21:08:00</c:v>
                  </c:pt>
                  <c:pt idx="389">
                    <c:v>21:09:00</c:v>
                  </c:pt>
                  <c:pt idx="390">
                    <c:v>21:10:00</c:v>
                  </c:pt>
                  <c:pt idx="391">
                    <c:v>21:11:00</c:v>
                  </c:pt>
                  <c:pt idx="392">
                    <c:v>21:12:00</c:v>
                  </c:pt>
                  <c:pt idx="393">
                    <c:v>21:13:00</c:v>
                  </c:pt>
                  <c:pt idx="394">
                    <c:v>21:14:00</c:v>
                  </c:pt>
                  <c:pt idx="395">
                    <c:v>21:15:00</c:v>
                  </c:pt>
                  <c:pt idx="396">
                    <c:v>21:17:00</c:v>
                  </c:pt>
                  <c:pt idx="397">
                    <c:v>21:18:00</c:v>
                  </c:pt>
                  <c:pt idx="398">
                    <c:v>21:19:00</c:v>
                  </c:pt>
                  <c:pt idx="399">
                    <c:v>21:20:00</c:v>
                  </c:pt>
                  <c:pt idx="400">
                    <c:v>21:21:00</c:v>
                  </c:pt>
                  <c:pt idx="401">
                    <c:v>21:22:00</c:v>
                  </c:pt>
                  <c:pt idx="402">
                    <c:v>21:23:00</c:v>
                  </c:pt>
                  <c:pt idx="403">
                    <c:v>21:24:00</c:v>
                  </c:pt>
                  <c:pt idx="404">
                    <c:v>21:25:00</c:v>
                  </c:pt>
                  <c:pt idx="405">
                    <c:v>21:26:00</c:v>
                  </c:pt>
                  <c:pt idx="406">
                    <c:v>21:27:00</c:v>
                  </c:pt>
                  <c:pt idx="407">
                    <c:v>21:28:00</c:v>
                  </c:pt>
                  <c:pt idx="408">
                    <c:v>21:29:00</c:v>
                  </c:pt>
                  <c:pt idx="409">
                    <c:v>21:30:00</c:v>
                  </c:pt>
                  <c:pt idx="410">
                    <c:v>21:31:00</c:v>
                  </c:pt>
                  <c:pt idx="411">
                    <c:v>21:32:00</c:v>
                  </c:pt>
                  <c:pt idx="412">
                    <c:v>21:33:00</c:v>
                  </c:pt>
                  <c:pt idx="413">
                    <c:v>21:34:00</c:v>
                  </c:pt>
                  <c:pt idx="414">
                    <c:v>21:35:00</c:v>
                  </c:pt>
                  <c:pt idx="415">
                    <c:v>21:36:00</c:v>
                  </c:pt>
                  <c:pt idx="416">
                    <c:v>21:37:00</c:v>
                  </c:pt>
                  <c:pt idx="417">
                    <c:v>21:38:00</c:v>
                  </c:pt>
                  <c:pt idx="418">
                    <c:v>21:39:00</c:v>
                  </c:pt>
                  <c:pt idx="419">
                    <c:v>21:40:00</c:v>
                  </c:pt>
                  <c:pt idx="420">
                    <c:v>21:41:00</c:v>
                  </c:pt>
                  <c:pt idx="421">
                    <c:v>21:42:00</c:v>
                  </c:pt>
                  <c:pt idx="422">
                    <c:v>21:43:00</c:v>
                  </c:pt>
                  <c:pt idx="423">
                    <c:v>21:44:00</c:v>
                  </c:pt>
                  <c:pt idx="424">
                    <c:v>21:45:00</c:v>
                  </c:pt>
                  <c:pt idx="425">
                    <c:v>21:46:00</c:v>
                  </c:pt>
                  <c:pt idx="426">
                    <c:v>21:48:00</c:v>
                  </c:pt>
                  <c:pt idx="427">
                    <c:v>21:49:00</c:v>
                  </c:pt>
                  <c:pt idx="428">
                    <c:v>21:50:00</c:v>
                  </c:pt>
                  <c:pt idx="429">
                    <c:v>21:51:00</c:v>
                  </c:pt>
                  <c:pt idx="430">
                    <c:v>21:52:00</c:v>
                  </c:pt>
                  <c:pt idx="431">
                    <c:v>21:54:00</c:v>
                  </c:pt>
                  <c:pt idx="432">
                    <c:v>21:55:00</c:v>
                  </c:pt>
                  <c:pt idx="433">
                    <c:v>21:56:00</c:v>
                  </c:pt>
                  <c:pt idx="434">
                    <c:v>21:57:00</c:v>
                  </c:pt>
                  <c:pt idx="435">
                    <c:v>21:58:00</c:v>
                  </c:pt>
                  <c:pt idx="436">
                    <c:v>21:59:00</c:v>
                  </c:pt>
                  <c:pt idx="437">
                    <c:v>22:00:00</c:v>
                  </c:pt>
                  <c:pt idx="438">
                    <c:v>22:01:00</c:v>
                  </c:pt>
                  <c:pt idx="439">
                    <c:v>22:02:00</c:v>
                  </c:pt>
                  <c:pt idx="440">
                    <c:v>22:03:00</c:v>
                  </c:pt>
                  <c:pt idx="441">
                    <c:v>22:04:00</c:v>
                  </c:pt>
                  <c:pt idx="442">
                    <c:v>22:05:00</c:v>
                  </c:pt>
                  <c:pt idx="443">
                    <c:v>22:07:00</c:v>
                  </c:pt>
                  <c:pt idx="444">
                    <c:v>22:08:00</c:v>
                  </c:pt>
                  <c:pt idx="445">
                    <c:v>22:09:00</c:v>
                  </c:pt>
                  <c:pt idx="446">
                    <c:v>22:10:00</c:v>
                  </c:pt>
                  <c:pt idx="447">
                    <c:v>22:11:00</c:v>
                  </c:pt>
                  <c:pt idx="448">
                    <c:v>22:12:00</c:v>
                  </c:pt>
                  <c:pt idx="449">
                    <c:v>22:13:00</c:v>
                  </c:pt>
                  <c:pt idx="450">
                    <c:v>22:14:00</c:v>
                  </c:pt>
                  <c:pt idx="451">
                    <c:v>22:15:00</c:v>
                  </c:pt>
                  <c:pt idx="452">
                    <c:v>22:16:00</c:v>
                  </c:pt>
                  <c:pt idx="453">
                    <c:v>22:17:00</c:v>
                  </c:pt>
                  <c:pt idx="454">
                    <c:v>22:18:00</c:v>
                  </c:pt>
                  <c:pt idx="455">
                    <c:v>22:20:00</c:v>
                  </c:pt>
                  <c:pt idx="456">
                    <c:v>22:21:00</c:v>
                  </c:pt>
                  <c:pt idx="457">
                    <c:v>22:22:00</c:v>
                  </c:pt>
                  <c:pt idx="458">
                    <c:v>22:23:00</c:v>
                  </c:pt>
                  <c:pt idx="459">
                    <c:v>22:24:00</c:v>
                  </c:pt>
                  <c:pt idx="460">
                    <c:v>22:26:00</c:v>
                  </c:pt>
                  <c:pt idx="461">
                    <c:v>22:27:00</c:v>
                  </c:pt>
                  <c:pt idx="462">
                    <c:v>22:28:00</c:v>
                  </c:pt>
                  <c:pt idx="463">
                    <c:v>22:29:00</c:v>
                  </c:pt>
                  <c:pt idx="464">
                    <c:v>22:30:00</c:v>
                  </c:pt>
                  <c:pt idx="465">
                    <c:v>22:31:00</c:v>
                  </c:pt>
                  <c:pt idx="466">
                    <c:v>22:32:00</c:v>
                  </c:pt>
                  <c:pt idx="467">
                    <c:v>22:33:00</c:v>
                  </c:pt>
                  <c:pt idx="468">
                    <c:v>22:34:00</c:v>
                  </c:pt>
                  <c:pt idx="469">
                    <c:v>22:35:00</c:v>
                  </c:pt>
                  <c:pt idx="470">
                    <c:v>22:36:00</c:v>
                  </c:pt>
                  <c:pt idx="471">
                    <c:v>22:37:00</c:v>
                  </c:pt>
                  <c:pt idx="472">
                    <c:v>22:38:00</c:v>
                  </c:pt>
                  <c:pt idx="473">
                    <c:v>22:39:00</c:v>
                  </c:pt>
                  <c:pt idx="474">
                    <c:v>22:40:00</c:v>
                  </c:pt>
                  <c:pt idx="475">
                    <c:v>22:42:00</c:v>
                  </c:pt>
                  <c:pt idx="476">
                    <c:v>22:43:00</c:v>
                  </c:pt>
                  <c:pt idx="477">
                    <c:v>22:44:00</c:v>
                  </c:pt>
                  <c:pt idx="478">
                    <c:v>22:45:00</c:v>
                  </c:pt>
                  <c:pt idx="479">
                    <c:v>22:46:00</c:v>
                  </c:pt>
                  <c:pt idx="480">
                    <c:v>22:47:00</c:v>
                  </c:pt>
                  <c:pt idx="481">
                    <c:v>22:48:00</c:v>
                  </c:pt>
                  <c:pt idx="482">
                    <c:v>22:49:00</c:v>
                  </c:pt>
                  <c:pt idx="483">
                    <c:v>22:50:00</c:v>
                  </c:pt>
                  <c:pt idx="484">
                    <c:v>22:51:00</c:v>
                  </c:pt>
                  <c:pt idx="485">
                    <c:v>22:52:00</c:v>
                  </c:pt>
                  <c:pt idx="486">
                    <c:v>22:53:00</c:v>
                  </c:pt>
                  <c:pt idx="487">
                    <c:v>22:54:00</c:v>
                  </c:pt>
                  <c:pt idx="488">
                    <c:v>22:55:00</c:v>
                  </c:pt>
                  <c:pt idx="489">
                    <c:v>22:56:00</c:v>
                  </c:pt>
                  <c:pt idx="490">
                    <c:v>22:57:00</c:v>
                  </c:pt>
                  <c:pt idx="491">
                    <c:v>22:58:00</c:v>
                  </c:pt>
                  <c:pt idx="492">
                    <c:v>22:59:00</c:v>
                  </c:pt>
                  <c:pt idx="493">
                    <c:v>23:01:00</c:v>
                  </c:pt>
                  <c:pt idx="494">
                    <c:v>23:02:00</c:v>
                  </c:pt>
                  <c:pt idx="495">
                    <c:v>23:03:00</c:v>
                  </c:pt>
                  <c:pt idx="496">
                    <c:v>23:04:00</c:v>
                  </c:pt>
                  <c:pt idx="497">
                    <c:v>23:05:00</c:v>
                  </c:pt>
                  <c:pt idx="498">
                    <c:v>23:06:00</c:v>
                  </c:pt>
                  <c:pt idx="499">
                    <c:v>23:07:00</c:v>
                  </c:pt>
                  <c:pt idx="500">
                    <c:v>23:08:00</c:v>
                  </c:pt>
                  <c:pt idx="501">
                    <c:v>23:09:00</c:v>
                  </c:pt>
                  <c:pt idx="502">
                    <c:v>23:11:00</c:v>
                  </c:pt>
                  <c:pt idx="503">
                    <c:v>23:12:00</c:v>
                  </c:pt>
                  <c:pt idx="504">
                    <c:v>23:13:00</c:v>
                  </c:pt>
                  <c:pt idx="505">
                    <c:v>23:14:00</c:v>
                  </c:pt>
                  <c:pt idx="506">
                    <c:v>23:15:00</c:v>
                  </c:pt>
                  <c:pt idx="507">
                    <c:v>23:16:00</c:v>
                  </c:pt>
                  <c:pt idx="508">
                    <c:v>23:17:00</c:v>
                  </c:pt>
                  <c:pt idx="509">
                    <c:v>23:18:00</c:v>
                  </c:pt>
                  <c:pt idx="510">
                    <c:v>23:19:00</c:v>
                  </c:pt>
                  <c:pt idx="511">
                    <c:v>23:20:00</c:v>
                  </c:pt>
                  <c:pt idx="512">
                    <c:v>23:21:00</c:v>
                  </c:pt>
                  <c:pt idx="513">
                    <c:v>23:22:00</c:v>
                  </c:pt>
                  <c:pt idx="514">
                    <c:v>23:23:00</c:v>
                  </c:pt>
                  <c:pt idx="515">
                    <c:v>23:24:00</c:v>
                  </c:pt>
                  <c:pt idx="516">
                    <c:v>23:25:00</c:v>
                  </c:pt>
                  <c:pt idx="517">
                    <c:v>23:27:00</c:v>
                  </c:pt>
                  <c:pt idx="518">
                    <c:v>23:28:00</c:v>
                  </c:pt>
                  <c:pt idx="519">
                    <c:v>23:29:00</c:v>
                  </c:pt>
                  <c:pt idx="520">
                    <c:v>23:30:00</c:v>
                  </c:pt>
                  <c:pt idx="521">
                    <c:v>23:31:00</c:v>
                  </c:pt>
                  <c:pt idx="522">
                    <c:v>23:32:00</c:v>
                  </c:pt>
                  <c:pt idx="523">
                    <c:v>23:33:00</c:v>
                  </c:pt>
                  <c:pt idx="524">
                    <c:v>23:34:00</c:v>
                  </c:pt>
                  <c:pt idx="525">
                    <c:v>23:35:00</c:v>
                  </c:pt>
                  <c:pt idx="526">
                    <c:v>23:36:00</c:v>
                  </c:pt>
                  <c:pt idx="527">
                    <c:v>23:37:00</c:v>
                  </c:pt>
                  <c:pt idx="528">
                    <c:v>23:38:00</c:v>
                  </c:pt>
                  <c:pt idx="529">
                    <c:v>23:40:00</c:v>
                  </c:pt>
                  <c:pt idx="530">
                    <c:v>23:41:00</c:v>
                  </c:pt>
                  <c:pt idx="531">
                    <c:v>23:42:00</c:v>
                  </c:pt>
                  <c:pt idx="532">
                    <c:v>23:43:00</c:v>
                  </c:pt>
                  <c:pt idx="533">
                    <c:v>23:44:00</c:v>
                  </c:pt>
                  <c:pt idx="534">
                    <c:v>23:45:00</c:v>
                  </c:pt>
                  <c:pt idx="535">
                    <c:v>23:46:00</c:v>
                  </c:pt>
                  <c:pt idx="536">
                    <c:v>23:47:00</c:v>
                  </c:pt>
                  <c:pt idx="537">
                    <c:v>23:48:00</c:v>
                  </c:pt>
                  <c:pt idx="538">
                    <c:v>23:49:00</c:v>
                  </c:pt>
                  <c:pt idx="539">
                    <c:v>23:50:00</c:v>
                  </c:pt>
                  <c:pt idx="540">
                    <c:v>23:51:00</c:v>
                  </c:pt>
                  <c:pt idx="541">
                    <c:v>23:52:00</c:v>
                  </c:pt>
                  <c:pt idx="542">
                    <c:v>23:53:00</c:v>
                  </c:pt>
                  <c:pt idx="543">
                    <c:v>23:54:00</c:v>
                  </c:pt>
                  <c:pt idx="544">
                    <c:v>23:55:00</c:v>
                  </c:pt>
                  <c:pt idx="545">
                    <c:v>23:56:00</c:v>
                  </c:pt>
                  <c:pt idx="546">
                    <c:v>23:57:00</c:v>
                  </c:pt>
                  <c:pt idx="547">
                    <c:v>23:58:00</c:v>
                  </c:pt>
                  <c:pt idx="548">
                    <c:v>23:59:00</c:v>
                  </c:pt>
                  <c:pt idx="549">
                    <c:v>0:00:00</c:v>
                  </c:pt>
                  <c:pt idx="550">
                    <c:v>0:01:00</c:v>
                  </c:pt>
                  <c:pt idx="551">
                    <c:v>0:02:00</c:v>
                  </c:pt>
                  <c:pt idx="552">
                    <c:v>0:03:00</c:v>
                  </c:pt>
                  <c:pt idx="553">
                    <c:v>0:04:00</c:v>
                  </c:pt>
                  <c:pt idx="554">
                    <c:v>0:05:00</c:v>
                  </c:pt>
                  <c:pt idx="555">
                    <c:v>0:07:00</c:v>
                  </c:pt>
                  <c:pt idx="556">
                    <c:v>0:08:00</c:v>
                  </c:pt>
                  <c:pt idx="557">
                    <c:v>0:09:00</c:v>
                  </c:pt>
                  <c:pt idx="558">
                    <c:v>0:10:00</c:v>
                  </c:pt>
                  <c:pt idx="559">
                    <c:v>0:11:00</c:v>
                  </c:pt>
                  <c:pt idx="560">
                    <c:v>0:12:00</c:v>
                  </c:pt>
                  <c:pt idx="561">
                    <c:v>0:13:00</c:v>
                  </c:pt>
                  <c:pt idx="562">
                    <c:v>0:14:00</c:v>
                  </c:pt>
                  <c:pt idx="563">
                    <c:v>0:15:00</c:v>
                  </c:pt>
                  <c:pt idx="564">
                    <c:v>0:16:00</c:v>
                  </c:pt>
                  <c:pt idx="565">
                    <c:v>0:17:00</c:v>
                  </c:pt>
                  <c:pt idx="566">
                    <c:v>0:18:00</c:v>
                  </c:pt>
                  <c:pt idx="567">
                    <c:v>0:20:00</c:v>
                  </c:pt>
                  <c:pt idx="568">
                    <c:v>0:21:00</c:v>
                  </c:pt>
                  <c:pt idx="569">
                    <c:v>0:23:00</c:v>
                  </c:pt>
                  <c:pt idx="570">
                    <c:v>0:24:00</c:v>
                  </c:pt>
                  <c:pt idx="571">
                    <c:v>0:25:00</c:v>
                  </c:pt>
                  <c:pt idx="572">
                    <c:v>0:26:00</c:v>
                  </c:pt>
                  <c:pt idx="573">
                    <c:v>0:27:00</c:v>
                  </c:pt>
                  <c:pt idx="574">
                    <c:v>0:29:00</c:v>
                  </c:pt>
                  <c:pt idx="575">
                    <c:v>0:30:00</c:v>
                  </c:pt>
                  <c:pt idx="576">
                    <c:v>0:31:00</c:v>
                  </c:pt>
                  <c:pt idx="577">
                    <c:v>0:32:00</c:v>
                  </c:pt>
                  <c:pt idx="578">
                    <c:v>0:33:00</c:v>
                  </c:pt>
                  <c:pt idx="579">
                    <c:v>0:34:00</c:v>
                  </c:pt>
                  <c:pt idx="580">
                    <c:v>0:35:00</c:v>
                  </c:pt>
                  <c:pt idx="581">
                    <c:v>0:36:00</c:v>
                  </c:pt>
                  <c:pt idx="582">
                    <c:v>0:37:00</c:v>
                  </c:pt>
                  <c:pt idx="583">
                    <c:v>0:38:00</c:v>
                  </c:pt>
                  <c:pt idx="584">
                    <c:v>0:39:00</c:v>
                  </c:pt>
                  <c:pt idx="585">
                    <c:v>0:40:00</c:v>
                  </c:pt>
                  <c:pt idx="586">
                    <c:v>0:42:00</c:v>
                  </c:pt>
                  <c:pt idx="587">
                    <c:v>0:43:00</c:v>
                  </c:pt>
                  <c:pt idx="588">
                    <c:v>0:44:00</c:v>
                  </c:pt>
                  <c:pt idx="589">
                    <c:v>0:45:00</c:v>
                  </c:pt>
                  <c:pt idx="590">
                    <c:v>0:46:00</c:v>
                  </c:pt>
                  <c:pt idx="591">
                    <c:v>0:47:00</c:v>
                  </c:pt>
                  <c:pt idx="592">
                    <c:v>0:48:00</c:v>
                  </c:pt>
                  <c:pt idx="593">
                    <c:v>0:49:00</c:v>
                  </c:pt>
                  <c:pt idx="594">
                    <c:v>0:50:00</c:v>
                  </c:pt>
                  <c:pt idx="595">
                    <c:v>0:51:00</c:v>
                  </c:pt>
                  <c:pt idx="596">
                    <c:v>0:52:00</c:v>
                  </c:pt>
                  <c:pt idx="597">
                    <c:v>0:53:00</c:v>
                  </c:pt>
                  <c:pt idx="598">
                    <c:v>0:55:00</c:v>
                  </c:pt>
                  <c:pt idx="599">
                    <c:v>0:56:00</c:v>
                  </c:pt>
                  <c:pt idx="600">
                    <c:v>0:57:00</c:v>
                  </c:pt>
                  <c:pt idx="601">
                    <c:v>0:58:00</c:v>
                  </c:pt>
                  <c:pt idx="602">
                    <c:v>0:59:00</c:v>
                  </c:pt>
                  <c:pt idx="603">
                    <c:v>1:00:00</c:v>
                  </c:pt>
                  <c:pt idx="604">
                    <c:v>1:01:00</c:v>
                  </c:pt>
                  <c:pt idx="605">
                    <c:v>1:02:00</c:v>
                  </c:pt>
                  <c:pt idx="606">
                    <c:v>1:03:00</c:v>
                  </c:pt>
                  <c:pt idx="607">
                    <c:v>1:04:00</c:v>
                  </c:pt>
                  <c:pt idx="608">
                    <c:v>1:05:00</c:v>
                  </c:pt>
                  <c:pt idx="609">
                    <c:v>1:06:00</c:v>
                  </c:pt>
                  <c:pt idx="610">
                    <c:v>1:07:00</c:v>
                  </c:pt>
                  <c:pt idx="611">
                    <c:v>1:08:00</c:v>
                  </c:pt>
                  <c:pt idx="612">
                    <c:v>1:09:00</c:v>
                  </c:pt>
                  <c:pt idx="613">
                    <c:v>1:10:00</c:v>
                  </c:pt>
                  <c:pt idx="614">
                    <c:v>1:11:00</c:v>
                  </c:pt>
                  <c:pt idx="615">
                    <c:v>1:13:00</c:v>
                  </c:pt>
                  <c:pt idx="616">
                    <c:v>1:14:00</c:v>
                  </c:pt>
                  <c:pt idx="617">
                    <c:v>1:15:00</c:v>
                  </c:pt>
                  <c:pt idx="618">
                    <c:v>1:16:00</c:v>
                  </c:pt>
                  <c:pt idx="619">
                    <c:v>1:17:00</c:v>
                  </c:pt>
                  <c:pt idx="620">
                    <c:v>1:18:00</c:v>
                  </c:pt>
                  <c:pt idx="621">
                    <c:v>1:19:00</c:v>
                  </c:pt>
                  <c:pt idx="622">
                    <c:v>1:20:00</c:v>
                  </c:pt>
                  <c:pt idx="623">
                    <c:v>1:21:00</c:v>
                  </c:pt>
                  <c:pt idx="624">
                    <c:v>1:22:00</c:v>
                  </c:pt>
                  <c:pt idx="625">
                    <c:v>1:23:00</c:v>
                  </c:pt>
                  <c:pt idx="626">
                    <c:v>1:24:00</c:v>
                  </c:pt>
                  <c:pt idx="627">
                    <c:v>1:25:00</c:v>
                  </c:pt>
                  <c:pt idx="628">
                    <c:v>1:26:00</c:v>
                  </c:pt>
                  <c:pt idx="629">
                    <c:v>1:27:00</c:v>
                  </c:pt>
                  <c:pt idx="630">
                    <c:v>1:28:00</c:v>
                  </c:pt>
                  <c:pt idx="631">
                    <c:v>1:29:00</c:v>
                  </c:pt>
                  <c:pt idx="632">
                    <c:v>1:30:00</c:v>
                  </c:pt>
                  <c:pt idx="633">
                    <c:v>1:31:00</c:v>
                  </c:pt>
                  <c:pt idx="634">
                    <c:v>1:32:00</c:v>
                  </c:pt>
                  <c:pt idx="635">
                    <c:v>1:33:00</c:v>
                  </c:pt>
                  <c:pt idx="636">
                    <c:v>1:34:00</c:v>
                  </c:pt>
                  <c:pt idx="637">
                    <c:v>1:36:00</c:v>
                  </c:pt>
                  <c:pt idx="638">
                    <c:v>1:37:00</c:v>
                  </c:pt>
                  <c:pt idx="639">
                    <c:v>1:38:00</c:v>
                  </c:pt>
                  <c:pt idx="640">
                    <c:v>1:39:00</c:v>
                  </c:pt>
                  <c:pt idx="641">
                    <c:v>1:40:00</c:v>
                  </c:pt>
                  <c:pt idx="642">
                    <c:v>1:41:00</c:v>
                  </c:pt>
                  <c:pt idx="643">
                    <c:v>1:42:00</c:v>
                  </c:pt>
                  <c:pt idx="644">
                    <c:v>1:43:00</c:v>
                  </c:pt>
                  <c:pt idx="645">
                    <c:v>1:44:00</c:v>
                  </c:pt>
                  <c:pt idx="646">
                    <c:v>1:46:00</c:v>
                  </c:pt>
                  <c:pt idx="647">
                    <c:v>1:47:00</c:v>
                  </c:pt>
                  <c:pt idx="648">
                    <c:v>1:48:00</c:v>
                  </c:pt>
                  <c:pt idx="649">
                    <c:v>1:49:00</c:v>
                  </c:pt>
                  <c:pt idx="650">
                    <c:v>1:50:00</c:v>
                  </c:pt>
                  <c:pt idx="651">
                    <c:v>1:51:00</c:v>
                  </c:pt>
                  <c:pt idx="652">
                    <c:v>1:53:00</c:v>
                  </c:pt>
                  <c:pt idx="653">
                    <c:v>1:54:00</c:v>
                  </c:pt>
                  <c:pt idx="654">
                    <c:v>1:55:00</c:v>
                  </c:pt>
                  <c:pt idx="655">
                    <c:v>1:56:00</c:v>
                  </c:pt>
                  <c:pt idx="656">
                    <c:v>1:57:00</c:v>
                  </c:pt>
                  <c:pt idx="657">
                    <c:v>1:58:00</c:v>
                  </c:pt>
                  <c:pt idx="658">
                    <c:v>2:00:00</c:v>
                  </c:pt>
                  <c:pt idx="659">
                    <c:v>2:01:00</c:v>
                  </c:pt>
                  <c:pt idx="660">
                    <c:v>2:02:00</c:v>
                  </c:pt>
                  <c:pt idx="661">
                    <c:v>2:03:00</c:v>
                  </c:pt>
                  <c:pt idx="662">
                    <c:v>2:04:00</c:v>
                  </c:pt>
                  <c:pt idx="663">
                    <c:v>2:05:00</c:v>
                  </c:pt>
                  <c:pt idx="664">
                    <c:v>2:06:00</c:v>
                  </c:pt>
                  <c:pt idx="665">
                    <c:v>2:07:00</c:v>
                  </c:pt>
                  <c:pt idx="666">
                    <c:v>2:08:00</c:v>
                  </c:pt>
                  <c:pt idx="667">
                    <c:v>2:10:00</c:v>
                  </c:pt>
                  <c:pt idx="668">
                    <c:v>2:11:00</c:v>
                  </c:pt>
                  <c:pt idx="669">
                    <c:v>2:12:00</c:v>
                  </c:pt>
                  <c:pt idx="670">
                    <c:v>2:13:00</c:v>
                  </c:pt>
                  <c:pt idx="671">
                    <c:v>2:14:00</c:v>
                  </c:pt>
                  <c:pt idx="672">
                    <c:v>2:15:00</c:v>
                  </c:pt>
                  <c:pt idx="673">
                    <c:v>2:16:00</c:v>
                  </c:pt>
                  <c:pt idx="674">
                    <c:v>2:17:00</c:v>
                  </c:pt>
                  <c:pt idx="675">
                    <c:v>2:18:00</c:v>
                  </c:pt>
                  <c:pt idx="676">
                    <c:v>2:19:00</c:v>
                  </c:pt>
                  <c:pt idx="677">
                    <c:v>2:20:00</c:v>
                  </c:pt>
                  <c:pt idx="678">
                    <c:v>2:21:00</c:v>
                  </c:pt>
                  <c:pt idx="679">
                    <c:v>2:22:00</c:v>
                  </c:pt>
                  <c:pt idx="680">
                    <c:v>2:23:00</c:v>
                  </c:pt>
                  <c:pt idx="681">
                    <c:v>2:24:00</c:v>
                  </c:pt>
                  <c:pt idx="682">
                    <c:v>2:25:00</c:v>
                  </c:pt>
                  <c:pt idx="683">
                    <c:v>2:26:00</c:v>
                  </c:pt>
                  <c:pt idx="684">
                    <c:v>2:27:00</c:v>
                  </c:pt>
                  <c:pt idx="685">
                    <c:v>2:28:00</c:v>
                  </c:pt>
                  <c:pt idx="686">
                    <c:v>2:29:00</c:v>
                  </c:pt>
                  <c:pt idx="687">
                    <c:v>2:30:00</c:v>
                  </c:pt>
                  <c:pt idx="688">
                    <c:v>2:31:00</c:v>
                  </c:pt>
                  <c:pt idx="689">
                    <c:v>2:32:00</c:v>
                  </c:pt>
                  <c:pt idx="690">
                    <c:v>2:33:00</c:v>
                  </c:pt>
                  <c:pt idx="691">
                    <c:v>2:34:00</c:v>
                  </c:pt>
                  <c:pt idx="692">
                    <c:v>2:35:00</c:v>
                  </c:pt>
                  <c:pt idx="693">
                    <c:v>2:36:00</c:v>
                  </c:pt>
                  <c:pt idx="694">
                    <c:v>2:37:00</c:v>
                  </c:pt>
                  <c:pt idx="695">
                    <c:v>2:38:00</c:v>
                  </c:pt>
                  <c:pt idx="696">
                    <c:v>2:39:00</c:v>
                  </c:pt>
                  <c:pt idx="697">
                    <c:v>2:40:00</c:v>
                  </c:pt>
                  <c:pt idx="698">
                    <c:v>2:41:00</c:v>
                  </c:pt>
                  <c:pt idx="699">
                    <c:v>2:42:00</c:v>
                  </c:pt>
                  <c:pt idx="700">
                    <c:v>2:43:00</c:v>
                  </c:pt>
                  <c:pt idx="701">
                    <c:v>2:44:00</c:v>
                  </c:pt>
                  <c:pt idx="702">
                    <c:v>2:45:00</c:v>
                  </c:pt>
                  <c:pt idx="703">
                    <c:v>2:46:00</c:v>
                  </c:pt>
                  <c:pt idx="704">
                    <c:v>2:47:00</c:v>
                  </c:pt>
                  <c:pt idx="705">
                    <c:v>2:49:00</c:v>
                  </c:pt>
                  <c:pt idx="706">
                    <c:v>2:50:00</c:v>
                  </c:pt>
                  <c:pt idx="707">
                    <c:v>2:51:00</c:v>
                  </c:pt>
                  <c:pt idx="708">
                    <c:v>2:52:00</c:v>
                  </c:pt>
                  <c:pt idx="709">
                    <c:v>2:53:00</c:v>
                  </c:pt>
                  <c:pt idx="710">
                    <c:v>2:54:00</c:v>
                  </c:pt>
                  <c:pt idx="711">
                    <c:v>2:55:00</c:v>
                  </c:pt>
                  <c:pt idx="712">
                    <c:v>2:56:00</c:v>
                  </c:pt>
                  <c:pt idx="713">
                    <c:v>2:57:00</c:v>
                  </c:pt>
                  <c:pt idx="714">
                    <c:v>2:59:00</c:v>
                  </c:pt>
                  <c:pt idx="715">
                    <c:v>3:00:00</c:v>
                  </c:pt>
                  <c:pt idx="716">
                    <c:v>3:01:00</c:v>
                  </c:pt>
                  <c:pt idx="717">
                    <c:v>3:02:00</c:v>
                  </c:pt>
                  <c:pt idx="718">
                    <c:v>3:03:00</c:v>
                  </c:pt>
                  <c:pt idx="719">
                    <c:v>3:04:00</c:v>
                  </c:pt>
                  <c:pt idx="720">
                    <c:v>3:06:00</c:v>
                  </c:pt>
                  <c:pt idx="721">
                    <c:v>3:07:00</c:v>
                  </c:pt>
                  <c:pt idx="722">
                    <c:v>3:08:00</c:v>
                  </c:pt>
                  <c:pt idx="723">
                    <c:v>3:09:00</c:v>
                  </c:pt>
                  <c:pt idx="724">
                    <c:v>3:10:00</c:v>
                  </c:pt>
                  <c:pt idx="725">
                    <c:v>3:11:00</c:v>
                  </c:pt>
                  <c:pt idx="726">
                    <c:v>3:12:00</c:v>
                  </c:pt>
                  <c:pt idx="727">
                    <c:v>3:13:00</c:v>
                  </c:pt>
                  <c:pt idx="728">
                    <c:v>3:14:00</c:v>
                  </c:pt>
                  <c:pt idx="729">
                    <c:v>3:15:00</c:v>
                  </c:pt>
                  <c:pt idx="730">
                    <c:v>3:16:00</c:v>
                  </c:pt>
                  <c:pt idx="731">
                    <c:v>3:17:00</c:v>
                  </c:pt>
                  <c:pt idx="732">
                    <c:v>3:19:00</c:v>
                  </c:pt>
                  <c:pt idx="733">
                    <c:v>3:20:00</c:v>
                  </c:pt>
                  <c:pt idx="734">
                    <c:v>3:21:00</c:v>
                  </c:pt>
                  <c:pt idx="735">
                    <c:v>3:22:00</c:v>
                  </c:pt>
                  <c:pt idx="736">
                    <c:v>3:23:00</c:v>
                  </c:pt>
                  <c:pt idx="737">
                    <c:v>3:24:00</c:v>
                  </c:pt>
                  <c:pt idx="738">
                    <c:v>3:25:00</c:v>
                  </c:pt>
                  <c:pt idx="739">
                    <c:v>3:26:00</c:v>
                  </c:pt>
                  <c:pt idx="740">
                    <c:v>3:27:00</c:v>
                  </c:pt>
                  <c:pt idx="741">
                    <c:v>3:28:00</c:v>
                  </c:pt>
                  <c:pt idx="742">
                    <c:v>3:29:00</c:v>
                  </c:pt>
                  <c:pt idx="743">
                    <c:v>3:30:00</c:v>
                  </c:pt>
                  <c:pt idx="744">
                    <c:v>3:32:00</c:v>
                  </c:pt>
                  <c:pt idx="745">
                    <c:v>3:33:00</c:v>
                  </c:pt>
                  <c:pt idx="746">
                    <c:v>3:34:00</c:v>
                  </c:pt>
                  <c:pt idx="747">
                    <c:v>3:35:00</c:v>
                  </c:pt>
                  <c:pt idx="748">
                    <c:v>3:36:00</c:v>
                  </c:pt>
                  <c:pt idx="749">
                    <c:v>3:37:00</c:v>
                  </c:pt>
                  <c:pt idx="750">
                    <c:v>3:38:00</c:v>
                  </c:pt>
                  <c:pt idx="751">
                    <c:v>3:39:00</c:v>
                  </c:pt>
                  <c:pt idx="752">
                    <c:v>3:40:00</c:v>
                  </c:pt>
                  <c:pt idx="753">
                    <c:v>3:41:00</c:v>
                  </c:pt>
                  <c:pt idx="754">
                    <c:v>3:42:00</c:v>
                  </c:pt>
                  <c:pt idx="755">
                    <c:v>3:43:00</c:v>
                  </c:pt>
                  <c:pt idx="756">
                    <c:v>3:44:00</c:v>
                  </c:pt>
                  <c:pt idx="757">
                    <c:v>3:45:00</c:v>
                  </c:pt>
                  <c:pt idx="758">
                    <c:v>3:46:00</c:v>
                  </c:pt>
                  <c:pt idx="759">
                    <c:v>3:47:00</c:v>
                  </c:pt>
                  <c:pt idx="760">
                    <c:v>3:48:00</c:v>
                  </c:pt>
                  <c:pt idx="761">
                    <c:v>3:49:00</c:v>
                  </c:pt>
                  <c:pt idx="762">
                    <c:v>3:50:00</c:v>
                  </c:pt>
                  <c:pt idx="763">
                    <c:v>3:51:00</c:v>
                  </c:pt>
                  <c:pt idx="764">
                    <c:v>3:52:00</c:v>
                  </c:pt>
                  <c:pt idx="765">
                    <c:v>3:53:00</c:v>
                  </c:pt>
                  <c:pt idx="766">
                    <c:v>3:54:00</c:v>
                  </c:pt>
                  <c:pt idx="767">
                    <c:v>3:55:00</c:v>
                  </c:pt>
                  <c:pt idx="768">
                    <c:v>3:56:00</c:v>
                  </c:pt>
                  <c:pt idx="769">
                    <c:v>3:58:00</c:v>
                  </c:pt>
                  <c:pt idx="770">
                    <c:v>3:59:00</c:v>
                  </c:pt>
                  <c:pt idx="771">
                    <c:v>4:00:00</c:v>
                  </c:pt>
                  <c:pt idx="772">
                    <c:v>4:01:00</c:v>
                  </c:pt>
                  <c:pt idx="773">
                    <c:v>4:02:00</c:v>
                  </c:pt>
                  <c:pt idx="774">
                    <c:v>4:03:00</c:v>
                  </c:pt>
                  <c:pt idx="775">
                    <c:v>4:05:00</c:v>
                  </c:pt>
                  <c:pt idx="776">
                    <c:v>4:06:00</c:v>
                  </c:pt>
                  <c:pt idx="777">
                    <c:v>4:07:00</c:v>
                  </c:pt>
                  <c:pt idx="778">
                    <c:v>4:08:00</c:v>
                  </c:pt>
                  <c:pt idx="779">
                    <c:v>4:09:00</c:v>
                  </c:pt>
                  <c:pt idx="780">
                    <c:v>4:10:00</c:v>
                  </c:pt>
                  <c:pt idx="781">
                    <c:v>4:11:00</c:v>
                  </c:pt>
                  <c:pt idx="782">
                    <c:v>4:12:00</c:v>
                  </c:pt>
                  <c:pt idx="783">
                    <c:v>4:13:00</c:v>
                  </c:pt>
                  <c:pt idx="784">
                    <c:v>4:14:00</c:v>
                  </c:pt>
                  <c:pt idx="785">
                    <c:v>4:15:00</c:v>
                  </c:pt>
                  <c:pt idx="786">
                    <c:v>4:17:00</c:v>
                  </c:pt>
                  <c:pt idx="787">
                    <c:v>4:18:00</c:v>
                  </c:pt>
                  <c:pt idx="788">
                    <c:v>4:19:00</c:v>
                  </c:pt>
                  <c:pt idx="789">
                    <c:v>4:20:00</c:v>
                  </c:pt>
                  <c:pt idx="790">
                    <c:v>4:21:00</c:v>
                  </c:pt>
                  <c:pt idx="791">
                    <c:v>4:22:00</c:v>
                  </c:pt>
                  <c:pt idx="792">
                    <c:v>4:23:00</c:v>
                  </c:pt>
                  <c:pt idx="793">
                    <c:v>4:24:00</c:v>
                  </c:pt>
                  <c:pt idx="794">
                    <c:v>4:25:00</c:v>
                  </c:pt>
                  <c:pt idx="795">
                    <c:v>4:27:00</c:v>
                  </c:pt>
                  <c:pt idx="796">
                    <c:v>4:28:00</c:v>
                  </c:pt>
                  <c:pt idx="797">
                    <c:v>4:29:00</c:v>
                  </c:pt>
                  <c:pt idx="798">
                    <c:v>4:30:00</c:v>
                  </c:pt>
                  <c:pt idx="799">
                    <c:v>4:31:00</c:v>
                  </c:pt>
                  <c:pt idx="800">
                    <c:v>4:32:00</c:v>
                  </c:pt>
                  <c:pt idx="801">
                    <c:v>4:33:00</c:v>
                  </c:pt>
                  <c:pt idx="802">
                    <c:v>4:34:00</c:v>
                  </c:pt>
                  <c:pt idx="803">
                    <c:v>4:35:00</c:v>
                  </c:pt>
                  <c:pt idx="804">
                    <c:v>4:36:00</c:v>
                  </c:pt>
                  <c:pt idx="805">
                    <c:v>4:37:00</c:v>
                  </c:pt>
                  <c:pt idx="806">
                    <c:v>4:38:00</c:v>
                  </c:pt>
                  <c:pt idx="807">
                    <c:v>4:39:00</c:v>
                  </c:pt>
                  <c:pt idx="808">
                    <c:v>4:40:00</c:v>
                  </c:pt>
                  <c:pt idx="809">
                    <c:v>4:41:00</c:v>
                  </c:pt>
                  <c:pt idx="810">
                    <c:v>4:43:00</c:v>
                  </c:pt>
                  <c:pt idx="811">
                    <c:v>4:44:00</c:v>
                  </c:pt>
                  <c:pt idx="812">
                    <c:v>4:45:00</c:v>
                  </c:pt>
                  <c:pt idx="813">
                    <c:v>4:46:00</c:v>
                  </c:pt>
                  <c:pt idx="814">
                    <c:v>4:47:00</c:v>
                  </c:pt>
                  <c:pt idx="815">
                    <c:v>4:48:00</c:v>
                  </c:pt>
                  <c:pt idx="816">
                    <c:v>4:49:00</c:v>
                  </c:pt>
                  <c:pt idx="817">
                    <c:v>4:50:00</c:v>
                  </c:pt>
                  <c:pt idx="818">
                    <c:v>4:51:00</c:v>
                  </c:pt>
                  <c:pt idx="819">
                    <c:v>4:52:00</c:v>
                  </c:pt>
                  <c:pt idx="820">
                    <c:v>4:53:00</c:v>
                  </c:pt>
                  <c:pt idx="821">
                    <c:v>4:54:00</c:v>
                  </c:pt>
                  <c:pt idx="822">
                    <c:v>4:56:00</c:v>
                  </c:pt>
                  <c:pt idx="823">
                    <c:v>4:57:00</c:v>
                  </c:pt>
                  <c:pt idx="824">
                    <c:v>4:58:00</c:v>
                  </c:pt>
                  <c:pt idx="825">
                    <c:v>4:59:00</c:v>
                  </c:pt>
                  <c:pt idx="826">
                    <c:v>5:00:00</c:v>
                  </c:pt>
                  <c:pt idx="827">
                    <c:v>5:01:00</c:v>
                  </c:pt>
                  <c:pt idx="828">
                    <c:v>5:02:00</c:v>
                  </c:pt>
                  <c:pt idx="829">
                    <c:v>5:03:00</c:v>
                  </c:pt>
                  <c:pt idx="830">
                    <c:v>5:04:00</c:v>
                  </c:pt>
                  <c:pt idx="831">
                    <c:v>5:05:00</c:v>
                  </c:pt>
                  <c:pt idx="832">
                    <c:v>5:06:00</c:v>
                  </c:pt>
                  <c:pt idx="833">
                    <c:v>5:07:00</c:v>
                  </c:pt>
                  <c:pt idx="834">
                    <c:v>5:09:00</c:v>
                  </c:pt>
                  <c:pt idx="835">
                    <c:v>5:10:00</c:v>
                  </c:pt>
                  <c:pt idx="836">
                    <c:v>5:11:00</c:v>
                  </c:pt>
                  <c:pt idx="837">
                    <c:v>5:12:00</c:v>
                  </c:pt>
                  <c:pt idx="838">
                    <c:v>5:13:00</c:v>
                  </c:pt>
                  <c:pt idx="839">
                    <c:v>5:14:00</c:v>
                  </c:pt>
                  <c:pt idx="840">
                    <c:v>5:15:00</c:v>
                  </c:pt>
                  <c:pt idx="841">
                    <c:v>5:16:00</c:v>
                  </c:pt>
                  <c:pt idx="842">
                    <c:v>5:17:00</c:v>
                  </c:pt>
                  <c:pt idx="843">
                    <c:v>5:18:00</c:v>
                  </c:pt>
                  <c:pt idx="844">
                    <c:v>5:19:00</c:v>
                  </c:pt>
                  <c:pt idx="845">
                    <c:v>5:20:00</c:v>
                  </c:pt>
                  <c:pt idx="846">
                    <c:v>5:21:00</c:v>
                  </c:pt>
                  <c:pt idx="847">
                    <c:v>5:22:00</c:v>
                  </c:pt>
                  <c:pt idx="848">
                    <c:v>5:23:00</c:v>
                  </c:pt>
                  <c:pt idx="849">
                    <c:v>5:25:00</c:v>
                  </c:pt>
                  <c:pt idx="850">
                    <c:v>5:26:00</c:v>
                  </c:pt>
                  <c:pt idx="851">
                    <c:v>5:27:00</c:v>
                  </c:pt>
                  <c:pt idx="852">
                    <c:v>5:28:00</c:v>
                  </c:pt>
                  <c:pt idx="853">
                    <c:v>5:29:00</c:v>
                  </c:pt>
                  <c:pt idx="854">
                    <c:v>5:30:00</c:v>
                  </c:pt>
                  <c:pt idx="855">
                    <c:v>5:31:00</c:v>
                  </c:pt>
                  <c:pt idx="856">
                    <c:v>5:32:00</c:v>
                  </c:pt>
                  <c:pt idx="857">
                    <c:v>5:33:00</c:v>
                  </c:pt>
                  <c:pt idx="858">
                    <c:v>5:34:00</c:v>
                  </c:pt>
                  <c:pt idx="859">
                    <c:v>5:35:00</c:v>
                  </c:pt>
                  <c:pt idx="860">
                    <c:v>5:36:00</c:v>
                  </c:pt>
                  <c:pt idx="861">
                    <c:v>5:37:00</c:v>
                  </c:pt>
                  <c:pt idx="862">
                    <c:v>5:38:00</c:v>
                  </c:pt>
                  <c:pt idx="863">
                    <c:v>5:39:00</c:v>
                  </c:pt>
                  <c:pt idx="864">
                    <c:v>5:41:00</c:v>
                  </c:pt>
                  <c:pt idx="865">
                    <c:v>5:42:00</c:v>
                  </c:pt>
                  <c:pt idx="866">
                    <c:v>5:43:00</c:v>
                  </c:pt>
                  <c:pt idx="867">
                    <c:v>5:44:00</c:v>
                  </c:pt>
                  <c:pt idx="868">
                    <c:v>5:45:00</c:v>
                  </c:pt>
                  <c:pt idx="869">
                    <c:v>5:46:00</c:v>
                  </c:pt>
                  <c:pt idx="870">
                    <c:v>5:47:00</c:v>
                  </c:pt>
                  <c:pt idx="871">
                    <c:v>5:48:00</c:v>
                  </c:pt>
                  <c:pt idx="872">
                    <c:v>5:49:00</c:v>
                  </c:pt>
                  <c:pt idx="873">
                    <c:v>5:50:00</c:v>
                  </c:pt>
                  <c:pt idx="874">
                    <c:v>5:51:00</c:v>
                  </c:pt>
                  <c:pt idx="875">
                    <c:v>5:52:00</c:v>
                  </c:pt>
                  <c:pt idx="876">
                    <c:v>5:54:00</c:v>
                  </c:pt>
                  <c:pt idx="877">
                    <c:v>5:55:00</c:v>
                  </c:pt>
                  <c:pt idx="878">
                    <c:v>5:56:00</c:v>
                  </c:pt>
                  <c:pt idx="879">
                    <c:v>5:57:00</c:v>
                  </c:pt>
                  <c:pt idx="880">
                    <c:v>5:58:00</c:v>
                  </c:pt>
                  <c:pt idx="881">
                    <c:v>5:59:00</c:v>
                  </c:pt>
                  <c:pt idx="882">
                    <c:v>6:01:00</c:v>
                  </c:pt>
                  <c:pt idx="883">
                    <c:v>6:02:00</c:v>
                  </c:pt>
                  <c:pt idx="884">
                    <c:v>6:03:00</c:v>
                  </c:pt>
                  <c:pt idx="885">
                    <c:v>6:04:00</c:v>
                  </c:pt>
                  <c:pt idx="886">
                    <c:v>6:05:00</c:v>
                  </c:pt>
                  <c:pt idx="887">
                    <c:v>6:06:00</c:v>
                  </c:pt>
                  <c:pt idx="888">
                    <c:v>6:07:00</c:v>
                  </c:pt>
                  <c:pt idx="889">
                    <c:v>6:08:00</c:v>
                  </c:pt>
                  <c:pt idx="890">
                    <c:v>6:09:00</c:v>
                  </c:pt>
                  <c:pt idx="891">
                    <c:v>6:10:00</c:v>
                  </c:pt>
                  <c:pt idx="892">
                    <c:v>6:11:00</c:v>
                  </c:pt>
                  <c:pt idx="893">
                    <c:v>6:12:00</c:v>
                  </c:pt>
                  <c:pt idx="894">
                    <c:v>6:13:00</c:v>
                  </c:pt>
                  <c:pt idx="895">
                    <c:v>6:14:00</c:v>
                  </c:pt>
                  <c:pt idx="896">
                    <c:v>6:15:00</c:v>
                  </c:pt>
                  <c:pt idx="897">
                    <c:v>6:16:00</c:v>
                  </c:pt>
                  <c:pt idx="898">
                    <c:v>6:17:00</c:v>
                  </c:pt>
                  <c:pt idx="899">
                    <c:v>6:19:00</c:v>
                  </c:pt>
                  <c:pt idx="900">
                    <c:v>6:20:00</c:v>
                  </c:pt>
                  <c:pt idx="901">
                    <c:v>6:21:00</c:v>
                  </c:pt>
                  <c:pt idx="902">
                    <c:v>6:22:00</c:v>
                  </c:pt>
                  <c:pt idx="903">
                    <c:v>6:23:00</c:v>
                  </c:pt>
                  <c:pt idx="904">
                    <c:v>6:24:00</c:v>
                  </c:pt>
                  <c:pt idx="905">
                    <c:v>6:25:00</c:v>
                  </c:pt>
                  <c:pt idx="906">
                    <c:v>6:26:00</c:v>
                  </c:pt>
                  <c:pt idx="907">
                    <c:v>6:27:00</c:v>
                  </c:pt>
                  <c:pt idx="908">
                    <c:v>6:28:00</c:v>
                  </c:pt>
                  <c:pt idx="909">
                    <c:v>6:29:00</c:v>
                  </c:pt>
                  <c:pt idx="910">
                    <c:v>6:30:00</c:v>
                  </c:pt>
                  <c:pt idx="911">
                    <c:v>6:32:00</c:v>
                  </c:pt>
                  <c:pt idx="912">
                    <c:v>6:33:00</c:v>
                  </c:pt>
                  <c:pt idx="913">
                    <c:v>6:34:00</c:v>
                  </c:pt>
                  <c:pt idx="914">
                    <c:v>6:35:00</c:v>
                  </c:pt>
                  <c:pt idx="915">
                    <c:v>6:36:00</c:v>
                  </c:pt>
                  <c:pt idx="916">
                    <c:v>6:37:00</c:v>
                  </c:pt>
                  <c:pt idx="917">
                    <c:v>6:38:00</c:v>
                  </c:pt>
                  <c:pt idx="918">
                    <c:v>6:39:00</c:v>
                  </c:pt>
                  <c:pt idx="919">
                    <c:v>6:40:00</c:v>
                  </c:pt>
                  <c:pt idx="920">
                    <c:v>6:41:00</c:v>
                  </c:pt>
                  <c:pt idx="921">
                    <c:v>6:42:00</c:v>
                  </c:pt>
                  <c:pt idx="922">
                    <c:v>6:43:00</c:v>
                  </c:pt>
                  <c:pt idx="923">
                    <c:v>6:44:00</c:v>
                  </c:pt>
                  <c:pt idx="924">
                    <c:v>6:45:00</c:v>
                  </c:pt>
                  <c:pt idx="925">
                    <c:v>6:46:00</c:v>
                  </c:pt>
                  <c:pt idx="926">
                    <c:v>6:47:00</c:v>
                  </c:pt>
                  <c:pt idx="927">
                    <c:v>6:48:00</c:v>
                  </c:pt>
                  <c:pt idx="928">
                    <c:v>6:49:00</c:v>
                  </c:pt>
                  <c:pt idx="929">
                    <c:v>6:50:00</c:v>
                  </c:pt>
                  <c:pt idx="930">
                    <c:v>6:52:00</c:v>
                  </c:pt>
                  <c:pt idx="931">
                    <c:v>6:53:00</c:v>
                  </c:pt>
                  <c:pt idx="932">
                    <c:v>6:54:00</c:v>
                  </c:pt>
                  <c:pt idx="933">
                    <c:v>6:55:00</c:v>
                  </c:pt>
                  <c:pt idx="934">
                    <c:v>6:56:00</c:v>
                  </c:pt>
                  <c:pt idx="935">
                    <c:v>6:57:00</c:v>
                  </c:pt>
                  <c:pt idx="936">
                    <c:v>6:58:00</c:v>
                  </c:pt>
                  <c:pt idx="937">
                    <c:v>6:59:00</c:v>
                  </c:pt>
                  <c:pt idx="938">
                    <c:v>7:00:00</c:v>
                  </c:pt>
                  <c:pt idx="939">
                    <c:v>7:01:00</c:v>
                  </c:pt>
                  <c:pt idx="940">
                    <c:v>7:02:00</c:v>
                  </c:pt>
                  <c:pt idx="941">
                    <c:v>7:03:00</c:v>
                  </c:pt>
                  <c:pt idx="942">
                    <c:v>7:05:00</c:v>
                  </c:pt>
                  <c:pt idx="943">
                    <c:v>7:06:00</c:v>
                  </c:pt>
                  <c:pt idx="944">
                    <c:v>7:07:00</c:v>
                  </c:pt>
                  <c:pt idx="945">
                    <c:v>7:08:00</c:v>
                  </c:pt>
                  <c:pt idx="946">
                    <c:v>7:09:00</c:v>
                  </c:pt>
                  <c:pt idx="947">
                    <c:v>7:10:00</c:v>
                  </c:pt>
                  <c:pt idx="948">
                    <c:v>7:11:00</c:v>
                  </c:pt>
                  <c:pt idx="949">
                    <c:v>7:12:00</c:v>
                  </c:pt>
                  <c:pt idx="950">
                    <c:v>7:13:00</c:v>
                  </c:pt>
                  <c:pt idx="951">
                    <c:v>7:14:00</c:v>
                  </c:pt>
                  <c:pt idx="952">
                    <c:v>7:15:00</c:v>
                  </c:pt>
                  <c:pt idx="953">
                    <c:v>7:16:00</c:v>
                  </c:pt>
                  <c:pt idx="954">
                    <c:v>7:17:00</c:v>
                  </c:pt>
                  <c:pt idx="955">
                    <c:v>7:18:00</c:v>
                  </c:pt>
                  <c:pt idx="956">
                    <c:v>7:19:00</c:v>
                  </c:pt>
                  <c:pt idx="957">
                    <c:v>7:20:00</c:v>
                  </c:pt>
                  <c:pt idx="958">
                    <c:v>7:22:00</c:v>
                  </c:pt>
                  <c:pt idx="959">
                    <c:v>7:23:00</c:v>
                  </c:pt>
                  <c:pt idx="960">
                    <c:v>7:24:00</c:v>
                  </c:pt>
                  <c:pt idx="961">
                    <c:v>7:25:00</c:v>
                  </c:pt>
                  <c:pt idx="962">
                    <c:v>7:26:00</c:v>
                  </c:pt>
                  <c:pt idx="963">
                    <c:v>7:27:00</c:v>
                  </c:pt>
                  <c:pt idx="964">
                    <c:v>7:28:00</c:v>
                  </c:pt>
                  <c:pt idx="965">
                    <c:v>7:29:00</c:v>
                  </c:pt>
                  <c:pt idx="966">
                    <c:v>7:30:00</c:v>
                  </c:pt>
                  <c:pt idx="967">
                    <c:v>7:31:00</c:v>
                  </c:pt>
                  <c:pt idx="968">
                    <c:v>7:32:00</c:v>
                  </c:pt>
                  <c:pt idx="969">
                    <c:v>7:33:00</c:v>
                  </c:pt>
                  <c:pt idx="970">
                    <c:v>7:34:00</c:v>
                  </c:pt>
                  <c:pt idx="971">
                    <c:v>7:35:00</c:v>
                  </c:pt>
                  <c:pt idx="972">
                    <c:v>7:36:00</c:v>
                  </c:pt>
                  <c:pt idx="973">
                    <c:v>7:37:00</c:v>
                  </c:pt>
                  <c:pt idx="974">
                    <c:v>7:39:00</c:v>
                  </c:pt>
                  <c:pt idx="975">
                    <c:v>7:40:00</c:v>
                  </c:pt>
                  <c:pt idx="976">
                    <c:v>7:41:00</c:v>
                  </c:pt>
                  <c:pt idx="977">
                    <c:v>7:42:00</c:v>
                  </c:pt>
                  <c:pt idx="978">
                    <c:v>7:43:00</c:v>
                  </c:pt>
                  <c:pt idx="979">
                    <c:v>7:44:00</c:v>
                  </c:pt>
                  <c:pt idx="980">
                    <c:v>7:45:00</c:v>
                  </c:pt>
                  <c:pt idx="981">
                    <c:v>7:46:00</c:v>
                  </c:pt>
                  <c:pt idx="982">
                    <c:v>7:47:00</c:v>
                  </c:pt>
                  <c:pt idx="983">
                    <c:v>7:49:00</c:v>
                  </c:pt>
                  <c:pt idx="984">
                    <c:v>7:50:00</c:v>
                  </c:pt>
                  <c:pt idx="985">
                    <c:v>7:51:00</c:v>
                  </c:pt>
                  <c:pt idx="986">
                    <c:v>7:52:00</c:v>
                  </c:pt>
                  <c:pt idx="987">
                    <c:v>7:53:00</c:v>
                  </c:pt>
                  <c:pt idx="988">
                    <c:v>7:54:00</c:v>
                  </c:pt>
                  <c:pt idx="989">
                    <c:v>7:55:00</c:v>
                  </c:pt>
                  <c:pt idx="990">
                    <c:v>7:56:00</c:v>
                  </c:pt>
                  <c:pt idx="991">
                    <c:v>7:57:00</c:v>
                  </c:pt>
                  <c:pt idx="992">
                    <c:v>7:58:00</c:v>
                  </c:pt>
                  <c:pt idx="993">
                    <c:v>7:59:00</c:v>
                  </c:pt>
                  <c:pt idx="994">
                    <c:v>8:00:00</c:v>
                  </c:pt>
                  <c:pt idx="995">
                    <c:v>8:02:00</c:v>
                  </c:pt>
                  <c:pt idx="996">
                    <c:v>8:03:00</c:v>
                  </c:pt>
                  <c:pt idx="997">
                    <c:v>8:04:00</c:v>
                  </c:pt>
                  <c:pt idx="998">
                    <c:v>8:05:00</c:v>
                  </c:pt>
                  <c:pt idx="999">
                    <c:v>8:06:00</c:v>
                  </c:pt>
                  <c:pt idx="1000">
                    <c:v>8:07:00</c:v>
                  </c:pt>
                  <c:pt idx="1001">
                    <c:v>8:09:00</c:v>
                  </c:pt>
                  <c:pt idx="1002">
                    <c:v>8:10:00</c:v>
                  </c:pt>
                  <c:pt idx="1003">
                    <c:v>8:11:00</c:v>
                  </c:pt>
                  <c:pt idx="1004">
                    <c:v>8:12:00</c:v>
                  </c:pt>
                  <c:pt idx="1005">
                    <c:v>8:13:00</c:v>
                  </c:pt>
                  <c:pt idx="1006">
                    <c:v>8:14:00</c:v>
                  </c:pt>
                  <c:pt idx="1007">
                    <c:v>8:16:00</c:v>
                  </c:pt>
                  <c:pt idx="1008">
                    <c:v>8:17:00</c:v>
                  </c:pt>
                  <c:pt idx="1009">
                    <c:v>8:18:00</c:v>
                  </c:pt>
                  <c:pt idx="1010">
                    <c:v>8:19:00</c:v>
                  </c:pt>
                  <c:pt idx="1011">
                    <c:v>8:20:00</c:v>
                  </c:pt>
                  <c:pt idx="1012">
                    <c:v>8:21:00</c:v>
                  </c:pt>
                  <c:pt idx="1013">
                    <c:v>8:22:00</c:v>
                  </c:pt>
                  <c:pt idx="1014">
                    <c:v>8:23:00</c:v>
                  </c:pt>
                  <c:pt idx="1015">
                    <c:v>8:24:00</c:v>
                  </c:pt>
                  <c:pt idx="1016">
                    <c:v>8:25:00</c:v>
                  </c:pt>
                  <c:pt idx="1017">
                    <c:v>8:26:00</c:v>
                  </c:pt>
                  <c:pt idx="1018">
                    <c:v>8:27:00</c:v>
                  </c:pt>
                  <c:pt idx="1019">
                    <c:v>8:29:00</c:v>
                  </c:pt>
                  <c:pt idx="1020">
                    <c:v>8:30:00</c:v>
                  </c:pt>
                  <c:pt idx="1021">
                    <c:v>8:31:00</c:v>
                  </c:pt>
                  <c:pt idx="1022">
                    <c:v>8:32:00</c:v>
                  </c:pt>
                  <c:pt idx="1023">
                    <c:v>8:33:00</c:v>
                  </c:pt>
                  <c:pt idx="1024">
                    <c:v>8:34:00</c:v>
                  </c:pt>
                  <c:pt idx="1025">
                    <c:v>8:35:00</c:v>
                  </c:pt>
                  <c:pt idx="1026">
                    <c:v>8:36:00</c:v>
                  </c:pt>
                  <c:pt idx="1027">
                    <c:v>8:37:00</c:v>
                  </c:pt>
                  <c:pt idx="1028">
                    <c:v>8:38:00</c:v>
                  </c:pt>
                  <c:pt idx="1029">
                    <c:v>8:39:00</c:v>
                  </c:pt>
                  <c:pt idx="1030">
                    <c:v>8:40:00</c:v>
                  </c:pt>
                  <c:pt idx="1031">
                    <c:v>8:42:00</c:v>
                  </c:pt>
                  <c:pt idx="1032">
                    <c:v>8:43:00</c:v>
                  </c:pt>
                  <c:pt idx="1033">
                    <c:v>8:44:00</c:v>
                  </c:pt>
                  <c:pt idx="1034">
                    <c:v>8:45:00</c:v>
                  </c:pt>
                  <c:pt idx="1035">
                    <c:v>8:46:00</c:v>
                  </c:pt>
                  <c:pt idx="1036">
                    <c:v>8:47:00</c:v>
                  </c:pt>
                  <c:pt idx="1037">
                    <c:v>8:48:00</c:v>
                  </c:pt>
                  <c:pt idx="1038">
                    <c:v>8:49:00</c:v>
                  </c:pt>
                  <c:pt idx="1039">
                    <c:v>8:50:00</c:v>
                  </c:pt>
                  <c:pt idx="1040">
                    <c:v>8:51:00</c:v>
                  </c:pt>
                  <c:pt idx="1041">
                    <c:v>8:52:00</c:v>
                  </c:pt>
                  <c:pt idx="1042">
                    <c:v>8:53:00</c:v>
                  </c:pt>
                  <c:pt idx="1043">
                    <c:v>8:55:00</c:v>
                  </c:pt>
                  <c:pt idx="1044">
                    <c:v>8:56:00</c:v>
                  </c:pt>
                  <c:pt idx="1045">
                    <c:v>8:57:00</c:v>
                  </c:pt>
                  <c:pt idx="1046">
                    <c:v>8:58:00</c:v>
                  </c:pt>
                  <c:pt idx="1047">
                    <c:v>8:59:00</c:v>
                  </c:pt>
                  <c:pt idx="1048">
                    <c:v>9:00:00</c:v>
                  </c:pt>
                  <c:pt idx="1049">
                    <c:v>9:01:00</c:v>
                  </c:pt>
                  <c:pt idx="1050">
                    <c:v>9:02:00</c:v>
                  </c:pt>
                  <c:pt idx="1051">
                    <c:v>9:03:00</c:v>
                  </c:pt>
                  <c:pt idx="1052">
                    <c:v>9:04:00</c:v>
                  </c:pt>
                  <c:pt idx="1053">
                    <c:v>9:05:00</c:v>
                  </c:pt>
                  <c:pt idx="1054">
                    <c:v>9:06:00</c:v>
                  </c:pt>
                  <c:pt idx="1055">
                    <c:v>9:08:00</c:v>
                  </c:pt>
                  <c:pt idx="1056">
                    <c:v>9:09:00</c:v>
                  </c:pt>
                  <c:pt idx="1057">
                    <c:v>9:10:00</c:v>
                  </c:pt>
                </c:lvl>
                <c:lvl>
                  <c:pt idx="0">
                    <c:v>29/7/15</c:v>
                  </c:pt>
                  <c:pt idx="1">
                    <c:v>29/7/15</c:v>
                  </c:pt>
                  <c:pt idx="2">
                    <c:v>29/7/15</c:v>
                  </c:pt>
                  <c:pt idx="3">
                    <c:v>29/7/15</c:v>
                  </c:pt>
                  <c:pt idx="4">
                    <c:v>29/7/15</c:v>
                  </c:pt>
                  <c:pt idx="5">
                    <c:v>29/7/15</c:v>
                  </c:pt>
                  <c:pt idx="6">
                    <c:v>29/7/15</c:v>
                  </c:pt>
                  <c:pt idx="7">
                    <c:v>29/7/15</c:v>
                  </c:pt>
                  <c:pt idx="8">
                    <c:v>29/7/15</c:v>
                  </c:pt>
                  <c:pt idx="9">
                    <c:v>29/7/15</c:v>
                  </c:pt>
                  <c:pt idx="10">
                    <c:v>29/7/15</c:v>
                  </c:pt>
                  <c:pt idx="11">
                    <c:v>29/7/15</c:v>
                  </c:pt>
                  <c:pt idx="12">
                    <c:v>29/7/15</c:v>
                  </c:pt>
                  <c:pt idx="13">
                    <c:v>29/7/15</c:v>
                  </c:pt>
                  <c:pt idx="14">
                    <c:v>29/7/15</c:v>
                  </c:pt>
                  <c:pt idx="15">
                    <c:v>29/7/15</c:v>
                  </c:pt>
                  <c:pt idx="16">
                    <c:v>29/7/15</c:v>
                  </c:pt>
                  <c:pt idx="17">
                    <c:v>29/7/15</c:v>
                  </c:pt>
                  <c:pt idx="18">
                    <c:v>29/7/15</c:v>
                  </c:pt>
                  <c:pt idx="19">
                    <c:v>29/7/15</c:v>
                  </c:pt>
                  <c:pt idx="20">
                    <c:v>29/7/15</c:v>
                  </c:pt>
                  <c:pt idx="21">
                    <c:v>29/7/15</c:v>
                  </c:pt>
                  <c:pt idx="22">
                    <c:v>29/7/15</c:v>
                  </c:pt>
                  <c:pt idx="23">
                    <c:v>29/7/15</c:v>
                  </c:pt>
                  <c:pt idx="24">
                    <c:v>29/7/15</c:v>
                  </c:pt>
                  <c:pt idx="25">
                    <c:v>29/7/15</c:v>
                  </c:pt>
                  <c:pt idx="26">
                    <c:v>29/7/15</c:v>
                  </c:pt>
                  <c:pt idx="27">
                    <c:v>29/7/15</c:v>
                  </c:pt>
                  <c:pt idx="28">
                    <c:v>29/7/15</c:v>
                  </c:pt>
                  <c:pt idx="29">
                    <c:v>29/7/15</c:v>
                  </c:pt>
                  <c:pt idx="30">
                    <c:v>29/7/15</c:v>
                  </c:pt>
                  <c:pt idx="31">
                    <c:v>29/7/15</c:v>
                  </c:pt>
                  <c:pt idx="32">
                    <c:v>29/7/15</c:v>
                  </c:pt>
                  <c:pt idx="33">
                    <c:v>29/7/15</c:v>
                  </c:pt>
                  <c:pt idx="34">
                    <c:v>29/7/15</c:v>
                  </c:pt>
                  <c:pt idx="35">
                    <c:v>29/7/15</c:v>
                  </c:pt>
                  <c:pt idx="36">
                    <c:v>29/7/15</c:v>
                  </c:pt>
                  <c:pt idx="37">
                    <c:v>29/7/15</c:v>
                  </c:pt>
                  <c:pt idx="38">
                    <c:v>29/7/15</c:v>
                  </c:pt>
                  <c:pt idx="39">
                    <c:v>29/7/15</c:v>
                  </c:pt>
                  <c:pt idx="40">
                    <c:v>29/7/15</c:v>
                  </c:pt>
                  <c:pt idx="41">
                    <c:v>29/7/15</c:v>
                  </c:pt>
                  <c:pt idx="42">
                    <c:v>29/7/15</c:v>
                  </c:pt>
                  <c:pt idx="43">
                    <c:v>29/7/15</c:v>
                  </c:pt>
                  <c:pt idx="44">
                    <c:v>29/7/15</c:v>
                  </c:pt>
                  <c:pt idx="45">
                    <c:v>29/7/15</c:v>
                  </c:pt>
                  <c:pt idx="46">
                    <c:v>29/7/15</c:v>
                  </c:pt>
                  <c:pt idx="47">
                    <c:v>29/7/15</c:v>
                  </c:pt>
                  <c:pt idx="48">
                    <c:v>29/7/15</c:v>
                  </c:pt>
                  <c:pt idx="49">
                    <c:v>29/7/15</c:v>
                  </c:pt>
                  <c:pt idx="50">
                    <c:v>29/7/15</c:v>
                  </c:pt>
                  <c:pt idx="51">
                    <c:v>29/7/15</c:v>
                  </c:pt>
                  <c:pt idx="52">
                    <c:v>29/7/15</c:v>
                  </c:pt>
                  <c:pt idx="53">
                    <c:v>29/7/15</c:v>
                  </c:pt>
                  <c:pt idx="54">
                    <c:v>29/7/15</c:v>
                  </c:pt>
                  <c:pt idx="55">
                    <c:v>29/7/15</c:v>
                  </c:pt>
                  <c:pt idx="56">
                    <c:v>29/7/15</c:v>
                  </c:pt>
                  <c:pt idx="57">
                    <c:v>29/7/15</c:v>
                  </c:pt>
                  <c:pt idx="58">
                    <c:v>29/7/15</c:v>
                  </c:pt>
                  <c:pt idx="59">
                    <c:v>29/7/15</c:v>
                  </c:pt>
                  <c:pt idx="60">
                    <c:v>29/7/15</c:v>
                  </c:pt>
                  <c:pt idx="61">
                    <c:v>29/7/15</c:v>
                  </c:pt>
                  <c:pt idx="62">
                    <c:v>29/7/15</c:v>
                  </c:pt>
                  <c:pt idx="63">
                    <c:v>29/7/15</c:v>
                  </c:pt>
                  <c:pt idx="64">
                    <c:v>29/7/15</c:v>
                  </c:pt>
                  <c:pt idx="65">
                    <c:v>29/7/15</c:v>
                  </c:pt>
                  <c:pt idx="66">
                    <c:v>29/7/15</c:v>
                  </c:pt>
                  <c:pt idx="67">
                    <c:v>29/7/15</c:v>
                  </c:pt>
                  <c:pt idx="68">
                    <c:v>29/7/15</c:v>
                  </c:pt>
                  <c:pt idx="69">
                    <c:v>29/7/15</c:v>
                  </c:pt>
                  <c:pt idx="70">
                    <c:v>29/7/15</c:v>
                  </c:pt>
                  <c:pt idx="71">
                    <c:v>29/7/15</c:v>
                  </c:pt>
                  <c:pt idx="72">
                    <c:v>29/7/15</c:v>
                  </c:pt>
                  <c:pt idx="73">
                    <c:v>29/7/15</c:v>
                  </c:pt>
                  <c:pt idx="74">
                    <c:v>29/7/15</c:v>
                  </c:pt>
                  <c:pt idx="75">
                    <c:v>29/7/15</c:v>
                  </c:pt>
                  <c:pt idx="76">
                    <c:v>29/7/15</c:v>
                  </c:pt>
                  <c:pt idx="77">
                    <c:v>29/7/15</c:v>
                  </c:pt>
                  <c:pt idx="78">
                    <c:v>29/7/15</c:v>
                  </c:pt>
                  <c:pt idx="79">
                    <c:v>29/7/15</c:v>
                  </c:pt>
                  <c:pt idx="80">
                    <c:v>29/7/15</c:v>
                  </c:pt>
                  <c:pt idx="81">
                    <c:v>29/7/15</c:v>
                  </c:pt>
                  <c:pt idx="82">
                    <c:v>29/7/15</c:v>
                  </c:pt>
                  <c:pt idx="83">
                    <c:v>29/7/15</c:v>
                  </c:pt>
                  <c:pt idx="84">
                    <c:v>29/7/15</c:v>
                  </c:pt>
                  <c:pt idx="85">
                    <c:v>29/7/15</c:v>
                  </c:pt>
                  <c:pt idx="86">
                    <c:v>29/7/15</c:v>
                  </c:pt>
                  <c:pt idx="87">
                    <c:v>29/7/15</c:v>
                  </c:pt>
                  <c:pt idx="88">
                    <c:v>29/7/15</c:v>
                  </c:pt>
                  <c:pt idx="89">
                    <c:v>29/7/15</c:v>
                  </c:pt>
                  <c:pt idx="90">
                    <c:v>29/7/15</c:v>
                  </c:pt>
                  <c:pt idx="91">
                    <c:v>29/7/15</c:v>
                  </c:pt>
                  <c:pt idx="92">
                    <c:v>29/7/15</c:v>
                  </c:pt>
                  <c:pt idx="93">
                    <c:v>29/7/15</c:v>
                  </c:pt>
                  <c:pt idx="94">
                    <c:v>29/7/15</c:v>
                  </c:pt>
                  <c:pt idx="95">
                    <c:v>29/7/15</c:v>
                  </c:pt>
                  <c:pt idx="96">
                    <c:v>29/7/15</c:v>
                  </c:pt>
                  <c:pt idx="97">
                    <c:v>29/7/15</c:v>
                  </c:pt>
                  <c:pt idx="98">
                    <c:v>29/7/15</c:v>
                  </c:pt>
                  <c:pt idx="99">
                    <c:v>29/7/15</c:v>
                  </c:pt>
                  <c:pt idx="100">
                    <c:v>29/7/15</c:v>
                  </c:pt>
                  <c:pt idx="101">
                    <c:v>29/7/15</c:v>
                  </c:pt>
                  <c:pt idx="102">
                    <c:v>29/7/15</c:v>
                  </c:pt>
                  <c:pt idx="103">
                    <c:v>29/7/15</c:v>
                  </c:pt>
                  <c:pt idx="104">
                    <c:v>29/7/15</c:v>
                  </c:pt>
                  <c:pt idx="105">
                    <c:v>29/7/15</c:v>
                  </c:pt>
                  <c:pt idx="106">
                    <c:v>29/7/15</c:v>
                  </c:pt>
                  <c:pt idx="107">
                    <c:v>29/7/15</c:v>
                  </c:pt>
                  <c:pt idx="108">
                    <c:v>29/7/15</c:v>
                  </c:pt>
                  <c:pt idx="109">
                    <c:v>29/7/15</c:v>
                  </c:pt>
                  <c:pt idx="110">
                    <c:v>29/7/15</c:v>
                  </c:pt>
                  <c:pt idx="111">
                    <c:v>29/7/15</c:v>
                  </c:pt>
                  <c:pt idx="112">
                    <c:v>29/7/15</c:v>
                  </c:pt>
                  <c:pt idx="113">
                    <c:v>29/7/15</c:v>
                  </c:pt>
                  <c:pt idx="114">
                    <c:v>29/7/15</c:v>
                  </c:pt>
                  <c:pt idx="115">
                    <c:v>29/7/15</c:v>
                  </c:pt>
                  <c:pt idx="116">
                    <c:v>29/7/15</c:v>
                  </c:pt>
                  <c:pt idx="117">
                    <c:v>29/7/15</c:v>
                  </c:pt>
                  <c:pt idx="118">
                    <c:v>29/7/15</c:v>
                  </c:pt>
                  <c:pt idx="119">
                    <c:v>29/7/15</c:v>
                  </c:pt>
                  <c:pt idx="120">
                    <c:v>29/7/15</c:v>
                  </c:pt>
                  <c:pt idx="121">
                    <c:v>29/7/15</c:v>
                  </c:pt>
                  <c:pt idx="122">
                    <c:v>29/7/15</c:v>
                  </c:pt>
                  <c:pt idx="123">
                    <c:v>29/7/15</c:v>
                  </c:pt>
                  <c:pt idx="124">
                    <c:v>29/7/15</c:v>
                  </c:pt>
                  <c:pt idx="125">
                    <c:v>29/7/15</c:v>
                  </c:pt>
                  <c:pt idx="126">
                    <c:v>29/7/15</c:v>
                  </c:pt>
                  <c:pt idx="127">
                    <c:v>29/7/15</c:v>
                  </c:pt>
                  <c:pt idx="128">
                    <c:v>29/7/15</c:v>
                  </c:pt>
                  <c:pt idx="129">
                    <c:v>29/7/15</c:v>
                  </c:pt>
                  <c:pt idx="130">
                    <c:v>29/7/15</c:v>
                  </c:pt>
                  <c:pt idx="131">
                    <c:v>29/7/15</c:v>
                  </c:pt>
                  <c:pt idx="132">
                    <c:v>29/7/15</c:v>
                  </c:pt>
                  <c:pt idx="133">
                    <c:v>29/7/15</c:v>
                  </c:pt>
                  <c:pt idx="134">
                    <c:v>29/7/15</c:v>
                  </c:pt>
                  <c:pt idx="135">
                    <c:v>29/7/15</c:v>
                  </c:pt>
                  <c:pt idx="136">
                    <c:v>29/7/15</c:v>
                  </c:pt>
                  <c:pt idx="137">
                    <c:v>29/7/15</c:v>
                  </c:pt>
                  <c:pt idx="138">
                    <c:v>29/7/15</c:v>
                  </c:pt>
                  <c:pt idx="139">
                    <c:v>29/7/15</c:v>
                  </c:pt>
                  <c:pt idx="140">
                    <c:v>29/7/15</c:v>
                  </c:pt>
                  <c:pt idx="141">
                    <c:v>29/7/15</c:v>
                  </c:pt>
                  <c:pt idx="142">
                    <c:v>29/7/15</c:v>
                  </c:pt>
                  <c:pt idx="143">
                    <c:v>29/7/15</c:v>
                  </c:pt>
                  <c:pt idx="144">
                    <c:v>29/7/15</c:v>
                  </c:pt>
                  <c:pt idx="145">
                    <c:v>29/7/15</c:v>
                  </c:pt>
                  <c:pt idx="146">
                    <c:v>29/7/15</c:v>
                  </c:pt>
                  <c:pt idx="147">
                    <c:v>29/7/15</c:v>
                  </c:pt>
                  <c:pt idx="148">
                    <c:v>29/7/15</c:v>
                  </c:pt>
                  <c:pt idx="149">
                    <c:v>29/7/15</c:v>
                  </c:pt>
                  <c:pt idx="150">
                    <c:v>29/7/15</c:v>
                  </c:pt>
                  <c:pt idx="151">
                    <c:v>29/7/15</c:v>
                  </c:pt>
                  <c:pt idx="152">
                    <c:v>29/7/15</c:v>
                  </c:pt>
                  <c:pt idx="153">
                    <c:v>29/7/15</c:v>
                  </c:pt>
                  <c:pt idx="154">
                    <c:v>29/7/15</c:v>
                  </c:pt>
                  <c:pt idx="155">
                    <c:v>29/7/15</c:v>
                  </c:pt>
                  <c:pt idx="156">
                    <c:v>29/7/15</c:v>
                  </c:pt>
                  <c:pt idx="157">
                    <c:v>29/7/15</c:v>
                  </c:pt>
                  <c:pt idx="158">
                    <c:v>29/7/15</c:v>
                  </c:pt>
                  <c:pt idx="159">
                    <c:v>29/7/15</c:v>
                  </c:pt>
                  <c:pt idx="160">
                    <c:v>29/7/15</c:v>
                  </c:pt>
                  <c:pt idx="161">
                    <c:v>29/7/15</c:v>
                  </c:pt>
                  <c:pt idx="162">
                    <c:v>29/7/15</c:v>
                  </c:pt>
                  <c:pt idx="163">
                    <c:v>29/7/15</c:v>
                  </c:pt>
                  <c:pt idx="164">
                    <c:v>29/7/15</c:v>
                  </c:pt>
                  <c:pt idx="165">
                    <c:v>29/7/15</c:v>
                  </c:pt>
                  <c:pt idx="166">
                    <c:v>29/7/15</c:v>
                  </c:pt>
                  <c:pt idx="167">
                    <c:v>29/7/15</c:v>
                  </c:pt>
                  <c:pt idx="168">
                    <c:v>29/7/15</c:v>
                  </c:pt>
                  <c:pt idx="169">
                    <c:v>29/7/15</c:v>
                  </c:pt>
                  <c:pt idx="170">
                    <c:v>29/7/15</c:v>
                  </c:pt>
                  <c:pt idx="171">
                    <c:v>29/7/15</c:v>
                  </c:pt>
                  <c:pt idx="172">
                    <c:v>29/7/15</c:v>
                  </c:pt>
                  <c:pt idx="173">
                    <c:v>29/7/15</c:v>
                  </c:pt>
                  <c:pt idx="174">
                    <c:v>29/7/15</c:v>
                  </c:pt>
                  <c:pt idx="175">
                    <c:v>29/7/15</c:v>
                  </c:pt>
                  <c:pt idx="176">
                    <c:v>29/7/15</c:v>
                  </c:pt>
                  <c:pt idx="177">
                    <c:v>29/7/15</c:v>
                  </c:pt>
                  <c:pt idx="178">
                    <c:v>29/7/15</c:v>
                  </c:pt>
                  <c:pt idx="179">
                    <c:v>29/7/15</c:v>
                  </c:pt>
                  <c:pt idx="180">
                    <c:v>29/7/15</c:v>
                  </c:pt>
                  <c:pt idx="181">
                    <c:v>29/7/15</c:v>
                  </c:pt>
                  <c:pt idx="182">
                    <c:v>29/7/15</c:v>
                  </c:pt>
                  <c:pt idx="183">
                    <c:v>29/7/15</c:v>
                  </c:pt>
                  <c:pt idx="184">
                    <c:v>29/7/15</c:v>
                  </c:pt>
                  <c:pt idx="185">
                    <c:v>29/7/15</c:v>
                  </c:pt>
                  <c:pt idx="186">
                    <c:v>29/7/15</c:v>
                  </c:pt>
                  <c:pt idx="187">
                    <c:v>29/7/15</c:v>
                  </c:pt>
                  <c:pt idx="188">
                    <c:v>29/7/15</c:v>
                  </c:pt>
                  <c:pt idx="189">
                    <c:v>29/7/15</c:v>
                  </c:pt>
                  <c:pt idx="190">
                    <c:v>29/7/15</c:v>
                  </c:pt>
                  <c:pt idx="191">
                    <c:v>29/7/15</c:v>
                  </c:pt>
                  <c:pt idx="192">
                    <c:v>29/7/15</c:v>
                  </c:pt>
                  <c:pt idx="193">
                    <c:v>29/7/15</c:v>
                  </c:pt>
                  <c:pt idx="194">
                    <c:v>29/7/15</c:v>
                  </c:pt>
                  <c:pt idx="195">
                    <c:v>29/7/15</c:v>
                  </c:pt>
                  <c:pt idx="196">
                    <c:v>29/7/15</c:v>
                  </c:pt>
                  <c:pt idx="197">
                    <c:v>29/7/15</c:v>
                  </c:pt>
                  <c:pt idx="198">
                    <c:v>29/7/15</c:v>
                  </c:pt>
                  <c:pt idx="199">
                    <c:v>29/7/15</c:v>
                  </c:pt>
                  <c:pt idx="200">
                    <c:v>29/7/15</c:v>
                  </c:pt>
                  <c:pt idx="201">
                    <c:v>29/7/15</c:v>
                  </c:pt>
                  <c:pt idx="202">
                    <c:v>29/7/15</c:v>
                  </c:pt>
                  <c:pt idx="203">
                    <c:v>29/7/15</c:v>
                  </c:pt>
                  <c:pt idx="204">
                    <c:v>29/7/15</c:v>
                  </c:pt>
                  <c:pt idx="205">
                    <c:v>29/7/15</c:v>
                  </c:pt>
                  <c:pt idx="206">
                    <c:v>29/7/15</c:v>
                  </c:pt>
                  <c:pt idx="207">
                    <c:v>29/7/15</c:v>
                  </c:pt>
                  <c:pt idx="208">
                    <c:v>29/7/15</c:v>
                  </c:pt>
                  <c:pt idx="209">
                    <c:v>29/7/15</c:v>
                  </c:pt>
                  <c:pt idx="210">
                    <c:v>29/7/15</c:v>
                  </c:pt>
                  <c:pt idx="211">
                    <c:v>29/7/15</c:v>
                  </c:pt>
                  <c:pt idx="212">
                    <c:v>29/7/15</c:v>
                  </c:pt>
                  <c:pt idx="213">
                    <c:v>29/7/15</c:v>
                  </c:pt>
                  <c:pt idx="214">
                    <c:v>29/7/15</c:v>
                  </c:pt>
                  <c:pt idx="215">
                    <c:v>29/7/15</c:v>
                  </c:pt>
                  <c:pt idx="216">
                    <c:v>29/7/15</c:v>
                  </c:pt>
                  <c:pt idx="217">
                    <c:v>29/7/15</c:v>
                  </c:pt>
                  <c:pt idx="218">
                    <c:v>29/7/15</c:v>
                  </c:pt>
                  <c:pt idx="219">
                    <c:v>29/7/15</c:v>
                  </c:pt>
                  <c:pt idx="220">
                    <c:v>29/7/15</c:v>
                  </c:pt>
                  <c:pt idx="221">
                    <c:v>29/7/15</c:v>
                  </c:pt>
                  <c:pt idx="222">
                    <c:v>29/7/15</c:v>
                  </c:pt>
                  <c:pt idx="223">
                    <c:v>29/7/15</c:v>
                  </c:pt>
                  <c:pt idx="224">
                    <c:v>29/7/15</c:v>
                  </c:pt>
                  <c:pt idx="225">
                    <c:v>29/7/15</c:v>
                  </c:pt>
                  <c:pt idx="226">
                    <c:v>29/7/15</c:v>
                  </c:pt>
                  <c:pt idx="227">
                    <c:v>29/7/15</c:v>
                  </c:pt>
                  <c:pt idx="228">
                    <c:v>29/7/15</c:v>
                  </c:pt>
                  <c:pt idx="229">
                    <c:v>29/7/15</c:v>
                  </c:pt>
                  <c:pt idx="230">
                    <c:v>29/7/15</c:v>
                  </c:pt>
                  <c:pt idx="231">
                    <c:v>29/7/15</c:v>
                  </c:pt>
                  <c:pt idx="232">
                    <c:v>29/7/15</c:v>
                  </c:pt>
                  <c:pt idx="233">
                    <c:v>29/7/15</c:v>
                  </c:pt>
                  <c:pt idx="234">
                    <c:v>29/7/15</c:v>
                  </c:pt>
                  <c:pt idx="235">
                    <c:v>29/7/15</c:v>
                  </c:pt>
                  <c:pt idx="236">
                    <c:v>29/7/15</c:v>
                  </c:pt>
                  <c:pt idx="237">
                    <c:v>29/7/15</c:v>
                  </c:pt>
                  <c:pt idx="238">
                    <c:v>29/7/15</c:v>
                  </c:pt>
                  <c:pt idx="239">
                    <c:v>29/7/15</c:v>
                  </c:pt>
                  <c:pt idx="240">
                    <c:v>29/7/15</c:v>
                  </c:pt>
                  <c:pt idx="241">
                    <c:v>29/7/15</c:v>
                  </c:pt>
                  <c:pt idx="242">
                    <c:v>29/7/15</c:v>
                  </c:pt>
                  <c:pt idx="243">
                    <c:v>29/7/15</c:v>
                  </c:pt>
                  <c:pt idx="244">
                    <c:v>29/7/15</c:v>
                  </c:pt>
                  <c:pt idx="245">
                    <c:v>29/7/15</c:v>
                  </c:pt>
                  <c:pt idx="246">
                    <c:v>29/7/15</c:v>
                  </c:pt>
                  <c:pt idx="247">
                    <c:v>29/7/15</c:v>
                  </c:pt>
                  <c:pt idx="248">
                    <c:v>29/7/15</c:v>
                  </c:pt>
                  <c:pt idx="249">
                    <c:v>29/7/15</c:v>
                  </c:pt>
                  <c:pt idx="250">
                    <c:v>29/7/15</c:v>
                  </c:pt>
                  <c:pt idx="251">
                    <c:v>29/7/15</c:v>
                  </c:pt>
                  <c:pt idx="252">
                    <c:v>29/7/15</c:v>
                  </c:pt>
                  <c:pt idx="253">
                    <c:v>29/7/15</c:v>
                  </c:pt>
                  <c:pt idx="254">
                    <c:v>29/7/15</c:v>
                  </c:pt>
                  <c:pt idx="255">
                    <c:v>29/7/15</c:v>
                  </c:pt>
                  <c:pt idx="256">
                    <c:v>29/7/15</c:v>
                  </c:pt>
                  <c:pt idx="257">
                    <c:v>29/7/15</c:v>
                  </c:pt>
                  <c:pt idx="258">
                    <c:v>29/7/15</c:v>
                  </c:pt>
                  <c:pt idx="259">
                    <c:v>29/7/15</c:v>
                  </c:pt>
                  <c:pt idx="260">
                    <c:v>29/7/15</c:v>
                  </c:pt>
                  <c:pt idx="261">
                    <c:v>29/7/15</c:v>
                  </c:pt>
                  <c:pt idx="262">
                    <c:v>29/7/15</c:v>
                  </c:pt>
                  <c:pt idx="263">
                    <c:v>29/7/15</c:v>
                  </c:pt>
                  <c:pt idx="264">
                    <c:v>29/7/15</c:v>
                  </c:pt>
                  <c:pt idx="265">
                    <c:v>29/7/15</c:v>
                  </c:pt>
                  <c:pt idx="266">
                    <c:v>29/7/15</c:v>
                  </c:pt>
                  <c:pt idx="267">
                    <c:v>29/7/15</c:v>
                  </c:pt>
                  <c:pt idx="268">
                    <c:v>29/7/15</c:v>
                  </c:pt>
                  <c:pt idx="269">
                    <c:v>29/7/15</c:v>
                  </c:pt>
                  <c:pt idx="270">
                    <c:v>29/7/15</c:v>
                  </c:pt>
                  <c:pt idx="271">
                    <c:v>29/7/15</c:v>
                  </c:pt>
                  <c:pt idx="272">
                    <c:v>29/7/15</c:v>
                  </c:pt>
                  <c:pt idx="273">
                    <c:v>29/7/15</c:v>
                  </c:pt>
                  <c:pt idx="274">
                    <c:v>29/7/15</c:v>
                  </c:pt>
                  <c:pt idx="275">
                    <c:v>29/7/15</c:v>
                  </c:pt>
                  <c:pt idx="276">
                    <c:v>29/7/15</c:v>
                  </c:pt>
                  <c:pt idx="277">
                    <c:v>29/7/15</c:v>
                  </c:pt>
                  <c:pt idx="278">
                    <c:v>29/7/15</c:v>
                  </c:pt>
                  <c:pt idx="279">
                    <c:v>29/7/15</c:v>
                  </c:pt>
                  <c:pt idx="280">
                    <c:v>29/7/15</c:v>
                  </c:pt>
                  <c:pt idx="281">
                    <c:v>29/7/15</c:v>
                  </c:pt>
                  <c:pt idx="282">
                    <c:v>29/7/15</c:v>
                  </c:pt>
                  <c:pt idx="283">
                    <c:v>29/7/15</c:v>
                  </c:pt>
                  <c:pt idx="284">
                    <c:v>29/7/15</c:v>
                  </c:pt>
                  <c:pt idx="285">
                    <c:v>29/7/15</c:v>
                  </c:pt>
                  <c:pt idx="286">
                    <c:v>29/7/15</c:v>
                  </c:pt>
                  <c:pt idx="287">
                    <c:v>29/7/15</c:v>
                  </c:pt>
                  <c:pt idx="288">
                    <c:v>29/7/15</c:v>
                  </c:pt>
                  <c:pt idx="289">
                    <c:v>29/7/15</c:v>
                  </c:pt>
                  <c:pt idx="290">
                    <c:v>29/7/15</c:v>
                  </c:pt>
                  <c:pt idx="291">
                    <c:v>29/7/15</c:v>
                  </c:pt>
                  <c:pt idx="292">
                    <c:v>29/7/15</c:v>
                  </c:pt>
                  <c:pt idx="293">
                    <c:v>29/7/15</c:v>
                  </c:pt>
                  <c:pt idx="294">
                    <c:v>29/7/15</c:v>
                  </c:pt>
                  <c:pt idx="295">
                    <c:v>29/7/15</c:v>
                  </c:pt>
                  <c:pt idx="296">
                    <c:v>29/7/15</c:v>
                  </c:pt>
                  <c:pt idx="297">
                    <c:v>29/7/15</c:v>
                  </c:pt>
                  <c:pt idx="298">
                    <c:v>29/7/15</c:v>
                  </c:pt>
                  <c:pt idx="299">
                    <c:v>29/7/15</c:v>
                  </c:pt>
                  <c:pt idx="300">
                    <c:v>29/7/15</c:v>
                  </c:pt>
                  <c:pt idx="301">
                    <c:v>29/7/15</c:v>
                  </c:pt>
                  <c:pt idx="302">
                    <c:v>29/7/15</c:v>
                  </c:pt>
                  <c:pt idx="303">
                    <c:v>29/7/15</c:v>
                  </c:pt>
                  <c:pt idx="304">
                    <c:v>29/7/15</c:v>
                  </c:pt>
                  <c:pt idx="305">
                    <c:v>29/7/15</c:v>
                  </c:pt>
                  <c:pt idx="306">
                    <c:v>29/7/15</c:v>
                  </c:pt>
                  <c:pt idx="307">
                    <c:v>29/7/15</c:v>
                  </c:pt>
                  <c:pt idx="308">
                    <c:v>29/7/15</c:v>
                  </c:pt>
                  <c:pt idx="309">
                    <c:v>29/7/15</c:v>
                  </c:pt>
                  <c:pt idx="310">
                    <c:v>29/7/15</c:v>
                  </c:pt>
                  <c:pt idx="311">
                    <c:v>29/7/15</c:v>
                  </c:pt>
                  <c:pt idx="312">
                    <c:v>29/7/15</c:v>
                  </c:pt>
                  <c:pt idx="313">
                    <c:v>29/7/15</c:v>
                  </c:pt>
                  <c:pt idx="314">
                    <c:v>29/7/15</c:v>
                  </c:pt>
                  <c:pt idx="315">
                    <c:v>29/7/15</c:v>
                  </c:pt>
                  <c:pt idx="316">
                    <c:v>29/7/15</c:v>
                  </c:pt>
                  <c:pt idx="317">
                    <c:v>29/7/15</c:v>
                  </c:pt>
                  <c:pt idx="318">
                    <c:v>29/7/15</c:v>
                  </c:pt>
                  <c:pt idx="319">
                    <c:v>29/7/15</c:v>
                  </c:pt>
                  <c:pt idx="320">
                    <c:v>29/7/15</c:v>
                  </c:pt>
                  <c:pt idx="321">
                    <c:v>29/7/15</c:v>
                  </c:pt>
                  <c:pt idx="322">
                    <c:v>29/7/15</c:v>
                  </c:pt>
                  <c:pt idx="323">
                    <c:v>29/7/15</c:v>
                  </c:pt>
                  <c:pt idx="324">
                    <c:v>29/7/15</c:v>
                  </c:pt>
                  <c:pt idx="325">
                    <c:v>29/7/15</c:v>
                  </c:pt>
                  <c:pt idx="326">
                    <c:v>29/7/15</c:v>
                  </c:pt>
                  <c:pt idx="327">
                    <c:v>29/7/15</c:v>
                  </c:pt>
                  <c:pt idx="328">
                    <c:v>29/7/15</c:v>
                  </c:pt>
                  <c:pt idx="329">
                    <c:v>29/7/15</c:v>
                  </c:pt>
                  <c:pt idx="330">
                    <c:v>29/7/15</c:v>
                  </c:pt>
                  <c:pt idx="331">
                    <c:v>29/7/15</c:v>
                  </c:pt>
                  <c:pt idx="332">
                    <c:v>29/7/15</c:v>
                  </c:pt>
                  <c:pt idx="333">
                    <c:v>29/7/15</c:v>
                  </c:pt>
                  <c:pt idx="334">
                    <c:v>29/7/15</c:v>
                  </c:pt>
                  <c:pt idx="335">
                    <c:v>29/7/15</c:v>
                  </c:pt>
                  <c:pt idx="336">
                    <c:v>29/7/15</c:v>
                  </c:pt>
                  <c:pt idx="337">
                    <c:v>29/7/15</c:v>
                  </c:pt>
                  <c:pt idx="338">
                    <c:v>29/7/15</c:v>
                  </c:pt>
                  <c:pt idx="339">
                    <c:v>29/7/15</c:v>
                  </c:pt>
                  <c:pt idx="340">
                    <c:v>29/7/15</c:v>
                  </c:pt>
                  <c:pt idx="341">
                    <c:v>29/7/15</c:v>
                  </c:pt>
                  <c:pt idx="342">
                    <c:v>29/7/15</c:v>
                  </c:pt>
                  <c:pt idx="343">
                    <c:v>29/7/15</c:v>
                  </c:pt>
                  <c:pt idx="344">
                    <c:v>29/7/15</c:v>
                  </c:pt>
                  <c:pt idx="345">
                    <c:v>29/7/15</c:v>
                  </c:pt>
                  <c:pt idx="346">
                    <c:v>29/7/15</c:v>
                  </c:pt>
                  <c:pt idx="347">
                    <c:v>29/7/15</c:v>
                  </c:pt>
                  <c:pt idx="348">
                    <c:v>29/7/15</c:v>
                  </c:pt>
                  <c:pt idx="349">
                    <c:v>29/7/15</c:v>
                  </c:pt>
                  <c:pt idx="350">
                    <c:v>29/7/15</c:v>
                  </c:pt>
                  <c:pt idx="351">
                    <c:v>29/7/15</c:v>
                  </c:pt>
                  <c:pt idx="352">
                    <c:v>29/7/15</c:v>
                  </c:pt>
                  <c:pt idx="353">
                    <c:v>29/7/15</c:v>
                  </c:pt>
                  <c:pt idx="354">
                    <c:v>29/7/15</c:v>
                  </c:pt>
                  <c:pt idx="355">
                    <c:v>29/7/15</c:v>
                  </c:pt>
                  <c:pt idx="356">
                    <c:v>29/7/15</c:v>
                  </c:pt>
                  <c:pt idx="357">
                    <c:v>29/7/15</c:v>
                  </c:pt>
                  <c:pt idx="358">
                    <c:v>29/7/15</c:v>
                  </c:pt>
                  <c:pt idx="359">
                    <c:v>29/7/15</c:v>
                  </c:pt>
                  <c:pt idx="360">
                    <c:v>29/7/15</c:v>
                  </c:pt>
                  <c:pt idx="361">
                    <c:v>29/7/15</c:v>
                  </c:pt>
                  <c:pt idx="362">
                    <c:v>29/7/15</c:v>
                  </c:pt>
                  <c:pt idx="363">
                    <c:v>29/7/15</c:v>
                  </c:pt>
                  <c:pt idx="364">
                    <c:v>29/7/15</c:v>
                  </c:pt>
                  <c:pt idx="365">
                    <c:v>29/7/15</c:v>
                  </c:pt>
                  <c:pt idx="366">
                    <c:v>29/7/15</c:v>
                  </c:pt>
                  <c:pt idx="367">
                    <c:v>29/7/15</c:v>
                  </c:pt>
                  <c:pt idx="368">
                    <c:v>29/7/15</c:v>
                  </c:pt>
                  <c:pt idx="369">
                    <c:v>29/7/15</c:v>
                  </c:pt>
                  <c:pt idx="370">
                    <c:v>29/7/15</c:v>
                  </c:pt>
                  <c:pt idx="371">
                    <c:v>29/7/15</c:v>
                  </c:pt>
                  <c:pt idx="372">
                    <c:v>29/7/15</c:v>
                  </c:pt>
                  <c:pt idx="373">
                    <c:v>29/7/15</c:v>
                  </c:pt>
                  <c:pt idx="374">
                    <c:v>29/7/15</c:v>
                  </c:pt>
                  <c:pt idx="375">
                    <c:v>29/7/15</c:v>
                  </c:pt>
                  <c:pt idx="376">
                    <c:v>29/7/15</c:v>
                  </c:pt>
                  <c:pt idx="377">
                    <c:v>29/7/15</c:v>
                  </c:pt>
                  <c:pt idx="378">
                    <c:v>29/7/15</c:v>
                  </c:pt>
                  <c:pt idx="379">
                    <c:v>29/7/15</c:v>
                  </c:pt>
                  <c:pt idx="380">
                    <c:v>29/7/15</c:v>
                  </c:pt>
                  <c:pt idx="381">
                    <c:v>29/7/15</c:v>
                  </c:pt>
                  <c:pt idx="382">
                    <c:v>29/7/15</c:v>
                  </c:pt>
                  <c:pt idx="383">
                    <c:v>29/7/15</c:v>
                  </c:pt>
                  <c:pt idx="384">
                    <c:v>29/7/15</c:v>
                  </c:pt>
                  <c:pt idx="385">
                    <c:v>29/7/15</c:v>
                  </c:pt>
                  <c:pt idx="386">
                    <c:v>29/7/15</c:v>
                  </c:pt>
                  <c:pt idx="387">
                    <c:v>29/7/15</c:v>
                  </c:pt>
                  <c:pt idx="388">
                    <c:v>29/7/15</c:v>
                  </c:pt>
                  <c:pt idx="389">
                    <c:v>29/7/15</c:v>
                  </c:pt>
                  <c:pt idx="390">
                    <c:v>29/7/15</c:v>
                  </c:pt>
                  <c:pt idx="391">
                    <c:v>29/7/15</c:v>
                  </c:pt>
                  <c:pt idx="392">
                    <c:v>29/7/15</c:v>
                  </c:pt>
                  <c:pt idx="393">
                    <c:v>29/7/15</c:v>
                  </c:pt>
                  <c:pt idx="394">
                    <c:v>29/7/15</c:v>
                  </c:pt>
                  <c:pt idx="395">
                    <c:v>29/7/15</c:v>
                  </c:pt>
                  <c:pt idx="396">
                    <c:v>29/7/15</c:v>
                  </c:pt>
                  <c:pt idx="397">
                    <c:v>29/7/15</c:v>
                  </c:pt>
                  <c:pt idx="398">
                    <c:v>29/7/15</c:v>
                  </c:pt>
                  <c:pt idx="399">
                    <c:v>29/7/15</c:v>
                  </c:pt>
                  <c:pt idx="400">
                    <c:v>29/7/15</c:v>
                  </c:pt>
                  <c:pt idx="401">
                    <c:v>29/7/15</c:v>
                  </c:pt>
                  <c:pt idx="402">
                    <c:v>29/7/15</c:v>
                  </c:pt>
                  <c:pt idx="403">
                    <c:v>29/7/15</c:v>
                  </c:pt>
                  <c:pt idx="404">
                    <c:v>29/7/15</c:v>
                  </c:pt>
                  <c:pt idx="405">
                    <c:v>29/7/15</c:v>
                  </c:pt>
                  <c:pt idx="406">
                    <c:v>29/7/15</c:v>
                  </c:pt>
                  <c:pt idx="407">
                    <c:v>29/7/15</c:v>
                  </c:pt>
                  <c:pt idx="408">
                    <c:v>29/7/15</c:v>
                  </c:pt>
                  <c:pt idx="409">
                    <c:v>29/7/15</c:v>
                  </c:pt>
                  <c:pt idx="410">
                    <c:v>29/7/15</c:v>
                  </c:pt>
                  <c:pt idx="411">
                    <c:v>29/7/15</c:v>
                  </c:pt>
                  <c:pt idx="412">
                    <c:v>29/7/15</c:v>
                  </c:pt>
                  <c:pt idx="413">
                    <c:v>29/7/15</c:v>
                  </c:pt>
                  <c:pt idx="414">
                    <c:v>29/7/15</c:v>
                  </c:pt>
                  <c:pt idx="415">
                    <c:v>29/7/15</c:v>
                  </c:pt>
                  <c:pt idx="416">
                    <c:v>29/7/15</c:v>
                  </c:pt>
                  <c:pt idx="417">
                    <c:v>29/7/15</c:v>
                  </c:pt>
                  <c:pt idx="418">
                    <c:v>29/7/15</c:v>
                  </c:pt>
                  <c:pt idx="419">
                    <c:v>29/7/15</c:v>
                  </c:pt>
                  <c:pt idx="420">
                    <c:v>29/7/15</c:v>
                  </c:pt>
                  <c:pt idx="421">
                    <c:v>29/7/15</c:v>
                  </c:pt>
                  <c:pt idx="422">
                    <c:v>29/7/15</c:v>
                  </c:pt>
                  <c:pt idx="423">
                    <c:v>29/7/15</c:v>
                  </c:pt>
                  <c:pt idx="424">
                    <c:v>29/7/15</c:v>
                  </c:pt>
                  <c:pt idx="425">
                    <c:v>29/7/15</c:v>
                  </c:pt>
                  <c:pt idx="426">
                    <c:v>29/7/15</c:v>
                  </c:pt>
                  <c:pt idx="427">
                    <c:v>29/7/15</c:v>
                  </c:pt>
                  <c:pt idx="428">
                    <c:v>29/7/15</c:v>
                  </c:pt>
                  <c:pt idx="429">
                    <c:v>29/7/15</c:v>
                  </c:pt>
                  <c:pt idx="430">
                    <c:v>29/7/15</c:v>
                  </c:pt>
                  <c:pt idx="431">
                    <c:v>29/7/15</c:v>
                  </c:pt>
                  <c:pt idx="432">
                    <c:v>29/7/15</c:v>
                  </c:pt>
                  <c:pt idx="433">
                    <c:v>29/7/15</c:v>
                  </c:pt>
                  <c:pt idx="434">
                    <c:v>29/7/15</c:v>
                  </c:pt>
                  <c:pt idx="435">
                    <c:v>29/7/15</c:v>
                  </c:pt>
                  <c:pt idx="436">
                    <c:v>29/7/15</c:v>
                  </c:pt>
                  <c:pt idx="437">
                    <c:v>29/7/15</c:v>
                  </c:pt>
                  <c:pt idx="438">
                    <c:v>29/7/15</c:v>
                  </c:pt>
                  <c:pt idx="439">
                    <c:v>29/7/15</c:v>
                  </c:pt>
                  <c:pt idx="440">
                    <c:v>29/7/15</c:v>
                  </c:pt>
                  <c:pt idx="441">
                    <c:v>29/7/15</c:v>
                  </c:pt>
                  <c:pt idx="442">
                    <c:v>29/7/15</c:v>
                  </c:pt>
                  <c:pt idx="443">
                    <c:v>29/7/15</c:v>
                  </c:pt>
                  <c:pt idx="444">
                    <c:v>29/7/15</c:v>
                  </c:pt>
                  <c:pt idx="445">
                    <c:v>29/7/15</c:v>
                  </c:pt>
                  <c:pt idx="446">
                    <c:v>29/7/15</c:v>
                  </c:pt>
                  <c:pt idx="447">
                    <c:v>29/7/15</c:v>
                  </c:pt>
                  <c:pt idx="448">
                    <c:v>29/7/15</c:v>
                  </c:pt>
                  <c:pt idx="449">
                    <c:v>29/7/15</c:v>
                  </c:pt>
                  <c:pt idx="450">
                    <c:v>29/7/15</c:v>
                  </c:pt>
                  <c:pt idx="451">
                    <c:v>29/7/15</c:v>
                  </c:pt>
                  <c:pt idx="452">
                    <c:v>29/7/15</c:v>
                  </c:pt>
                  <c:pt idx="453">
                    <c:v>29/7/15</c:v>
                  </c:pt>
                  <c:pt idx="454">
                    <c:v>29/7/15</c:v>
                  </c:pt>
                  <c:pt idx="455">
                    <c:v>29/7/15</c:v>
                  </c:pt>
                  <c:pt idx="456">
                    <c:v>29/7/15</c:v>
                  </c:pt>
                  <c:pt idx="457">
                    <c:v>29/7/15</c:v>
                  </c:pt>
                  <c:pt idx="458">
                    <c:v>29/7/15</c:v>
                  </c:pt>
                  <c:pt idx="459">
                    <c:v>29/7/15</c:v>
                  </c:pt>
                  <c:pt idx="460">
                    <c:v>29/7/15</c:v>
                  </c:pt>
                  <c:pt idx="461">
                    <c:v>29/7/15</c:v>
                  </c:pt>
                  <c:pt idx="462">
                    <c:v>29/7/15</c:v>
                  </c:pt>
                  <c:pt idx="463">
                    <c:v>29/7/15</c:v>
                  </c:pt>
                  <c:pt idx="464">
                    <c:v>29/7/15</c:v>
                  </c:pt>
                  <c:pt idx="465">
                    <c:v>29/7/15</c:v>
                  </c:pt>
                  <c:pt idx="466">
                    <c:v>29/7/15</c:v>
                  </c:pt>
                  <c:pt idx="467">
                    <c:v>29/7/15</c:v>
                  </c:pt>
                  <c:pt idx="468">
                    <c:v>29/7/15</c:v>
                  </c:pt>
                  <c:pt idx="469">
                    <c:v>29/7/15</c:v>
                  </c:pt>
                  <c:pt idx="470">
                    <c:v>29/7/15</c:v>
                  </c:pt>
                  <c:pt idx="471">
                    <c:v>29/7/15</c:v>
                  </c:pt>
                  <c:pt idx="472">
                    <c:v>29/7/15</c:v>
                  </c:pt>
                  <c:pt idx="473">
                    <c:v>29/7/15</c:v>
                  </c:pt>
                  <c:pt idx="474">
                    <c:v>29/7/15</c:v>
                  </c:pt>
                  <c:pt idx="475">
                    <c:v>29/7/15</c:v>
                  </c:pt>
                  <c:pt idx="476">
                    <c:v>29/7/15</c:v>
                  </c:pt>
                  <c:pt idx="477">
                    <c:v>29/7/15</c:v>
                  </c:pt>
                  <c:pt idx="478">
                    <c:v>29/7/15</c:v>
                  </c:pt>
                  <c:pt idx="479">
                    <c:v>29/7/15</c:v>
                  </c:pt>
                  <c:pt idx="480">
                    <c:v>29/7/15</c:v>
                  </c:pt>
                  <c:pt idx="481">
                    <c:v>29/7/15</c:v>
                  </c:pt>
                  <c:pt idx="482">
                    <c:v>29/7/15</c:v>
                  </c:pt>
                  <c:pt idx="483">
                    <c:v>29/7/15</c:v>
                  </c:pt>
                  <c:pt idx="484">
                    <c:v>29/7/15</c:v>
                  </c:pt>
                  <c:pt idx="485">
                    <c:v>29/7/15</c:v>
                  </c:pt>
                  <c:pt idx="486">
                    <c:v>29/7/15</c:v>
                  </c:pt>
                  <c:pt idx="487">
                    <c:v>29/7/15</c:v>
                  </c:pt>
                  <c:pt idx="488">
                    <c:v>29/7/15</c:v>
                  </c:pt>
                  <c:pt idx="489">
                    <c:v>29/7/15</c:v>
                  </c:pt>
                  <c:pt idx="490">
                    <c:v>29/7/15</c:v>
                  </c:pt>
                  <c:pt idx="491">
                    <c:v>29/7/15</c:v>
                  </c:pt>
                  <c:pt idx="492">
                    <c:v>29/7/15</c:v>
                  </c:pt>
                  <c:pt idx="493">
                    <c:v>29/7/15</c:v>
                  </c:pt>
                  <c:pt idx="494">
                    <c:v>29/7/15</c:v>
                  </c:pt>
                  <c:pt idx="495">
                    <c:v>29/7/15</c:v>
                  </c:pt>
                  <c:pt idx="496">
                    <c:v>29/7/15</c:v>
                  </c:pt>
                  <c:pt idx="497">
                    <c:v>29/7/15</c:v>
                  </c:pt>
                  <c:pt idx="498">
                    <c:v>29/7/15</c:v>
                  </c:pt>
                  <c:pt idx="499">
                    <c:v>29/7/15</c:v>
                  </c:pt>
                  <c:pt idx="500">
                    <c:v>29/7/15</c:v>
                  </c:pt>
                  <c:pt idx="501">
                    <c:v>29/7/15</c:v>
                  </c:pt>
                  <c:pt idx="502">
                    <c:v>29/7/15</c:v>
                  </c:pt>
                  <c:pt idx="503">
                    <c:v>29/7/15</c:v>
                  </c:pt>
                  <c:pt idx="504">
                    <c:v>29/7/15</c:v>
                  </c:pt>
                  <c:pt idx="505">
                    <c:v>29/7/15</c:v>
                  </c:pt>
                  <c:pt idx="506">
                    <c:v>29/7/15</c:v>
                  </c:pt>
                  <c:pt idx="507">
                    <c:v>29/7/15</c:v>
                  </c:pt>
                  <c:pt idx="508">
                    <c:v>29/7/15</c:v>
                  </c:pt>
                  <c:pt idx="509">
                    <c:v>29/7/15</c:v>
                  </c:pt>
                  <c:pt idx="510">
                    <c:v>29/7/15</c:v>
                  </c:pt>
                  <c:pt idx="511">
                    <c:v>29/7/15</c:v>
                  </c:pt>
                  <c:pt idx="512">
                    <c:v>29/7/15</c:v>
                  </c:pt>
                  <c:pt idx="513">
                    <c:v>29/7/15</c:v>
                  </c:pt>
                  <c:pt idx="514">
                    <c:v>29/7/15</c:v>
                  </c:pt>
                  <c:pt idx="515">
                    <c:v>29/7/15</c:v>
                  </c:pt>
                  <c:pt idx="516">
                    <c:v>29/7/15</c:v>
                  </c:pt>
                  <c:pt idx="517">
                    <c:v>29/7/15</c:v>
                  </c:pt>
                  <c:pt idx="518">
                    <c:v>29/7/15</c:v>
                  </c:pt>
                  <c:pt idx="519">
                    <c:v>29/7/15</c:v>
                  </c:pt>
                  <c:pt idx="520">
                    <c:v>29/7/15</c:v>
                  </c:pt>
                  <c:pt idx="521">
                    <c:v>29/7/15</c:v>
                  </c:pt>
                  <c:pt idx="522">
                    <c:v>29/7/15</c:v>
                  </c:pt>
                  <c:pt idx="523">
                    <c:v>29/7/15</c:v>
                  </c:pt>
                  <c:pt idx="524">
                    <c:v>29/7/15</c:v>
                  </c:pt>
                  <c:pt idx="525">
                    <c:v>29/7/15</c:v>
                  </c:pt>
                  <c:pt idx="526">
                    <c:v>29/7/15</c:v>
                  </c:pt>
                  <c:pt idx="527">
                    <c:v>29/7/15</c:v>
                  </c:pt>
                  <c:pt idx="528">
                    <c:v>29/7/15</c:v>
                  </c:pt>
                  <c:pt idx="529">
                    <c:v>29/7/15</c:v>
                  </c:pt>
                  <c:pt idx="530">
                    <c:v>29/7/15</c:v>
                  </c:pt>
                  <c:pt idx="531">
                    <c:v>29/7/15</c:v>
                  </c:pt>
                  <c:pt idx="532">
                    <c:v>29/7/15</c:v>
                  </c:pt>
                  <c:pt idx="533">
                    <c:v>29/7/15</c:v>
                  </c:pt>
                  <c:pt idx="534">
                    <c:v>29/7/15</c:v>
                  </c:pt>
                  <c:pt idx="535">
                    <c:v>29/7/15</c:v>
                  </c:pt>
                  <c:pt idx="536">
                    <c:v>29/7/15</c:v>
                  </c:pt>
                  <c:pt idx="537">
                    <c:v>29/7/15</c:v>
                  </c:pt>
                  <c:pt idx="538">
                    <c:v>29/7/15</c:v>
                  </c:pt>
                  <c:pt idx="539">
                    <c:v>29/7/15</c:v>
                  </c:pt>
                  <c:pt idx="540">
                    <c:v>29/7/15</c:v>
                  </c:pt>
                  <c:pt idx="541">
                    <c:v>29/7/15</c:v>
                  </c:pt>
                  <c:pt idx="542">
                    <c:v>29/7/15</c:v>
                  </c:pt>
                  <c:pt idx="543">
                    <c:v>29/7/15</c:v>
                  </c:pt>
                  <c:pt idx="544">
                    <c:v>29/7/15</c:v>
                  </c:pt>
                  <c:pt idx="545">
                    <c:v>29/7/15</c:v>
                  </c:pt>
                  <c:pt idx="546">
                    <c:v>29/7/15</c:v>
                  </c:pt>
                  <c:pt idx="547">
                    <c:v>29/7/15</c:v>
                  </c:pt>
                  <c:pt idx="548">
                    <c:v>29/7/15</c:v>
                  </c:pt>
                  <c:pt idx="549">
                    <c:v>30/7/15</c:v>
                  </c:pt>
                  <c:pt idx="550">
                    <c:v>30/7/15</c:v>
                  </c:pt>
                  <c:pt idx="551">
                    <c:v>30/7/15</c:v>
                  </c:pt>
                  <c:pt idx="552">
                    <c:v>30/7/15</c:v>
                  </c:pt>
                  <c:pt idx="553">
                    <c:v>30/7/15</c:v>
                  </c:pt>
                  <c:pt idx="554">
                    <c:v>30/7/15</c:v>
                  </c:pt>
                  <c:pt idx="555">
                    <c:v>30/7/15</c:v>
                  </c:pt>
                  <c:pt idx="556">
                    <c:v>30/7/15</c:v>
                  </c:pt>
                  <c:pt idx="557">
                    <c:v>30/7/15</c:v>
                  </c:pt>
                  <c:pt idx="558">
                    <c:v>30/7/15</c:v>
                  </c:pt>
                  <c:pt idx="559">
                    <c:v>30/7/15</c:v>
                  </c:pt>
                  <c:pt idx="560">
                    <c:v>30/7/15</c:v>
                  </c:pt>
                  <c:pt idx="561">
                    <c:v>30/7/15</c:v>
                  </c:pt>
                  <c:pt idx="562">
                    <c:v>30/7/15</c:v>
                  </c:pt>
                  <c:pt idx="563">
                    <c:v>30/7/15</c:v>
                  </c:pt>
                  <c:pt idx="564">
                    <c:v>30/7/15</c:v>
                  </c:pt>
                  <c:pt idx="565">
                    <c:v>30/7/15</c:v>
                  </c:pt>
                  <c:pt idx="566">
                    <c:v>30/7/15</c:v>
                  </c:pt>
                  <c:pt idx="567">
                    <c:v>30/7/15</c:v>
                  </c:pt>
                  <c:pt idx="568">
                    <c:v>30/7/15</c:v>
                  </c:pt>
                  <c:pt idx="569">
                    <c:v>30/7/15</c:v>
                  </c:pt>
                  <c:pt idx="570">
                    <c:v>30/7/15</c:v>
                  </c:pt>
                  <c:pt idx="571">
                    <c:v>30/7/15</c:v>
                  </c:pt>
                  <c:pt idx="572">
                    <c:v>30/7/15</c:v>
                  </c:pt>
                  <c:pt idx="573">
                    <c:v>30/7/15</c:v>
                  </c:pt>
                  <c:pt idx="574">
                    <c:v>30/7/15</c:v>
                  </c:pt>
                  <c:pt idx="575">
                    <c:v>30/7/15</c:v>
                  </c:pt>
                  <c:pt idx="576">
                    <c:v>30/7/15</c:v>
                  </c:pt>
                  <c:pt idx="577">
                    <c:v>30/7/15</c:v>
                  </c:pt>
                  <c:pt idx="578">
                    <c:v>30/7/15</c:v>
                  </c:pt>
                  <c:pt idx="579">
                    <c:v>30/7/15</c:v>
                  </c:pt>
                  <c:pt idx="580">
                    <c:v>30/7/15</c:v>
                  </c:pt>
                  <c:pt idx="581">
                    <c:v>30/7/15</c:v>
                  </c:pt>
                  <c:pt idx="582">
                    <c:v>30/7/15</c:v>
                  </c:pt>
                  <c:pt idx="583">
                    <c:v>30/7/15</c:v>
                  </c:pt>
                  <c:pt idx="584">
                    <c:v>30/7/15</c:v>
                  </c:pt>
                  <c:pt idx="585">
                    <c:v>30/7/15</c:v>
                  </c:pt>
                  <c:pt idx="586">
                    <c:v>30/7/15</c:v>
                  </c:pt>
                  <c:pt idx="587">
                    <c:v>30/7/15</c:v>
                  </c:pt>
                  <c:pt idx="588">
                    <c:v>30/7/15</c:v>
                  </c:pt>
                  <c:pt idx="589">
                    <c:v>30/7/15</c:v>
                  </c:pt>
                  <c:pt idx="590">
                    <c:v>30/7/15</c:v>
                  </c:pt>
                  <c:pt idx="591">
                    <c:v>30/7/15</c:v>
                  </c:pt>
                  <c:pt idx="592">
                    <c:v>30/7/15</c:v>
                  </c:pt>
                  <c:pt idx="593">
                    <c:v>30/7/15</c:v>
                  </c:pt>
                  <c:pt idx="594">
                    <c:v>30/7/15</c:v>
                  </c:pt>
                  <c:pt idx="595">
                    <c:v>30/7/15</c:v>
                  </c:pt>
                  <c:pt idx="596">
                    <c:v>30/7/15</c:v>
                  </c:pt>
                  <c:pt idx="597">
                    <c:v>30/7/15</c:v>
                  </c:pt>
                  <c:pt idx="598">
                    <c:v>30/7/15</c:v>
                  </c:pt>
                  <c:pt idx="599">
                    <c:v>30/7/15</c:v>
                  </c:pt>
                  <c:pt idx="600">
                    <c:v>30/7/15</c:v>
                  </c:pt>
                  <c:pt idx="601">
                    <c:v>30/7/15</c:v>
                  </c:pt>
                  <c:pt idx="602">
                    <c:v>30/7/15</c:v>
                  </c:pt>
                  <c:pt idx="603">
                    <c:v>30/7/15</c:v>
                  </c:pt>
                  <c:pt idx="604">
                    <c:v>30/7/15</c:v>
                  </c:pt>
                  <c:pt idx="605">
                    <c:v>30/7/15</c:v>
                  </c:pt>
                  <c:pt idx="606">
                    <c:v>30/7/15</c:v>
                  </c:pt>
                  <c:pt idx="607">
                    <c:v>30/7/15</c:v>
                  </c:pt>
                  <c:pt idx="608">
                    <c:v>30/7/15</c:v>
                  </c:pt>
                  <c:pt idx="609">
                    <c:v>30/7/15</c:v>
                  </c:pt>
                  <c:pt idx="610">
                    <c:v>30/7/15</c:v>
                  </c:pt>
                  <c:pt idx="611">
                    <c:v>30/7/15</c:v>
                  </c:pt>
                  <c:pt idx="612">
                    <c:v>30/7/15</c:v>
                  </c:pt>
                  <c:pt idx="613">
                    <c:v>30/7/15</c:v>
                  </c:pt>
                  <c:pt idx="614">
                    <c:v>30/7/15</c:v>
                  </c:pt>
                  <c:pt idx="615">
                    <c:v>30/7/15</c:v>
                  </c:pt>
                  <c:pt idx="616">
                    <c:v>30/7/15</c:v>
                  </c:pt>
                  <c:pt idx="617">
                    <c:v>30/7/15</c:v>
                  </c:pt>
                  <c:pt idx="618">
                    <c:v>30/7/15</c:v>
                  </c:pt>
                  <c:pt idx="619">
                    <c:v>30/7/15</c:v>
                  </c:pt>
                  <c:pt idx="620">
                    <c:v>30/7/15</c:v>
                  </c:pt>
                  <c:pt idx="621">
                    <c:v>30/7/15</c:v>
                  </c:pt>
                  <c:pt idx="622">
                    <c:v>30/7/15</c:v>
                  </c:pt>
                  <c:pt idx="623">
                    <c:v>30/7/15</c:v>
                  </c:pt>
                  <c:pt idx="624">
                    <c:v>30/7/15</c:v>
                  </c:pt>
                  <c:pt idx="625">
                    <c:v>30/7/15</c:v>
                  </c:pt>
                  <c:pt idx="626">
                    <c:v>30/7/15</c:v>
                  </c:pt>
                  <c:pt idx="627">
                    <c:v>30/7/15</c:v>
                  </c:pt>
                  <c:pt idx="628">
                    <c:v>30/7/15</c:v>
                  </c:pt>
                  <c:pt idx="629">
                    <c:v>30/7/15</c:v>
                  </c:pt>
                  <c:pt idx="630">
                    <c:v>30/7/15</c:v>
                  </c:pt>
                  <c:pt idx="631">
                    <c:v>30/7/15</c:v>
                  </c:pt>
                  <c:pt idx="632">
                    <c:v>30/7/15</c:v>
                  </c:pt>
                  <c:pt idx="633">
                    <c:v>30/7/15</c:v>
                  </c:pt>
                  <c:pt idx="634">
                    <c:v>30/7/15</c:v>
                  </c:pt>
                  <c:pt idx="635">
                    <c:v>30/7/15</c:v>
                  </c:pt>
                  <c:pt idx="636">
                    <c:v>30/7/15</c:v>
                  </c:pt>
                  <c:pt idx="637">
                    <c:v>30/7/15</c:v>
                  </c:pt>
                  <c:pt idx="638">
                    <c:v>30/7/15</c:v>
                  </c:pt>
                  <c:pt idx="639">
                    <c:v>30/7/15</c:v>
                  </c:pt>
                  <c:pt idx="640">
                    <c:v>30/7/15</c:v>
                  </c:pt>
                  <c:pt idx="641">
                    <c:v>30/7/15</c:v>
                  </c:pt>
                  <c:pt idx="642">
                    <c:v>30/7/15</c:v>
                  </c:pt>
                  <c:pt idx="643">
                    <c:v>30/7/15</c:v>
                  </c:pt>
                  <c:pt idx="644">
                    <c:v>30/7/15</c:v>
                  </c:pt>
                  <c:pt idx="645">
                    <c:v>30/7/15</c:v>
                  </c:pt>
                  <c:pt idx="646">
                    <c:v>30/7/15</c:v>
                  </c:pt>
                  <c:pt idx="647">
                    <c:v>30/7/15</c:v>
                  </c:pt>
                  <c:pt idx="648">
                    <c:v>30/7/15</c:v>
                  </c:pt>
                  <c:pt idx="649">
                    <c:v>30/7/15</c:v>
                  </c:pt>
                  <c:pt idx="650">
                    <c:v>30/7/15</c:v>
                  </c:pt>
                  <c:pt idx="651">
                    <c:v>30/7/15</c:v>
                  </c:pt>
                  <c:pt idx="652">
                    <c:v>30/7/15</c:v>
                  </c:pt>
                  <c:pt idx="653">
                    <c:v>30/7/15</c:v>
                  </c:pt>
                  <c:pt idx="654">
                    <c:v>30/7/15</c:v>
                  </c:pt>
                  <c:pt idx="655">
                    <c:v>30/7/15</c:v>
                  </c:pt>
                  <c:pt idx="656">
                    <c:v>30/7/15</c:v>
                  </c:pt>
                  <c:pt idx="657">
                    <c:v>30/7/15</c:v>
                  </c:pt>
                  <c:pt idx="658">
                    <c:v>30/7/15</c:v>
                  </c:pt>
                  <c:pt idx="659">
                    <c:v>30/7/15</c:v>
                  </c:pt>
                  <c:pt idx="660">
                    <c:v>30/7/15</c:v>
                  </c:pt>
                  <c:pt idx="661">
                    <c:v>30/7/15</c:v>
                  </c:pt>
                  <c:pt idx="662">
                    <c:v>30/7/15</c:v>
                  </c:pt>
                  <c:pt idx="663">
                    <c:v>30/7/15</c:v>
                  </c:pt>
                  <c:pt idx="664">
                    <c:v>30/7/15</c:v>
                  </c:pt>
                  <c:pt idx="665">
                    <c:v>30/7/15</c:v>
                  </c:pt>
                  <c:pt idx="666">
                    <c:v>30/7/15</c:v>
                  </c:pt>
                  <c:pt idx="667">
                    <c:v>30/7/15</c:v>
                  </c:pt>
                  <c:pt idx="668">
                    <c:v>30/7/15</c:v>
                  </c:pt>
                  <c:pt idx="669">
                    <c:v>30/7/15</c:v>
                  </c:pt>
                  <c:pt idx="670">
                    <c:v>30/7/15</c:v>
                  </c:pt>
                  <c:pt idx="671">
                    <c:v>30/7/15</c:v>
                  </c:pt>
                  <c:pt idx="672">
                    <c:v>30/7/15</c:v>
                  </c:pt>
                  <c:pt idx="673">
                    <c:v>30/7/15</c:v>
                  </c:pt>
                  <c:pt idx="674">
                    <c:v>30/7/15</c:v>
                  </c:pt>
                  <c:pt idx="675">
                    <c:v>30/7/15</c:v>
                  </c:pt>
                  <c:pt idx="676">
                    <c:v>30/7/15</c:v>
                  </c:pt>
                  <c:pt idx="677">
                    <c:v>30/7/15</c:v>
                  </c:pt>
                  <c:pt idx="678">
                    <c:v>30/7/15</c:v>
                  </c:pt>
                  <c:pt idx="679">
                    <c:v>30/7/15</c:v>
                  </c:pt>
                  <c:pt idx="680">
                    <c:v>30/7/15</c:v>
                  </c:pt>
                  <c:pt idx="681">
                    <c:v>30/7/15</c:v>
                  </c:pt>
                  <c:pt idx="682">
                    <c:v>30/7/15</c:v>
                  </c:pt>
                  <c:pt idx="683">
                    <c:v>30/7/15</c:v>
                  </c:pt>
                  <c:pt idx="684">
                    <c:v>30/7/15</c:v>
                  </c:pt>
                  <c:pt idx="685">
                    <c:v>30/7/15</c:v>
                  </c:pt>
                  <c:pt idx="686">
                    <c:v>30/7/15</c:v>
                  </c:pt>
                  <c:pt idx="687">
                    <c:v>30/7/15</c:v>
                  </c:pt>
                  <c:pt idx="688">
                    <c:v>30/7/15</c:v>
                  </c:pt>
                  <c:pt idx="689">
                    <c:v>30/7/15</c:v>
                  </c:pt>
                  <c:pt idx="690">
                    <c:v>30/7/15</c:v>
                  </c:pt>
                  <c:pt idx="691">
                    <c:v>30/7/15</c:v>
                  </c:pt>
                  <c:pt idx="692">
                    <c:v>30/7/15</c:v>
                  </c:pt>
                  <c:pt idx="693">
                    <c:v>30/7/15</c:v>
                  </c:pt>
                  <c:pt idx="694">
                    <c:v>30/7/15</c:v>
                  </c:pt>
                  <c:pt idx="695">
                    <c:v>30/7/15</c:v>
                  </c:pt>
                  <c:pt idx="696">
                    <c:v>30/7/15</c:v>
                  </c:pt>
                  <c:pt idx="697">
                    <c:v>30/7/15</c:v>
                  </c:pt>
                  <c:pt idx="698">
                    <c:v>30/7/15</c:v>
                  </c:pt>
                  <c:pt idx="699">
                    <c:v>30/7/15</c:v>
                  </c:pt>
                  <c:pt idx="700">
                    <c:v>30/7/15</c:v>
                  </c:pt>
                  <c:pt idx="701">
                    <c:v>30/7/15</c:v>
                  </c:pt>
                  <c:pt idx="702">
                    <c:v>30/7/15</c:v>
                  </c:pt>
                  <c:pt idx="703">
                    <c:v>30/7/15</c:v>
                  </c:pt>
                  <c:pt idx="704">
                    <c:v>30/7/15</c:v>
                  </c:pt>
                  <c:pt idx="705">
                    <c:v>30/7/15</c:v>
                  </c:pt>
                  <c:pt idx="706">
                    <c:v>30/7/15</c:v>
                  </c:pt>
                  <c:pt idx="707">
                    <c:v>30/7/15</c:v>
                  </c:pt>
                  <c:pt idx="708">
                    <c:v>30/7/15</c:v>
                  </c:pt>
                  <c:pt idx="709">
                    <c:v>30/7/15</c:v>
                  </c:pt>
                  <c:pt idx="710">
                    <c:v>30/7/15</c:v>
                  </c:pt>
                  <c:pt idx="711">
                    <c:v>30/7/15</c:v>
                  </c:pt>
                  <c:pt idx="712">
                    <c:v>30/7/15</c:v>
                  </c:pt>
                  <c:pt idx="713">
                    <c:v>30/7/15</c:v>
                  </c:pt>
                  <c:pt idx="714">
                    <c:v>30/7/15</c:v>
                  </c:pt>
                  <c:pt idx="715">
                    <c:v>30/7/15</c:v>
                  </c:pt>
                  <c:pt idx="716">
                    <c:v>30/7/15</c:v>
                  </c:pt>
                  <c:pt idx="717">
                    <c:v>30/7/15</c:v>
                  </c:pt>
                  <c:pt idx="718">
                    <c:v>30/7/15</c:v>
                  </c:pt>
                  <c:pt idx="719">
                    <c:v>30/7/15</c:v>
                  </c:pt>
                  <c:pt idx="720">
                    <c:v>30/7/15</c:v>
                  </c:pt>
                  <c:pt idx="721">
                    <c:v>30/7/15</c:v>
                  </c:pt>
                  <c:pt idx="722">
                    <c:v>30/7/15</c:v>
                  </c:pt>
                  <c:pt idx="723">
                    <c:v>30/7/15</c:v>
                  </c:pt>
                  <c:pt idx="724">
                    <c:v>30/7/15</c:v>
                  </c:pt>
                  <c:pt idx="725">
                    <c:v>30/7/15</c:v>
                  </c:pt>
                  <c:pt idx="726">
                    <c:v>30/7/15</c:v>
                  </c:pt>
                  <c:pt idx="727">
                    <c:v>30/7/15</c:v>
                  </c:pt>
                  <c:pt idx="728">
                    <c:v>30/7/15</c:v>
                  </c:pt>
                  <c:pt idx="729">
                    <c:v>30/7/15</c:v>
                  </c:pt>
                  <c:pt idx="730">
                    <c:v>30/7/15</c:v>
                  </c:pt>
                  <c:pt idx="731">
                    <c:v>30/7/15</c:v>
                  </c:pt>
                  <c:pt idx="732">
                    <c:v>30/7/15</c:v>
                  </c:pt>
                  <c:pt idx="733">
                    <c:v>30/7/15</c:v>
                  </c:pt>
                  <c:pt idx="734">
                    <c:v>30/7/15</c:v>
                  </c:pt>
                  <c:pt idx="735">
                    <c:v>30/7/15</c:v>
                  </c:pt>
                  <c:pt idx="736">
                    <c:v>30/7/15</c:v>
                  </c:pt>
                  <c:pt idx="737">
                    <c:v>30/7/15</c:v>
                  </c:pt>
                  <c:pt idx="738">
                    <c:v>30/7/15</c:v>
                  </c:pt>
                  <c:pt idx="739">
                    <c:v>30/7/15</c:v>
                  </c:pt>
                  <c:pt idx="740">
                    <c:v>30/7/15</c:v>
                  </c:pt>
                  <c:pt idx="741">
                    <c:v>30/7/15</c:v>
                  </c:pt>
                  <c:pt idx="742">
                    <c:v>30/7/15</c:v>
                  </c:pt>
                  <c:pt idx="743">
                    <c:v>30/7/15</c:v>
                  </c:pt>
                  <c:pt idx="744">
                    <c:v>30/7/15</c:v>
                  </c:pt>
                  <c:pt idx="745">
                    <c:v>30/7/15</c:v>
                  </c:pt>
                  <c:pt idx="746">
                    <c:v>30/7/15</c:v>
                  </c:pt>
                  <c:pt idx="747">
                    <c:v>30/7/15</c:v>
                  </c:pt>
                  <c:pt idx="748">
                    <c:v>30/7/15</c:v>
                  </c:pt>
                  <c:pt idx="749">
                    <c:v>30/7/15</c:v>
                  </c:pt>
                  <c:pt idx="750">
                    <c:v>30/7/15</c:v>
                  </c:pt>
                  <c:pt idx="751">
                    <c:v>30/7/15</c:v>
                  </c:pt>
                  <c:pt idx="752">
                    <c:v>30/7/15</c:v>
                  </c:pt>
                  <c:pt idx="753">
                    <c:v>30/7/15</c:v>
                  </c:pt>
                  <c:pt idx="754">
                    <c:v>30/7/15</c:v>
                  </c:pt>
                  <c:pt idx="755">
                    <c:v>30/7/15</c:v>
                  </c:pt>
                  <c:pt idx="756">
                    <c:v>30/7/15</c:v>
                  </c:pt>
                  <c:pt idx="757">
                    <c:v>30/7/15</c:v>
                  </c:pt>
                  <c:pt idx="758">
                    <c:v>30/7/15</c:v>
                  </c:pt>
                  <c:pt idx="759">
                    <c:v>30/7/15</c:v>
                  </c:pt>
                  <c:pt idx="760">
                    <c:v>30/7/15</c:v>
                  </c:pt>
                  <c:pt idx="761">
                    <c:v>30/7/15</c:v>
                  </c:pt>
                  <c:pt idx="762">
                    <c:v>30/7/15</c:v>
                  </c:pt>
                  <c:pt idx="763">
                    <c:v>30/7/15</c:v>
                  </c:pt>
                  <c:pt idx="764">
                    <c:v>30/7/15</c:v>
                  </c:pt>
                  <c:pt idx="765">
                    <c:v>30/7/15</c:v>
                  </c:pt>
                  <c:pt idx="766">
                    <c:v>30/7/15</c:v>
                  </c:pt>
                  <c:pt idx="767">
                    <c:v>30/7/15</c:v>
                  </c:pt>
                  <c:pt idx="768">
                    <c:v>30/7/15</c:v>
                  </c:pt>
                  <c:pt idx="769">
                    <c:v>30/7/15</c:v>
                  </c:pt>
                  <c:pt idx="770">
                    <c:v>30/7/15</c:v>
                  </c:pt>
                  <c:pt idx="771">
                    <c:v>30/7/15</c:v>
                  </c:pt>
                  <c:pt idx="772">
                    <c:v>30/7/15</c:v>
                  </c:pt>
                  <c:pt idx="773">
                    <c:v>30/7/15</c:v>
                  </c:pt>
                  <c:pt idx="774">
                    <c:v>30/7/15</c:v>
                  </c:pt>
                  <c:pt idx="775">
                    <c:v>30/7/15</c:v>
                  </c:pt>
                  <c:pt idx="776">
                    <c:v>30/7/15</c:v>
                  </c:pt>
                  <c:pt idx="777">
                    <c:v>30/7/15</c:v>
                  </c:pt>
                  <c:pt idx="778">
                    <c:v>30/7/15</c:v>
                  </c:pt>
                  <c:pt idx="779">
                    <c:v>30/7/15</c:v>
                  </c:pt>
                  <c:pt idx="780">
                    <c:v>30/7/15</c:v>
                  </c:pt>
                  <c:pt idx="781">
                    <c:v>30/7/15</c:v>
                  </c:pt>
                  <c:pt idx="782">
                    <c:v>30/7/15</c:v>
                  </c:pt>
                  <c:pt idx="783">
                    <c:v>30/7/15</c:v>
                  </c:pt>
                  <c:pt idx="784">
                    <c:v>30/7/15</c:v>
                  </c:pt>
                  <c:pt idx="785">
                    <c:v>30/7/15</c:v>
                  </c:pt>
                  <c:pt idx="786">
                    <c:v>30/7/15</c:v>
                  </c:pt>
                  <c:pt idx="787">
                    <c:v>30/7/15</c:v>
                  </c:pt>
                  <c:pt idx="788">
                    <c:v>30/7/15</c:v>
                  </c:pt>
                  <c:pt idx="789">
                    <c:v>30/7/15</c:v>
                  </c:pt>
                  <c:pt idx="790">
                    <c:v>30/7/15</c:v>
                  </c:pt>
                  <c:pt idx="791">
                    <c:v>30/7/15</c:v>
                  </c:pt>
                  <c:pt idx="792">
                    <c:v>30/7/15</c:v>
                  </c:pt>
                  <c:pt idx="793">
                    <c:v>30/7/15</c:v>
                  </c:pt>
                  <c:pt idx="794">
                    <c:v>30/7/15</c:v>
                  </c:pt>
                  <c:pt idx="795">
                    <c:v>30/7/15</c:v>
                  </c:pt>
                  <c:pt idx="796">
                    <c:v>30/7/15</c:v>
                  </c:pt>
                  <c:pt idx="797">
                    <c:v>30/7/15</c:v>
                  </c:pt>
                  <c:pt idx="798">
                    <c:v>30/7/15</c:v>
                  </c:pt>
                  <c:pt idx="799">
                    <c:v>30/7/15</c:v>
                  </c:pt>
                  <c:pt idx="800">
                    <c:v>30/7/15</c:v>
                  </c:pt>
                  <c:pt idx="801">
                    <c:v>30/7/15</c:v>
                  </c:pt>
                  <c:pt idx="802">
                    <c:v>30/7/15</c:v>
                  </c:pt>
                  <c:pt idx="803">
                    <c:v>30/7/15</c:v>
                  </c:pt>
                  <c:pt idx="804">
                    <c:v>30/7/15</c:v>
                  </c:pt>
                  <c:pt idx="805">
                    <c:v>30/7/15</c:v>
                  </c:pt>
                  <c:pt idx="806">
                    <c:v>30/7/15</c:v>
                  </c:pt>
                  <c:pt idx="807">
                    <c:v>30/7/15</c:v>
                  </c:pt>
                  <c:pt idx="808">
                    <c:v>30/7/15</c:v>
                  </c:pt>
                  <c:pt idx="809">
                    <c:v>30/7/15</c:v>
                  </c:pt>
                  <c:pt idx="810">
                    <c:v>30/7/15</c:v>
                  </c:pt>
                  <c:pt idx="811">
                    <c:v>30/7/15</c:v>
                  </c:pt>
                  <c:pt idx="812">
                    <c:v>30/7/15</c:v>
                  </c:pt>
                  <c:pt idx="813">
                    <c:v>30/7/15</c:v>
                  </c:pt>
                  <c:pt idx="814">
                    <c:v>30/7/15</c:v>
                  </c:pt>
                  <c:pt idx="815">
                    <c:v>30/7/15</c:v>
                  </c:pt>
                  <c:pt idx="816">
                    <c:v>30/7/15</c:v>
                  </c:pt>
                  <c:pt idx="817">
                    <c:v>30/7/15</c:v>
                  </c:pt>
                  <c:pt idx="818">
                    <c:v>30/7/15</c:v>
                  </c:pt>
                  <c:pt idx="819">
                    <c:v>30/7/15</c:v>
                  </c:pt>
                  <c:pt idx="820">
                    <c:v>30/7/15</c:v>
                  </c:pt>
                  <c:pt idx="821">
                    <c:v>30/7/15</c:v>
                  </c:pt>
                  <c:pt idx="822">
                    <c:v>30/7/15</c:v>
                  </c:pt>
                  <c:pt idx="823">
                    <c:v>30/7/15</c:v>
                  </c:pt>
                  <c:pt idx="824">
                    <c:v>30/7/15</c:v>
                  </c:pt>
                  <c:pt idx="825">
                    <c:v>30/7/15</c:v>
                  </c:pt>
                  <c:pt idx="826">
                    <c:v>30/7/15</c:v>
                  </c:pt>
                  <c:pt idx="827">
                    <c:v>30/7/15</c:v>
                  </c:pt>
                  <c:pt idx="828">
                    <c:v>30/7/15</c:v>
                  </c:pt>
                  <c:pt idx="829">
                    <c:v>30/7/15</c:v>
                  </c:pt>
                  <c:pt idx="830">
                    <c:v>30/7/15</c:v>
                  </c:pt>
                  <c:pt idx="831">
                    <c:v>30/7/15</c:v>
                  </c:pt>
                  <c:pt idx="832">
                    <c:v>30/7/15</c:v>
                  </c:pt>
                  <c:pt idx="833">
                    <c:v>30/7/15</c:v>
                  </c:pt>
                  <c:pt idx="834">
                    <c:v>30/7/15</c:v>
                  </c:pt>
                  <c:pt idx="835">
                    <c:v>30/7/15</c:v>
                  </c:pt>
                  <c:pt idx="836">
                    <c:v>30/7/15</c:v>
                  </c:pt>
                  <c:pt idx="837">
                    <c:v>30/7/15</c:v>
                  </c:pt>
                  <c:pt idx="838">
                    <c:v>30/7/15</c:v>
                  </c:pt>
                  <c:pt idx="839">
                    <c:v>30/7/15</c:v>
                  </c:pt>
                  <c:pt idx="840">
                    <c:v>30/7/15</c:v>
                  </c:pt>
                  <c:pt idx="841">
                    <c:v>30/7/15</c:v>
                  </c:pt>
                  <c:pt idx="842">
                    <c:v>30/7/15</c:v>
                  </c:pt>
                  <c:pt idx="843">
                    <c:v>30/7/15</c:v>
                  </c:pt>
                  <c:pt idx="844">
                    <c:v>30/7/15</c:v>
                  </c:pt>
                  <c:pt idx="845">
                    <c:v>30/7/15</c:v>
                  </c:pt>
                  <c:pt idx="846">
                    <c:v>30/7/15</c:v>
                  </c:pt>
                  <c:pt idx="847">
                    <c:v>30/7/15</c:v>
                  </c:pt>
                  <c:pt idx="848">
                    <c:v>30/7/15</c:v>
                  </c:pt>
                  <c:pt idx="849">
                    <c:v>30/7/15</c:v>
                  </c:pt>
                  <c:pt idx="850">
                    <c:v>30/7/15</c:v>
                  </c:pt>
                  <c:pt idx="851">
                    <c:v>30/7/15</c:v>
                  </c:pt>
                  <c:pt idx="852">
                    <c:v>30/7/15</c:v>
                  </c:pt>
                  <c:pt idx="853">
                    <c:v>30/7/15</c:v>
                  </c:pt>
                  <c:pt idx="854">
                    <c:v>30/7/15</c:v>
                  </c:pt>
                  <c:pt idx="855">
                    <c:v>30/7/15</c:v>
                  </c:pt>
                  <c:pt idx="856">
                    <c:v>30/7/15</c:v>
                  </c:pt>
                  <c:pt idx="857">
                    <c:v>30/7/15</c:v>
                  </c:pt>
                  <c:pt idx="858">
                    <c:v>30/7/15</c:v>
                  </c:pt>
                  <c:pt idx="859">
                    <c:v>30/7/15</c:v>
                  </c:pt>
                  <c:pt idx="860">
                    <c:v>30/7/15</c:v>
                  </c:pt>
                  <c:pt idx="861">
                    <c:v>30/7/15</c:v>
                  </c:pt>
                  <c:pt idx="862">
                    <c:v>30/7/15</c:v>
                  </c:pt>
                  <c:pt idx="863">
                    <c:v>30/7/15</c:v>
                  </c:pt>
                  <c:pt idx="864">
                    <c:v>30/7/15</c:v>
                  </c:pt>
                  <c:pt idx="865">
                    <c:v>30/7/15</c:v>
                  </c:pt>
                  <c:pt idx="866">
                    <c:v>30/7/15</c:v>
                  </c:pt>
                  <c:pt idx="867">
                    <c:v>30/7/15</c:v>
                  </c:pt>
                  <c:pt idx="868">
                    <c:v>30/7/15</c:v>
                  </c:pt>
                  <c:pt idx="869">
                    <c:v>30/7/15</c:v>
                  </c:pt>
                  <c:pt idx="870">
                    <c:v>30/7/15</c:v>
                  </c:pt>
                  <c:pt idx="871">
                    <c:v>30/7/15</c:v>
                  </c:pt>
                  <c:pt idx="872">
                    <c:v>30/7/15</c:v>
                  </c:pt>
                  <c:pt idx="873">
                    <c:v>30/7/15</c:v>
                  </c:pt>
                  <c:pt idx="874">
                    <c:v>30/7/15</c:v>
                  </c:pt>
                  <c:pt idx="875">
                    <c:v>30/7/15</c:v>
                  </c:pt>
                  <c:pt idx="876">
                    <c:v>30/7/15</c:v>
                  </c:pt>
                  <c:pt idx="877">
                    <c:v>30/7/15</c:v>
                  </c:pt>
                  <c:pt idx="878">
                    <c:v>30/7/15</c:v>
                  </c:pt>
                  <c:pt idx="879">
                    <c:v>30/7/15</c:v>
                  </c:pt>
                  <c:pt idx="880">
                    <c:v>30/7/15</c:v>
                  </c:pt>
                  <c:pt idx="881">
                    <c:v>30/7/15</c:v>
                  </c:pt>
                  <c:pt idx="882">
                    <c:v>30/7/15</c:v>
                  </c:pt>
                  <c:pt idx="883">
                    <c:v>30/7/15</c:v>
                  </c:pt>
                  <c:pt idx="884">
                    <c:v>30/7/15</c:v>
                  </c:pt>
                  <c:pt idx="885">
                    <c:v>30/7/15</c:v>
                  </c:pt>
                  <c:pt idx="886">
                    <c:v>30/7/15</c:v>
                  </c:pt>
                  <c:pt idx="887">
                    <c:v>30/7/15</c:v>
                  </c:pt>
                  <c:pt idx="888">
                    <c:v>30/7/15</c:v>
                  </c:pt>
                  <c:pt idx="889">
                    <c:v>30/7/15</c:v>
                  </c:pt>
                  <c:pt idx="890">
                    <c:v>30/7/15</c:v>
                  </c:pt>
                  <c:pt idx="891">
                    <c:v>30/7/15</c:v>
                  </c:pt>
                  <c:pt idx="892">
                    <c:v>30/7/15</c:v>
                  </c:pt>
                  <c:pt idx="893">
                    <c:v>30/7/15</c:v>
                  </c:pt>
                  <c:pt idx="894">
                    <c:v>30/7/15</c:v>
                  </c:pt>
                  <c:pt idx="895">
                    <c:v>30/7/15</c:v>
                  </c:pt>
                  <c:pt idx="896">
                    <c:v>30/7/15</c:v>
                  </c:pt>
                  <c:pt idx="897">
                    <c:v>30/7/15</c:v>
                  </c:pt>
                  <c:pt idx="898">
                    <c:v>30/7/15</c:v>
                  </c:pt>
                  <c:pt idx="899">
                    <c:v>30/7/15</c:v>
                  </c:pt>
                  <c:pt idx="900">
                    <c:v>30/7/15</c:v>
                  </c:pt>
                  <c:pt idx="901">
                    <c:v>30/7/15</c:v>
                  </c:pt>
                  <c:pt idx="902">
                    <c:v>30/7/15</c:v>
                  </c:pt>
                  <c:pt idx="903">
                    <c:v>30/7/15</c:v>
                  </c:pt>
                  <c:pt idx="904">
                    <c:v>30/7/15</c:v>
                  </c:pt>
                  <c:pt idx="905">
                    <c:v>30/7/15</c:v>
                  </c:pt>
                  <c:pt idx="906">
                    <c:v>30/7/15</c:v>
                  </c:pt>
                  <c:pt idx="907">
                    <c:v>30/7/15</c:v>
                  </c:pt>
                  <c:pt idx="908">
                    <c:v>30/7/15</c:v>
                  </c:pt>
                  <c:pt idx="909">
                    <c:v>30/7/15</c:v>
                  </c:pt>
                  <c:pt idx="910">
                    <c:v>30/7/15</c:v>
                  </c:pt>
                  <c:pt idx="911">
                    <c:v>30/7/15</c:v>
                  </c:pt>
                  <c:pt idx="912">
                    <c:v>30/7/15</c:v>
                  </c:pt>
                  <c:pt idx="913">
                    <c:v>30/7/15</c:v>
                  </c:pt>
                  <c:pt idx="914">
                    <c:v>30/7/15</c:v>
                  </c:pt>
                  <c:pt idx="915">
                    <c:v>30/7/15</c:v>
                  </c:pt>
                  <c:pt idx="916">
                    <c:v>30/7/15</c:v>
                  </c:pt>
                  <c:pt idx="917">
                    <c:v>30/7/15</c:v>
                  </c:pt>
                  <c:pt idx="918">
                    <c:v>30/7/15</c:v>
                  </c:pt>
                  <c:pt idx="919">
                    <c:v>30/7/15</c:v>
                  </c:pt>
                  <c:pt idx="920">
                    <c:v>30/7/15</c:v>
                  </c:pt>
                  <c:pt idx="921">
                    <c:v>30/7/15</c:v>
                  </c:pt>
                  <c:pt idx="922">
                    <c:v>30/7/15</c:v>
                  </c:pt>
                  <c:pt idx="923">
                    <c:v>30/7/15</c:v>
                  </c:pt>
                  <c:pt idx="924">
                    <c:v>30/7/15</c:v>
                  </c:pt>
                  <c:pt idx="925">
                    <c:v>30/7/15</c:v>
                  </c:pt>
                  <c:pt idx="926">
                    <c:v>30/7/15</c:v>
                  </c:pt>
                  <c:pt idx="927">
                    <c:v>30/7/15</c:v>
                  </c:pt>
                  <c:pt idx="928">
                    <c:v>30/7/15</c:v>
                  </c:pt>
                  <c:pt idx="929">
                    <c:v>30/7/15</c:v>
                  </c:pt>
                  <c:pt idx="930">
                    <c:v>30/7/15</c:v>
                  </c:pt>
                  <c:pt idx="931">
                    <c:v>30/7/15</c:v>
                  </c:pt>
                  <c:pt idx="932">
                    <c:v>30/7/15</c:v>
                  </c:pt>
                  <c:pt idx="933">
                    <c:v>30/7/15</c:v>
                  </c:pt>
                  <c:pt idx="934">
                    <c:v>30/7/15</c:v>
                  </c:pt>
                  <c:pt idx="935">
                    <c:v>30/7/15</c:v>
                  </c:pt>
                  <c:pt idx="936">
                    <c:v>30/7/15</c:v>
                  </c:pt>
                  <c:pt idx="937">
                    <c:v>30/7/15</c:v>
                  </c:pt>
                  <c:pt idx="938">
                    <c:v>30/7/15</c:v>
                  </c:pt>
                  <c:pt idx="939">
                    <c:v>30/7/15</c:v>
                  </c:pt>
                  <c:pt idx="940">
                    <c:v>30/7/15</c:v>
                  </c:pt>
                  <c:pt idx="941">
                    <c:v>30/7/15</c:v>
                  </c:pt>
                  <c:pt idx="942">
                    <c:v>30/7/15</c:v>
                  </c:pt>
                  <c:pt idx="943">
                    <c:v>30/7/15</c:v>
                  </c:pt>
                  <c:pt idx="944">
                    <c:v>30/7/15</c:v>
                  </c:pt>
                  <c:pt idx="945">
                    <c:v>30/7/15</c:v>
                  </c:pt>
                  <c:pt idx="946">
                    <c:v>30/7/15</c:v>
                  </c:pt>
                  <c:pt idx="947">
                    <c:v>30/7/15</c:v>
                  </c:pt>
                  <c:pt idx="948">
                    <c:v>30/7/15</c:v>
                  </c:pt>
                  <c:pt idx="949">
                    <c:v>30/7/15</c:v>
                  </c:pt>
                  <c:pt idx="950">
                    <c:v>30/7/15</c:v>
                  </c:pt>
                  <c:pt idx="951">
                    <c:v>30/7/15</c:v>
                  </c:pt>
                  <c:pt idx="952">
                    <c:v>30/7/15</c:v>
                  </c:pt>
                  <c:pt idx="953">
                    <c:v>30/7/15</c:v>
                  </c:pt>
                  <c:pt idx="954">
                    <c:v>30/7/15</c:v>
                  </c:pt>
                  <c:pt idx="955">
                    <c:v>30/7/15</c:v>
                  </c:pt>
                  <c:pt idx="956">
                    <c:v>30/7/15</c:v>
                  </c:pt>
                  <c:pt idx="957">
                    <c:v>30/7/15</c:v>
                  </c:pt>
                  <c:pt idx="958">
                    <c:v>30/7/15</c:v>
                  </c:pt>
                  <c:pt idx="959">
                    <c:v>30/7/15</c:v>
                  </c:pt>
                  <c:pt idx="960">
                    <c:v>30/7/15</c:v>
                  </c:pt>
                  <c:pt idx="961">
                    <c:v>30/7/15</c:v>
                  </c:pt>
                  <c:pt idx="962">
                    <c:v>30/7/15</c:v>
                  </c:pt>
                  <c:pt idx="963">
                    <c:v>30/7/15</c:v>
                  </c:pt>
                  <c:pt idx="964">
                    <c:v>30/7/15</c:v>
                  </c:pt>
                  <c:pt idx="965">
                    <c:v>30/7/15</c:v>
                  </c:pt>
                  <c:pt idx="966">
                    <c:v>30/7/15</c:v>
                  </c:pt>
                  <c:pt idx="967">
                    <c:v>30/7/15</c:v>
                  </c:pt>
                  <c:pt idx="968">
                    <c:v>30/7/15</c:v>
                  </c:pt>
                  <c:pt idx="969">
                    <c:v>30/7/15</c:v>
                  </c:pt>
                  <c:pt idx="970">
                    <c:v>30/7/15</c:v>
                  </c:pt>
                  <c:pt idx="971">
                    <c:v>30/7/15</c:v>
                  </c:pt>
                  <c:pt idx="972">
                    <c:v>30/7/15</c:v>
                  </c:pt>
                  <c:pt idx="973">
                    <c:v>30/7/15</c:v>
                  </c:pt>
                  <c:pt idx="974">
                    <c:v>30/7/15</c:v>
                  </c:pt>
                  <c:pt idx="975">
                    <c:v>30/7/15</c:v>
                  </c:pt>
                  <c:pt idx="976">
                    <c:v>30/7/15</c:v>
                  </c:pt>
                  <c:pt idx="977">
                    <c:v>30/7/15</c:v>
                  </c:pt>
                  <c:pt idx="978">
                    <c:v>30/7/15</c:v>
                  </c:pt>
                  <c:pt idx="979">
                    <c:v>30/7/15</c:v>
                  </c:pt>
                  <c:pt idx="980">
                    <c:v>30/7/15</c:v>
                  </c:pt>
                  <c:pt idx="981">
                    <c:v>30/7/15</c:v>
                  </c:pt>
                  <c:pt idx="982">
                    <c:v>30/7/15</c:v>
                  </c:pt>
                  <c:pt idx="983">
                    <c:v>30/7/15</c:v>
                  </c:pt>
                  <c:pt idx="984">
                    <c:v>30/7/15</c:v>
                  </c:pt>
                  <c:pt idx="985">
                    <c:v>30/7/15</c:v>
                  </c:pt>
                  <c:pt idx="986">
                    <c:v>30/7/15</c:v>
                  </c:pt>
                  <c:pt idx="987">
                    <c:v>30/7/15</c:v>
                  </c:pt>
                  <c:pt idx="988">
                    <c:v>30/7/15</c:v>
                  </c:pt>
                  <c:pt idx="989">
                    <c:v>30/7/15</c:v>
                  </c:pt>
                  <c:pt idx="990">
                    <c:v>30/7/15</c:v>
                  </c:pt>
                  <c:pt idx="991">
                    <c:v>30/7/15</c:v>
                  </c:pt>
                  <c:pt idx="992">
                    <c:v>30/7/15</c:v>
                  </c:pt>
                  <c:pt idx="993">
                    <c:v>30/7/15</c:v>
                  </c:pt>
                  <c:pt idx="994">
                    <c:v>30/7/15</c:v>
                  </c:pt>
                  <c:pt idx="995">
                    <c:v>30/7/15</c:v>
                  </c:pt>
                  <c:pt idx="996">
                    <c:v>30/7/15</c:v>
                  </c:pt>
                  <c:pt idx="997">
                    <c:v>30/7/15</c:v>
                  </c:pt>
                  <c:pt idx="998">
                    <c:v>30/7/15</c:v>
                  </c:pt>
                  <c:pt idx="999">
                    <c:v>30/7/15</c:v>
                  </c:pt>
                  <c:pt idx="1000">
                    <c:v>30/7/15</c:v>
                  </c:pt>
                  <c:pt idx="1001">
                    <c:v>30/7/15</c:v>
                  </c:pt>
                  <c:pt idx="1002">
                    <c:v>30/7/15</c:v>
                  </c:pt>
                  <c:pt idx="1003">
                    <c:v>30/7/15</c:v>
                  </c:pt>
                  <c:pt idx="1004">
                    <c:v>30/7/15</c:v>
                  </c:pt>
                  <c:pt idx="1005">
                    <c:v>30/7/15</c:v>
                  </c:pt>
                  <c:pt idx="1006">
                    <c:v>30/7/15</c:v>
                  </c:pt>
                  <c:pt idx="1007">
                    <c:v>30/7/15</c:v>
                  </c:pt>
                  <c:pt idx="1008">
                    <c:v>30/7/15</c:v>
                  </c:pt>
                  <c:pt idx="1009">
                    <c:v>30/7/15</c:v>
                  </c:pt>
                  <c:pt idx="1010">
                    <c:v>30/7/15</c:v>
                  </c:pt>
                  <c:pt idx="1011">
                    <c:v>30/7/15</c:v>
                  </c:pt>
                  <c:pt idx="1012">
                    <c:v>30/7/15</c:v>
                  </c:pt>
                  <c:pt idx="1013">
                    <c:v>30/7/15</c:v>
                  </c:pt>
                  <c:pt idx="1014">
                    <c:v>30/7/15</c:v>
                  </c:pt>
                  <c:pt idx="1015">
                    <c:v>30/7/15</c:v>
                  </c:pt>
                  <c:pt idx="1016">
                    <c:v>30/7/15</c:v>
                  </c:pt>
                  <c:pt idx="1017">
                    <c:v>30/7/15</c:v>
                  </c:pt>
                  <c:pt idx="1018">
                    <c:v>30/7/15</c:v>
                  </c:pt>
                  <c:pt idx="1019">
                    <c:v>30/7/15</c:v>
                  </c:pt>
                  <c:pt idx="1020">
                    <c:v>30/7/15</c:v>
                  </c:pt>
                  <c:pt idx="1021">
                    <c:v>30/7/15</c:v>
                  </c:pt>
                  <c:pt idx="1022">
                    <c:v>30/7/15</c:v>
                  </c:pt>
                  <c:pt idx="1023">
                    <c:v>30/7/15</c:v>
                  </c:pt>
                  <c:pt idx="1024">
                    <c:v>30/7/15</c:v>
                  </c:pt>
                  <c:pt idx="1025">
                    <c:v>30/7/15</c:v>
                  </c:pt>
                  <c:pt idx="1026">
                    <c:v>30/7/15</c:v>
                  </c:pt>
                  <c:pt idx="1027">
                    <c:v>30/7/15</c:v>
                  </c:pt>
                  <c:pt idx="1028">
                    <c:v>30/7/15</c:v>
                  </c:pt>
                  <c:pt idx="1029">
                    <c:v>30/7/15</c:v>
                  </c:pt>
                  <c:pt idx="1030">
                    <c:v>30/7/15</c:v>
                  </c:pt>
                  <c:pt idx="1031">
                    <c:v>30/7/15</c:v>
                  </c:pt>
                  <c:pt idx="1032">
                    <c:v>30/7/15</c:v>
                  </c:pt>
                  <c:pt idx="1033">
                    <c:v>30/7/15</c:v>
                  </c:pt>
                  <c:pt idx="1034">
                    <c:v>30/7/15</c:v>
                  </c:pt>
                  <c:pt idx="1035">
                    <c:v>30/7/15</c:v>
                  </c:pt>
                  <c:pt idx="1036">
                    <c:v>30/7/15</c:v>
                  </c:pt>
                  <c:pt idx="1037">
                    <c:v>30/7/15</c:v>
                  </c:pt>
                  <c:pt idx="1038">
                    <c:v>30/7/15</c:v>
                  </c:pt>
                  <c:pt idx="1039">
                    <c:v>30/7/15</c:v>
                  </c:pt>
                  <c:pt idx="1040">
                    <c:v>30/7/15</c:v>
                  </c:pt>
                  <c:pt idx="1041">
                    <c:v>30/7/15</c:v>
                  </c:pt>
                  <c:pt idx="1042">
                    <c:v>30/7/15</c:v>
                  </c:pt>
                  <c:pt idx="1043">
                    <c:v>30/7/15</c:v>
                  </c:pt>
                  <c:pt idx="1044">
                    <c:v>30/7/15</c:v>
                  </c:pt>
                  <c:pt idx="1045">
                    <c:v>30/7/15</c:v>
                  </c:pt>
                  <c:pt idx="1046">
                    <c:v>30/7/15</c:v>
                  </c:pt>
                  <c:pt idx="1047">
                    <c:v>30/7/15</c:v>
                  </c:pt>
                  <c:pt idx="1048">
                    <c:v>30/7/15</c:v>
                  </c:pt>
                  <c:pt idx="1049">
                    <c:v>30/7/15</c:v>
                  </c:pt>
                  <c:pt idx="1050">
                    <c:v>30/7/15</c:v>
                  </c:pt>
                  <c:pt idx="1051">
                    <c:v>30/7/15</c:v>
                  </c:pt>
                  <c:pt idx="1052">
                    <c:v>30/7/15</c:v>
                  </c:pt>
                  <c:pt idx="1053">
                    <c:v>30/7/15</c:v>
                  </c:pt>
                  <c:pt idx="1054">
                    <c:v>30/7/15</c:v>
                  </c:pt>
                  <c:pt idx="1055">
                    <c:v>30/7/15</c:v>
                  </c:pt>
                  <c:pt idx="1056">
                    <c:v>30/7/15</c:v>
                  </c:pt>
                  <c:pt idx="1057">
                    <c:v>30/7/15</c:v>
                  </c:pt>
                </c:lvl>
              </c:multiLvlStrCache>
            </c:multiLvlStrRef>
          </c:xVal>
          <c:yVal>
            <c:numRef>
              <c:f>Sheet1!$D$4:$D$1061</c:f>
              <c:numCache>
                <c:formatCode>General</c:formatCode>
                <c:ptCount val="1058"/>
                <c:pt idx="0">
                  <c:v>1003.682</c:v>
                </c:pt>
                <c:pt idx="1">
                  <c:v>1003.6603</c:v>
                </c:pt>
                <c:pt idx="2">
                  <c:v>1003.6364</c:v>
                </c:pt>
                <c:pt idx="3">
                  <c:v>1003.5944</c:v>
                </c:pt>
                <c:pt idx="4">
                  <c:v>1003.6153</c:v>
                </c:pt>
                <c:pt idx="5">
                  <c:v>1003.6312</c:v>
                </c:pt>
                <c:pt idx="6">
                  <c:v>1003.6279</c:v>
                </c:pt>
                <c:pt idx="7">
                  <c:v>1003.71</c:v>
                </c:pt>
                <c:pt idx="8">
                  <c:v>1003.8604</c:v>
                </c:pt>
                <c:pt idx="9">
                  <c:v>1003.8789</c:v>
                </c:pt>
                <c:pt idx="10">
                  <c:v>1003.9734999999999</c:v>
                </c:pt>
                <c:pt idx="11">
                  <c:v>1004.0044</c:v>
                </c:pt>
                <c:pt idx="12">
                  <c:v>1004.1432</c:v>
                </c:pt>
                <c:pt idx="13">
                  <c:v>1004.1523999999999</c:v>
                </c:pt>
                <c:pt idx="14">
                  <c:v>1004.0009</c:v>
                </c:pt>
                <c:pt idx="15">
                  <c:v>1003.9530999999999</c:v>
                </c:pt>
                <c:pt idx="16">
                  <c:v>1003.956</c:v>
                </c:pt>
                <c:pt idx="17">
                  <c:v>1003.931</c:v>
                </c:pt>
                <c:pt idx="18">
                  <c:v>1003.9564</c:v>
                </c:pt>
                <c:pt idx="19">
                  <c:v>1003.9494999999999</c:v>
                </c:pt>
                <c:pt idx="20">
                  <c:v>1003.8936</c:v>
                </c:pt>
                <c:pt idx="21">
                  <c:v>1003.8931</c:v>
                </c:pt>
                <c:pt idx="22">
                  <c:v>1003.8452</c:v>
                </c:pt>
                <c:pt idx="23">
                  <c:v>1003.794</c:v>
                </c:pt>
                <c:pt idx="24">
                  <c:v>1003.8048</c:v>
                </c:pt>
                <c:pt idx="25">
                  <c:v>1003.7474999999999</c:v>
                </c:pt>
                <c:pt idx="26">
                  <c:v>1003.7154</c:v>
                </c:pt>
                <c:pt idx="27">
                  <c:v>1003.6661</c:v>
                </c:pt>
                <c:pt idx="28">
                  <c:v>1003.6237</c:v>
                </c:pt>
                <c:pt idx="29">
                  <c:v>1003.5942</c:v>
                </c:pt>
                <c:pt idx="30">
                  <c:v>1003.58</c:v>
                </c:pt>
                <c:pt idx="31">
                  <c:v>1003.5202</c:v>
                </c:pt>
                <c:pt idx="32">
                  <c:v>1003.5239</c:v>
                </c:pt>
                <c:pt idx="33">
                  <c:v>1003.5103</c:v>
                </c:pt>
                <c:pt idx="34">
                  <c:v>1003.4924999999999</c:v>
                </c:pt>
                <c:pt idx="35">
                  <c:v>1003.4918</c:v>
                </c:pt>
                <c:pt idx="36">
                  <c:v>1003.4489</c:v>
                </c:pt>
                <c:pt idx="37">
                  <c:v>1003.454</c:v>
                </c:pt>
                <c:pt idx="38">
                  <c:v>1003.4239</c:v>
                </c:pt>
                <c:pt idx="39">
                  <c:v>1003.4176</c:v>
                </c:pt>
                <c:pt idx="40">
                  <c:v>1003.3334</c:v>
                </c:pt>
                <c:pt idx="41">
                  <c:v>1003.3198</c:v>
                </c:pt>
                <c:pt idx="42">
                  <c:v>1003.3439</c:v>
                </c:pt>
                <c:pt idx="43">
                  <c:v>1003.3476000000001</c:v>
                </c:pt>
                <c:pt idx="44">
                  <c:v>1003.3436</c:v>
                </c:pt>
                <c:pt idx="45">
                  <c:v>1003.3827</c:v>
                </c:pt>
                <c:pt idx="46">
                  <c:v>1003.3765</c:v>
                </c:pt>
                <c:pt idx="47">
                  <c:v>1003.3856</c:v>
                </c:pt>
                <c:pt idx="48">
                  <c:v>1003.421</c:v>
                </c:pt>
                <c:pt idx="49">
                  <c:v>1003.4078</c:v>
                </c:pt>
                <c:pt idx="50">
                  <c:v>1003.4091</c:v>
                </c:pt>
                <c:pt idx="51">
                  <c:v>1003.3878</c:v>
                </c:pt>
                <c:pt idx="52">
                  <c:v>1003.3825000000001</c:v>
                </c:pt>
                <c:pt idx="53">
                  <c:v>1003.3515</c:v>
                </c:pt>
                <c:pt idx="54">
                  <c:v>1003.3751</c:v>
                </c:pt>
                <c:pt idx="55">
                  <c:v>1003.3834000000001</c:v>
                </c:pt>
                <c:pt idx="56">
                  <c:v>1003.3463</c:v>
                </c:pt>
                <c:pt idx="57">
                  <c:v>1003.3680000000001</c:v>
                </c:pt>
                <c:pt idx="58">
                  <c:v>1003.4061</c:v>
                </c:pt>
                <c:pt idx="59">
                  <c:v>1003.4041</c:v>
                </c:pt>
                <c:pt idx="60">
                  <c:v>1003.4147</c:v>
                </c:pt>
                <c:pt idx="61">
                  <c:v>1003.4297</c:v>
                </c:pt>
                <c:pt idx="62">
                  <c:v>1003.4465</c:v>
                </c:pt>
                <c:pt idx="63">
                  <c:v>1003.4105</c:v>
                </c:pt>
                <c:pt idx="64">
                  <c:v>1003.4372</c:v>
                </c:pt>
                <c:pt idx="65">
                  <c:v>1003.423</c:v>
                </c:pt>
                <c:pt idx="66">
                  <c:v>1003.4101000000001</c:v>
                </c:pt>
                <c:pt idx="67">
                  <c:v>1003.4014</c:v>
                </c:pt>
                <c:pt idx="68">
                  <c:v>1003.3582</c:v>
                </c:pt>
                <c:pt idx="69">
                  <c:v>1003.3833</c:v>
                </c:pt>
                <c:pt idx="70">
                  <c:v>1003.3529</c:v>
                </c:pt>
                <c:pt idx="71">
                  <c:v>1003.3456</c:v>
                </c:pt>
                <c:pt idx="72">
                  <c:v>1003.3785</c:v>
                </c:pt>
                <c:pt idx="73">
                  <c:v>1003.3858</c:v>
                </c:pt>
                <c:pt idx="74">
                  <c:v>1003.4229</c:v>
                </c:pt>
                <c:pt idx="75">
                  <c:v>1003.4219000000001</c:v>
                </c:pt>
                <c:pt idx="76">
                  <c:v>1003.4816</c:v>
                </c:pt>
                <c:pt idx="77">
                  <c:v>1003.5222</c:v>
                </c:pt>
                <c:pt idx="78">
                  <c:v>1003.5205999999999</c:v>
                </c:pt>
                <c:pt idx="79">
                  <c:v>1003.4931</c:v>
                </c:pt>
                <c:pt idx="80">
                  <c:v>1003.4763</c:v>
                </c:pt>
                <c:pt idx="81">
                  <c:v>1003.4761999999999</c:v>
                </c:pt>
                <c:pt idx="82">
                  <c:v>1003.4779</c:v>
                </c:pt>
                <c:pt idx="83">
                  <c:v>1003.4319</c:v>
                </c:pt>
                <c:pt idx="84">
                  <c:v>1003.3636</c:v>
                </c:pt>
                <c:pt idx="85">
                  <c:v>1003.359</c:v>
                </c:pt>
                <c:pt idx="86">
                  <c:v>1003.3334</c:v>
                </c:pt>
                <c:pt idx="87">
                  <c:v>1003.2821</c:v>
                </c:pt>
                <c:pt idx="88">
                  <c:v>1003.2858</c:v>
                </c:pt>
                <c:pt idx="89">
                  <c:v>1003.2646999999999</c:v>
                </c:pt>
                <c:pt idx="90">
                  <c:v>1003.2496</c:v>
                </c:pt>
                <c:pt idx="91">
                  <c:v>1003.215</c:v>
                </c:pt>
                <c:pt idx="92">
                  <c:v>1003.2029</c:v>
                </c:pt>
                <c:pt idx="93">
                  <c:v>1003.1961</c:v>
                </c:pt>
                <c:pt idx="94">
                  <c:v>1003.2211</c:v>
                </c:pt>
                <c:pt idx="95">
                  <c:v>1003.1862</c:v>
                </c:pt>
                <c:pt idx="96">
                  <c:v>1003.1916</c:v>
                </c:pt>
                <c:pt idx="97">
                  <c:v>1003.2007</c:v>
                </c:pt>
                <c:pt idx="98">
                  <c:v>1003.2345</c:v>
                </c:pt>
                <c:pt idx="99">
                  <c:v>1003.2166</c:v>
                </c:pt>
                <c:pt idx="100">
                  <c:v>1003.234</c:v>
                </c:pt>
                <c:pt idx="101">
                  <c:v>1003.2487</c:v>
                </c:pt>
                <c:pt idx="102">
                  <c:v>1003.249</c:v>
                </c:pt>
                <c:pt idx="103">
                  <c:v>1003.2863</c:v>
                </c:pt>
                <c:pt idx="104">
                  <c:v>1003.2681</c:v>
                </c:pt>
                <c:pt idx="105">
                  <c:v>1003.2989</c:v>
                </c:pt>
                <c:pt idx="106">
                  <c:v>1003.2814</c:v>
                </c:pt>
                <c:pt idx="107">
                  <c:v>1003.2871</c:v>
                </c:pt>
                <c:pt idx="108">
                  <c:v>1003.2829</c:v>
                </c:pt>
                <c:pt idx="109">
                  <c:v>1003.2797</c:v>
                </c:pt>
                <c:pt idx="110">
                  <c:v>1003.2593000000001</c:v>
                </c:pt>
                <c:pt idx="111">
                  <c:v>1003.2578999999999</c:v>
                </c:pt>
                <c:pt idx="112">
                  <c:v>1003.2326</c:v>
                </c:pt>
                <c:pt idx="113">
                  <c:v>1003.236</c:v>
                </c:pt>
                <c:pt idx="114">
                  <c:v>1003.1808</c:v>
                </c:pt>
                <c:pt idx="115">
                  <c:v>1003.1781999999999</c:v>
                </c:pt>
                <c:pt idx="116">
                  <c:v>1003.1442</c:v>
                </c:pt>
                <c:pt idx="117">
                  <c:v>1003.1122</c:v>
                </c:pt>
                <c:pt idx="118">
                  <c:v>1003.1082</c:v>
                </c:pt>
                <c:pt idx="119">
                  <c:v>1003.0956</c:v>
                </c:pt>
                <c:pt idx="120">
                  <c:v>1003.0982</c:v>
                </c:pt>
                <c:pt idx="121">
                  <c:v>1003.086</c:v>
                </c:pt>
                <c:pt idx="122">
                  <c:v>1003.0865</c:v>
                </c:pt>
                <c:pt idx="123">
                  <c:v>1003.0643</c:v>
                </c:pt>
                <c:pt idx="124">
                  <c:v>1003.0207</c:v>
                </c:pt>
                <c:pt idx="125">
                  <c:v>1003.0078</c:v>
                </c:pt>
                <c:pt idx="126">
                  <c:v>1002.9561</c:v>
                </c:pt>
                <c:pt idx="127">
                  <c:v>1002.9882</c:v>
                </c:pt>
                <c:pt idx="128">
                  <c:v>1002.9715</c:v>
                </c:pt>
                <c:pt idx="129">
                  <c:v>1002.974</c:v>
                </c:pt>
                <c:pt idx="130">
                  <c:v>1002.9486000000001</c:v>
                </c:pt>
                <c:pt idx="131">
                  <c:v>1002.9704</c:v>
                </c:pt>
                <c:pt idx="132">
                  <c:v>1002.9603</c:v>
                </c:pt>
                <c:pt idx="133">
                  <c:v>1002.958</c:v>
                </c:pt>
                <c:pt idx="134">
                  <c:v>1002.9365</c:v>
                </c:pt>
                <c:pt idx="135">
                  <c:v>1002.8954</c:v>
                </c:pt>
                <c:pt idx="136">
                  <c:v>1002.8995</c:v>
                </c:pt>
                <c:pt idx="137">
                  <c:v>1002.8952</c:v>
                </c:pt>
                <c:pt idx="138">
                  <c:v>1002.8792999999999</c:v>
                </c:pt>
                <c:pt idx="139">
                  <c:v>1002.869</c:v>
                </c:pt>
                <c:pt idx="140">
                  <c:v>1002.8867</c:v>
                </c:pt>
                <c:pt idx="141">
                  <c:v>1002.895</c:v>
                </c:pt>
                <c:pt idx="142">
                  <c:v>1002.92</c:v>
                </c:pt>
                <c:pt idx="143">
                  <c:v>1002.9005</c:v>
                </c:pt>
                <c:pt idx="144">
                  <c:v>1002.8721</c:v>
                </c:pt>
                <c:pt idx="145">
                  <c:v>1002.8892</c:v>
                </c:pt>
                <c:pt idx="146">
                  <c:v>1002.8162</c:v>
                </c:pt>
                <c:pt idx="147">
                  <c:v>1002.8208</c:v>
                </c:pt>
                <c:pt idx="148">
                  <c:v>1002.8214</c:v>
                </c:pt>
                <c:pt idx="149">
                  <c:v>1002.7857</c:v>
                </c:pt>
                <c:pt idx="150">
                  <c:v>1002.7836</c:v>
                </c:pt>
                <c:pt idx="151">
                  <c:v>1002.808</c:v>
                </c:pt>
                <c:pt idx="152">
                  <c:v>1002.8012</c:v>
                </c:pt>
                <c:pt idx="153">
                  <c:v>1002.8504</c:v>
                </c:pt>
                <c:pt idx="154">
                  <c:v>1002.8656</c:v>
                </c:pt>
                <c:pt idx="155">
                  <c:v>1002.8851</c:v>
                </c:pt>
                <c:pt idx="156">
                  <c:v>1002.9225</c:v>
                </c:pt>
                <c:pt idx="157">
                  <c:v>1002.9307</c:v>
                </c:pt>
                <c:pt idx="158">
                  <c:v>1002.9396</c:v>
                </c:pt>
                <c:pt idx="159">
                  <c:v>1002.933</c:v>
                </c:pt>
                <c:pt idx="160">
                  <c:v>1002.9565</c:v>
                </c:pt>
                <c:pt idx="161">
                  <c:v>1002.9708000000001</c:v>
                </c:pt>
                <c:pt idx="162">
                  <c:v>1002.9419</c:v>
                </c:pt>
                <c:pt idx="163">
                  <c:v>1002.9411</c:v>
                </c:pt>
                <c:pt idx="164">
                  <c:v>1002.9474</c:v>
                </c:pt>
                <c:pt idx="165">
                  <c:v>1002.9429</c:v>
                </c:pt>
                <c:pt idx="166">
                  <c:v>1002.9458</c:v>
                </c:pt>
                <c:pt idx="167">
                  <c:v>1002.9287</c:v>
                </c:pt>
                <c:pt idx="168">
                  <c:v>1002.9486000000001</c:v>
                </c:pt>
                <c:pt idx="169">
                  <c:v>1002.9511</c:v>
                </c:pt>
                <c:pt idx="170">
                  <c:v>1002.9415</c:v>
                </c:pt>
                <c:pt idx="171">
                  <c:v>1002.9544</c:v>
                </c:pt>
                <c:pt idx="172">
                  <c:v>1002.9728</c:v>
                </c:pt>
                <c:pt idx="173">
                  <c:v>1002.9962</c:v>
                </c:pt>
                <c:pt idx="174">
                  <c:v>1002.9844000000001</c:v>
                </c:pt>
                <c:pt idx="175">
                  <c:v>1002.9723</c:v>
                </c:pt>
                <c:pt idx="176">
                  <c:v>1002.9848</c:v>
                </c:pt>
                <c:pt idx="177">
                  <c:v>1002.9843</c:v>
                </c:pt>
                <c:pt idx="178">
                  <c:v>1002.9761</c:v>
                </c:pt>
                <c:pt idx="179">
                  <c:v>1002.9781</c:v>
                </c:pt>
                <c:pt idx="180">
                  <c:v>1002.9576</c:v>
                </c:pt>
                <c:pt idx="181">
                  <c:v>1002.9625</c:v>
                </c:pt>
                <c:pt idx="182">
                  <c:v>1002.9382000000001</c:v>
                </c:pt>
                <c:pt idx="183">
                  <c:v>1002.9537</c:v>
                </c:pt>
                <c:pt idx="184">
                  <c:v>1002.9334</c:v>
                </c:pt>
                <c:pt idx="185">
                  <c:v>1002.9339</c:v>
                </c:pt>
                <c:pt idx="186">
                  <c:v>1002.9689</c:v>
                </c:pt>
                <c:pt idx="187">
                  <c:v>1002.9479</c:v>
                </c:pt>
                <c:pt idx="188">
                  <c:v>1002.9208</c:v>
                </c:pt>
                <c:pt idx="189">
                  <c:v>1002.9729</c:v>
                </c:pt>
                <c:pt idx="190">
                  <c:v>1002.9918</c:v>
                </c:pt>
                <c:pt idx="191">
                  <c:v>1002.9737</c:v>
                </c:pt>
                <c:pt idx="192">
                  <c:v>1002.9648999999999</c:v>
                </c:pt>
                <c:pt idx="193">
                  <c:v>1002.9221</c:v>
                </c:pt>
                <c:pt idx="194">
                  <c:v>1002.8896</c:v>
                </c:pt>
                <c:pt idx="195">
                  <c:v>1002.8989</c:v>
                </c:pt>
                <c:pt idx="196">
                  <c:v>1002.8579</c:v>
                </c:pt>
                <c:pt idx="197">
                  <c:v>1002.8593</c:v>
                </c:pt>
                <c:pt idx="198">
                  <c:v>1002.8256</c:v>
                </c:pt>
                <c:pt idx="199">
                  <c:v>1002.783</c:v>
                </c:pt>
                <c:pt idx="200">
                  <c:v>1002.7906</c:v>
                </c:pt>
                <c:pt idx="201">
                  <c:v>1002.8027</c:v>
                </c:pt>
                <c:pt idx="202">
                  <c:v>1002.7736</c:v>
                </c:pt>
                <c:pt idx="203">
                  <c:v>1002.7492999999999</c:v>
                </c:pt>
                <c:pt idx="204">
                  <c:v>1002.6984</c:v>
                </c:pt>
                <c:pt idx="205">
                  <c:v>1002.6896</c:v>
                </c:pt>
                <c:pt idx="206">
                  <c:v>1002.6507</c:v>
                </c:pt>
                <c:pt idx="207">
                  <c:v>1002.6314</c:v>
                </c:pt>
                <c:pt idx="208">
                  <c:v>1002.6156999999999</c:v>
                </c:pt>
                <c:pt idx="209">
                  <c:v>1002.5785</c:v>
                </c:pt>
                <c:pt idx="210">
                  <c:v>1002.5358</c:v>
                </c:pt>
                <c:pt idx="211">
                  <c:v>1002.5504</c:v>
                </c:pt>
                <c:pt idx="212">
                  <c:v>1002.5408</c:v>
                </c:pt>
                <c:pt idx="213">
                  <c:v>1002.5246</c:v>
                </c:pt>
                <c:pt idx="214">
                  <c:v>1002.4931</c:v>
                </c:pt>
                <c:pt idx="215">
                  <c:v>1002.4745</c:v>
                </c:pt>
                <c:pt idx="216">
                  <c:v>1002.4329</c:v>
                </c:pt>
                <c:pt idx="217">
                  <c:v>1002.4429</c:v>
                </c:pt>
                <c:pt idx="218">
                  <c:v>1002.4189</c:v>
                </c:pt>
                <c:pt idx="219">
                  <c:v>1002.4337</c:v>
                </c:pt>
                <c:pt idx="220">
                  <c:v>1002.4025</c:v>
                </c:pt>
                <c:pt idx="221">
                  <c:v>1002.3865</c:v>
                </c:pt>
                <c:pt idx="222">
                  <c:v>1002.3585</c:v>
                </c:pt>
                <c:pt idx="223">
                  <c:v>1002.3643</c:v>
                </c:pt>
                <c:pt idx="224">
                  <c:v>1002.3521</c:v>
                </c:pt>
                <c:pt idx="225">
                  <c:v>1002.3339999999999</c:v>
                </c:pt>
                <c:pt idx="226">
                  <c:v>1002.3071</c:v>
                </c:pt>
                <c:pt idx="227">
                  <c:v>1002.2662</c:v>
                </c:pt>
                <c:pt idx="228">
                  <c:v>1002.2714</c:v>
                </c:pt>
                <c:pt idx="229">
                  <c:v>1002.2453</c:v>
                </c:pt>
                <c:pt idx="230">
                  <c:v>1002.2282</c:v>
                </c:pt>
                <c:pt idx="231">
                  <c:v>1002.2036000000001</c:v>
                </c:pt>
                <c:pt idx="232">
                  <c:v>1002.2354</c:v>
                </c:pt>
                <c:pt idx="233">
                  <c:v>1002.2016</c:v>
                </c:pt>
                <c:pt idx="234">
                  <c:v>1002.2254</c:v>
                </c:pt>
                <c:pt idx="235">
                  <c:v>1002.2397999999999</c:v>
                </c:pt>
                <c:pt idx="236">
                  <c:v>1002.2323</c:v>
                </c:pt>
                <c:pt idx="237">
                  <c:v>1002.1744</c:v>
                </c:pt>
                <c:pt idx="238">
                  <c:v>1002.1657</c:v>
                </c:pt>
                <c:pt idx="239">
                  <c:v>1002.147</c:v>
                </c:pt>
                <c:pt idx="240">
                  <c:v>1002.1261</c:v>
                </c:pt>
                <c:pt idx="241">
                  <c:v>1002.0659000000001</c:v>
                </c:pt>
                <c:pt idx="242">
                  <c:v>1002.0744</c:v>
                </c:pt>
                <c:pt idx="243">
                  <c:v>1002.0639</c:v>
                </c:pt>
                <c:pt idx="244">
                  <c:v>1002.0825</c:v>
                </c:pt>
                <c:pt idx="245">
                  <c:v>1002.0662</c:v>
                </c:pt>
                <c:pt idx="246">
                  <c:v>1002.1025</c:v>
                </c:pt>
                <c:pt idx="247">
                  <c:v>1002.1593</c:v>
                </c:pt>
                <c:pt idx="248">
                  <c:v>1002.1942</c:v>
                </c:pt>
                <c:pt idx="249">
                  <c:v>1002.2028</c:v>
                </c:pt>
                <c:pt idx="250">
                  <c:v>1002.2221</c:v>
                </c:pt>
                <c:pt idx="251">
                  <c:v>1002.223</c:v>
                </c:pt>
                <c:pt idx="252">
                  <c:v>1002.2202</c:v>
                </c:pt>
                <c:pt idx="253">
                  <c:v>1002.2142</c:v>
                </c:pt>
                <c:pt idx="254">
                  <c:v>1002.1889</c:v>
                </c:pt>
                <c:pt idx="255">
                  <c:v>1002.1588</c:v>
                </c:pt>
                <c:pt idx="256">
                  <c:v>1002.1339</c:v>
                </c:pt>
                <c:pt idx="257">
                  <c:v>1002.1052</c:v>
                </c:pt>
                <c:pt idx="258">
                  <c:v>1002.1505</c:v>
                </c:pt>
                <c:pt idx="259">
                  <c:v>1002.093</c:v>
                </c:pt>
                <c:pt idx="260">
                  <c:v>1002.1611</c:v>
                </c:pt>
                <c:pt idx="261">
                  <c:v>1002.1828</c:v>
                </c:pt>
                <c:pt idx="262">
                  <c:v>1002.2122000000001</c:v>
                </c:pt>
                <c:pt idx="263">
                  <c:v>1002.2048</c:v>
                </c:pt>
                <c:pt idx="264">
                  <c:v>1002.2329</c:v>
                </c:pt>
                <c:pt idx="265">
                  <c:v>1002.2117</c:v>
                </c:pt>
                <c:pt idx="266">
                  <c:v>1002.2261999999999</c:v>
                </c:pt>
                <c:pt idx="267">
                  <c:v>1002.221</c:v>
                </c:pt>
                <c:pt idx="268">
                  <c:v>1002.1993</c:v>
                </c:pt>
                <c:pt idx="269">
                  <c:v>1002.1734</c:v>
                </c:pt>
                <c:pt idx="270">
                  <c:v>1002.1763</c:v>
                </c:pt>
                <c:pt idx="271">
                  <c:v>1002.2157</c:v>
                </c:pt>
                <c:pt idx="272">
                  <c:v>1002.2006</c:v>
                </c:pt>
                <c:pt idx="273">
                  <c:v>1002.2</c:v>
                </c:pt>
                <c:pt idx="274">
                  <c:v>1002.1797</c:v>
                </c:pt>
                <c:pt idx="275">
                  <c:v>1002.2155</c:v>
                </c:pt>
                <c:pt idx="276">
                  <c:v>1002.2177</c:v>
                </c:pt>
                <c:pt idx="277">
                  <c:v>1002.2139</c:v>
                </c:pt>
                <c:pt idx="278">
                  <c:v>1002.1906</c:v>
                </c:pt>
                <c:pt idx="279">
                  <c:v>1002.2371000000001</c:v>
                </c:pt>
                <c:pt idx="280">
                  <c:v>1002.2441</c:v>
                </c:pt>
                <c:pt idx="281">
                  <c:v>1002.2556</c:v>
                </c:pt>
                <c:pt idx="282">
                  <c:v>1002.2557</c:v>
                </c:pt>
                <c:pt idx="283">
                  <c:v>1002.2224</c:v>
                </c:pt>
                <c:pt idx="284">
                  <c:v>1002.2163</c:v>
                </c:pt>
                <c:pt idx="285">
                  <c:v>1002.2074</c:v>
                </c:pt>
                <c:pt idx="286">
                  <c:v>1002.2424999999999</c:v>
                </c:pt>
                <c:pt idx="287">
                  <c:v>1002.2689</c:v>
                </c:pt>
                <c:pt idx="288">
                  <c:v>1002.2872</c:v>
                </c:pt>
                <c:pt idx="289">
                  <c:v>1002.2875</c:v>
                </c:pt>
                <c:pt idx="290">
                  <c:v>1002.3241</c:v>
                </c:pt>
                <c:pt idx="291">
                  <c:v>1002.3247</c:v>
                </c:pt>
                <c:pt idx="292">
                  <c:v>1002.3176999999999</c:v>
                </c:pt>
                <c:pt idx="293">
                  <c:v>1002.2952</c:v>
                </c:pt>
                <c:pt idx="294">
                  <c:v>1002.3172</c:v>
                </c:pt>
                <c:pt idx="295">
                  <c:v>1002.3535000000001</c:v>
                </c:pt>
                <c:pt idx="296">
                  <c:v>1002.3630000000001</c:v>
                </c:pt>
                <c:pt idx="297">
                  <c:v>1002.3598</c:v>
                </c:pt>
                <c:pt idx="298">
                  <c:v>1002.3455</c:v>
                </c:pt>
                <c:pt idx="299">
                  <c:v>1002.3317</c:v>
                </c:pt>
                <c:pt idx="300">
                  <c:v>1002.3129</c:v>
                </c:pt>
                <c:pt idx="301">
                  <c:v>1002.3384</c:v>
                </c:pt>
                <c:pt idx="302">
                  <c:v>1002.3442</c:v>
                </c:pt>
                <c:pt idx="303">
                  <c:v>1002.3228</c:v>
                </c:pt>
                <c:pt idx="304">
                  <c:v>1002.3249</c:v>
                </c:pt>
                <c:pt idx="305">
                  <c:v>1002.371</c:v>
                </c:pt>
                <c:pt idx="306">
                  <c:v>1002.3914</c:v>
                </c:pt>
                <c:pt idx="307">
                  <c:v>1002.4107</c:v>
                </c:pt>
                <c:pt idx="308">
                  <c:v>1002.4301</c:v>
                </c:pt>
                <c:pt idx="309">
                  <c:v>1002.366</c:v>
                </c:pt>
                <c:pt idx="310">
                  <c:v>1002.4054</c:v>
                </c:pt>
                <c:pt idx="311">
                  <c:v>1002.4186999999999</c:v>
                </c:pt>
                <c:pt idx="312">
                  <c:v>1002.4171</c:v>
                </c:pt>
                <c:pt idx="313">
                  <c:v>1002.3584</c:v>
                </c:pt>
                <c:pt idx="314">
                  <c:v>1002.3573</c:v>
                </c:pt>
                <c:pt idx="315">
                  <c:v>1002.3482</c:v>
                </c:pt>
                <c:pt idx="316">
                  <c:v>1002.3107</c:v>
                </c:pt>
                <c:pt idx="317">
                  <c:v>1002.3289</c:v>
                </c:pt>
                <c:pt idx="318">
                  <c:v>1002.3311</c:v>
                </c:pt>
                <c:pt idx="319">
                  <c:v>1002.3464</c:v>
                </c:pt>
                <c:pt idx="320">
                  <c:v>1002.366</c:v>
                </c:pt>
                <c:pt idx="321">
                  <c:v>1002.3887999999999</c:v>
                </c:pt>
                <c:pt idx="322">
                  <c:v>1002.4061</c:v>
                </c:pt>
                <c:pt idx="323">
                  <c:v>1002.4061</c:v>
                </c:pt>
                <c:pt idx="324">
                  <c:v>1002.4251</c:v>
                </c:pt>
                <c:pt idx="325">
                  <c:v>1002.4692</c:v>
                </c:pt>
                <c:pt idx="326">
                  <c:v>1002.4775</c:v>
                </c:pt>
                <c:pt idx="327">
                  <c:v>1002.5254</c:v>
                </c:pt>
                <c:pt idx="328">
                  <c:v>1002.5049</c:v>
                </c:pt>
                <c:pt idx="329">
                  <c:v>1002.5433</c:v>
                </c:pt>
                <c:pt idx="330">
                  <c:v>1002.5957</c:v>
                </c:pt>
                <c:pt idx="331">
                  <c:v>1002.6017000000001</c:v>
                </c:pt>
                <c:pt idx="332">
                  <c:v>1002.6455</c:v>
                </c:pt>
                <c:pt idx="333">
                  <c:v>1002.6928</c:v>
                </c:pt>
                <c:pt idx="334">
                  <c:v>1002.726</c:v>
                </c:pt>
                <c:pt idx="335">
                  <c:v>1002.744</c:v>
                </c:pt>
                <c:pt idx="336">
                  <c:v>1002.7852</c:v>
                </c:pt>
                <c:pt idx="337">
                  <c:v>1002.7892000000001</c:v>
                </c:pt>
                <c:pt idx="338">
                  <c:v>1002.7876</c:v>
                </c:pt>
                <c:pt idx="339">
                  <c:v>1002.7808</c:v>
                </c:pt>
                <c:pt idx="340">
                  <c:v>1002.7857</c:v>
                </c:pt>
                <c:pt idx="341">
                  <c:v>1002.8126</c:v>
                </c:pt>
                <c:pt idx="342">
                  <c:v>1002.8119</c:v>
                </c:pt>
                <c:pt idx="343">
                  <c:v>1002.8385</c:v>
                </c:pt>
                <c:pt idx="344">
                  <c:v>1002.8432</c:v>
                </c:pt>
                <c:pt idx="345">
                  <c:v>1002.8466</c:v>
                </c:pt>
                <c:pt idx="346">
                  <c:v>1002.8549</c:v>
                </c:pt>
                <c:pt idx="347">
                  <c:v>1002.8321</c:v>
                </c:pt>
                <c:pt idx="348">
                  <c:v>1002.8378</c:v>
                </c:pt>
                <c:pt idx="349">
                  <c:v>1002.8403</c:v>
                </c:pt>
                <c:pt idx="350">
                  <c:v>1002.8352</c:v>
                </c:pt>
                <c:pt idx="351">
                  <c:v>1002.9027</c:v>
                </c:pt>
                <c:pt idx="352">
                  <c:v>1002.8701</c:v>
                </c:pt>
                <c:pt idx="353">
                  <c:v>1002.9023999999999</c:v>
                </c:pt>
                <c:pt idx="354">
                  <c:v>1002.9050999999999</c:v>
                </c:pt>
                <c:pt idx="355">
                  <c:v>1002.9071</c:v>
                </c:pt>
                <c:pt idx="356">
                  <c:v>1002.9262</c:v>
                </c:pt>
                <c:pt idx="357">
                  <c:v>1002.9146</c:v>
                </c:pt>
                <c:pt idx="358">
                  <c:v>1002.9194</c:v>
                </c:pt>
                <c:pt idx="359">
                  <c:v>1002.9565</c:v>
                </c:pt>
                <c:pt idx="360">
                  <c:v>1002.9481</c:v>
                </c:pt>
                <c:pt idx="361">
                  <c:v>1002.984</c:v>
                </c:pt>
                <c:pt idx="362">
                  <c:v>1002.9864</c:v>
                </c:pt>
                <c:pt idx="363">
                  <c:v>1002.9771</c:v>
                </c:pt>
                <c:pt idx="364">
                  <c:v>1002.9548</c:v>
                </c:pt>
                <c:pt idx="365">
                  <c:v>1002.9614</c:v>
                </c:pt>
                <c:pt idx="366">
                  <c:v>1002.9874</c:v>
                </c:pt>
                <c:pt idx="367">
                  <c:v>1002.9815</c:v>
                </c:pt>
                <c:pt idx="368">
                  <c:v>1002.955</c:v>
                </c:pt>
                <c:pt idx="369">
                  <c:v>1002.9497</c:v>
                </c:pt>
                <c:pt idx="370">
                  <c:v>1002.9729</c:v>
                </c:pt>
                <c:pt idx="371">
                  <c:v>1002.9848</c:v>
                </c:pt>
                <c:pt idx="372">
                  <c:v>1002.9979</c:v>
                </c:pt>
                <c:pt idx="373">
                  <c:v>1003.0143</c:v>
                </c:pt>
                <c:pt idx="374">
                  <c:v>1003.0329</c:v>
                </c:pt>
                <c:pt idx="375">
                  <c:v>1003.0311</c:v>
                </c:pt>
                <c:pt idx="376">
                  <c:v>1003.059</c:v>
                </c:pt>
                <c:pt idx="377">
                  <c:v>1003.0328</c:v>
                </c:pt>
                <c:pt idx="378">
                  <c:v>1003.0484</c:v>
                </c:pt>
                <c:pt idx="379">
                  <c:v>1003.0429</c:v>
                </c:pt>
                <c:pt idx="380">
                  <c:v>1003.0587</c:v>
                </c:pt>
                <c:pt idx="381">
                  <c:v>1003.0504</c:v>
                </c:pt>
                <c:pt idx="382">
                  <c:v>1003.0463</c:v>
                </c:pt>
                <c:pt idx="383">
                  <c:v>1003.0553</c:v>
                </c:pt>
                <c:pt idx="384">
                  <c:v>1003.0802</c:v>
                </c:pt>
                <c:pt idx="385">
                  <c:v>1003.0939</c:v>
                </c:pt>
                <c:pt idx="386">
                  <c:v>1003.0853</c:v>
                </c:pt>
                <c:pt idx="387">
                  <c:v>1003.0688</c:v>
                </c:pt>
                <c:pt idx="388">
                  <c:v>1003.0903</c:v>
                </c:pt>
                <c:pt idx="389">
                  <c:v>1003.0768</c:v>
                </c:pt>
                <c:pt idx="390">
                  <c:v>1003.0836</c:v>
                </c:pt>
                <c:pt idx="391">
                  <c:v>1003.1168</c:v>
                </c:pt>
                <c:pt idx="392">
                  <c:v>1003.1057</c:v>
                </c:pt>
                <c:pt idx="393">
                  <c:v>1003.1141</c:v>
                </c:pt>
                <c:pt idx="394">
                  <c:v>1003.0943</c:v>
                </c:pt>
                <c:pt idx="395">
                  <c:v>1003.1174999999999</c:v>
                </c:pt>
                <c:pt idx="396">
                  <c:v>1003.1015</c:v>
                </c:pt>
                <c:pt idx="397">
                  <c:v>1003.1182</c:v>
                </c:pt>
                <c:pt idx="398">
                  <c:v>1003.1375</c:v>
                </c:pt>
                <c:pt idx="399">
                  <c:v>1003.1539</c:v>
                </c:pt>
                <c:pt idx="400">
                  <c:v>1003.1246</c:v>
                </c:pt>
                <c:pt idx="401">
                  <c:v>1003.1223</c:v>
                </c:pt>
                <c:pt idx="402">
                  <c:v>1003.1129</c:v>
                </c:pt>
                <c:pt idx="403">
                  <c:v>1003.0857999999999</c:v>
                </c:pt>
                <c:pt idx="404">
                  <c:v>1003.0947</c:v>
                </c:pt>
                <c:pt idx="405">
                  <c:v>1003.0903</c:v>
                </c:pt>
                <c:pt idx="406">
                  <c:v>1003.0859</c:v>
                </c:pt>
                <c:pt idx="407">
                  <c:v>1003.0748</c:v>
                </c:pt>
                <c:pt idx="408">
                  <c:v>1003.0916</c:v>
                </c:pt>
                <c:pt idx="409">
                  <c:v>1003.0773</c:v>
                </c:pt>
                <c:pt idx="410">
                  <c:v>1003.1049</c:v>
                </c:pt>
                <c:pt idx="411">
                  <c:v>1003.1303</c:v>
                </c:pt>
                <c:pt idx="412">
                  <c:v>1003.1646</c:v>
                </c:pt>
                <c:pt idx="413">
                  <c:v>1003.1618</c:v>
                </c:pt>
                <c:pt idx="414">
                  <c:v>1003.147</c:v>
                </c:pt>
                <c:pt idx="415">
                  <c:v>1003.1706</c:v>
                </c:pt>
                <c:pt idx="416">
                  <c:v>1003.1793</c:v>
                </c:pt>
                <c:pt idx="417">
                  <c:v>1003.1879</c:v>
                </c:pt>
                <c:pt idx="418">
                  <c:v>1003.1657</c:v>
                </c:pt>
                <c:pt idx="419">
                  <c:v>1003.1314</c:v>
                </c:pt>
                <c:pt idx="420">
                  <c:v>1003.1541999999999</c:v>
                </c:pt>
                <c:pt idx="421">
                  <c:v>1003.1796000000001</c:v>
                </c:pt>
                <c:pt idx="422">
                  <c:v>1003.2079</c:v>
                </c:pt>
                <c:pt idx="423">
                  <c:v>1003.2382</c:v>
                </c:pt>
                <c:pt idx="424">
                  <c:v>1003.2393</c:v>
                </c:pt>
                <c:pt idx="425">
                  <c:v>1003.2368</c:v>
                </c:pt>
                <c:pt idx="426">
                  <c:v>1003.2917</c:v>
                </c:pt>
                <c:pt idx="427">
                  <c:v>1003.3211</c:v>
                </c:pt>
                <c:pt idx="428">
                  <c:v>1003.3447</c:v>
                </c:pt>
                <c:pt idx="429">
                  <c:v>1003.3688</c:v>
                </c:pt>
                <c:pt idx="430">
                  <c:v>1003.3514</c:v>
                </c:pt>
                <c:pt idx="431">
                  <c:v>1003.3908</c:v>
                </c:pt>
                <c:pt idx="432">
                  <c:v>1003.3656999999999</c:v>
                </c:pt>
                <c:pt idx="433">
                  <c:v>1003.3773</c:v>
                </c:pt>
                <c:pt idx="434">
                  <c:v>1003.4082</c:v>
                </c:pt>
                <c:pt idx="435">
                  <c:v>1003.4112</c:v>
                </c:pt>
                <c:pt idx="436">
                  <c:v>1003.4266</c:v>
                </c:pt>
                <c:pt idx="437">
                  <c:v>1003.429</c:v>
                </c:pt>
                <c:pt idx="438">
                  <c:v>1003.4733</c:v>
                </c:pt>
                <c:pt idx="439">
                  <c:v>1003.4833</c:v>
                </c:pt>
                <c:pt idx="440">
                  <c:v>1003.4831</c:v>
                </c:pt>
                <c:pt idx="441">
                  <c:v>1003.4548</c:v>
                </c:pt>
                <c:pt idx="442">
                  <c:v>1003.4847</c:v>
                </c:pt>
                <c:pt idx="443">
                  <c:v>1003.4791</c:v>
                </c:pt>
                <c:pt idx="444">
                  <c:v>1003.4643</c:v>
                </c:pt>
                <c:pt idx="445">
                  <c:v>1003.4796</c:v>
                </c:pt>
                <c:pt idx="446">
                  <c:v>1003.49</c:v>
                </c:pt>
                <c:pt idx="447">
                  <c:v>1003.5001</c:v>
                </c:pt>
                <c:pt idx="448">
                  <c:v>1003.5006</c:v>
                </c:pt>
                <c:pt idx="449">
                  <c:v>1003.4833</c:v>
                </c:pt>
                <c:pt idx="450">
                  <c:v>1003.4782</c:v>
                </c:pt>
                <c:pt idx="451">
                  <c:v>1003.4718</c:v>
                </c:pt>
                <c:pt idx="452">
                  <c:v>1003.4849</c:v>
                </c:pt>
                <c:pt idx="453">
                  <c:v>1003.4815</c:v>
                </c:pt>
                <c:pt idx="454">
                  <c:v>1003.4887</c:v>
                </c:pt>
                <c:pt idx="455">
                  <c:v>1003.5132</c:v>
                </c:pt>
                <c:pt idx="456">
                  <c:v>1003.5093000000001</c:v>
                </c:pt>
                <c:pt idx="457">
                  <c:v>1003.5023</c:v>
                </c:pt>
                <c:pt idx="458">
                  <c:v>1003.4873</c:v>
                </c:pt>
                <c:pt idx="459">
                  <c:v>1003.4561</c:v>
                </c:pt>
                <c:pt idx="460">
                  <c:v>1003.463</c:v>
                </c:pt>
                <c:pt idx="461">
                  <c:v>1003.449</c:v>
                </c:pt>
                <c:pt idx="462">
                  <c:v>1003.4606</c:v>
                </c:pt>
                <c:pt idx="463">
                  <c:v>1003.4661</c:v>
                </c:pt>
                <c:pt idx="464">
                  <c:v>1003.4532</c:v>
                </c:pt>
                <c:pt idx="465">
                  <c:v>1003.4893</c:v>
                </c:pt>
                <c:pt idx="466">
                  <c:v>1003.4696</c:v>
                </c:pt>
                <c:pt idx="467">
                  <c:v>1003.4782</c:v>
                </c:pt>
                <c:pt idx="468">
                  <c:v>1003.5034000000001</c:v>
                </c:pt>
                <c:pt idx="469">
                  <c:v>1003.5308</c:v>
                </c:pt>
                <c:pt idx="470">
                  <c:v>1003.5264</c:v>
                </c:pt>
                <c:pt idx="471">
                  <c:v>1003.5522999999999</c:v>
                </c:pt>
                <c:pt idx="472">
                  <c:v>1003.5375</c:v>
                </c:pt>
                <c:pt idx="473">
                  <c:v>1003.5415</c:v>
                </c:pt>
                <c:pt idx="474">
                  <c:v>1003.5518</c:v>
                </c:pt>
                <c:pt idx="475">
                  <c:v>1003.55</c:v>
                </c:pt>
                <c:pt idx="476">
                  <c:v>1003.5410000000001</c:v>
                </c:pt>
                <c:pt idx="477">
                  <c:v>1003.5057</c:v>
                </c:pt>
                <c:pt idx="478">
                  <c:v>1003.4997</c:v>
                </c:pt>
                <c:pt idx="479">
                  <c:v>1003.4626</c:v>
                </c:pt>
                <c:pt idx="480">
                  <c:v>1003.4802</c:v>
                </c:pt>
                <c:pt idx="481">
                  <c:v>1003.4856</c:v>
                </c:pt>
                <c:pt idx="482">
                  <c:v>1003.5023</c:v>
                </c:pt>
                <c:pt idx="483">
                  <c:v>1003.5128999999999</c:v>
                </c:pt>
                <c:pt idx="484">
                  <c:v>1003.5133</c:v>
                </c:pt>
                <c:pt idx="485">
                  <c:v>1003.5128</c:v>
                </c:pt>
                <c:pt idx="486">
                  <c:v>1003.5021</c:v>
                </c:pt>
                <c:pt idx="487">
                  <c:v>1003.5014</c:v>
                </c:pt>
                <c:pt idx="488">
                  <c:v>1003.5035</c:v>
                </c:pt>
                <c:pt idx="489">
                  <c:v>1003.482</c:v>
                </c:pt>
                <c:pt idx="490">
                  <c:v>1003.4974</c:v>
                </c:pt>
                <c:pt idx="491">
                  <c:v>1003.5028</c:v>
                </c:pt>
                <c:pt idx="492">
                  <c:v>1003.4997</c:v>
                </c:pt>
                <c:pt idx="493">
                  <c:v>1003.5165</c:v>
                </c:pt>
                <c:pt idx="494">
                  <c:v>1003.5396</c:v>
                </c:pt>
                <c:pt idx="495">
                  <c:v>1003.5008</c:v>
                </c:pt>
                <c:pt idx="496">
                  <c:v>1003.4927</c:v>
                </c:pt>
                <c:pt idx="497">
                  <c:v>1003.4776000000001</c:v>
                </c:pt>
                <c:pt idx="498">
                  <c:v>1003.4757</c:v>
                </c:pt>
                <c:pt idx="499">
                  <c:v>1003.4515</c:v>
                </c:pt>
                <c:pt idx="500">
                  <c:v>1003.4122</c:v>
                </c:pt>
                <c:pt idx="501">
                  <c:v>1003.41</c:v>
                </c:pt>
                <c:pt idx="502">
                  <c:v>1003.3842</c:v>
                </c:pt>
                <c:pt idx="503">
                  <c:v>1003.3597</c:v>
                </c:pt>
                <c:pt idx="504">
                  <c:v>1003.3406</c:v>
                </c:pt>
                <c:pt idx="505">
                  <c:v>1003.3059</c:v>
                </c:pt>
                <c:pt idx="506">
                  <c:v>1003.3007</c:v>
                </c:pt>
                <c:pt idx="507">
                  <c:v>1003.2666</c:v>
                </c:pt>
                <c:pt idx="508">
                  <c:v>1003.2454</c:v>
                </c:pt>
                <c:pt idx="509">
                  <c:v>1003.2455</c:v>
                </c:pt>
                <c:pt idx="510">
                  <c:v>1003.2376</c:v>
                </c:pt>
                <c:pt idx="511">
                  <c:v>1003.2478</c:v>
                </c:pt>
                <c:pt idx="512">
                  <c:v>1003.2392</c:v>
                </c:pt>
                <c:pt idx="513">
                  <c:v>1003.2275</c:v>
                </c:pt>
                <c:pt idx="514">
                  <c:v>1003.2453</c:v>
                </c:pt>
                <c:pt idx="515">
                  <c:v>1003.2203</c:v>
                </c:pt>
                <c:pt idx="516">
                  <c:v>1003.2103</c:v>
                </c:pt>
                <c:pt idx="517">
                  <c:v>1003.2245</c:v>
                </c:pt>
                <c:pt idx="518">
                  <c:v>1003.2011</c:v>
                </c:pt>
                <c:pt idx="519">
                  <c:v>1003.2101</c:v>
                </c:pt>
                <c:pt idx="520">
                  <c:v>1003.2047</c:v>
                </c:pt>
                <c:pt idx="521">
                  <c:v>1003.19</c:v>
                </c:pt>
                <c:pt idx="522">
                  <c:v>1003.1671</c:v>
                </c:pt>
                <c:pt idx="523">
                  <c:v>1003.1748</c:v>
                </c:pt>
                <c:pt idx="524">
                  <c:v>1003.1907</c:v>
                </c:pt>
                <c:pt idx="525">
                  <c:v>1003.1592000000001</c:v>
                </c:pt>
                <c:pt idx="526">
                  <c:v>1003.1665</c:v>
                </c:pt>
                <c:pt idx="527">
                  <c:v>1003.1550999999999</c:v>
                </c:pt>
                <c:pt idx="528">
                  <c:v>1003.1695999999999</c:v>
                </c:pt>
                <c:pt idx="529">
                  <c:v>1003.1759</c:v>
                </c:pt>
                <c:pt idx="530">
                  <c:v>1003.1654</c:v>
                </c:pt>
                <c:pt idx="531">
                  <c:v>1003.1328</c:v>
                </c:pt>
                <c:pt idx="532">
                  <c:v>1003.1455999999999</c:v>
                </c:pt>
                <c:pt idx="533">
                  <c:v>1003.0978</c:v>
                </c:pt>
                <c:pt idx="534">
                  <c:v>1003.0928</c:v>
                </c:pt>
                <c:pt idx="535">
                  <c:v>1003.0911</c:v>
                </c:pt>
                <c:pt idx="536">
                  <c:v>1003.0804000000001</c:v>
                </c:pt>
                <c:pt idx="537">
                  <c:v>1003.0675</c:v>
                </c:pt>
                <c:pt idx="538">
                  <c:v>1003.0708</c:v>
                </c:pt>
                <c:pt idx="539">
                  <c:v>1003.0175</c:v>
                </c:pt>
                <c:pt idx="540">
                  <c:v>1003.0161000000001</c:v>
                </c:pt>
                <c:pt idx="541">
                  <c:v>1002.9628</c:v>
                </c:pt>
                <c:pt idx="542">
                  <c:v>1002.9543</c:v>
                </c:pt>
                <c:pt idx="543">
                  <c:v>1002.9104</c:v>
                </c:pt>
                <c:pt idx="544">
                  <c:v>1002.89</c:v>
                </c:pt>
                <c:pt idx="545">
                  <c:v>1002.891</c:v>
                </c:pt>
                <c:pt idx="546">
                  <c:v>1002.856</c:v>
                </c:pt>
                <c:pt idx="547">
                  <c:v>1002.8519</c:v>
                </c:pt>
                <c:pt idx="548">
                  <c:v>1002.8132000000001</c:v>
                </c:pt>
                <c:pt idx="549">
                  <c:v>1002.813</c:v>
                </c:pt>
                <c:pt idx="550">
                  <c:v>1002.7976</c:v>
                </c:pt>
                <c:pt idx="551">
                  <c:v>1002.8013999999999</c:v>
                </c:pt>
                <c:pt idx="552">
                  <c:v>1002.7618</c:v>
                </c:pt>
                <c:pt idx="553">
                  <c:v>1002.7517</c:v>
                </c:pt>
                <c:pt idx="554">
                  <c:v>1002.7406999999999</c:v>
                </c:pt>
                <c:pt idx="555">
                  <c:v>1002.7713</c:v>
                </c:pt>
                <c:pt idx="556">
                  <c:v>1002.7421000000001</c:v>
                </c:pt>
                <c:pt idx="557">
                  <c:v>1002.7596</c:v>
                </c:pt>
                <c:pt idx="558">
                  <c:v>1002.7344000000001</c:v>
                </c:pt>
                <c:pt idx="559">
                  <c:v>1002.7085</c:v>
                </c:pt>
                <c:pt idx="560">
                  <c:v>1002.75</c:v>
                </c:pt>
                <c:pt idx="561">
                  <c:v>1002.7396</c:v>
                </c:pt>
                <c:pt idx="562">
                  <c:v>1002.7069</c:v>
                </c:pt>
                <c:pt idx="563">
                  <c:v>1002.6854</c:v>
                </c:pt>
                <c:pt idx="564">
                  <c:v>1002.6408</c:v>
                </c:pt>
                <c:pt idx="565">
                  <c:v>1002.6446</c:v>
                </c:pt>
                <c:pt idx="566">
                  <c:v>1002.6578</c:v>
                </c:pt>
                <c:pt idx="567">
                  <c:v>1002.6288</c:v>
                </c:pt>
                <c:pt idx="568">
                  <c:v>1002.6286</c:v>
                </c:pt>
                <c:pt idx="569">
                  <c:v>1002.6126</c:v>
                </c:pt>
                <c:pt idx="570">
                  <c:v>1002.5786000000001</c:v>
                </c:pt>
                <c:pt idx="571">
                  <c:v>1002.5271</c:v>
                </c:pt>
                <c:pt idx="572">
                  <c:v>1002.4959</c:v>
                </c:pt>
                <c:pt idx="573">
                  <c:v>1002.4836</c:v>
                </c:pt>
                <c:pt idx="574">
                  <c:v>1002.4241</c:v>
                </c:pt>
                <c:pt idx="575">
                  <c:v>1002.3678</c:v>
                </c:pt>
                <c:pt idx="576">
                  <c:v>1002.3325</c:v>
                </c:pt>
                <c:pt idx="577">
                  <c:v>1002.3009</c:v>
                </c:pt>
                <c:pt idx="578">
                  <c:v>1002.2858</c:v>
                </c:pt>
                <c:pt idx="579">
                  <c:v>1002.2646999999999</c:v>
                </c:pt>
                <c:pt idx="580">
                  <c:v>1002.2556</c:v>
                </c:pt>
                <c:pt idx="581">
                  <c:v>1002.2529</c:v>
                </c:pt>
                <c:pt idx="582">
                  <c:v>1002.244</c:v>
                </c:pt>
                <c:pt idx="583">
                  <c:v>1002.2532</c:v>
                </c:pt>
                <c:pt idx="584">
                  <c:v>1002.2252999999999</c:v>
                </c:pt>
                <c:pt idx="585">
                  <c:v>1002.245</c:v>
                </c:pt>
                <c:pt idx="586">
                  <c:v>1002.2401</c:v>
                </c:pt>
                <c:pt idx="587">
                  <c:v>1002.2282</c:v>
                </c:pt>
                <c:pt idx="588">
                  <c:v>1002.2387</c:v>
                </c:pt>
                <c:pt idx="589">
                  <c:v>1002.2503</c:v>
                </c:pt>
                <c:pt idx="590">
                  <c:v>1002.2682</c:v>
                </c:pt>
                <c:pt idx="591">
                  <c:v>1002.2380000000001</c:v>
                </c:pt>
                <c:pt idx="592">
                  <c:v>1002.2430000000001</c:v>
                </c:pt>
                <c:pt idx="593">
                  <c:v>1002.2094</c:v>
                </c:pt>
                <c:pt idx="594">
                  <c:v>1002.1935</c:v>
                </c:pt>
                <c:pt idx="595">
                  <c:v>1002.1819</c:v>
                </c:pt>
                <c:pt idx="596">
                  <c:v>1002.1971</c:v>
                </c:pt>
                <c:pt idx="597">
                  <c:v>1002.1922</c:v>
                </c:pt>
                <c:pt idx="598">
                  <c:v>1002.187</c:v>
                </c:pt>
                <c:pt idx="599">
                  <c:v>1002.1812</c:v>
                </c:pt>
                <c:pt idx="600">
                  <c:v>1002.2069</c:v>
                </c:pt>
                <c:pt idx="601">
                  <c:v>1002.2145</c:v>
                </c:pt>
                <c:pt idx="602">
                  <c:v>1002.2308</c:v>
                </c:pt>
                <c:pt idx="603">
                  <c:v>1002.2414</c:v>
                </c:pt>
                <c:pt idx="604">
                  <c:v>1002.1911</c:v>
                </c:pt>
                <c:pt idx="605">
                  <c:v>1002.1962</c:v>
                </c:pt>
                <c:pt idx="606">
                  <c:v>1002.1754</c:v>
                </c:pt>
                <c:pt idx="607">
                  <c:v>1002.139</c:v>
                </c:pt>
                <c:pt idx="608">
                  <c:v>1002.114</c:v>
                </c:pt>
                <c:pt idx="609">
                  <c:v>1002.0986</c:v>
                </c:pt>
                <c:pt idx="610">
                  <c:v>1002.0916999999999</c:v>
                </c:pt>
                <c:pt idx="611">
                  <c:v>1002.0568</c:v>
                </c:pt>
                <c:pt idx="612">
                  <c:v>1002.0441</c:v>
                </c:pt>
                <c:pt idx="613">
                  <c:v>1002.0377999999999</c:v>
                </c:pt>
                <c:pt idx="614">
                  <c:v>1002.0008</c:v>
                </c:pt>
                <c:pt idx="615">
                  <c:v>1001.9545000000001</c:v>
                </c:pt>
                <c:pt idx="616">
                  <c:v>1001.9219000000001</c:v>
                </c:pt>
                <c:pt idx="617">
                  <c:v>1001.8999</c:v>
                </c:pt>
                <c:pt idx="618">
                  <c:v>1001.9071</c:v>
                </c:pt>
                <c:pt idx="619">
                  <c:v>1001.8746</c:v>
                </c:pt>
                <c:pt idx="620">
                  <c:v>1001.8229</c:v>
                </c:pt>
                <c:pt idx="621">
                  <c:v>1001.8515</c:v>
                </c:pt>
                <c:pt idx="622">
                  <c:v>1001.8623</c:v>
                </c:pt>
                <c:pt idx="623">
                  <c:v>1001.8824</c:v>
                </c:pt>
                <c:pt idx="624">
                  <c:v>1001.8539</c:v>
                </c:pt>
                <c:pt idx="625">
                  <c:v>1001.8687</c:v>
                </c:pt>
                <c:pt idx="626">
                  <c:v>1001.8819999999999</c:v>
                </c:pt>
                <c:pt idx="627">
                  <c:v>1001.8804</c:v>
                </c:pt>
                <c:pt idx="628">
                  <c:v>1001.9004</c:v>
                </c:pt>
                <c:pt idx="629">
                  <c:v>1001.9023</c:v>
                </c:pt>
                <c:pt idx="630">
                  <c:v>1001.8917</c:v>
                </c:pt>
                <c:pt idx="631">
                  <c:v>1001.8778</c:v>
                </c:pt>
                <c:pt idx="632">
                  <c:v>1001.8901</c:v>
                </c:pt>
                <c:pt idx="633">
                  <c:v>1001.8343</c:v>
                </c:pt>
                <c:pt idx="634">
                  <c:v>1001.8595</c:v>
                </c:pt>
                <c:pt idx="635">
                  <c:v>1001.8746</c:v>
                </c:pt>
                <c:pt idx="636">
                  <c:v>1001.8726</c:v>
                </c:pt>
                <c:pt idx="637">
                  <c:v>1001.8701</c:v>
                </c:pt>
                <c:pt idx="638">
                  <c:v>1001.8995</c:v>
                </c:pt>
                <c:pt idx="639">
                  <c:v>1001.8663</c:v>
                </c:pt>
                <c:pt idx="640">
                  <c:v>1001.8588999999999</c:v>
                </c:pt>
                <c:pt idx="641">
                  <c:v>1001.8751</c:v>
                </c:pt>
                <c:pt idx="642">
                  <c:v>1001.8482</c:v>
                </c:pt>
                <c:pt idx="643">
                  <c:v>1001.8353</c:v>
                </c:pt>
                <c:pt idx="644">
                  <c:v>1001.824</c:v>
                </c:pt>
                <c:pt idx="645">
                  <c:v>1001.8253</c:v>
                </c:pt>
                <c:pt idx="646">
                  <c:v>1001.7979</c:v>
                </c:pt>
                <c:pt idx="647">
                  <c:v>1001.7965</c:v>
                </c:pt>
                <c:pt idx="648">
                  <c:v>1001.7913</c:v>
                </c:pt>
                <c:pt idx="649">
                  <c:v>1001.7759</c:v>
                </c:pt>
                <c:pt idx="650">
                  <c:v>1001.7785</c:v>
                </c:pt>
                <c:pt idx="651">
                  <c:v>1001.7658</c:v>
                </c:pt>
                <c:pt idx="652">
                  <c:v>1001.7521</c:v>
                </c:pt>
                <c:pt idx="653">
                  <c:v>1001.7276000000001</c:v>
                </c:pt>
                <c:pt idx="654">
                  <c:v>1001.7247</c:v>
                </c:pt>
                <c:pt idx="655">
                  <c:v>1001.7238</c:v>
                </c:pt>
                <c:pt idx="656">
                  <c:v>1001.7222</c:v>
                </c:pt>
                <c:pt idx="657">
                  <c:v>1001.6958</c:v>
                </c:pt>
                <c:pt idx="658">
                  <c:v>1001.6799</c:v>
                </c:pt>
                <c:pt idx="659">
                  <c:v>1001.677</c:v>
                </c:pt>
                <c:pt idx="660">
                  <c:v>1001.6313</c:v>
                </c:pt>
                <c:pt idx="661">
                  <c:v>1001.6445</c:v>
                </c:pt>
                <c:pt idx="662">
                  <c:v>1001.6164</c:v>
                </c:pt>
                <c:pt idx="663">
                  <c:v>1001.6018</c:v>
                </c:pt>
                <c:pt idx="664">
                  <c:v>1001.6193</c:v>
                </c:pt>
                <c:pt idx="665">
                  <c:v>1001.6378999999999</c:v>
                </c:pt>
                <c:pt idx="666">
                  <c:v>1001.6592000000001</c:v>
                </c:pt>
                <c:pt idx="667">
                  <c:v>1001.6317</c:v>
                </c:pt>
                <c:pt idx="668">
                  <c:v>1001.5885</c:v>
                </c:pt>
                <c:pt idx="669">
                  <c:v>1001.5694999999999</c:v>
                </c:pt>
                <c:pt idx="670">
                  <c:v>1001.5596</c:v>
                </c:pt>
                <c:pt idx="671">
                  <c:v>1001.5139</c:v>
                </c:pt>
                <c:pt idx="672">
                  <c:v>1001.5389</c:v>
                </c:pt>
                <c:pt idx="673">
                  <c:v>1001.4911</c:v>
                </c:pt>
                <c:pt idx="674">
                  <c:v>1001.4589</c:v>
                </c:pt>
                <c:pt idx="675">
                  <c:v>1001.4826</c:v>
                </c:pt>
                <c:pt idx="676">
                  <c:v>1001.4808</c:v>
                </c:pt>
                <c:pt idx="677">
                  <c:v>1001.4669</c:v>
                </c:pt>
                <c:pt idx="678">
                  <c:v>1001.4722</c:v>
                </c:pt>
                <c:pt idx="679">
                  <c:v>1001.4784</c:v>
                </c:pt>
                <c:pt idx="680">
                  <c:v>1001.4927</c:v>
                </c:pt>
                <c:pt idx="681">
                  <c:v>1001.4857</c:v>
                </c:pt>
                <c:pt idx="682">
                  <c:v>1001.5139</c:v>
                </c:pt>
                <c:pt idx="683">
                  <c:v>1001.5026</c:v>
                </c:pt>
                <c:pt idx="684">
                  <c:v>1001.5527</c:v>
                </c:pt>
                <c:pt idx="685">
                  <c:v>1001.5285</c:v>
                </c:pt>
                <c:pt idx="686">
                  <c:v>1001.5593</c:v>
                </c:pt>
                <c:pt idx="687">
                  <c:v>1001.5663</c:v>
                </c:pt>
                <c:pt idx="688">
                  <c:v>1001.5144</c:v>
                </c:pt>
                <c:pt idx="689">
                  <c:v>1001.5097</c:v>
                </c:pt>
                <c:pt idx="690">
                  <c:v>1001.4854</c:v>
                </c:pt>
                <c:pt idx="691">
                  <c:v>1001.4958</c:v>
                </c:pt>
                <c:pt idx="692">
                  <c:v>1001.5093000000001</c:v>
                </c:pt>
                <c:pt idx="693">
                  <c:v>1001.497</c:v>
                </c:pt>
                <c:pt idx="694">
                  <c:v>1001.4911</c:v>
                </c:pt>
                <c:pt idx="695">
                  <c:v>1001.5048</c:v>
                </c:pt>
                <c:pt idx="696">
                  <c:v>1001.5214999999999</c:v>
                </c:pt>
                <c:pt idx="697">
                  <c:v>1001.4851</c:v>
                </c:pt>
                <c:pt idx="698">
                  <c:v>1001.4903</c:v>
                </c:pt>
                <c:pt idx="699">
                  <c:v>1001.495</c:v>
                </c:pt>
                <c:pt idx="700">
                  <c:v>1001.4561</c:v>
                </c:pt>
                <c:pt idx="701">
                  <c:v>1001.4666999999999</c:v>
                </c:pt>
                <c:pt idx="702">
                  <c:v>1001.4583</c:v>
                </c:pt>
                <c:pt idx="703">
                  <c:v>1001.4849</c:v>
                </c:pt>
                <c:pt idx="704">
                  <c:v>1001.4792</c:v>
                </c:pt>
                <c:pt idx="705">
                  <c:v>1001.4509</c:v>
                </c:pt>
                <c:pt idx="706">
                  <c:v>1001.4237000000001</c:v>
                </c:pt>
                <c:pt idx="707">
                  <c:v>1001.4321</c:v>
                </c:pt>
                <c:pt idx="708">
                  <c:v>1001.4219000000001</c:v>
                </c:pt>
                <c:pt idx="709">
                  <c:v>1001.4321</c:v>
                </c:pt>
                <c:pt idx="710">
                  <c:v>1001.4157</c:v>
                </c:pt>
                <c:pt idx="711">
                  <c:v>1001.4267</c:v>
                </c:pt>
                <c:pt idx="712">
                  <c:v>1001.4226</c:v>
                </c:pt>
                <c:pt idx="713">
                  <c:v>1001.424</c:v>
                </c:pt>
                <c:pt idx="714">
                  <c:v>1001.4450000000001</c:v>
                </c:pt>
                <c:pt idx="715">
                  <c:v>1001.4406</c:v>
                </c:pt>
                <c:pt idx="716">
                  <c:v>1001.4082</c:v>
                </c:pt>
                <c:pt idx="717">
                  <c:v>1001.4113</c:v>
                </c:pt>
                <c:pt idx="718">
                  <c:v>1001.3638</c:v>
                </c:pt>
                <c:pt idx="719">
                  <c:v>1001.3911000000001</c:v>
                </c:pt>
                <c:pt idx="720">
                  <c:v>1001.3034</c:v>
                </c:pt>
                <c:pt idx="721">
                  <c:v>1001.2651</c:v>
                </c:pt>
                <c:pt idx="722">
                  <c:v>1001.2923</c:v>
                </c:pt>
                <c:pt idx="723">
                  <c:v>1001.2531</c:v>
                </c:pt>
                <c:pt idx="724">
                  <c:v>1001.2793</c:v>
                </c:pt>
                <c:pt idx="725">
                  <c:v>1001.2645</c:v>
                </c:pt>
                <c:pt idx="726">
                  <c:v>1001.2941</c:v>
                </c:pt>
                <c:pt idx="727">
                  <c:v>1001.2563</c:v>
                </c:pt>
                <c:pt idx="728">
                  <c:v>1001.2365</c:v>
                </c:pt>
                <c:pt idx="729">
                  <c:v>1001.2241</c:v>
                </c:pt>
                <c:pt idx="730">
                  <c:v>1001.2352</c:v>
                </c:pt>
                <c:pt idx="731">
                  <c:v>1001.2132</c:v>
                </c:pt>
                <c:pt idx="732">
                  <c:v>1001.2333</c:v>
                </c:pt>
                <c:pt idx="733">
                  <c:v>1001.2254</c:v>
                </c:pt>
                <c:pt idx="734">
                  <c:v>1001.2075</c:v>
                </c:pt>
                <c:pt idx="735">
                  <c:v>1001.2196</c:v>
                </c:pt>
                <c:pt idx="736">
                  <c:v>1001.2482</c:v>
                </c:pt>
                <c:pt idx="737">
                  <c:v>1001.2373</c:v>
                </c:pt>
                <c:pt idx="738">
                  <c:v>1001.2379</c:v>
                </c:pt>
                <c:pt idx="739">
                  <c:v>1001.2454</c:v>
                </c:pt>
                <c:pt idx="740">
                  <c:v>1001.2917</c:v>
                </c:pt>
                <c:pt idx="741">
                  <c:v>1001.2711</c:v>
                </c:pt>
                <c:pt idx="742">
                  <c:v>1001.2803</c:v>
                </c:pt>
                <c:pt idx="743">
                  <c:v>1001.2983</c:v>
                </c:pt>
                <c:pt idx="744">
                  <c:v>1001.3029</c:v>
                </c:pt>
                <c:pt idx="745">
                  <c:v>1001.3321999999999</c:v>
                </c:pt>
                <c:pt idx="746">
                  <c:v>1001.3302</c:v>
                </c:pt>
                <c:pt idx="747">
                  <c:v>1001.3403</c:v>
                </c:pt>
                <c:pt idx="748">
                  <c:v>1001.3579</c:v>
                </c:pt>
                <c:pt idx="749">
                  <c:v>1001.3644</c:v>
                </c:pt>
                <c:pt idx="750">
                  <c:v>1001.3696</c:v>
                </c:pt>
                <c:pt idx="751">
                  <c:v>1001.343</c:v>
                </c:pt>
                <c:pt idx="752">
                  <c:v>1001.331</c:v>
                </c:pt>
                <c:pt idx="753">
                  <c:v>1001.3352</c:v>
                </c:pt>
                <c:pt idx="754">
                  <c:v>1001.321</c:v>
                </c:pt>
                <c:pt idx="755">
                  <c:v>1001.3111</c:v>
                </c:pt>
                <c:pt idx="756">
                  <c:v>1001.3077</c:v>
                </c:pt>
                <c:pt idx="757">
                  <c:v>1001.2922</c:v>
                </c:pt>
                <c:pt idx="758">
                  <c:v>1001.296</c:v>
                </c:pt>
                <c:pt idx="759">
                  <c:v>1001.3007</c:v>
                </c:pt>
                <c:pt idx="760">
                  <c:v>1001.3211</c:v>
                </c:pt>
                <c:pt idx="761">
                  <c:v>1001.2829</c:v>
                </c:pt>
                <c:pt idx="762">
                  <c:v>1001.2825</c:v>
                </c:pt>
                <c:pt idx="763">
                  <c:v>1001.2633</c:v>
                </c:pt>
                <c:pt idx="764">
                  <c:v>1001.3024</c:v>
                </c:pt>
                <c:pt idx="765">
                  <c:v>1001.295</c:v>
                </c:pt>
                <c:pt idx="766">
                  <c:v>1001.2737</c:v>
                </c:pt>
                <c:pt idx="767">
                  <c:v>1001.2567</c:v>
                </c:pt>
                <c:pt idx="768">
                  <c:v>1001.2221</c:v>
                </c:pt>
                <c:pt idx="769">
                  <c:v>1001.2324</c:v>
                </c:pt>
                <c:pt idx="770">
                  <c:v>1001.2481</c:v>
                </c:pt>
                <c:pt idx="771">
                  <c:v>1001.2572</c:v>
                </c:pt>
                <c:pt idx="772">
                  <c:v>1001.2583</c:v>
                </c:pt>
                <c:pt idx="773">
                  <c:v>1001.2486</c:v>
                </c:pt>
                <c:pt idx="774">
                  <c:v>1001.2336</c:v>
                </c:pt>
                <c:pt idx="775">
                  <c:v>1001.2299</c:v>
                </c:pt>
                <c:pt idx="776">
                  <c:v>1001.2732999999999</c:v>
                </c:pt>
                <c:pt idx="777">
                  <c:v>1001.2214</c:v>
                </c:pt>
                <c:pt idx="778">
                  <c:v>1001.2288</c:v>
                </c:pt>
                <c:pt idx="779">
                  <c:v>1001.1675</c:v>
                </c:pt>
                <c:pt idx="780">
                  <c:v>1001.1558</c:v>
                </c:pt>
                <c:pt idx="781">
                  <c:v>1001.1417</c:v>
                </c:pt>
                <c:pt idx="782">
                  <c:v>1001.1411000000001</c:v>
                </c:pt>
                <c:pt idx="783">
                  <c:v>1001.1348</c:v>
                </c:pt>
                <c:pt idx="784">
                  <c:v>1001.1546</c:v>
                </c:pt>
                <c:pt idx="785">
                  <c:v>1001.1093</c:v>
                </c:pt>
                <c:pt idx="786">
                  <c:v>1001.1141</c:v>
                </c:pt>
                <c:pt idx="787">
                  <c:v>1001.1236</c:v>
                </c:pt>
                <c:pt idx="788">
                  <c:v>1001.1242</c:v>
                </c:pt>
                <c:pt idx="789">
                  <c:v>1001.1273</c:v>
                </c:pt>
                <c:pt idx="790">
                  <c:v>1001.1538</c:v>
                </c:pt>
                <c:pt idx="791">
                  <c:v>1001.139</c:v>
                </c:pt>
                <c:pt idx="792">
                  <c:v>1001.1508</c:v>
                </c:pt>
                <c:pt idx="793">
                  <c:v>1001.1257000000001</c:v>
                </c:pt>
                <c:pt idx="794">
                  <c:v>1001.1396999999999</c:v>
                </c:pt>
                <c:pt idx="795">
                  <c:v>1001.1174</c:v>
                </c:pt>
                <c:pt idx="796">
                  <c:v>1001.1068</c:v>
                </c:pt>
                <c:pt idx="797">
                  <c:v>1001.1070999999999</c:v>
                </c:pt>
                <c:pt idx="798">
                  <c:v>1001.1218</c:v>
                </c:pt>
                <c:pt idx="799">
                  <c:v>1001.1076</c:v>
                </c:pt>
                <c:pt idx="800">
                  <c:v>1001.1207000000001</c:v>
                </c:pt>
                <c:pt idx="801">
                  <c:v>1001.1484</c:v>
                </c:pt>
                <c:pt idx="802">
                  <c:v>1001.1408</c:v>
                </c:pt>
                <c:pt idx="803">
                  <c:v>1001.1371</c:v>
                </c:pt>
                <c:pt idx="804">
                  <c:v>1001.081</c:v>
                </c:pt>
                <c:pt idx="805">
                  <c:v>1001.1033</c:v>
                </c:pt>
                <c:pt idx="806">
                  <c:v>1001.1282</c:v>
                </c:pt>
                <c:pt idx="807">
                  <c:v>1001.1473</c:v>
                </c:pt>
                <c:pt idx="808">
                  <c:v>1001.1804</c:v>
                </c:pt>
                <c:pt idx="809">
                  <c:v>1001.1837</c:v>
                </c:pt>
                <c:pt idx="810">
                  <c:v>1001.1975</c:v>
                </c:pt>
                <c:pt idx="811">
                  <c:v>1001.1876</c:v>
                </c:pt>
                <c:pt idx="812">
                  <c:v>1001.1695999999999</c:v>
                </c:pt>
                <c:pt idx="813">
                  <c:v>1001.1439</c:v>
                </c:pt>
                <c:pt idx="814">
                  <c:v>1001.0893</c:v>
                </c:pt>
                <c:pt idx="815">
                  <c:v>1001.1561</c:v>
                </c:pt>
                <c:pt idx="816">
                  <c:v>1001.1459</c:v>
                </c:pt>
                <c:pt idx="817">
                  <c:v>1001.1219</c:v>
                </c:pt>
                <c:pt idx="818">
                  <c:v>1001.1183</c:v>
                </c:pt>
                <c:pt idx="819">
                  <c:v>1001.1078</c:v>
                </c:pt>
                <c:pt idx="820">
                  <c:v>1001.1134</c:v>
                </c:pt>
                <c:pt idx="821">
                  <c:v>1001.0972</c:v>
                </c:pt>
                <c:pt idx="822">
                  <c:v>1001.1281</c:v>
                </c:pt>
                <c:pt idx="823">
                  <c:v>1001.1019</c:v>
                </c:pt>
                <c:pt idx="824">
                  <c:v>1001.1138</c:v>
                </c:pt>
                <c:pt idx="825">
                  <c:v>1001.1174</c:v>
                </c:pt>
                <c:pt idx="826">
                  <c:v>1001.1403</c:v>
                </c:pt>
                <c:pt idx="827">
                  <c:v>1001.1298</c:v>
                </c:pt>
                <c:pt idx="828">
                  <c:v>1001.1306</c:v>
                </c:pt>
                <c:pt idx="829">
                  <c:v>1001.1618</c:v>
                </c:pt>
                <c:pt idx="830">
                  <c:v>1001.1636999999999</c:v>
                </c:pt>
                <c:pt idx="831">
                  <c:v>1001.1848</c:v>
                </c:pt>
                <c:pt idx="832">
                  <c:v>1001.2226000000001</c:v>
                </c:pt>
                <c:pt idx="833">
                  <c:v>1001.2193</c:v>
                </c:pt>
                <c:pt idx="834">
                  <c:v>1001.2613</c:v>
                </c:pt>
                <c:pt idx="835">
                  <c:v>1001.2368</c:v>
                </c:pt>
                <c:pt idx="836">
                  <c:v>1001.2568</c:v>
                </c:pt>
                <c:pt idx="837">
                  <c:v>1001.2141</c:v>
                </c:pt>
                <c:pt idx="838">
                  <c:v>1001.2633</c:v>
                </c:pt>
                <c:pt idx="839">
                  <c:v>1001.2583</c:v>
                </c:pt>
                <c:pt idx="840">
                  <c:v>1001.2894</c:v>
                </c:pt>
                <c:pt idx="841">
                  <c:v>1001.3282</c:v>
                </c:pt>
                <c:pt idx="842">
                  <c:v>1001.3178</c:v>
                </c:pt>
                <c:pt idx="843">
                  <c:v>1001.3178</c:v>
                </c:pt>
                <c:pt idx="844">
                  <c:v>1001.2918</c:v>
                </c:pt>
                <c:pt idx="845">
                  <c:v>1001.2578</c:v>
                </c:pt>
                <c:pt idx="846">
                  <c:v>1001.2817</c:v>
                </c:pt>
                <c:pt idx="847">
                  <c:v>1001.2985</c:v>
                </c:pt>
                <c:pt idx="848">
                  <c:v>1001.2904</c:v>
                </c:pt>
                <c:pt idx="849">
                  <c:v>1001.2968</c:v>
                </c:pt>
                <c:pt idx="850">
                  <c:v>1001.3008</c:v>
                </c:pt>
                <c:pt idx="851">
                  <c:v>1001.3035</c:v>
                </c:pt>
                <c:pt idx="852">
                  <c:v>1001.2944</c:v>
                </c:pt>
                <c:pt idx="853">
                  <c:v>1001.3283</c:v>
                </c:pt>
                <c:pt idx="854">
                  <c:v>1001.3121</c:v>
                </c:pt>
                <c:pt idx="855">
                  <c:v>1001.3342</c:v>
                </c:pt>
                <c:pt idx="856">
                  <c:v>1001.34</c:v>
                </c:pt>
                <c:pt idx="857">
                  <c:v>1001.3403</c:v>
                </c:pt>
                <c:pt idx="858">
                  <c:v>1001.3444</c:v>
                </c:pt>
                <c:pt idx="859">
                  <c:v>1001.3429</c:v>
                </c:pt>
                <c:pt idx="860">
                  <c:v>1001.3395</c:v>
                </c:pt>
                <c:pt idx="861">
                  <c:v>1001.3563</c:v>
                </c:pt>
                <c:pt idx="862">
                  <c:v>1001.3957</c:v>
                </c:pt>
                <c:pt idx="863">
                  <c:v>1001.3864</c:v>
                </c:pt>
                <c:pt idx="864">
                  <c:v>1001.3656</c:v>
                </c:pt>
                <c:pt idx="865">
                  <c:v>1001.3737</c:v>
                </c:pt>
                <c:pt idx="866">
                  <c:v>1001.3682</c:v>
                </c:pt>
                <c:pt idx="867">
                  <c:v>1001.3416999999999</c:v>
                </c:pt>
                <c:pt idx="868">
                  <c:v>1001.3558</c:v>
                </c:pt>
                <c:pt idx="869">
                  <c:v>1001.3735</c:v>
                </c:pt>
                <c:pt idx="870">
                  <c:v>1001.3656</c:v>
                </c:pt>
                <c:pt idx="871">
                  <c:v>1001.3607</c:v>
                </c:pt>
                <c:pt idx="872">
                  <c:v>1001.3696</c:v>
                </c:pt>
                <c:pt idx="873">
                  <c:v>1001.3819999999999</c:v>
                </c:pt>
                <c:pt idx="874">
                  <c:v>1001.3995</c:v>
                </c:pt>
                <c:pt idx="875">
                  <c:v>1001.4079</c:v>
                </c:pt>
                <c:pt idx="876">
                  <c:v>1001.4188</c:v>
                </c:pt>
                <c:pt idx="877">
                  <c:v>1001.4293</c:v>
                </c:pt>
                <c:pt idx="878">
                  <c:v>1001.4417999999999</c:v>
                </c:pt>
                <c:pt idx="879">
                  <c:v>1001.4249</c:v>
                </c:pt>
                <c:pt idx="880">
                  <c:v>1001.402</c:v>
                </c:pt>
                <c:pt idx="881">
                  <c:v>1001.3847</c:v>
                </c:pt>
                <c:pt idx="882">
                  <c:v>1001.3765</c:v>
                </c:pt>
                <c:pt idx="883">
                  <c:v>1001.3958</c:v>
                </c:pt>
                <c:pt idx="884">
                  <c:v>1001.4209</c:v>
                </c:pt>
                <c:pt idx="885">
                  <c:v>1001.4521</c:v>
                </c:pt>
                <c:pt idx="886">
                  <c:v>1001.4934</c:v>
                </c:pt>
                <c:pt idx="887">
                  <c:v>1001.4738</c:v>
                </c:pt>
                <c:pt idx="888">
                  <c:v>1001.4756</c:v>
                </c:pt>
                <c:pt idx="889">
                  <c:v>1001.4652</c:v>
                </c:pt>
                <c:pt idx="890">
                  <c:v>1001.5034000000001</c:v>
                </c:pt>
                <c:pt idx="891">
                  <c:v>1001.5375</c:v>
                </c:pt>
                <c:pt idx="892">
                  <c:v>1001.5558</c:v>
                </c:pt>
                <c:pt idx="893">
                  <c:v>1001.5531999999999</c:v>
                </c:pt>
                <c:pt idx="894">
                  <c:v>1001.5825</c:v>
                </c:pt>
                <c:pt idx="895">
                  <c:v>1001.5957</c:v>
                </c:pt>
                <c:pt idx="896">
                  <c:v>1001.6011</c:v>
                </c:pt>
                <c:pt idx="897">
                  <c:v>1001.6235</c:v>
                </c:pt>
                <c:pt idx="898">
                  <c:v>1001.6607</c:v>
                </c:pt>
                <c:pt idx="899">
                  <c:v>1001.6506000000001</c:v>
                </c:pt>
                <c:pt idx="900">
                  <c:v>1001.6559999999999</c:v>
                </c:pt>
                <c:pt idx="901">
                  <c:v>1001.6431</c:v>
                </c:pt>
                <c:pt idx="902">
                  <c:v>1001.6457</c:v>
                </c:pt>
                <c:pt idx="903">
                  <c:v>1001.6298</c:v>
                </c:pt>
                <c:pt idx="904">
                  <c:v>1001.6602</c:v>
                </c:pt>
                <c:pt idx="905">
                  <c:v>1001.6878</c:v>
                </c:pt>
                <c:pt idx="906">
                  <c:v>1001.7234999999999</c:v>
                </c:pt>
                <c:pt idx="907">
                  <c:v>1001.7272</c:v>
                </c:pt>
                <c:pt idx="908">
                  <c:v>1001.7263</c:v>
                </c:pt>
                <c:pt idx="909">
                  <c:v>1001.7313</c:v>
                </c:pt>
                <c:pt idx="910">
                  <c:v>1001.7396</c:v>
                </c:pt>
                <c:pt idx="911">
                  <c:v>1001.7458</c:v>
                </c:pt>
                <c:pt idx="912">
                  <c:v>1001.749</c:v>
                </c:pt>
                <c:pt idx="913">
                  <c:v>1001.735</c:v>
                </c:pt>
                <c:pt idx="914">
                  <c:v>1001.7249</c:v>
                </c:pt>
                <c:pt idx="915">
                  <c:v>1001.704</c:v>
                </c:pt>
                <c:pt idx="916">
                  <c:v>1001.7061</c:v>
                </c:pt>
                <c:pt idx="917">
                  <c:v>1001.7074</c:v>
                </c:pt>
                <c:pt idx="918">
                  <c:v>1001.7384</c:v>
                </c:pt>
                <c:pt idx="919">
                  <c:v>1001.7388</c:v>
                </c:pt>
                <c:pt idx="920">
                  <c:v>1001.7216</c:v>
                </c:pt>
                <c:pt idx="921">
                  <c:v>1001.7587</c:v>
                </c:pt>
                <c:pt idx="922">
                  <c:v>1001.7682</c:v>
                </c:pt>
                <c:pt idx="923">
                  <c:v>1001.7481</c:v>
                </c:pt>
                <c:pt idx="924">
                  <c:v>1001.7445</c:v>
                </c:pt>
                <c:pt idx="925">
                  <c:v>1001.7268</c:v>
                </c:pt>
                <c:pt idx="926">
                  <c:v>1001.7042</c:v>
                </c:pt>
                <c:pt idx="927">
                  <c:v>1001.7241</c:v>
                </c:pt>
                <c:pt idx="928">
                  <c:v>1001.7681</c:v>
                </c:pt>
                <c:pt idx="929">
                  <c:v>1001.789</c:v>
                </c:pt>
                <c:pt idx="930">
                  <c:v>1001.7874</c:v>
                </c:pt>
                <c:pt idx="931">
                  <c:v>1001.8176</c:v>
                </c:pt>
                <c:pt idx="932">
                  <c:v>1001.8063</c:v>
                </c:pt>
                <c:pt idx="933">
                  <c:v>1001.8132000000001</c:v>
                </c:pt>
                <c:pt idx="934">
                  <c:v>1001.8143</c:v>
                </c:pt>
                <c:pt idx="935">
                  <c:v>1001.814</c:v>
                </c:pt>
                <c:pt idx="936">
                  <c:v>1001.8345</c:v>
                </c:pt>
                <c:pt idx="937">
                  <c:v>1001.8764</c:v>
                </c:pt>
                <c:pt idx="938">
                  <c:v>1001.8646</c:v>
                </c:pt>
                <c:pt idx="939">
                  <c:v>1001.8653</c:v>
                </c:pt>
                <c:pt idx="940">
                  <c:v>1001.895</c:v>
                </c:pt>
                <c:pt idx="941">
                  <c:v>1001.9022</c:v>
                </c:pt>
                <c:pt idx="942">
                  <c:v>1001.8975</c:v>
                </c:pt>
                <c:pt idx="943">
                  <c:v>1001.9014</c:v>
                </c:pt>
                <c:pt idx="944">
                  <c:v>1001.9281</c:v>
                </c:pt>
                <c:pt idx="945">
                  <c:v>1001.9412</c:v>
                </c:pt>
                <c:pt idx="946">
                  <c:v>1001.9594</c:v>
                </c:pt>
                <c:pt idx="947">
                  <c:v>1001.9893</c:v>
                </c:pt>
                <c:pt idx="948">
                  <c:v>1002.0024</c:v>
                </c:pt>
                <c:pt idx="949">
                  <c:v>1002.0306</c:v>
                </c:pt>
                <c:pt idx="950">
                  <c:v>1002.0194</c:v>
                </c:pt>
                <c:pt idx="951">
                  <c:v>1002.0158</c:v>
                </c:pt>
                <c:pt idx="952">
                  <c:v>1002.0409</c:v>
                </c:pt>
                <c:pt idx="953">
                  <c:v>1002.0126</c:v>
                </c:pt>
                <c:pt idx="954">
                  <c:v>1002.0443</c:v>
                </c:pt>
                <c:pt idx="955">
                  <c:v>1002.0167</c:v>
                </c:pt>
                <c:pt idx="956">
                  <c:v>1002.0238000000001</c:v>
                </c:pt>
                <c:pt idx="957">
                  <c:v>1002.0178</c:v>
                </c:pt>
                <c:pt idx="958">
                  <c:v>1001.999</c:v>
                </c:pt>
                <c:pt idx="959">
                  <c:v>1001.9946</c:v>
                </c:pt>
                <c:pt idx="960">
                  <c:v>1001.9611</c:v>
                </c:pt>
                <c:pt idx="961">
                  <c:v>1001.973</c:v>
                </c:pt>
                <c:pt idx="962">
                  <c:v>1001.9411</c:v>
                </c:pt>
                <c:pt idx="963">
                  <c:v>1001.9558</c:v>
                </c:pt>
                <c:pt idx="964">
                  <c:v>1001.9212</c:v>
                </c:pt>
                <c:pt idx="965">
                  <c:v>1001.9243</c:v>
                </c:pt>
                <c:pt idx="966">
                  <c:v>1001.9038</c:v>
                </c:pt>
                <c:pt idx="967">
                  <c:v>1001.921</c:v>
                </c:pt>
                <c:pt idx="968">
                  <c:v>1001.9052</c:v>
                </c:pt>
                <c:pt idx="969">
                  <c:v>1001.9050999999999</c:v>
                </c:pt>
                <c:pt idx="970">
                  <c:v>1001.8957</c:v>
                </c:pt>
                <c:pt idx="971">
                  <c:v>1001.8939</c:v>
                </c:pt>
                <c:pt idx="972">
                  <c:v>1001.9023999999999</c:v>
                </c:pt>
                <c:pt idx="973">
                  <c:v>1001.9167</c:v>
                </c:pt>
                <c:pt idx="974">
                  <c:v>1001.9135</c:v>
                </c:pt>
                <c:pt idx="975">
                  <c:v>1001.9257</c:v>
                </c:pt>
                <c:pt idx="976">
                  <c:v>1001.9237000000001</c:v>
                </c:pt>
                <c:pt idx="977">
                  <c:v>1001.9453</c:v>
                </c:pt>
                <c:pt idx="978">
                  <c:v>1001.939</c:v>
                </c:pt>
                <c:pt idx="979">
                  <c:v>1001.958</c:v>
                </c:pt>
                <c:pt idx="980">
                  <c:v>1001.9703</c:v>
                </c:pt>
                <c:pt idx="981">
                  <c:v>1001.9486000000001</c:v>
                </c:pt>
                <c:pt idx="982">
                  <c:v>1001.9732</c:v>
                </c:pt>
                <c:pt idx="983">
                  <c:v>1001.9758</c:v>
                </c:pt>
                <c:pt idx="984">
                  <c:v>1001.9918</c:v>
                </c:pt>
                <c:pt idx="985">
                  <c:v>1002.034</c:v>
                </c:pt>
                <c:pt idx="986">
                  <c:v>1002.0429</c:v>
                </c:pt>
                <c:pt idx="987">
                  <c:v>1002.0683</c:v>
                </c:pt>
                <c:pt idx="988">
                  <c:v>1002.0778</c:v>
                </c:pt>
                <c:pt idx="989">
                  <c:v>1002.1066</c:v>
                </c:pt>
                <c:pt idx="990">
                  <c:v>1002.0836</c:v>
                </c:pt>
                <c:pt idx="991">
                  <c:v>1002.1154</c:v>
                </c:pt>
                <c:pt idx="992">
                  <c:v>1002.1441</c:v>
                </c:pt>
                <c:pt idx="993">
                  <c:v>1002.1196</c:v>
                </c:pt>
                <c:pt idx="994">
                  <c:v>1002.1246</c:v>
                </c:pt>
                <c:pt idx="995">
                  <c:v>1002.1153</c:v>
                </c:pt>
                <c:pt idx="996">
                  <c:v>1002.0861</c:v>
                </c:pt>
                <c:pt idx="997">
                  <c:v>1002.0996</c:v>
                </c:pt>
                <c:pt idx="998">
                  <c:v>1002.0821</c:v>
                </c:pt>
                <c:pt idx="999">
                  <c:v>1002.0934999999999</c:v>
                </c:pt>
                <c:pt idx="1000">
                  <c:v>1002.1151</c:v>
                </c:pt>
                <c:pt idx="1001">
                  <c:v>1002.0982</c:v>
                </c:pt>
                <c:pt idx="1002">
                  <c:v>1002.1026000000001</c:v>
                </c:pt>
                <c:pt idx="1003">
                  <c:v>1002.1199</c:v>
                </c:pt>
                <c:pt idx="1004">
                  <c:v>1002.1236</c:v>
                </c:pt>
                <c:pt idx="1005">
                  <c:v>1002.1532</c:v>
                </c:pt>
                <c:pt idx="1006">
                  <c:v>1002.1538</c:v>
                </c:pt>
                <c:pt idx="1007">
                  <c:v>1002.1651000000001</c:v>
                </c:pt>
                <c:pt idx="1008">
                  <c:v>1002.2136</c:v>
                </c:pt>
                <c:pt idx="1009">
                  <c:v>1002.2347</c:v>
                </c:pt>
                <c:pt idx="1010">
                  <c:v>1002.2474999999999</c:v>
                </c:pt>
                <c:pt idx="1011">
                  <c:v>1002.2354</c:v>
                </c:pt>
                <c:pt idx="1012">
                  <c:v>1002.3139</c:v>
                </c:pt>
                <c:pt idx="1013">
                  <c:v>1002.3038</c:v>
                </c:pt>
                <c:pt idx="1014">
                  <c:v>1002.36</c:v>
                </c:pt>
                <c:pt idx="1015">
                  <c:v>1002.3612000000001</c:v>
                </c:pt>
                <c:pt idx="1016">
                  <c:v>1002.3319</c:v>
                </c:pt>
                <c:pt idx="1017">
                  <c:v>1002.3439</c:v>
                </c:pt>
                <c:pt idx="1018">
                  <c:v>1002.3475</c:v>
                </c:pt>
                <c:pt idx="1019">
                  <c:v>1002.3174</c:v>
                </c:pt>
                <c:pt idx="1020">
                  <c:v>1002.3291</c:v>
                </c:pt>
                <c:pt idx="1021">
                  <c:v>1002.3418</c:v>
                </c:pt>
                <c:pt idx="1022">
                  <c:v>1002.3224</c:v>
                </c:pt>
                <c:pt idx="1023">
                  <c:v>1002.3126</c:v>
                </c:pt>
                <c:pt idx="1024">
                  <c:v>1002.3486</c:v>
                </c:pt>
                <c:pt idx="1025">
                  <c:v>1002.3801999999999</c:v>
                </c:pt>
                <c:pt idx="1026">
                  <c:v>1002.3815</c:v>
                </c:pt>
                <c:pt idx="1027">
                  <c:v>1002.3851</c:v>
                </c:pt>
                <c:pt idx="1028">
                  <c:v>1002.4229</c:v>
                </c:pt>
                <c:pt idx="1029">
                  <c:v>1002.44</c:v>
                </c:pt>
                <c:pt idx="1030">
                  <c:v>1002.4375</c:v>
                </c:pt>
                <c:pt idx="1031">
                  <c:v>1002.4666999999999</c:v>
                </c:pt>
                <c:pt idx="1032">
                  <c:v>1002.4639</c:v>
                </c:pt>
                <c:pt idx="1033">
                  <c:v>1002.4483</c:v>
                </c:pt>
                <c:pt idx="1034">
                  <c:v>1002.4407</c:v>
                </c:pt>
                <c:pt idx="1035">
                  <c:v>1002.44</c:v>
                </c:pt>
                <c:pt idx="1036">
                  <c:v>1002.4537</c:v>
                </c:pt>
                <c:pt idx="1037">
                  <c:v>1002.4763</c:v>
                </c:pt>
                <c:pt idx="1038">
                  <c:v>1002.5073</c:v>
                </c:pt>
                <c:pt idx="1039">
                  <c:v>1002.5169</c:v>
                </c:pt>
                <c:pt idx="1040">
                  <c:v>1002.5071</c:v>
                </c:pt>
                <c:pt idx="1041">
                  <c:v>1002.5354</c:v>
                </c:pt>
                <c:pt idx="1042">
                  <c:v>1002.4971</c:v>
                </c:pt>
                <c:pt idx="1043">
                  <c:v>1002.5275</c:v>
                </c:pt>
                <c:pt idx="1044">
                  <c:v>1002.5427</c:v>
                </c:pt>
                <c:pt idx="1045">
                  <c:v>1002.5562</c:v>
                </c:pt>
                <c:pt idx="1046">
                  <c:v>1002.5809</c:v>
                </c:pt>
                <c:pt idx="1047">
                  <c:v>1002.5875</c:v>
                </c:pt>
                <c:pt idx="1048">
                  <c:v>1002.588</c:v>
                </c:pt>
                <c:pt idx="1049">
                  <c:v>1002.5978</c:v>
                </c:pt>
                <c:pt idx="1050">
                  <c:v>1002.6325000000001</c:v>
                </c:pt>
                <c:pt idx="1051">
                  <c:v>1002.643</c:v>
                </c:pt>
                <c:pt idx="1052">
                  <c:v>1002.6863</c:v>
                </c:pt>
                <c:pt idx="1053">
                  <c:v>1002.6862</c:v>
                </c:pt>
                <c:pt idx="1054">
                  <c:v>1002.6804</c:v>
                </c:pt>
                <c:pt idx="1055">
                  <c:v>1002.6928</c:v>
                </c:pt>
                <c:pt idx="1056">
                  <c:v>1002.6789</c:v>
                </c:pt>
                <c:pt idx="1057">
                  <c:v>1002.6879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Sheet1!$E$1:$E$2</c:f>
              <c:strCache>
                <c:ptCount val="1"/>
                <c:pt idx="0">
                  <c:v>Test bed 2 MPXX</c:v>
                </c:pt>
              </c:strCache>
            </c:strRef>
          </c:tx>
          <c:marker>
            <c:symbol val="x"/>
            <c:size val="2"/>
          </c:marker>
          <c:xVal>
            <c:multiLvlStrRef>
              <c:f>[Pressure.xlsx]Sheet1!$A$4:$B$253</c:f>
              <c:multiLvlStrCache>
                <c:ptCount val="250"/>
                <c:lvl>
                  <c:pt idx="0">
                    <c:v>14:10:00</c:v>
                  </c:pt>
                  <c:pt idx="1">
                    <c:v>14:11:00</c:v>
                  </c:pt>
                  <c:pt idx="2">
                    <c:v>14:12:00</c:v>
                  </c:pt>
                  <c:pt idx="3">
                    <c:v>14:13:00</c:v>
                  </c:pt>
                  <c:pt idx="4">
                    <c:v>14:14:00</c:v>
                  </c:pt>
                  <c:pt idx="5">
                    <c:v>14:15:00</c:v>
                  </c:pt>
                  <c:pt idx="6">
                    <c:v>14:16:00</c:v>
                  </c:pt>
                  <c:pt idx="7">
                    <c:v>14:17:00</c:v>
                  </c:pt>
                  <c:pt idx="8">
                    <c:v>14:18:00</c:v>
                  </c:pt>
                  <c:pt idx="9">
                    <c:v>14:19:00</c:v>
                  </c:pt>
                  <c:pt idx="10">
                    <c:v>14:20:00</c:v>
                  </c:pt>
                  <c:pt idx="11">
                    <c:v>14:21:00</c:v>
                  </c:pt>
                  <c:pt idx="12">
                    <c:v>14:22:00</c:v>
                  </c:pt>
                  <c:pt idx="13">
                    <c:v>14:23:00</c:v>
                  </c:pt>
                  <c:pt idx="14">
                    <c:v>14:25:00</c:v>
                  </c:pt>
                  <c:pt idx="15">
                    <c:v>14:26:00</c:v>
                  </c:pt>
                  <c:pt idx="16">
                    <c:v>14:27:00</c:v>
                  </c:pt>
                  <c:pt idx="17">
                    <c:v>14:28:00</c:v>
                  </c:pt>
                  <c:pt idx="18">
                    <c:v>14:29:00</c:v>
                  </c:pt>
                  <c:pt idx="19">
                    <c:v>14:30:00</c:v>
                  </c:pt>
                  <c:pt idx="20">
                    <c:v>14:31:00</c:v>
                  </c:pt>
                  <c:pt idx="21">
                    <c:v>14:32:00</c:v>
                  </c:pt>
                  <c:pt idx="22">
                    <c:v>14:33:00</c:v>
                  </c:pt>
                  <c:pt idx="23">
                    <c:v>14:34:00</c:v>
                  </c:pt>
                  <c:pt idx="24">
                    <c:v>14:35:00</c:v>
                  </c:pt>
                  <c:pt idx="25">
                    <c:v>14:36:00</c:v>
                  </c:pt>
                  <c:pt idx="26">
                    <c:v>14:37:00</c:v>
                  </c:pt>
                  <c:pt idx="27">
                    <c:v>14:38:00</c:v>
                  </c:pt>
                  <c:pt idx="28">
                    <c:v>14:39:00</c:v>
                  </c:pt>
                  <c:pt idx="29">
                    <c:v>14:40:00</c:v>
                  </c:pt>
                  <c:pt idx="30">
                    <c:v>14:42:00</c:v>
                  </c:pt>
                  <c:pt idx="31">
                    <c:v>14:43:00</c:v>
                  </c:pt>
                  <c:pt idx="32">
                    <c:v>14:44:00</c:v>
                  </c:pt>
                  <c:pt idx="33">
                    <c:v>14:45:00</c:v>
                  </c:pt>
                  <c:pt idx="34">
                    <c:v>14:46:00</c:v>
                  </c:pt>
                  <c:pt idx="35">
                    <c:v>14:47:00</c:v>
                  </c:pt>
                  <c:pt idx="36">
                    <c:v>14:48:00</c:v>
                  </c:pt>
                  <c:pt idx="37">
                    <c:v>14:49:00</c:v>
                  </c:pt>
                  <c:pt idx="38">
                    <c:v>14:50:00</c:v>
                  </c:pt>
                  <c:pt idx="39">
                    <c:v>14:51:00</c:v>
                  </c:pt>
                  <c:pt idx="40">
                    <c:v>14:52:00</c:v>
                  </c:pt>
                  <c:pt idx="41">
                    <c:v>14:53:00</c:v>
                  </c:pt>
                  <c:pt idx="42">
                    <c:v>14:54:00</c:v>
                  </c:pt>
                  <c:pt idx="43">
                    <c:v>14:55:00</c:v>
                  </c:pt>
                  <c:pt idx="44">
                    <c:v>14:56:00</c:v>
                  </c:pt>
                  <c:pt idx="45">
                    <c:v>14:57:00</c:v>
                  </c:pt>
                  <c:pt idx="46">
                    <c:v>14:58:00</c:v>
                  </c:pt>
                  <c:pt idx="47">
                    <c:v>14:59:00</c:v>
                  </c:pt>
                  <c:pt idx="48">
                    <c:v>15:00:00</c:v>
                  </c:pt>
                  <c:pt idx="49">
                    <c:v>15:01:00</c:v>
                  </c:pt>
                  <c:pt idx="50">
                    <c:v>15:03:00</c:v>
                  </c:pt>
                  <c:pt idx="51">
                    <c:v>15:04:00</c:v>
                  </c:pt>
                  <c:pt idx="52">
                    <c:v>15:05:00</c:v>
                  </c:pt>
                  <c:pt idx="53">
                    <c:v>15:06:00</c:v>
                  </c:pt>
                  <c:pt idx="54">
                    <c:v>15:07:00</c:v>
                  </c:pt>
                  <c:pt idx="55">
                    <c:v>15:08:00</c:v>
                  </c:pt>
                  <c:pt idx="56">
                    <c:v>15:09:00</c:v>
                  </c:pt>
                  <c:pt idx="57">
                    <c:v>15:10:00</c:v>
                  </c:pt>
                  <c:pt idx="58">
                    <c:v>15:11:00</c:v>
                  </c:pt>
                  <c:pt idx="59">
                    <c:v>15:12:00</c:v>
                  </c:pt>
                  <c:pt idx="60">
                    <c:v>15:13:00</c:v>
                  </c:pt>
                  <c:pt idx="61">
                    <c:v>15:14:00</c:v>
                  </c:pt>
                  <c:pt idx="62">
                    <c:v>15:16:00</c:v>
                  </c:pt>
                  <c:pt idx="63">
                    <c:v>15:17:00</c:v>
                  </c:pt>
                  <c:pt idx="64">
                    <c:v>15:18:00</c:v>
                  </c:pt>
                  <c:pt idx="65">
                    <c:v>15:19:00</c:v>
                  </c:pt>
                  <c:pt idx="66">
                    <c:v>15:20:00</c:v>
                  </c:pt>
                  <c:pt idx="67">
                    <c:v>15:21:00</c:v>
                  </c:pt>
                  <c:pt idx="68">
                    <c:v>15:22:00</c:v>
                  </c:pt>
                  <c:pt idx="69">
                    <c:v>15:23:00</c:v>
                  </c:pt>
                  <c:pt idx="70">
                    <c:v>15:24:00</c:v>
                  </c:pt>
                  <c:pt idx="71">
                    <c:v>15:25:00</c:v>
                  </c:pt>
                  <c:pt idx="72">
                    <c:v>15:26:00</c:v>
                  </c:pt>
                  <c:pt idx="73">
                    <c:v>15:27:00</c:v>
                  </c:pt>
                  <c:pt idx="74">
                    <c:v>15:28:00</c:v>
                  </c:pt>
                  <c:pt idx="75">
                    <c:v>15:29:00</c:v>
                  </c:pt>
                  <c:pt idx="76">
                    <c:v>15:30:00</c:v>
                  </c:pt>
                  <c:pt idx="77">
                    <c:v>15:32:00</c:v>
                  </c:pt>
                  <c:pt idx="78">
                    <c:v>15:33:00</c:v>
                  </c:pt>
                  <c:pt idx="79">
                    <c:v>15:34:00</c:v>
                  </c:pt>
                  <c:pt idx="80">
                    <c:v>15:35:00</c:v>
                  </c:pt>
                  <c:pt idx="81">
                    <c:v>15:36:00</c:v>
                  </c:pt>
                  <c:pt idx="82">
                    <c:v>15:37:00</c:v>
                  </c:pt>
                  <c:pt idx="83">
                    <c:v>15:38:00</c:v>
                  </c:pt>
                  <c:pt idx="84">
                    <c:v>15:39:00</c:v>
                  </c:pt>
                  <c:pt idx="85">
                    <c:v>15:40:00</c:v>
                  </c:pt>
                  <c:pt idx="86">
                    <c:v>15:41:00</c:v>
                  </c:pt>
                  <c:pt idx="87">
                    <c:v>15:42:00</c:v>
                  </c:pt>
                  <c:pt idx="88">
                    <c:v>15:43:00</c:v>
                  </c:pt>
                  <c:pt idx="89">
                    <c:v>15:45:00</c:v>
                  </c:pt>
                  <c:pt idx="90">
                    <c:v>15:46:00</c:v>
                  </c:pt>
                  <c:pt idx="91">
                    <c:v>15:47:00</c:v>
                  </c:pt>
                  <c:pt idx="92">
                    <c:v>15:48:00</c:v>
                  </c:pt>
                  <c:pt idx="93">
                    <c:v>15:49:00</c:v>
                  </c:pt>
                  <c:pt idx="94">
                    <c:v>15:50:00</c:v>
                  </c:pt>
                  <c:pt idx="95">
                    <c:v>15:51:00</c:v>
                  </c:pt>
                  <c:pt idx="96">
                    <c:v>15:52:00</c:v>
                  </c:pt>
                  <c:pt idx="97">
                    <c:v>15:53:00</c:v>
                  </c:pt>
                  <c:pt idx="98">
                    <c:v>15:54:00</c:v>
                  </c:pt>
                  <c:pt idx="99">
                    <c:v>15:55:00</c:v>
                  </c:pt>
                  <c:pt idx="100">
                    <c:v>15:56:00</c:v>
                  </c:pt>
                  <c:pt idx="101">
                    <c:v>15:58:00</c:v>
                  </c:pt>
                  <c:pt idx="102">
                    <c:v>15:59:00</c:v>
                  </c:pt>
                  <c:pt idx="103">
                    <c:v>16:00:00</c:v>
                  </c:pt>
                  <c:pt idx="104">
                    <c:v>16:01:00</c:v>
                  </c:pt>
                  <c:pt idx="105">
                    <c:v>16:02:00</c:v>
                  </c:pt>
                  <c:pt idx="106">
                    <c:v>16:03:00</c:v>
                  </c:pt>
                  <c:pt idx="107">
                    <c:v>16:04:00</c:v>
                  </c:pt>
                  <c:pt idx="108">
                    <c:v>16:05:00</c:v>
                  </c:pt>
                  <c:pt idx="109">
                    <c:v>16:06:00</c:v>
                  </c:pt>
                  <c:pt idx="110">
                    <c:v>16:07:00</c:v>
                  </c:pt>
                  <c:pt idx="111">
                    <c:v>16:08:00</c:v>
                  </c:pt>
                  <c:pt idx="112">
                    <c:v>16:09:00</c:v>
                  </c:pt>
                  <c:pt idx="113">
                    <c:v>16:10:00</c:v>
                  </c:pt>
                  <c:pt idx="114">
                    <c:v>16:11:00</c:v>
                  </c:pt>
                  <c:pt idx="115">
                    <c:v>16:12:00</c:v>
                  </c:pt>
                  <c:pt idx="116">
                    <c:v>16:14:00</c:v>
                  </c:pt>
                  <c:pt idx="117">
                    <c:v>16:15:00</c:v>
                  </c:pt>
                  <c:pt idx="118">
                    <c:v>16:16:00</c:v>
                  </c:pt>
                  <c:pt idx="119">
                    <c:v>16:17:00</c:v>
                  </c:pt>
                  <c:pt idx="120">
                    <c:v>16:18:00</c:v>
                  </c:pt>
                  <c:pt idx="121">
                    <c:v>16:19:00</c:v>
                  </c:pt>
                  <c:pt idx="122">
                    <c:v>16:20:00</c:v>
                  </c:pt>
                  <c:pt idx="123">
                    <c:v>16:21:00</c:v>
                  </c:pt>
                  <c:pt idx="124">
                    <c:v>16:22:00</c:v>
                  </c:pt>
                  <c:pt idx="125">
                    <c:v>16:23:00</c:v>
                  </c:pt>
                  <c:pt idx="126">
                    <c:v>16:24:00</c:v>
                  </c:pt>
                  <c:pt idx="127">
                    <c:v>16:25:00</c:v>
                  </c:pt>
                  <c:pt idx="128">
                    <c:v>16:27:00</c:v>
                  </c:pt>
                  <c:pt idx="129">
                    <c:v>16:28:00</c:v>
                  </c:pt>
                  <c:pt idx="130">
                    <c:v>16:29:00</c:v>
                  </c:pt>
                  <c:pt idx="131">
                    <c:v>16:30:00</c:v>
                  </c:pt>
                  <c:pt idx="132">
                    <c:v>16:31:00</c:v>
                  </c:pt>
                  <c:pt idx="133">
                    <c:v>16:32:00</c:v>
                  </c:pt>
                  <c:pt idx="134">
                    <c:v>16:33:00</c:v>
                  </c:pt>
                  <c:pt idx="135">
                    <c:v>16:34:00</c:v>
                  </c:pt>
                  <c:pt idx="136">
                    <c:v>16:35:00</c:v>
                  </c:pt>
                  <c:pt idx="137">
                    <c:v>16:36:00</c:v>
                  </c:pt>
                  <c:pt idx="138">
                    <c:v>16:37:00</c:v>
                  </c:pt>
                  <c:pt idx="139">
                    <c:v>16:38:00</c:v>
                  </c:pt>
                  <c:pt idx="140">
                    <c:v>16:39:00</c:v>
                  </c:pt>
                  <c:pt idx="141">
                    <c:v>16:40:00</c:v>
                  </c:pt>
                  <c:pt idx="142">
                    <c:v>16:41:00</c:v>
                  </c:pt>
                  <c:pt idx="143">
                    <c:v>16:43:00</c:v>
                  </c:pt>
                  <c:pt idx="144">
                    <c:v>16:44:00</c:v>
                  </c:pt>
                  <c:pt idx="145">
                    <c:v>16:45:00</c:v>
                  </c:pt>
                  <c:pt idx="146">
                    <c:v>16:46:00</c:v>
                  </c:pt>
                  <c:pt idx="147">
                    <c:v>16:47:00</c:v>
                  </c:pt>
                  <c:pt idx="148">
                    <c:v>16:48:00</c:v>
                  </c:pt>
                  <c:pt idx="149">
                    <c:v>16:50:00</c:v>
                  </c:pt>
                  <c:pt idx="150">
                    <c:v>16:51:00</c:v>
                  </c:pt>
                  <c:pt idx="151">
                    <c:v>16:52:00</c:v>
                  </c:pt>
                  <c:pt idx="152">
                    <c:v>16:53:00</c:v>
                  </c:pt>
                  <c:pt idx="153">
                    <c:v>16:54:00</c:v>
                  </c:pt>
                  <c:pt idx="154">
                    <c:v>16:55:00</c:v>
                  </c:pt>
                  <c:pt idx="155">
                    <c:v>16:56:00</c:v>
                  </c:pt>
                  <c:pt idx="156">
                    <c:v>16:57:00</c:v>
                  </c:pt>
                  <c:pt idx="157">
                    <c:v>16:58:00</c:v>
                  </c:pt>
                  <c:pt idx="158">
                    <c:v>16:59:00</c:v>
                  </c:pt>
                  <c:pt idx="159">
                    <c:v>17:00:00</c:v>
                  </c:pt>
                  <c:pt idx="160">
                    <c:v>17:01:00</c:v>
                  </c:pt>
                  <c:pt idx="161">
                    <c:v>17:02:00</c:v>
                  </c:pt>
                  <c:pt idx="162">
                    <c:v>17:03:00</c:v>
                  </c:pt>
                  <c:pt idx="163">
                    <c:v>17:04:00</c:v>
                  </c:pt>
                  <c:pt idx="164">
                    <c:v>17:05:00</c:v>
                  </c:pt>
                  <c:pt idx="165">
                    <c:v>17:06:00</c:v>
                  </c:pt>
                  <c:pt idx="166">
                    <c:v>17:07:00</c:v>
                  </c:pt>
                  <c:pt idx="167">
                    <c:v>17:09:00</c:v>
                  </c:pt>
                  <c:pt idx="168">
                    <c:v>17:10:00</c:v>
                  </c:pt>
                  <c:pt idx="169">
                    <c:v>17:11:00</c:v>
                  </c:pt>
                  <c:pt idx="170">
                    <c:v>17:12:00</c:v>
                  </c:pt>
                  <c:pt idx="171">
                    <c:v>17:13:00</c:v>
                  </c:pt>
                  <c:pt idx="172">
                    <c:v>17:14:00</c:v>
                  </c:pt>
                  <c:pt idx="173">
                    <c:v>17:15:00</c:v>
                  </c:pt>
                  <c:pt idx="174">
                    <c:v>17:16:00</c:v>
                  </c:pt>
                  <c:pt idx="175">
                    <c:v>17:17:00</c:v>
                  </c:pt>
                  <c:pt idx="176">
                    <c:v>17:18:00</c:v>
                  </c:pt>
                  <c:pt idx="177">
                    <c:v>17:19:00</c:v>
                  </c:pt>
                  <c:pt idx="178">
                    <c:v>17:20:00</c:v>
                  </c:pt>
                  <c:pt idx="179">
                    <c:v>17:21:00</c:v>
                  </c:pt>
                  <c:pt idx="180">
                    <c:v>17:22:00</c:v>
                  </c:pt>
                  <c:pt idx="181">
                    <c:v>17:23:00</c:v>
                  </c:pt>
                  <c:pt idx="182">
                    <c:v>17:24:00</c:v>
                  </c:pt>
                  <c:pt idx="183">
                    <c:v>17:25:00</c:v>
                  </c:pt>
                  <c:pt idx="184">
                    <c:v>17:26:00</c:v>
                  </c:pt>
                  <c:pt idx="185">
                    <c:v>17:28:00</c:v>
                  </c:pt>
                  <c:pt idx="186">
                    <c:v>17:29:00</c:v>
                  </c:pt>
                  <c:pt idx="187">
                    <c:v>17:30:00</c:v>
                  </c:pt>
                  <c:pt idx="188">
                    <c:v>17:31:00</c:v>
                  </c:pt>
                  <c:pt idx="189">
                    <c:v>17:32:00</c:v>
                  </c:pt>
                  <c:pt idx="190">
                    <c:v>17:33:00</c:v>
                  </c:pt>
                  <c:pt idx="191">
                    <c:v>17:34:00</c:v>
                  </c:pt>
                  <c:pt idx="192">
                    <c:v>17:35:00</c:v>
                  </c:pt>
                  <c:pt idx="193">
                    <c:v>17:36:00</c:v>
                  </c:pt>
                  <c:pt idx="194">
                    <c:v>17:37:00</c:v>
                  </c:pt>
                  <c:pt idx="195">
                    <c:v>17:38:00</c:v>
                  </c:pt>
                  <c:pt idx="196">
                    <c:v>17:39:00</c:v>
                  </c:pt>
                  <c:pt idx="197">
                    <c:v>17:41:00</c:v>
                  </c:pt>
                  <c:pt idx="198">
                    <c:v>17:42:00</c:v>
                  </c:pt>
                  <c:pt idx="199">
                    <c:v>17:43:00</c:v>
                  </c:pt>
                  <c:pt idx="200">
                    <c:v>17:44:00</c:v>
                  </c:pt>
                  <c:pt idx="201">
                    <c:v>17:45:00</c:v>
                  </c:pt>
                  <c:pt idx="202">
                    <c:v>17:46:00</c:v>
                  </c:pt>
                  <c:pt idx="203">
                    <c:v>17:47:00</c:v>
                  </c:pt>
                  <c:pt idx="204">
                    <c:v>17:48:00</c:v>
                  </c:pt>
                  <c:pt idx="205">
                    <c:v>17:49:00</c:v>
                  </c:pt>
                  <c:pt idx="206">
                    <c:v>17:50:00</c:v>
                  </c:pt>
                  <c:pt idx="207">
                    <c:v>17:51:00</c:v>
                  </c:pt>
                  <c:pt idx="208">
                    <c:v>17:52:00</c:v>
                  </c:pt>
                  <c:pt idx="209">
                    <c:v>17:54:00</c:v>
                  </c:pt>
                  <c:pt idx="210">
                    <c:v>17:55:00</c:v>
                  </c:pt>
                  <c:pt idx="211">
                    <c:v>17:56:00</c:v>
                  </c:pt>
                  <c:pt idx="212">
                    <c:v>17:57:00</c:v>
                  </c:pt>
                  <c:pt idx="213">
                    <c:v>17:58:00</c:v>
                  </c:pt>
                  <c:pt idx="214">
                    <c:v>17:59:00</c:v>
                  </c:pt>
                  <c:pt idx="215">
                    <c:v>18:00:00</c:v>
                  </c:pt>
                  <c:pt idx="216">
                    <c:v>18:01:00</c:v>
                  </c:pt>
                  <c:pt idx="217">
                    <c:v>18:02:00</c:v>
                  </c:pt>
                  <c:pt idx="218">
                    <c:v>18:03:00</c:v>
                  </c:pt>
                  <c:pt idx="219">
                    <c:v>18:04:00</c:v>
                  </c:pt>
                  <c:pt idx="220">
                    <c:v>18:05:00</c:v>
                  </c:pt>
                  <c:pt idx="221">
                    <c:v>18:06:00</c:v>
                  </c:pt>
                  <c:pt idx="222">
                    <c:v>18:07:00</c:v>
                  </c:pt>
                  <c:pt idx="223">
                    <c:v>18:08:00</c:v>
                  </c:pt>
                  <c:pt idx="224">
                    <c:v>18:10:00</c:v>
                  </c:pt>
                  <c:pt idx="225">
                    <c:v>18:11:00</c:v>
                  </c:pt>
                  <c:pt idx="226">
                    <c:v>18:12:00</c:v>
                  </c:pt>
                  <c:pt idx="227">
                    <c:v>18:13:00</c:v>
                  </c:pt>
                  <c:pt idx="228">
                    <c:v>18:14:00</c:v>
                  </c:pt>
                  <c:pt idx="229">
                    <c:v>18:15:00</c:v>
                  </c:pt>
                  <c:pt idx="230">
                    <c:v>18:16:00</c:v>
                  </c:pt>
                  <c:pt idx="231">
                    <c:v>18:17:00</c:v>
                  </c:pt>
                  <c:pt idx="232">
                    <c:v>18:18:00</c:v>
                  </c:pt>
                  <c:pt idx="233">
                    <c:v>18:19:00</c:v>
                  </c:pt>
                  <c:pt idx="234">
                    <c:v>18:20:00</c:v>
                  </c:pt>
                  <c:pt idx="235">
                    <c:v>18:21:00</c:v>
                  </c:pt>
                  <c:pt idx="236">
                    <c:v>18:23:00</c:v>
                  </c:pt>
                  <c:pt idx="237">
                    <c:v>18:24:00</c:v>
                  </c:pt>
                  <c:pt idx="238">
                    <c:v>18:25:00</c:v>
                  </c:pt>
                  <c:pt idx="239">
                    <c:v>18:26:00</c:v>
                  </c:pt>
                  <c:pt idx="240">
                    <c:v>18:27:00</c:v>
                  </c:pt>
                  <c:pt idx="241">
                    <c:v>18:28:00</c:v>
                  </c:pt>
                  <c:pt idx="242">
                    <c:v>18:29:00</c:v>
                  </c:pt>
                  <c:pt idx="243">
                    <c:v>18:30:00</c:v>
                  </c:pt>
                  <c:pt idx="244">
                    <c:v>18:31:00</c:v>
                  </c:pt>
                  <c:pt idx="245">
                    <c:v>18:32:00</c:v>
                  </c:pt>
                  <c:pt idx="246">
                    <c:v>18:33:00</c:v>
                  </c:pt>
                  <c:pt idx="247">
                    <c:v>18:34:00</c:v>
                  </c:pt>
                  <c:pt idx="248">
                    <c:v>18:36:00</c:v>
                  </c:pt>
                  <c:pt idx="249">
                    <c:v>18:37:00</c:v>
                  </c:pt>
                </c:lvl>
                <c:lvl>
                  <c:pt idx="0">
                    <c:v>29/7/15</c:v>
                  </c:pt>
                  <c:pt idx="1">
                    <c:v>29/7/15</c:v>
                  </c:pt>
                  <c:pt idx="2">
                    <c:v>29/7/15</c:v>
                  </c:pt>
                  <c:pt idx="3">
                    <c:v>29/7/15</c:v>
                  </c:pt>
                  <c:pt idx="4">
                    <c:v>29/7/15</c:v>
                  </c:pt>
                  <c:pt idx="5">
                    <c:v>29/7/15</c:v>
                  </c:pt>
                  <c:pt idx="6">
                    <c:v>29/7/15</c:v>
                  </c:pt>
                  <c:pt idx="7">
                    <c:v>29/7/15</c:v>
                  </c:pt>
                  <c:pt idx="8">
                    <c:v>29/7/15</c:v>
                  </c:pt>
                  <c:pt idx="9">
                    <c:v>29/7/15</c:v>
                  </c:pt>
                  <c:pt idx="10">
                    <c:v>29/7/15</c:v>
                  </c:pt>
                  <c:pt idx="11">
                    <c:v>29/7/15</c:v>
                  </c:pt>
                  <c:pt idx="12">
                    <c:v>29/7/15</c:v>
                  </c:pt>
                  <c:pt idx="13">
                    <c:v>29/7/15</c:v>
                  </c:pt>
                  <c:pt idx="14">
                    <c:v>29/7/15</c:v>
                  </c:pt>
                  <c:pt idx="15">
                    <c:v>29/7/15</c:v>
                  </c:pt>
                  <c:pt idx="16">
                    <c:v>29/7/15</c:v>
                  </c:pt>
                  <c:pt idx="17">
                    <c:v>29/7/15</c:v>
                  </c:pt>
                  <c:pt idx="18">
                    <c:v>29/7/15</c:v>
                  </c:pt>
                  <c:pt idx="19">
                    <c:v>29/7/15</c:v>
                  </c:pt>
                  <c:pt idx="20">
                    <c:v>29/7/15</c:v>
                  </c:pt>
                  <c:pt idx="21">
                    <c:v>29/7/15</c:v>
                  </c:pt>
                  <c:pt idx="22">
                    <c:v>29/7/15</c:v>
                  </c:pt>
                  <c:pt idx="23">
                    <c:v>29/7/15</c:v>
                  </c:pt>
                  <c:pt idx="24">
                    <c:v>29/7/15</c:v>
                  </c:pt>
                  <c:pt idx="25">
                    <c:v>29/7/15</c:v>
                  </c:pt>
                  <c:pt idx="26">
                    <c:v>29/7/15</c:v>
                  </c:pt>
                  <c:pt idx="27">
                    <c:v>29/7/15</c:v>
                  </c:pt>
                  <c:pt idx="28">
                    <c:v>29/7/15</c:v>
                  </c:pt>
                  <c:pt idx="29">
                    <c:v>29/7/15</c:v>
                  </c:pt>
                  <c:pt idx="30">
                    <c:v>29/7/15</c:v>
                  </c:pt>
                  <c:pt idx="31">
                    <c:v>29/7/15</c:v>
                  </c:pt>
                  <c:pt idx="32">
                    <c:v>29/7/15</c:v>
                  </c:pt>
                  <c:pt idx="33">
                    <c:v>29/7/15</c:v>
                  </c:pt>
                  <c:pt idx="34">
                    <c:v>29/7/15</c:v>
                  </c:pt>
                  <c:pt idx="35">
                    <c:v>29/7/15</c:v>
                  </c:pt>
                  <c:pt idx="36">
                    <c:v>29/7/15</c:v>
                  </c:pt>
                  <c:pt idx="37">
                    <c:v>29/7/15</c:v>
                  </c:pt>
                  <c:pt idx="38">
                    <c:v>29/7/15</c:v>
                  </c:pt>
                  <c:pt idx="39">
                    <c:v>29/7/15</c:v>
                  </c:pt>
                  <c:pt idx="40">
                    <c:v>29/7/15</c:v>
                  </c:pt>
                  <c:pt idx="41">
                    <c:v>29/7/15</c:v>
                  </c:pt>
                  <c:pt idx="42">
                    <c:v>29/7/15</c:v>
                  </c:pt>
                  <c:pt idx="43">
                    <c:v>29/7/15</c:v>
                  </c:pt>
                  <c:pt idx="44">
                    <c:v>29/7/15</c:v>
                  </c:pt>
                  <c:pt idx="45">
                    <c:v>29/7/15</c:v>
                  </c:pt>
                  <c:pt idx="46">
                    <c:v>29/7/15</c:v>
                  </c:pt>
                  <c:pt idx="47">
                    <c:v>29/7/15</c:v>
                  </c:pt>
                  <c:pt idx="48">
                    <c:v>29/7/15</c:v>
                  </c:pt>
                  <c:pt idx="49">
                    <c:v>29/7/15</c:v>
                  </c:pt>
                  <c:pt idx="50">
                    <c:v>29/7/15</c:v>
                  </c:pt>
                  <c:pt idx="51">
                    <c:v>29/7/15</c:v>
                  </c:pt>
                  <c:pt idx="52">
                    <c:v>29/7/15</c:v>
                  </c:pt>
                  <c:pt idx="53">
                    <c:v>29/7/15</c:v>
                  </c:pt>
                  <c:pt idx="54">
                    <c:v>29/7/15</c:v>
                  </c:pt>
                  <c:pt idx="55">
                    <c:v>29/7/15</c:v>
                  </c:pt>
                  <c:pt idx="56">
                    <c:v>29/7/15</c:v>
                  </c:pt>
                  <c:pt idx="57">
                    <c:v>29/7/15</c:v>
                  </c:pt>
                  <c:pt idx="58">
                    <c:v>29/7/15</c:v>
                  </c:pt>
                  <c:pt idx="59">
                    <c:v>29/7/15</c:v>
                  </c:pt>
                  <c:pt idx="60">
                    <c:v>29/7/15</c:v>
                  </c:pt>
                  <c:pt idx="61">
                    <c:v>29/7/15</c:v>
                  </c:pt>
                  <c:pt idx="62">
                    <c:v>29/7/15</c:v>
                  </c:pt>
                  <c:pt idx="63">
                    <c:v>29/7/15</c:v>
                  </c:pt>
                  <c:pt idx="64">
                    <c:v>29/7/15</c:v>
                  </c:pt>
                  <c:pt idx="65">
                    <c:v>29/7/15</c:v>
                  </c:pt>
                  <c:pt idx="66">
                    <c:v>29/7/15</c:v>
                  </c:pt>
                  <c:pt idx="67">
                    <c:v>29/7/15</c:v>
                  </c:pt>
                  <c:pt idx="68">
                    <c:v>29/7/15</c:v>
                  </c:pt>
                  <c:pt idx="69">
                    <c:v>29/7/15</c:v>
                  </c:pt>
                  <c:pt idx="70">
                    <c:v>29/7/15</c:v>
                  </c:pt>
                  <c:pt idx="71">
                    <c:v>29/7/15</c:v>
                  </c:pt>
                  <c:pt idx="72">
                    <c:v>29/7/15</c:v>
                  </c:pt>
                  <c:pt idx="73">
                    <c:v>29/7/15</c:v>
                  </c:pt>
                  <c:pt idx="74">
                    <c:v>29/7/15</c:v>
                  </c:pt>
                  <c:pt idx="75">
                    <c:v>29/7/15</c:v>
                  </c:pt>
                  <c:pt idx="76">
                    <c:v>29/7/15</c:v>
                  </c:pt>
                  <c:pt idx="77">
                    <c:v>29/7/15</c:v>
                  </c:pt>
                  <c:pt idx="78">
                    <c:v>29/7/15</c:v>
                  </c:pt>
                  <c:pt idx="79">
                    <c:v>29/7/15</c:v>
                  </c:pt>
                  <c:pt idx="80">
                    <c:v>29/7/15</c:v>
                  </c:pt>
                  <c:pt idx="81">
                    <c:v>29/7/15</c:v>
                  </c:pt>
                  <c:pt idx="82">
                    <c:v>29/7/15</c:v>
                  </c:pt>
                  <c:pt idx="83">
                    <c:v>29/7/15</c:v>
                  </c:pt>
                  <c:pt idx="84">
                    <c:v>29/7/15</c:v>
                  </c:pt>
                  <c:pt idx="85">
                    <c:v>29/7/15</c:v>
                  </c:pt>
                  <c:pt idx="86">
                    <c:v>29/7/15</c:v>
                  </c:pt>
                  <c:pt idx="87">
                    <c:v>29/7/15</c:v>
                  </c:pt>
                  <c:pt idx="88">
                    <c:v>29/7/15</c:v>
                  </c:pt>
                  <c:pt idx="89">
                    <c:v>29/7/15</c:v>
                  </c:pt>
                  <c:pt idx="90">
                    <c:v>29/7/15</c:v>
                  </c:pt>
                  <c:pt idx="91">
                    <c:v>29/7/15</c:v>
                  </c:pt>
                  <c:pt idx="92">
                    <c:v>29/7/15</c:v>
                  </c:pt>
                  <c:pt idx="93">
                    <c:v>29/7/15</c:v>
                  </c:pt>
                  <c:pt idx="94">
                    <c:v>29/7/15</c:v>
                  </c:pt>
                  <c:pt idx="95">
                    <c:v>29/7/15</c:v>
                  </c:pt>
                  <c:pt idx="96">
                    <c:v>29/7/15</c:v>
                  </c:pt>
                  <c:pt idx="97">
                    <c:v>29/7/15</c:v>
                  </c:pt>
                  <c:pt idx="98">
                    <c:v>29/7/15</c:v>
                  </c:pt>
                  <c:pt idx="99">
                    <c:v>29/7/15</c:v>
                  </c:pt>
                  <c:pt idx="100">
                    <c:v>29/7/15</c:v>
                  </c:pt>
                  <c:pt idx="101">
                    <c:v>29/7/15</c:v>
                  </c:pt>
                  <c:pt idx="102">
                    <c:v>29/7/15</c:v>
                  </c:pt>
                  <c:pt idx="103">
                    <c:v>29/7/15</c:v>
                  </c:pt>
                  <c:pt idx="104">
                    <c:v>29/7/15</c:v>
                  </c:pt>
                  <c:pt idx="105">
                    <c:v>29/7/15</c:v>
                  </c:pt>
                  <c:pt idx="106">
                    <c:v>29/7/15</c:v>
                  </c:pt>
                  <c:pt idx="107">
                    <c:v>29/7/15</c:v>
                  </c:pt>
                  <c:pt idx="108">
                    <c:v>29/7/15</c:v>
                  </c:pt>
                  <c:pt idx="109">
                    <c:v>29/7/15</c:v>
                  </c:pt>
                  <c:pt idx="110">
                    <c:v>29/7/15</c:v>
                  </c:pt>
                  <c:pt idx="111">
                    <c:v>29/7/15</c:v>
                  </c:pt>
                  <c:pt idx="112">
                    <c:v>29/7/15</c:v>
                  </c:pt>
                  <c:pt idx="113">
                    <c:v>29/7/15</c:v>
                  </c:pt>
                  <c:pt idx="114">
                    <c:v>29/7/15</c:v>
                  </c:pt>
                  <c:pt idx="115">
                    <c:v>29/7/15</c:v>
                  </c:pt>
                  <c:pt idx="116">
                    <c:v>29/7/15</c:v>
                  </c:pt>
                  <c:pt idx="117">
                    <c:v>29/7/15</c:v>
                  </c:pt>
                  <c:pt idx="118">
                    <c:v>29/7/15</c:v>
                  </c:pt>
                  <c:pt idx="119">
                    <c:v>29/7/15</c:v>
                  </c:pt>
                  <c:pt idx="120">
                    <c:v>29/7/15</c:v>
                  </c:pt>
                  <c:pt idx="121">
                    <c:v>29/7/15</c:v>
                  </c:pt>
                  <c:pt idx="122">
                    <c:v>29/7/15</c:v>
                  </c:pt>
                  <c:pt idx="123">
                    <c:v>29/7/15</c:v>
                  </c:pt>
                  <c:pt idx="124">
                    <c:v>29/7/15</c:v>
                  </c:pt>
                  <c:pt idx="125">
                    <c:v>29/7/15</c:v>
                  </c:pt>
                  <c:pt idx="126">
                    <c:v>29/7/15</c:v>
                  </c:pt>
                  <c:pt idx="127">
                    <c:v>29/7/15</c:v>
                  </c:pt>
                  <c:pt idx="128">
                    <c:v>29/7/15</c:v>
                  </c:pt>
                  <c:pt idx="129">
                    <c:v>29/7/15</c:v>
                  </c:pt>
                  <c:pt idx="130">
                    <c:v>29/7/15</c:v>
                  </c:pt>
                  <c:pt idx="131">
                    <c:v>29/7/15</c:v>
                  </c:pt>
                  <c:pt idx="132">
                    <c:v>29/7/15</c:v>
                  </c:pt>
                  <c:pt idx="133">
                    <c:v>29/7/15</c:v>
                  </c:pt>
                  <c:pt idx="134">
                    <c:v>29/7/15</c:v>
                  </c:pt>
                  <c:pt idx="135">
                    <c:v>29/7/15</c:v>
                  </c:pt>
                  <c:pt idx="136">
                    <c:v>29/7/15</c:v>
                  </c:pt>
                  <c:pt idx="137">
                    <c:v>29/7/15</c:v>
                  </c:pt>
                  <c:pt idx="138">
                    <c:v>29/7/15</c:v>
                  </c:pt>
                  <c:pt idx="139">
                    <c:v>29/7/15</c:v>
                  </c:pt>
                  <c:pt idx="140">
                    <c:v>29/7/15</c:v>
                  </c:pt>
                  <c:pt idx="141">
                    <c:v>29/7/15</c:v>
                  </c:pt>
                  <c:pt idx="142">
                    <c:v>29/7/15</c:v>
                  </c:pt>
                  <c:pt idx="143">
                    <c:v>29/7/15</c:v>
                  </c:pt>
                  <c:pt idx="144">
                    <c:v>29/7/15</c:v>
                  </c:pt>
                  <c:pt idx="145">
                    <c:v>29/7/15</c:v>
                  </c:pt>
                  <c:pt idx="146">
                    <c:v>29/7/15</c:v>
                  </c:pt>
                  <c:pt idx="147">
                    <c:v>29/7/15</c:v>
                  </c:pt>
                  <c:pt idx="148">
                    <c:v>29/7/15</c:v>
                  </c:pt>
                  <c:pt idx="149">
                    <c:v>29/7/15</c:v>
                  </c:pt>
                  <c:pt idx="150">
                    <c:v>29/7/15</c:v>
                  </c:pt>
                  <c:pt idx="151">
                    <c:v>29/7/15</c:v>
                  </c:pt>
                  <c:pt idx="152">
                    <c:v>29/7/15</c:v>
                  </c:pt>
                  <c:pt idx="153">
                    <c:v>29/7/15</c:v>
                  </c:pt>
                  <c:pt idx="154">
                    <c:v>29/7/15</c:v>
                  </c:pt>
                  <c:pt idx="155">
                    <c:v>29/7/15</c:v>
                  </c:pt>
                  <c:pt idx="156">
                    <c:v>29/7/15</c:v>
                  </c:pt>
                  <c:pt idx="157">
                    <c:v>29/7/15</c:v>
                  </c:pt>
                  <c:pt idx="158">
                    <c:v>29/7/15</c:v>
                  </c:pt>
                  <c:pt idx="159">
                    <c:v>29/7/15</c:v>
                  </c:pt>
                  <c:pt idx="160">
                    <c:v>29/7/15</c:v>
                  </c:pt>
                  <c:pt idx="161">
                    <c:v>29/7/15</c:v>
                  </c:pt>
                  <c:pt idx="162">
                    <c:v>29/7/15</c:v>
                  </c:pt>
                  <c:pt idx="163">
                    <c:v>29/7/15</c:v>
                  </c:pt>
                  <c:pt idx="164">
                    <c:v>29/7/15</c:v>
                  </c:pt>
                  <c:pt idx="165">
                    <c:v>29/7/15</c:v>
                  </c:pt>
                  <c:pt idx="166">
                    <c:v>29/7/15</c:v>
                  </c:pt>
                  <c:pt idx="167">
                    <c:v>29/7/15</c:v>
                  </c:pt>
                  <c:pt idx="168">
                    <c:v>29/7/15</c:v>
                  </c:pt>
                  <c:pt idx="169">
                    <c:v>29/7/15</c:v>
                  </c:pt>
                  <c:pt idx="170">
                    <c:v>29/7/15</c:v>
                  </c:pt>
                  <c:pt idx="171">
                    <c:v>29/7/15</c:v>
                  </c:pt>
                  <c:pt idx="172">
                    <c:v>29/7/15</c:v>
                  </c:pt>
                  <c:pt idx="173">
                    <c:v>29/7/15</c:v>
                  </c:pt>
                  <c:pt idx="174">
                    <c:v>29/7/15</c:v>
                  </c:pt>
                  <c:pt idx="175">
                    <c:v>29/7/15</c:v>
                  </c:pt>
                  <c:pt idx="176">
                    <c:v>29/7/15</c:v>
                  </c:pt>
                  <c:pt idx="177">
                    <c:v>29/7/15</c:v>
                  </c:pt>
                  <c:pt idx="178">
                    <c:v>29/7/15</c:v>
                  </c:pt>
                  <c:pt idx="179">
                    <c:v>29/7/15</c:v>
                  </c:pt>
                  <c:pt idx="180">
                    <c:v>29/7/15</c:v>
                  </c:pt>
                  <c:pt idx="181">
                    <c:v>29/7/15</c:v>
                  </c:pt>
                  <c:pt idx="182">
                    <c:v>29/7/15</c:v>
                  </c:pt>
                  <c:pt idx="183">
                    <c:v>29/7/15</c:v>
                  </c:pt>
                  <c:pt idx="184">
                    <c:v>29/7/15</c:v>
                  </c:pt>
                  <c:pt idx="185">
                    <c:v>29/7/15</c:v>
                  </c:pt>
                  <c:pt idx="186">
                    <c:v>29/7/15</c:v>
                  </c:pt>
                  <c:pt idx="187">
                    <c:v>29/7/15</c:v>
                  </c:pt>
                  <c:pt idx="188">
                    <c:v>29/7/15</c:v>
                  </c:pt>
                  <c:pt idx="189">
                    <c:v>29/7/15</c:v>
                  </c:pt>
                  <c:pt idx="190">
                    <c:v>29/7/15</c:v>
                  </c:pt>
                  <c:pt idx="191">
                    <c:v>29/7/15</c:v>
                  </c:pt>
                  <c:pt idx="192">
                    <c:v>29/7/15</c:v>
                  </c:pt>
                  <c:pt idx="193">
                    <c:v>29/7/15</c:v>
                  </c:pt>
                  <c:pt idx="194">
                    <c:v>29/7/15</c:v>
                  </c:pt>
                  <c:pt idx="195">
                    <c:v>29/7/15</c:v>
                  </c:pt>
                  <c:pt idx="196">
                    <c:v>29/7/15</c:v>
                  </c:pt>
                  <c:pt idx="197">
                    <c:v>29/7/15</c:v>
                  </c:pt>
                  <c:pt idx="198">
                    <c:v>29/7/15</c:v>
                  </c:pt>
                  <c:pt idx="199">
                    <c:v>29/7/15</c:v>
                  </c:pt>
                  <c:pt idx="200">
                    <c:v>29/7/15</c:v>
                  </c:pt>
                  <c:pt idx="201">
                    <c:v>29/7/15</c:v>
                  </c:pt>
                  <c:pt idx="202">
                    <c:v>29/7/15</c:v>
                  </c:pt>
                  <c:pt idx="203">
                    <c:v>29/7/15</c:v>
                  </c:pt>
                  <c:pt idx="204">
                    <c:v>29/7/15</c:v>
                  </c:pt>
                  <c:pt idx="205">
                    <c:v>29/7/15</c:v>
                  </c:pt>
                  <c:pt idx="206">
                    <c:v>29/7/15</c:v>
                  </c:pt>
                  <c:pt idx="207">
                    <c:v>29/7/15</c:v>
                  </c:pt>
                  <c:pt idx="208">
                    <c:v>29/7/15</c:v>
                  </c:pt>
                  <c:pt idx="209">
                    <c:v>29/7/15</c:v>
                  </c:pt>
                  <c:pt idx="210">
                    <c:v>29/7/15</c:v>
                  </c:pt>
                  <c:pt idx="211">
                    <c:v>29/7/15</c:v>
                  </c:pt>
                  <c:pt idx="212">
                    <c:v>29/7/15</c:v>
                  </c:pt>
                  <c:pt idx="213">
                    <c:v>29/7/15</c:v>
                  </c:pt>
                  <c:pt idx="214">
                    <c:v>29/7/15</c:v>
                  </c:pt>
                  <c:pt idx="215">
                    <c:v>29/7/15</c:v>
                  </c:pt>
                  <c:pt idx="216">
                    <c:v>29/7/15</c:v>
                  </c:pt>
                  <c:pt idx="217">
                    <c:v>29/7/15</c:v>
                  </c:pt>
                  <c:pt idx="218">
                    <c:v>29/7/15</c:v>
                  </c:pt>
                  <c:pt idx="219">
                    <c:v>29/7/15</c:v>
                  </c:pt>
                  <c:pt idx="220">
                    <c:v>29/7/15</c:v>
                  </c:pt>
                  <c:pt idx="221">
                    <c:v>29/7/15</c:v>
                  </c:pt>
                  <c:pt idx="222">
                    <c:v>29/7/15</c:v>
                  </c:pt>
                  <c:pt idx="223">
                    <c:v>29/7/15</c:v>
                  </c:pt>
                  <c:pt idx="224">
                    <c:v>29/7/15</c:v>
                  </c:pt>
                  <c:pt idx="225">
                    <c:v>29/7/15</c:v>
                  </c:pt>
                  <c:pt idx="226">
                    <c:v>29/7/15</c:v>
                  </c:pt>
                  <c:pt idx="227">
                    <c:v>29/7/15</c:v>
                  </c:pt>
                  <c:pt idx="228">
                    <c:v>29/7/15</c:v>
                  </c:pt>
                  <c:pt idx="229">
                    <c:v>29/7/15</c:v>
                  </c:pt>
                  <c:pt idx="230">
                    <c:v>29/7/15</c:v>
                  </c:pt>
                  <c:pt idx="231">
                    <c:v>29/7/15</c:v>
                  </c:pt>
                  <c:pt idx="232">
                    <c:v>29/7/15</c:v>
                  </c:pt>
                  <c:pt idx="233">
                    <c:v>29/7/15</c:v>
                  </c:pt>
                  <c:pt idx="234">
                    <c:v>29/7/15</c:v>
                  </c:pt>
                  <c:pt idx="235">
                    <c:v>29/7/15</c:v>
                  </c:pt>
                  <c:pt idx="236">
                    <c:v>29/7/15</c:v>
                  </c:pt>
                  <c:pt idx="237">
                    <c:v>29/7/15</c:v>
                  </c:pt>
                  <c:pt idx="238">
                    <c:v>29/7/15</c:v>
                  </c:pt>
                  <c:pt idx="239">
                    <c:v>29/7/15</c:v>
                  </c:pt>
                  <c:pt idx="240">
                    <c:v>29/7/15</c:v>
                  </c:pt>
                  <c:pt idx="241">
                    <c:v>29/7/15</c:v>
                  </c:pt>
                  <c:pt idx="242">
                    <c:v>29/7/15</c:v>
                  </c:pt>
                  <c:pt idx="243">
                    <c:v>29/7/15</c:v>
                  </c:pt>
                  <c:pt idx="244">
                    <c:v>29/7/15</c:v>
                  </c:pt>
                  <c:pt idx="245">
                    <c:v>29/7/15</c:v>
                  </c:pt>
                  <c:pt idx="246">
                    <c:v>29/7/15</c:v>
                  </c:pt>
                  <c:pt idx="247">
                    <c:v>29/7/15</c:v>
                  </c:pt>
                  <c:pt idx="248">
                    <c:v>29/7/15</c:v>
                  </c:pt>
                  <c:pt idx="249">
                    <c:v>29/7/15</c:v>
                  </c:pt>
                </c:lvl>
              </c:multiLvlStrCache>
            </c:multiLvlStrRef>
          </c:xVal>
          <c:yVal>
            <c:numRef>
              <c:f>Sheet1!$E$4:$E$253</c:f>
              <c:numCache>
                <c:formatCode>General</c:formatCode>
                <c:ptCount val="250"/>
                <c:pt idx="0">
                  <c:v>1005.38</c:v>
                </c:pt>
                <c:pt idx="1">
                  <c:v>1005.38</c:v>
                </c:pt>
                <c:pt idx="2">
                  <c:v>1005.41</c:v>
                </c:pt>
                <c:pt idx="3">
                  <c:v>1005.46</c:v>
                </c:pt>
                <c:pt idx="4">
                  <c:v>1005.52</c:v>
                </c:pt>
                <c:pt idx="5">
                  <c:v>1005.57</c:v>
                </c:pt>
                <c:pt idx="6">
                  <c:v>1005.68</c:v>
                </c:pt>
                <c:pt idx="7">
                  <c:v>1005.8</c:v>
                </c:pt>
                <c:pt idx="8">
                  <c:v>1005.89</c:v>
                </c:pt>
                <c:pt idx="9">
                  <c:v>1006.01</c:v>
                </c:pt>
                <c:pt idx="10">
                  <c:v>1006.02</c:v>
                </c:pt>
                <c:pt idx="11">
                  <c:v>1006.16</c:v>
                </c:pt>
                <c:pt idx="12">
                  <c:v>1006.21</c:v>
                </c:pt>
                <c:pt idx="13">
                  <c:v>1006.05</c:v>
                </c:pt>
                <c:pt idx="14">
                  <c:v>1005.96</c:v>
                </c:pt>
                <c:pt idx="15">
                  <c:v>1005.96</c:v>
                </c:pt>
                <c:pt idx="16">
                  <c:v>1005.96</c:v>
                </c:pt>
                <c:pt idx="17">
                  <c:v>1005.9</c:v>
                </c:pt>
                <c:pt idx="18">
                  <c:v>1005.89</c:v>
                </c:pt>
                <c:pt idx="19">
                  <c:v>1005.9</c:v>
                </c:pt>
                <c:pt idx="20">
                  <c:v>1005.85</c:v>
                </c:pt>
                <c:pt idx="21">
                  <c:v>1005.85</c:v>
                </c:pt>
                <c:pt idx="22">
                  <c:v>1005.79</c:v>
                </c:pt>
                <c:pt idx="23">
                  <c:v>1005.72</c:v>
                </c:pt>
                <c:pt idx="24">
                  <c:v>1005.72</c:v>
                </c:pt>
                <c:pt idx="25">
                  <c:v>1005.68</c:v>
                </c:pt>
                <c:pt idx="26">
                  <c:v>1005.64</c:v>
                </c:pt>
                <c:pt idx="27">
                  <c:v>1005.59</c:v>
                </c:pt>
                <c:pt idx="28">
                  <c:v>1005.56</c:v>
                </c:pt>
                <c:pt idx="29">
                  <c:v>1005.53</c:v>
                </c:pt>
                <c:pt idx="30">
                  <c:v>1005.5</c:v>
                </c:pt>
                <c:pt idx="31">
                  <c:v>1005.48</c:v>
                </c:pt>
                <c:pt idx="32">
                  <c:v>1005.43</c:v>
                </c:pt>
                <c:pt idx="33">
                  <c:v>1005.43</c:v>
                </c:pt>
                <c:pt idx="34">
                  <c:v>1005.39</c:v>
                </c:pt>
                <c:pt idx="35">
                  <c:v>1005.38</c:v>
                </c:pt>
                <c:pt idx="36">
                  <c:v>1005.39</c:v>
                </c:pt>
                <c:pt idx="37">
                  <c:v>1005.37</c:v>
                </c:pt>
                <c:pt idx="38">
                  <c:v>1005.34</c:v>
                </c:pt>
                <c:pt idx="39">
                  <c:v>1005.33</c:v>
                </c:pt>
                <c:pt idx="40">
                  <c:v>1005.32</c:v>
                </c:pt>
                <c:pt idx="41">
                  <c:v>1005.27</c:v>
                </c:pt>
                <c:pt idx="42">
                  <c:v>1005.25</c:v>
                </c:pt>
                <c:pt idx="43">
                  <c:v>1005.25</c:v>
                </c:pt>
                <c:pt idx="44">
                  <c:v>1005.25</c:v>
                </c:pt>
                <c:pt idx="45">
                  <c:v>1005.27</c:v>
                </c:pt>
                <c:pt idx="46">
                  <c:v>1005.27</c:v>
                </c:pt>
                <c:pt idx="47">
                  <c:v>1005.29</c:v>
                </c:pt>
                <c:pt idx="48">
                  <c:v>1005.31</c:v>
                </c:pt>
                <c:pt idx="49">
                  <c:v>1005.33</c:v>
                </c:pt>
                <c:pt idx="50">
                  <c:v>1005.34</c:v>
                </c:pt>
                <c:pt idx="51">
                  <c:v>1005.34</c:v>
                </c:pt>
                <c:pt idx="52">
                  <c:v>1005.31</c:v>
                </c:pt>
                <c:pt idx="53">
                  <c:v>1005.27</c:v>
                </c:pt>
                <c:pt idx="54">
                  <c:v>1005.27</c:v>
                </c:pt>
                <c:pt idx="55">
                  <c:v>1005.26</c:v>
                </c:pt>
                <c:pt idx="56">
                  <c:v>1005.24</c:v>
                </c:pt>
                <c:pt idx="57">
                  <c:v>1005.24</c:v>
                </c:pt>
                <c:pt idx="58">
                  <c:v>1005.24</c:v>
                </c:pt>
                <c:pt idx="59">
                  <c:v>1005.26</c:v>
                </c:pt>
                <c:pt idx="60">
                  <c:v>1005.27</c:v>
                </c:pt>
                <c:pt idx="61">
                  <c:v>1005.28</c:v>
                </c:pt>
                <c:pt idx="62">
                  <c:v>1005.32</c:v>
                </c:pt>
                <c:pt idx="63">
                  <c:v>1005.32</c:v>
                </c:pt>
                <c:pt idx="64">
                  <c:v>1005.33</c:v>
                </c:pt>
                <c:pt idx="65">
                  <c:v>1005.31</c:v>
                </c:pt>
                <c:pt idx="66">
                  <c:v>1005.3</c:v>
                </c:pt>
                <c:pt idx="67">
                  <c:v>1005.31</c:v>
                </c:pt>
                <c:pt idx="68">
                  <c:v>1005.31</c:v>
                </c:pt>
                <c:pt idx="69">
                  <c:v>1005.29</c:v>
                </c:pt>
                <c:pt idx="70">
                  <c:v>1005.28</c:v>
                </c:pt>
                <c:pt idx="71">
                  <c:v>1005.27</c:v>
                </c:pt>
                <c:pt idx="72">
                  <c:v>1005.25</c:v>
                </c:pt>
                <c:pt idx="73">
                  <c:v>1005.26</c:v>
                </c:pt>
                <c:pt idx="74">
                  <c:v>1005.25</c:v>
                </c:pt>
                <c:pt idx="75">
                  <c:v>1005.26</c:v>
                </c:pt>
                <c:pt idx="76">
                  <c:v>1005.27</c:v>
                </c:pt>
                <c:pt idx="77">
                  <c:v>1005.29</c:v>
                </c:pt>
                <c:pt idx="78">
                  <c:v>1005.31</c:v>
                </c:pt>
                <c:pt idx="79">
                  <c:v>1005.37</c:v>
                </c:pt>
                <c:pt idx="80">
                  <c:v>1005.39</c:v>
                </c:pt>
                <c:pt idx="81">
                  <c:v>1005.43</c:v>
                </c:pt>
                <c:pt idx="82">
                  <c:v>1005.44</c:v>
                </c:pt>
                <c:pt idx="83">
                  <c:v>1005.43</c:v>
                </c:pt>
                <c:pt idx="84">
                  <c:v>1005.44</c:v>
                </c:pt>
                <c:pt idx="85">
                  <c:v>1005.45</c:v>
                </c:pt>
                <c:pt idx="86">
                  <c:v>1005.44</c:v>
                </c:pt>
                <c:pt idx="87">
                  <c:v>1005.39</c:v>
                </c:pt>
                <c:pt idx="88">
                  <c:v>1005.34</c:v>
                </c:pt>
                <c:pt idx="89">
                  <c:v>1005.33</c:v>
                </c:pt>
                <c:pt idx="90">
                  <c:v>1005.31</c:v>
                </c:pt>
                <c:pt idx="91">
                  <c:v>1005.28</c:v>
                </c:pt>
                <c:pt idx="92">
                  <c:v>1005.28</c:v>
                </c:pt>
                <c:pt idx="93">
                  <c:v>1005.28</c:v>
                </c:pt>
                <c:pt idx="94">
                  <c:v>1005.27</c:v>
                </c:pt>
                <c:pt idx="95">
                  <c:v>1005.25</c:v>
                </c:pt>
                <c:pt idx="96">
                  <c:v>1005.22</c:v>
                </c:pt>
                <c:pt idx="97">
                  <c:v>1005.19</c:v>
                </c:pt>
                <c:pt idx="98">
                  <c:v>1005.18</c:v>
                </c:pt>
                <c:pt idx="99">
                  <c:v>1005.18</c:v>
                </c:pt>
                <c:pt idx="100">
                  <c:v>1005.18</c:v>
                </c:pt>
                <c:pt idx="101">
                  <c:v>1005.17</c:v>
                </c:pt>
                <c:pt idx="102">
                  <c:v>1005.17</c:v>
                </c:pt>
                <c:pt idx="103">
                  <c:v>1005.17</c:v>
                </c:pt>
                <c:pt idx="104">
                  <c:v>1005.15</c:v>
                </c:pt>
                <c:pt idx="105">
                  <c:v>1005.13</c:v>
                </c:pt>
                <c:pt idx="106">
                  <c:v>1005.13</c:v>
                </c:pt>
                <c:pt idx="107">
                  <c:v>1005.13</c:v>
                </c:pt>
                <c:pt idx="108">
                  <c:v>1005.14</c:v>
                </c:pt>
                <c:pt idx="109">
                  <c:v>1005.16</c:v>
                </c:pt>
                <c:pt idx="110">
                  <c:v>1005.15</c:v>
                </c:pt>
                <c:pt idx="111">
                  <c:v>1005.15</c:v>
                </c:pt>
                <c:pt idx="112">
                  <c:v>1005.16</c:v>
                </c:pt>
                <c:pt idx="113">
                  <c:v>1005.15</c:v>
                </c:pt>
                <c:pt idx="114">
                  <c:v>1005.13</c:v>
                </c:pt>
                <c:pt idx="115">
                  <c:v>1005.12</c:v>
                </c:pt>
                <c:pt idx="116">
                  <c:v>1005.1</c:v>
                </c:pt>
                <c:pt idx="117">
                  <c:v>1005.08</c:v>
                </c:pt>
                <c:pt idx="118">
                  <c:v>1005.06</c:v>
                </c:pt>
                <c:pt idx="119">
                  <c:v>1005.01</c:v>
                </c:pt>
                <c:pt idx="120">
                  <c:v>1004.99</c:v>
                </c:pt>
                <c:pt idx="121">
                  <c:v>1004.97</c:v>
                </c:pt>
                <c:pt idx="122">
                  <c:v>1004.94</c:v>
                </c:pt>
                <c:pt idx="123">
                  <c:v>1004.92</c:v>
                </c:pt>
                <c:pt idx="124">
                  <c:v>1004.9</c:v>
                </c:pt>
                <c:pt idx="125">
                  <c:v>1004.9</c:v>
                </c:pt>
                <c:pt idx="126">
                  <c:v>1004.89</c:v>
                </c:pt>
                <c:pt idx="127">
                  <c:v>1004.89</c:v>
                </c:pt>
                <c:pt idx="128">
                  <c:v>1004.88</c:v>
                </c:pt>
                <c:pt idx="129">
                  <c:v>1004.86</c:v>
                </c:pt>
                <c:pt idx="130">
                  <c:v>1004.82</c:v>
                </c:pt>
                <c:pt idx="131">
                  <c:v>1004.79</c:v>
                </c:pt>
                <c:pt idx="132">
                  <c:v>1004.77</c:v>
                </c:pt>
                <c:pt idx="133">
                  <c:v>1004.75</c:v>
                </c:pt>
                <c:pt idx="134">
                  <c:v>1004.74</c:v>
                </c:pt>
                <c:pt idx="135">
                  <c:v>1004.75</c:v>
                </c:pt>
                <c:pt idx="136">
                  <c:v>1004.74</c:v>
                </c:pt>
                <c:pt idx="137">
                  <c:v>1004.75</c:v>
                </c:pt>
                <c:pt idx="138">
                  <c:v>1004.75</c:v>
                </c:pt>
                <c:pt idx="139">
                  <c:v>1004.73</c:v>
                </c:pt>
                <c:pt idx="140">
                  <c:v>1004.75</c:v>
                </c:pt>
                <c:pt idx="141">
                  <c:v>1004.75</c:v>
                </c:pt>
                <c:pt idx="142">
                  <c:v>1004.74</c:v>
                </c:pt>
                <c:pt idx="143">
                  <c:v>1004.72</c:v>
                </c:pt>
                <c:pt idx="144">
                  <c:v>1004.71</c:v>
                </c:pt>
                <c:pt idx="145">
                  <c:v>1004.7</c:v>
                </c:pt>
                <c:pt idx="146">
                  <c:v>1004.69</c:v>
                </c:pt>
                <c:pt idx="147">
                  <c:v>1004.69</c:v>
                </c:pt>
                <c:pt idx="148">
                  <c:v>1004.71</c:v>
                </c:pt>
                <c:pt idx="149">
                  <c:v>1004.72</c:v>
                </c:pt>
                <c:pt idx="150">
                  <c:v>1004.73</c:v>
                </c:pt>
                <c:pt idx="151">
                  <c:v>1004.75</c:v>
                </c:pt>
                <c:pt idx="152">
                  <c:v>1004.74</c:v>
                </c:pt>
                <c:pt idx="153">
                  <c:v>1004.74</c:v>
                </c:pt>
                <c:pt idx="154">
                  <c:v>1004.72</c:v>
                </c:pt>
                <c:pt idx="155">
                  <c:v>1004.69</c:v>
                </c:pt>
                <c:pt idx="156">
                  <c:v>1004.67</c:v>
                </c:pt>
                <c:pt idx="157">
                  <c:v>1004.68</c:v>
                </c:pt>
                <c:pt idx="158">
                  <c:v>1004.67</c:v>
                </c:pt>
                <c:pt idx="159">
                  <c:v>1004.65</c:v>
                </c:pt>
                <c:pt idx="160">
                  <c:v>1004.65</c:v>
                </c:pt>
                <c:pt idx="161">
                  <c:v>1004.67</c:v>
                </c:pt>
                <c:pt idx="162">
                  <c:v>1004.7</c:v>
                </c:pt>
                <c:pt idx="163">
                  <c:v>1004.72</c:v>
                </c:pt>
                <c:pt idx="164">
                  <c:v>1004.75</c:v>
                </c:pt>
                <c:pt idx="165">
                  <c:v>1004.79</c:v>
                </c:pt>
                <c:pt idx="166">
                  <c:v>1004.8</c:v>
                </c:pt>
                <c:pt idx="167">
                  <c:v>1004.83</c:v>
                </c:pt>
                <c:pt idx="168">
                  <c:v>1004.84</c:v>
                </c:pt>
                <c:pt idx="169">
                  <c:v>1004.86</c:v>
                </c:pt>
                <c:pt idx="170">
                  <c:v>1004.87</c:v>
                </c:pt>
                <c:pt idx="171">
                  <c:v>1004.88</c:v>
                </c:pt>
                <c:pt idx="172">
                  <c:v>1004.88</c:v>
                </c:pt>
                <c:pt idx="173">
                  <c:v>1004.88</c:v>
                </c:pt>
                <c:pt idx="174">
                  <c:v>1004.88</c:v>
                </c:pt>
                <c:pt idx="175">
                  <c:v>1004.88</c:v>
                </c:pt>
                <c:pt idx="176">
                  <c:v>1004.87</c:v>
                </c:pt>
                <c:pt idx="177">
                  <c:v>1004.88</c:v>
                </c:pt>
                <c:pt idx="178">
                  <c:v>1004.9</c:v>
                </c:pt>
                <c:pt idx="179">
                  <c:v>1004.92</c:v>
                </c:pt>
                <c:pt idx="180">
                  <c:v>1004.92</c:v>
                </c:pt>
                <c:pt idx="181">
                  <c:v>1004.94</c:v>
                </c:pt>
                <c:pt idx="182">
                  <c:v>1004.95</c:v>
                </c:pt>
                <c:pt idx="183">
                  <c:v>1004.96</c:v>
                </c:pt>
                <c:pt idx="184">
                  <c:v>1004.95</c:v>
                </c:pt>
                <c:pt idx="185">
                  <c:v>1004.96</c:v>
                </c:pt>
                <c:pt idx="186">
                  <c:v>1004.97</c:v>
                </c:pt>
                <c:pt idx="187">
                  <c:v>1004.97</c:v>
                </c:pt>
                <c:pt idx="188">
                  <c:v>1004.99</c:v>
                </c:pt>
                <c:pt idx="189">
                  <c:v>1005</c:v>
                </c:pt>
                <c:pt idx="190">
                  <c:v>1005</c:v>
                </c:pt>
                <c:pt idx="191">
                  <c:v>1005</c:v>
                </c:pt>
                <c:pt idx="192">
                  <c:v>1004.98</c:v>
                </c:pt>
                <c:pt idx="193">
                  <c:v>1004.97</c:v>
                </c:pt>
                <c:pt idx="194">
                  <c:v>1004.97</c:v>
                </c:pt>
                <c:pt idx="195">
                  <c:v>1004.98</c:v>
                </c:pt>
                <c:pt idx="196">
                  <c:v>1004.98</c:v>
                </c:pt>
                <c:pt idx="197">
                  <c:v>1005</c:v>
                </c:pt>
                <c:pt idx="198">
                  <c:v>1005</c:v>
                </c:pt>
                <c:pt idx="199">
                  <c:v>1005</c:v>
                </c:pt>
                <c:pt idx="200">
                  <c:v>1005.01</c:v>
                </c:pt>
                <c:pt idx="201">
                  <c:v>1005.04</c:v>
                </c:pt>
                <c:pt idx="202">
                  <c:v>1005.05</c:v>
                </c:pt>
                <c:pt idx="203">
                  <c:v>1005.05</c:v>
                </c:pt>
                <c:pt idx="204">
                  <c:v>1005.04</c:v>
                </c:pt>
                <c:pt idx="205">
                  <c:v>1005.01</c:v>
                </c:pt>
                <c:pt idx="206">
                  <c:v>1004.99</c:v>
                </c:pt>
                <c:pt idx="207">
                  <c:v>1004.98</c:v>
                </c:pt>
                <c:pt idx="208">
                  <c:v>1004.96</c:v>
                </c:pt>
                <c:pt idx="209">
                  <c:v>1004.96</c:v>
                </c:pt>
                <c:pt idx="210">
                  <c:v>1004.95</c:v>
                </c:pt>
                <c:pt idx="211">
                  <c:v>1004.93</c:v>
                </c:pt>
                <c:pt idx="212">
                  <c:v>1004.91</c:v>
                </c:pt>
                <c:pt idx="213">
                  <c:v>1004.9</c:v>
                </c:pt>
                <c:pt idx="214">
                  <c:v>1004.89</c:v>
                </c:pt>
                <c:pt idx="215">
                  <c:v>1004.89</c:v>
                </c:pt>
                <c:pt idx="216">
                  <c:v>1004.88</c:v>
                </c:pt>
                <c:pt idx="217">
                  <c:v>1004.86</c:v>
                </c:pt>
                <c:pt idx="218">
                  <c:v>1004.83</c:v>
                </c:pt>
                <c:pt idx="219">
                  <c:v>1004.82</c:v>
                </c:pt>
                <c:pt idx="220">
                  <c:v>1004.77</c:v>
                </c:pt>
                <c:pt idx="221">
                  <c:v>1004.75</c:v>
                </c:pt>
                <c:pt idx="222">
                  <c:v>1004.73</c:v>
                </c:pt>
                <c:pt idx="223">
                  <c:v>1004.71</c:v>
                </c:pt>
                <c:pt idx="224">
                  <c:v>1004.72</c:v>
                </c:pt>
                <c:pt idx="225">
                  <c:v>1004.71</c:v>
                </c:pt>
                <c:pt idx="226">
                  <c:v>1004.69</c:v>
                </c:pt>
                <c:pt idx="227">
                  <c:v>1004.67</c:v>
                </c:pt>
                <c:pt idx="228">
                  <c:v>1004.65</c:v>
                </c:pt>
                <c:pt idx="229">
                  <c:v>1004.65</c:v>
                </c:pt>
                <c:pt idx="230">
                  <c:v>1004.62</c:v>
                </c:pt>
                <c:pt idx="231">
                  <c:v>1004.62</c:v>
                </c:pt>
                <c:pt idx="232">
                  <c:v>1004.62</c:v>
                </c:pt>
                <c:pt idx="233">
                  <c:v>1004.62</c:v>
                </c:pt>
                <c:pt idx="234">
                  <c:v>1004.6</c:v>
                </c:pt>
                <c:pt idx="235">
                  <c:v>1004.59</c:v>
                </c:pt>
                <c:pt idx="236">
                  <c:v>1004.58</c:v>
                </c:pt>
                <c:pt idx="237">
                  <c:v>1004.58</c:v>
                </c:pt>
                <c:pt idx="238">
                  <c:v>1004.55</c:v>
                </c:pt>
                <c:pt idx="239">
                  <c:v>1004.53</c:v>
                </c:pt>
                <c:pt idx="240">
                  <c:v>1004.52</c:v>
                </c:pt>
                <c:pt idx="241">
                  <c:v>1004.51</c:v>
                </c:pt>
                <c:pt idx="242">
                  <c:v>1004.5</c:v>
                </c:pt>
                <c:pt idx="243">
                  <c:v>1004.49</c:v>
                </c:pt>
                <c:pt idx="244">
                  <c:v>1004.47</c:v>
                </c:pt>
                <c:pt idx="245">
                  <c:v>1004.48</c:v>
                </c:pt>
                <c:pt idx="246">
                  <c:v>1004.49</c:v>
                </c:pt>
                <c:pt idx="247">
                  <c:v>1004.49</c:v>
                </c:pt>
                <c:pt idx="248">
                  <c:v>1004.49</c:v>
                </c:pt>
                <c:pt idx="249">
                  <c:v>1004.49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Sheet1!$F$1:$F$2</c:f>
              <c:strCache>
                <c:ptCount val="1"/>
                <c:pt idx="0">
                  <c:v>Test bed 2 HP206C</c:v>
                </c:pt>
              </c:strCache>
            </c:strRef>
          </c:tx>
          <c:marker>
            <c:symbol val="x"/>
            <c:size val="2"/>
          </c:marker>
          <c:xVal>
            <c:multiLvlStrRef>
              <c:f>[Pressure.xlsx]Sheet1!$A$4:$B$253</c:f>
              <c:multiLvlStrCache>
                <c:ptCount val="250"/>
                <c:lvl>
                  <c:pt idx="0">
                    <c:v>14:10:00</c:v>
                  </c:pt>
                  <c:pt idx="1">
                    <c:v>14:11:00</c:v>
                  </c:pt>
                  <c:pt idx="2">
                    <c:v>14:12:00</c:v>
                  </c:pt>
                  <c:pt idx="3">
                    <c:v>14:13:00</c:v>
                  </c:pt>
                  <c:pt idx="4">
                    <c:v>14:14:00</c:v>
                  </c:pt>
                  <c:pt idx="5">
                    <c:v>14:15:00</c:v>
                  </c:pt>
                  <c:pt idx="6">
                    <c:v>14:16:00</c:v>
                  </c:pt>
                  <c:pt idx="7">
                    <c:v>14:17:00</c:v>
                  </c:pt>
                  <c:pt idx="8">
                    <c:v>14:18:00</c:v>
                  </c:pt>
                  <c:pt idx="9">
                    <c:v>14:19:00</c:v>
                  </c:pt>
                  <c:pt idx="10">
                    <c:v>14:20:00</c:v>
                  </c:pt>
                  <c:pt idx="11">
                    <c:v>14:21:00</c:v>
                  </c:pt>
                  <c:pt idx="12">
                    <c:v>14:22:00</c:v>
                  </c:pt>
                  <c:pt idx="13">
                    <c:v>14:23:00</c:v>
                  </c:pt>
                  <c:pt idx="14">
                    <c:v>14:25:00</c:v>
                  </c:pt>
                  <c:pt idx="15">
                    <c:v>14:26:00</c:v>
                  </c:pt>
                  <c:pt idx="16">
                    <c:v>14:27:00</c:v>
                  </c:pt>
                  <c:pt idx="17">
                    <c:v>14:28:00</c:v>
                  </c:pt>
                  <c:pt idx="18">
                    <c:v>14:29:00</c:v>
                  </c:pt>
                  <c:pt idx="19">
                    <c:v>14:30:00</c:v>
                  </c:pt>
                  <c:pt idx="20">
                    <c:v>14:31:00</c:v>
                  </c:pt>
                  <c:pt idx="21">
                    <c:v>14:32:00</c:v>
                  </c:pt>
                  <c:pt idx="22">
                    <c:v>14:33:00</c:v>
                  </c:pt>
                  <c:pt idx="23">
                    <c:v>14:34:00</c:v>
                  </c:pt>
                  <c:pt idx="24">
                    <c:v>14:35:00</c:v>
                  </c:pt>
                  <c:pt idx="25">
                    <c:v>14:36:00</c:v>
                  </c:pt>
                  <c:pt idx="26">
                    <c:v>14:37:00</c:v>
                  </c:pt>
                  <c:pt idx="27">
                    <c:v>14:38:00</c:v>
                  </c:pt>
                  <c:pt idx="28">
                    <c:v>14:39:00</c:v>
                  </c:pt>
                  <c:pt idx="29">
                    <c:v>14:40:00</c:v>
                  </c:pt>
                  <c:pt idx="30">
                    <c:v>14:42:00</c:v>
                  </c:pt>
                  <c:pt idx="31">
                    <c:v>14:43:00</c:v>
                  </c:pt>
                  <c:pt idx="32">
                    <c:v>14:44:00</c:v>
                  </c:pt>
                  <c:pt idx="33">
                    <c:v>14:45:00</c:v>
                  </c:pt>
                  <c:pt idx="34">
                    <c:v>14:46:00</c:v>
                  </c:pt>
                  <c:pt idx="35">
                    <c:v>14:47:00</c:v>
                  </c:pt>
                  <c:pt idx="36">
                    <c:v>14:48:00</c:v>
                  </c:pt>
                  <c:pt idx="37">
                    <c:v>14:49:00</c:v>
                  </c:pt>
                  <c:pt idx="38">
                    <c:v>14:50:00</c:v>
                  </c:pt>
                  <c:pt idx="39">
                    <c:v>14:51:00</c:v>
                  </c:pt>
                  <c:pt idx="40">
                    <c:v>14:52:00</c:v>
                  </c:pt>
                  <c:pt idx="41">
                    <c:v>14:53:00</c:v>
                  </c:pt>
                  <c:pt idx="42">
                    <c:v>14:54:00</c:v>
                  </c:pt>
                  <c:pt idx="43">
                    <c:v>14:55:00</c:v>
                  </c:pt>
                  <c:pt idx="44">
                    <c:v>14:56:00</c:v>
                  </c:pt>
                  <c:pt idx="45">
                    <c:v>14:57:00</c:v>
                  </c:pt>
                  <c:pt idx="46">
                    <c:v>14:58:00</c:v>
                  </c:pt>
                  <c:pt idx="47">
                    <c:v>14:59:00</c:v>
                  </c:pt>
                  <c:pt idx="48">
                    <c:v>15:00:00</c:v>
                  </c:pt>
                  <c:pt idx="49">
                    <c:v>15:01:00</c:v>
                  </c:pt>
                  <c:pt idx="50">
                    <c:v>15:03:00</c:v>
                  </c:pt>
                  <c:pt idx="51">
                    <c:v>15:04:00</c:v>
                  </c:pt>
                  <c:pt idx="52">
                    <c:v>15:05:00</c:v>
                  </c:pt>
                  <c:pt idx="53">
                    <c:v>15:06:00</c:v>
                  </c:pt>
                  <c:pt idx="54">
                    <c:v>15:07:00</c:v>
                  </c:pt>
                  <c:pt idx="55">
                    <c:v>15:08:00</c:v>
                  </c:pt>
                  <c:pt idx="56">
                    <c:v>15:09:00</c:v>
                  </c:pt>
                  <c:pt idx="57">
                    <c:v>15:10:00</c:v>
                  </c:pt>
                  <c:pt idx="58">
                    <c:v>15:11:00</c:v>
                  </c:pt>
                  <c:pt idx="59">
                    <c:v>15:12:00</c:v>
                  </c:pt>
                  <c:pt idx="60">
                    <c:v>15:13:00</c:v>
                  </c:pt>
                  <c:pt idx="61">
                    <c:v>15:14:00</c:v>
                  </c:pt>
                  <c:pt idx="62">
                    <c:v>15:16:00</c:v>
                  </c:pt>
                  <c:pt idx="63">
                    <c:v>15:17:00</c:v>
                  </c:pt>
                  <c:pt idx="64">
                    <c:v>15:18:00</c:v>
                  </c:pt>
                  <c:pt idx="65">
                    <c:v>15:19:00</c:v>
                  </c:pt>
                  <c:pt idx="66">
                    <c:v>15:20:00</c:v>
                  </c:pt>
                  <c:pt idx="67">
                    <c:v>15:21:00</c:v>
                  </c:pt>
                  <c:pt idx="68">
                    <c:v>15:22:00</c:v>
                  </c:pt>
                  <c:pt idx="69">
                    <c:v>15:23:00</c:v>
                  </c:pt>
                  <c:pt idx="70">
                    <c:v>15:24:00</c:v>
                  </c:pt>
                  <c:pt idx="71">
                    <c:v>15:25:00</c:v>
                  </c:pt>
                  <c:pt idx="72">
                    <c:v>15:26:00</c:v>
                  </c:pt>
                  <c:pt idx="73">
                    <c:v>15:27:00</c:v>
                  </c:pt>
                  <c:pt idx="74">
                    <c:v>15:28:00</c:v>
                  </c:pt>
                  <c:pt idx="75">
                    <c:v>15:29:00</c:v>
                  </c:pt>
                  <c:pt idx="76">
                    <c:v>15:30:00</c:v>
                  </c:pt>
                  <c:pt idx="77">
                    <c:v>15:32:00</c:v>
                  </c:pt>
                  <c:pt idx="78">
                    <c:v>15:33:00</c:v>
                  </c:pt>
                  <c:pt idx="79">
                    <c:v>15:34:00</c:v>
                  </c:pt>
                  <c:pt idx="80">
                    <c:v>15:35:00</c:v>
                  </c:pt>
                  <c:pt idx="81">
                    <c:v>15:36:00</c:v>
                  </c:pt>
                  <c:pt idx="82">
                    <c:v>15:37:00</c:v>
                  </c:pt>
                  <c:pt idx="83">
                    <c:v>15:38:00</c:v>
                  </c:pt>
                  <c:pt idx="84">
                    <c:v>15:39:00</c:v>
                  </c:pt>
                  <c:pt idx="85">
                    <c:v>15:40:00</c:v>
                  </c:pt>
                  <c:pt idx="86">
                    <c:v>15:41:00</c:v>
                  </c:pt>
                  <c:pt idx="87">
                    <c:v>15:42:00</c:v>
                  </c:pt>
                  <c:pt idx="88">
                    <c:v>15:43:00</c:v>
                  </c:pt>
                  <c:pt idx="89">
                    <c:v>15:45:00</c:v>
                  </c:pt>
                  <c:pt idx="90">
                    <c:v>15:46:00</c:v>
                  </c:pt>
                  <c:pt idx="91">
                    <c:v>15:47:00</c:v>
                  </c:pt>
                  <c:pt idx="92">
                    <c:v>15:48:00</c:v>
                  </c:pt>
                  <c:pt idx="93">
                    <c:v>15:49:00</c:v>
                  </c:pt>
                  <c:pt idx="94">
                    <c:v>15:50:00</c:v>
                  </c:pt>
                  <c:pt idx="95">
                    <c:v>15:51:00</c:v>
                  </c:pt>
                  <c:pt idx="96">
                    <c:v>15:52:00</c:v>
                  </c:pt>
                  <c:pt idx="97">
                    <c:v>15:53:00</c:v>
                  </c:pt>
                  <c:pt idx="98">
                    <c:v>15:54:00</c:v>
                  </c:pt>
                  <c:pt idx="99">
                    <c:v>15:55:00</c:v>
                  </c:pt>
                  <c:pt idx="100">
                    <c:v>15:56:00</c:v>
                  </c:pt>
                  <c:pt idx="101">
                    <c:v>15:58:00</c:v>
                  </c:pt>
                  <c:pt idx="102">
                    <c:v>15:59:00</c:v>
                  </c:pt>
                  <c:pt idx="103">
                    <c:v>16:00:00</c:v>
                  </c:pt>
                  <c:pt idx="104">
                    <c:v>16:01:00</c:v>
                  </c:pt>
                  <c:pt idx="105">
                    <c:v>16:02:00</c:v>
                  </c:pt>
                  <c:pt idx="106">
                    <c:v>16:03:00</c:v>
                  </c:pt>
                  <c:pt idx="107">
                    <c:v>16:04:00</c:v>
                  </c:pt>
                  <c:pt idx="108">
                    <c:v>16:05:00</c:v>
                  </c:pt>
                  <c:pt idx="109">
                    <c:v>16:06:00</c:v>
                  </c:pt>
                  <c:pt idx="110">
                    <c:v>16:07:00</c:v>
                  </c:pt>
                  <c:pt idx="111">
                    <c:v>16:08:00</c:v>
                  </c:pt>
                  <c:pt idx="112">
                    <c:v>16:09:00</c:v>
                  </c:pt>
                  <c:pt idx="113">
                    <c:v>16:10:00</c:v>
                  </c:pt>
                  <c:pt idx="114">
                    <c:v>16:11:00</c:v>
                  </c:pt>
                  <c:pt idx="115">
                    <c:v>16:12:00</c:v>
                  </c:pt>
                  <c:pt idx="116">
                    <c:v>16:14:00</c:v>
                  </c:pt>
                  <c:pt idx="117">
                    <c:v>16:15:00</c:v>
                  </c:pt>
                  <c:pt idx="118">
                    <c:v>16:16:00</c:v>
                  </c:pt>
                  <c:pt idx="119">
                    <c:v>16:17:00</c:v>
                  </c:pt>
                  <c:pt idx="120">
                    <c:v>16:18:00</c:v>
                  </c:pt>
                  <c:pt idx="121">
                    <c:v>16:19:00</c:v>
                  </c:pt>
                  <c:pt idx="122">
                    <c:v>16:20:00</c:v>
                  </c:pt>
                  <c:pt idx="123">
                    <c:v>16:21:00</c:v>
                  </c:pt>
                  <c:pt idx="124">
                    <c:v>16:22:00</c:v>
                  </c:pt>
                  <c:pt idx="125">
                    <c:v>16:23:00</c:v>
                  </c:pt>
                  <c:pt idx="126">
                    <c:v>16:24:00</c:v>
                  </c:pt>
                  <c:pt idx="127">
                    <c:v>16:25:00</c:v>
                  </c:pt>
                  <c:pt idx="128">
                    <c:v>16:27:00</c:v>
                  </c:pt>
                  <c:pt idx="129">
                    <c:v>16:28:00</c:v>
                  </c:pt>
                  <c:pt idx="130">
                    <c:v>16:29:00</c:v>
                  </c:pt>
                  <c:pt idx="131">
                    <c:v>16:30:00</c:v>
                  </c:pt>
                  <c:pt idx="132">
                    <c:v>16:31:00</c:v>
                  </c:pt>
                  <c:pt idx="133">
                    <c:v>16:32:00</c:v>
                  </c:pt>
                  <c:pt idx="134">
                    <c:v>16:33:00</c:v>
                  </c:pt>
                  <c:pt idx="135">
                    <c:v>16:34:00</c:v>
                  </c:pt>
                  <c:pt idx="136">
                    <c:v>16:35:00</c:v>
                  </c:pt>
                  <c:pt idx="137">
                    <c:v>16:36:00</c:v>
                  </c:pt>
                  <c:pt idx="138">
                    <c:v>16:37:00</c:v>
                  </c:pt>
                  <c:pt idx="139">
                    <c:v>16:38:00</c:v>
                  </c:pt>
                  <c:pt idx="140">
                    <c:v>16:39:00</c:v>
                  </c:pt>
                  <c:pt idx="141">
                    <c:v>16:40:00</c:v>
                  </c:pt>
                  <c:pt idx="142">
                    <c:v>16:41:00</c:v>
                  </c:pt>
                  <c:pt idx="143">
                    <c:v>16:43:00</c:v>
                  </c:pt>
                  <c:pt idx="144">
                    <c:v>16:44:00</c:v>
                  </c:pt>
                  <c:pt idx="145">
                    <c:v>16:45:00</c:v>
                  </c:pt>
                  <c:pt idx="146">
                    <c:v>16:46:00</c:v>
                  </c:pt>
                  <c:pt idx="147">
                    <c:v>16:47:00</c:v>
                  </c:pt>
                  <c:pt idx="148">
                    <c:v>16:48:00</c:v>
                  </c:pt>
                  <c:pt idx="149">
                    <c:v>16:50:00</c:v>
                  </c:pt>
                  <c:pt idx="150">
                    <c:v>16:51:00</c:v>
                  </c:pt>
                  <c:pt idx="151">
                    <c:v>16:52:00</c:v>
                  </c:pt>
                  <c:pt idx="152">
                    <c:v>16:53:00</c:v>
                  </c:pt>
                  <c:pt idx="153">
                    <c:v>16:54:00</c:v>
                  </c:pt>
                  <c:pt idx="154">
                    <c:v>16:55:00</c:v>
                  </c:pt>
                  <c:pt idx="155">
                    <c:v>16:56:00</c:v>
                  </c:pt>
                  <c:pt idx="156">
                    <c:v>16:57:00</c:v>
                  </c:pt>
                  <c:pt idx="157">
                    <c:v>16:58:00</c:v>
                  </c:pt>
                  <c:pt idx="158">
                    <c:v>16:59:00</c:v>
                  </c:pt>
                  <c:pt idx="159">
                    <c:v>17:00:00</c:v>
                  </c:pt>
                  <c:pt idx="160">
                    <c:v>17:01:00</c:v>
                  </c:pt>
                  <c:pt idx="161">
                    <c:v>17:02:00</c:v>
                  </c:pt>
                  <c:pt idx="162">
                    <c:v>17:03:00</c:v>
                  </c:pt>
                  <c:pt idx="163">
                    <c:v>17:04:00</c:v>
                  </c:pt>
                  <c:pt idx="164">
                    <c:v>17:05:00</c:v>
                  </c:pt>
                  <c:pt idx="165">
                    <c:v>17:06:00</c:v>
                  </c:pt>
                  <c:pt idx="166">
                    <c:v>17:07:00</c:v>
                  </c:pt>
                  <c:pt idx="167">
                    <c:v>17:09:00</c:v>
                  </c:pt>
                  <c:pt idx="168">
                    <c:v>17:10:00</c:v>
                  </c:pt>
                  <c:pt idx="169">
                    <c:v>17:11:00</c:v>
                  </c:pt>
                  <c:pt idx="170">
                    <c:v>17:12:00</c:v>
                  </c:pt>
                  <c:pt idx="171">
                    <c:v>17:13:00</c:v>
                  </c:pt>
                  <c:pt idx="172">
                    <c:v>17:14:00</c:v>
                  </c:pt>
                  <c:pt idx="173">
                    <c:v>17:15:00</c:v>
                  </c:pt>
                  <c:pt idx="174">
                    <c:v>17:16:00</c:v>
                  </c:pt>
                  <c:pt idx="175">
                    <c:v>17:17:00</c:v>
                  </c:pt>
                  <c:pt idx="176">
                    <c:v>17:18:00</c:v>
                  </c:pt>
                  <c:pt idx="177">
                    <c:v>17:19:00</c:v>
                  </c:pt>
                  <c:pt idx="178">
                    <c:v>17:20:00</c:v>
                  </c:pt>
                  <c:pt idx="179">
                    <c:v>17:21:00</c:v>
                  </c:pt>
                  <c:pt idx="180">
                    <c:v>17:22:00</c:v>
                  </c:pt>
                  <c:pt idx="181">
                    <c:v>17:23:00</c:v>
                  </c:pt>
                  <c:pt idx="182">
                    <c:v>17:24:00</c:v>
                  </c:pt>
                  <c:pt idx="183">
                    <c:v>17:25:00</c:v>
                  </c:pt>
                  <c:pt idx="184">
                    <c:v>17:26:00</c:v>
                  </c:pt>
                  <c:pt idx="185">
                    <c:v>17:28:00</c:v>
                  </c:pt>
                  <c:pt idx="186">
                    <c:v>17:29:00</c:v>
                  </c:pt>
                  <c:pt idx="187">
                    <c:v>17:30:00</c:v>
                  </c:pt>
                  <c:pt idx="188">
                    <c:v>17:31:00</c:v>
                  </c:pt>
                  <c:pt idx="189">
                    <c:v>17:32:00</c:v>
                  </c:pt>
                  <c:pt idx="190">
                    <c:v>17:33:00</c:v>
                  </c:pt>
                  <c:pt idx="191">
                    <c:v>17:34:00</c:v>
                  </c:pt>
                  <c:pt idx="192">
                    <c:v>17:35:00</c:v>
                  </c:pt>
                  <c:pt idx="193">
                    <c:v>17:36:00</c:v>
                  </c:pt>
                  <c:pt idx="194">
                    <c:v>17:37:00</c:v>
                  </c:pt>
                  <c:pt idx="195">
                    <c:v>17:38:00</c:v>
                  </c:pt>
                  <c:pt idx="196">
                    <c:v>17:39:00</c:v>
                  </c:pt>
                  <c:pt idx="197">
                    <c:v>17:41:00</c:v>
                  </c:pt>
                  <c:pt idx="198">
                    <c:v>17:42:00</c:v>
                  </c:pt>
                  <c:pt idx="199">
                    <c:v>17:43:00</c:v>
                  </c:pt>
                  <c:pt idx="200">
                    <c:v>17:44:00</c:v>
                  </c:pt>
                  <c:pt idx="201">
                    <c:v>17:45:00</c:v>
                  </c:pt>
                  <c:pt idx="202">
                    <c:v>17:46:00</c:v>
                  </c:pt>
                  <c:pt idx="203">
                    <c:v>17:47:00</c:v>
                  </c:pt>
                  <c:pt idx="204">
                    <c:v>17:48:00</c:v>
                  </c:pt>
                  <c:pt idx="205">
                    <c:v>17:49:00</c:v>
                  </c:pt>
                  <c:pt idx="206">
                    <c:v>17:50:00</c:v>
                  </c:pt>
                  <c:pt idx="207">
                    <c:v>17:51:00</c:v>
                  </c:pt>
                  <c:pt idx="208">
                    <c:v>17:52:00</c:v>
                  </c:pt>
                  <c:pt idx="209">
                    <c:v>17:54:00</c:v>
                  </c:pt>
                  <c:pt idx="210">
                    <c:v>17:55:00</c:v>
                  </c:pt>
                  <c:pt idx="211">
                    <c:v>17:56:00</c:v>
                  </c:pt>
                  <c:pt idx="212">
                    <c:v>17:57:00</c:v>
                  </c:pt>
                  <c:pt idx="213">
                    <c:v>17:58:00</c:v>
                  </c:pt>
                  <c:pt idx="214">
                    <c:v>17:59:00</c:v>
                  </c:pt>
                  <c:pt idx="215">
                    <c:v>18:00:00</c:v>
                  </c:pt>
                  <c:pt idx="216">
                    <c:v>18:01:00</c:v>
                  </c:pt>
                  <c:pt idx="217">
                    <c:v>18:02:00</c:v>
                  </c:pt>
                  <c:pt idx="218">
                    <c:v>18:03:00</c:v>
                  </c:pt>
                  <c:pt idx="219">
                    <c:v>18:04:00</c:v>
                  </c:pt>
                  <c:pt idx="220">
                    <c:v>18:05:00</c:v>
                  </c:pt>
                  <c:pt idx="221">
                    <c:v>18:06:00</c:v>
                  </c:pt>
                  <c:pt idx="222">
                    <c:v>18:07:00</c:v>
                  </c:pt>
                  <c:pt idx="223">
                    <c:v>18:08:00</c:v>
                  </c:pt>
                  <c:pt idx="224">
                    <c:v>18:10:00</c:v>
                  </c:pt>
                  <c:pt idx="225">
                    <c:v>18:11:00</c:v>
                  </c:pt>
                  <c:pt idx="226">
                    <c:v>18:12:00</c:v>
                  </c:pt>
                  <c:pt idx="227">
                    <c:v>18:13:00</c:v>
                  </c:pt>
                  <c:pt idx="228">
                    <c:v>18:14:00</c:v>
                  </c:pt>
                  <c:pt idx="229">
                    <c:v>18:15:00</c:v>
                  </c:pt>
                  <c:pt idx="230">
                    <c:v>18:16:00</c:v>
                  </c:pt>
                  <c:pt idx="231">
                    <c:v>18:17:00</c:v>
                  </c:pt>
                  <c:pt idx="232">
                    <c:v>18:18:00</c:v>
                  </c:pt>
                  <c:pt idx="233">
                    <c:v>18:19:00</c:v>
                  </c:pt>
                  <c:pt idx="234">
                    <c:v>18:20:00</c:v>
                  </c:pt>
                  <c:pt idx="235">
                    <c:v>18:21:00</c:v>
                  </c:pt>
                  <c:pt idx="236">
                    <c:v>18:23:00</c:v>
                  </c:pt>
                  <c:pt idx="237">
                    <c:v>18:24:00</c:v>
                  </c:pt>
                  <c:pt idx="238">
                    <c:v>18:25:00</c:v>
                  </c:pt>
                  <c:pt idx="239">
                    <c:v>18:26:00</c:v>
                  </c:pt>
                  <c:pt idx="240">
                    <c:v>18:27:00</c:v>
                  </c:pt>
                  <c:pt idx="241">
                    <c:v>18:28:00</c:v>
                  </c:pt>
                  <c:pt idx="242">
                    <c:v>18:29:00</c:v>
                  </c:pt>
                  <c:pt idx="243">
                    <c:v>18:30:00</c:v>
                  </c:pt>
                  <c:pt idx="244">
                    <c:v>18:31:00</c:v>
                  </c:pt>
                  <c:pt idx="245">
                    <c:v>18:32:00</c:v>
                  </c:pt>
                  <c:pt idx="246">
                    <c:v>18:33:00</c:v>
                  </c:pt>
                  <c:pt idx="247">
                    <c:v>18:34:00</c:v>
                  </c:pt>
                  <c:pt idx="248">
                    <c:v>18:36:00</c:v>
                  </c:pt>
                  <c:pt idx="249">
                    <c:v>18:37:00</c:v>
                  </c:pt>
                </c:lvl>
                <c:lvl>
                  <c:pt idx="0">
                    <c:v>29/7/15</c:v>
                  </c:pt>
                  <c:pt idx="1">
                    <c:v>29/7/15</c:v>
                  </c:pt>
                  <c:pt idx="2">
                    <c:v>29/7/15</c:v>
                  </c:pt>
                  <c:pt idx="3">
                    <c:v>29/7/15</c:v>
                  </c:pt>
                  <c:pt idx="4">
                    <c:v>29/7/15</c:v>
                  </c:pt>
                  <c:pt idx="5">
                    <c:v>29/7/15</c:v>
                  </c:pt>
                  <c:pt idx="6">
                    <c:v>29/7/15</c:v>
                  </c:pt>
                  <c:pt idx="7">
                    <c:v>29/7/15</c:v>
                  </c:pt>
                  <c:pt idx="8">
                    <c:v>29/7/15</c:v>
                  </c:pt>
                  <c:pt idx="9">
                    <c:v>29/7/15</c:v>
                  </c:pt>
                  <c:pt idx="10">
                    <c:v>29/7/15</c:v>
                  </c:pt>
                  <c:pt idx="11">
                    <c:v>29/7/15</c:v>
                  </c:pt>
                  <c:pt idx="12">
                    <c:v>29/7/15</c:v>
                  </c:pt>
                  <c:pt idx="13">
                    <c:v>29/7/15</c:v>
                  </c:pt>
                  <c:pt idx="14">
                    <c:v>29/7/15</c:v>
                  </c:pt>
                  <c:pt idx="15">
                    <c:v>29/7/15</c:v>
                  </c:pt>
                  <c:pt idx="16">
                    <c:v>29/7/15</c:v>
                  </c:pt>
                  <c:pt idx="17">
                    <c:v>29/7/15</c:v>
                  </c:pt>
                  <c:pt idx="18">
                    <c:v>29/7/15</c:v>
                  </c:pt>
                  <c:pt idx="19">
                    <c:v>29/7/15</c:v>
                  </c:pt>
                  <c:pt idx="20">
                    <c:v>29/7/15</c:v>
                  </c:pt>
                  <c:pt idx="21">
                    <c:v>29/7/15</c:v>
                  </c:pt>
                  <c:pt idx="22">
                    <c:v>29/7/15</c:v>
                  </c:pt>
                  <c:pt idx="23">
                    <c:v>29/7/15</c:v>
                  </c:pt>
                  <c:pt idx="24">
                    <c:v>29/7/15</c:v>
                  </c:pt>
                  <c:pt idx="25">
                    <c:v>29/7/15</c:v>
                  </c:pt>
                  <c:pt idx="26">
                    <c:v>29/7/15</c:v>
                  </c:pt>
                  <c:pt idx="27">
                    <c:v>29/7/15</c:v>
                  </c:pt>
                  <c:pt idx="28">
                    <c:v>29/7/15</c:v>
                  </c:pt>
                  <c:pt idx="29">
                    <c:v>29/7/15</c:v>
                  </c:pt>
                  <c:pt idx="30">
                    <c:v>29/7/15</c:v>
                  </c:pt>
                  <c:pt idx="31">
                    <c:v>29/7/15</c:v>
                  </c:pt>
                  <c:pt idx="32">
                    <c:v>29/7/15</c:v>
                  </c:pt>
                  <c:pt idx="33">
                    <c:v>29/7/15</c:v>
                  </c:pt>
                  <c:pt idx="34">
                    <c:v>29/7/15</c:v>
                  </c:pt>
                  <c:pt idx="35">
                    <c:v>29/7/15</c:v>
                  </c:pt>
                  <c:pt idx="36">
                    <c:v>29/7/15</c:v>
                  </c:pt>
                  <c:pt idx="37">
                    <c:v>29/7/15</c:v>
                  </c:pt>
                  <c:pt idx="38">
                    <c:v>29/7/15</c:v>
                  </c:pt>
                  <c:pt idx="39">
                    <c:v>29/7/15</c:v>
                  </c:pt>
                  <c:pt idx="40">
                    <c:v>29/7/15</c:v>
                  </c:pt>
                  <c:pt idx="41">
                    <c:v>29/7/15</c:v>
                  </c:pt>
                  <c:pt idx="42">
                    <c:v>29/7/15</c:v>
                  </c:pt>
                  <c:pt idx="43">
                    <c:v>29/7/15</c:v>
                  </c:pt>
                  <c:pt idx="44">
                    <c:v>29/7/15</c:v>
                  </c:pt>
                  <c:pt idx="45">
                    <c:v>29/7/15</c:v>
                  </c:pt>
                  <c:pt idx="46">
                    <c:v>29/7/15</c:v>
                  </c:pt>
                  <c:pt idx="47">
                    <c:v>29/7/15</c:v>
                  </c:pt>
                  <c:pt idx="48">
                    <c:v>29/7/15</c:v>
                  </c:pt>
                  <c:pt idx="49">
                    <c:v>29/7/15</c:v>
                  </c:pt>
                  <c:pt idx="50">
                    <c:v>29/7/15</c:v>
                  </c:pt>
                  <c:pt idx="51">
                    <c:v>29/7/15</c:v>
                  </c:pt>
                  <c:pt idx="52">
                    <c:v>29/7/15</c:v>
                  </c:pt>
                  <c:pt idx="53">
                    <c:v>29/7/15</c:v>
                  </c:pt>
                  <c:pt idx="54">
                    <c:v>29/7/15</c:v>
                  </c:pt>
                  <c:pt idx="55">
                    <c:v>29/7/15</c:v>
                  </c:pt>
                  <c:pt idx="56">
                    <c:v>29/7/15</c:v>
                  </c:pt>
                  <c:pt idx="57">
                    <c:v>29/7/15</c:v>
                  </c:pt>
                  <c:pt idx="58">
                    <c:v>29/7/15</c:v>
                  </c:pt>
                  <c:pt idx="59">
                    <c:v>29/7/15</c:v>
                  </c:pt>
                  <c:pt idx="60">
                    <c:v>29/7/15</c:v>
                  </c:pt>
                  <c:pt idx="61">
                    <c:v>29/7/15</c:v>
                  </c:pt>
                  <c:pt idx="62">
                    <c:v>29/7/15</c:v>
                  </c:pt>
                  <c:pt idx="63">
                    <c:v>29/7/15</c:v>
                  </c:pt>
                  <c:pt idx="64">
                    <c:v>29/7/15</c:v>
                  </c:pt>
                  <c:pt idx="65">
                    <c:v>29/7/15</c:v>
                  </c:pt>
                  <c:pt idx="66">
                    <c:v>29/7/15</c:v>
                  </c:pt>
                  <c:pt idx="67">
                    <c:v>29/7/15</c:v>
                  </c:pt>
                  <c:pt idx="68">
                    <c:v>29/7/15</c:v>
                  </c:pt>
                  <c:pt idx="69">
                    <c:v>29/7/15</c:v>
                  </c:pt>
                  <c:pt idx="70">
                    <c:v>29/7/15</c:v>
                  </c:pt>
                  <c:pt idx="71">
                    <c:v>29/7/15</c:v>
                  </c:pt>
                  <c:pt idx="72">
                    <c:v>29/7/15</c:v>
                  </c:pt>
                  <c:pt idx="73">
                    <c:v>29/7/15</c:v>
                  </c:pt>
                  <c:pt idx="74">
                    <c:v>29/7/15</c:v>
                  </c:pt>
                  <c:pt idx="75">
                    <c:v>29/7/15</c:v>
                  </c:pt>
                  <c:pt idx="76">
                    <c:v>29/7/15</c:v>
                  </c:pt>
                  <c:pt idx="77">
                    <c:v>29/7/15</c:v>
                  </c:pt>
                  <c:pt idx="78">
                    <c:v>29/7/15</c:v>
                  </c:pt>
                  <c:pt idx="79">
                    <c:v>29/7/15</c:v>
                  </c:pt>
                  <c:pt idx="80">
                    <c:v>29/7/15</c:v>
                  </c:pt>
                  <c:pt idx="81">
                    <c:v>29/7/15</c:v>
                  </c:pt>
                  <c:pt idx="82">
                    <c:v>29/7/15</c:v>
                  </c:pt>
                  <c:pt idx="83">
                    <c:v>29/7/15</c:v>
                  </c:pt>
                  <c:pt idx="84">
                    <c:v>29/7/15</c:v>
                  </c:pt>
                  <c:pt idx="85">
                    <c:v>29/7/15</c:v>
                  </c:pt>
                  <c:pt idx="86">
                    <c:v>29/7/15</c:v>
                  </c:pt>
                  <c:pt idx="87">
                    <c:v>29/7/15</c:v>
                  </c:pt>
                  <c:pt idx="88">
                    <c:v>29/7/15</c:v>
                  </c:pt>
                  <c:pt idx="89">
                    <c:v>29/7/15</c:v>
                  </c:pt>
                  <c:pt idx="90">
                    <c:v>29/7/15</c:v>
                  </c:pt>
                  <c:pt idx="91">
                    <c:v>29/7/15</c:v>
                  </c:pt>
                  <c:pt idx="92">
                    <c:v>29/7/15</c:v>
                  </c:pt>
                  <c:pt idx="93">
                    <c:v>29/7/15</c:v>
                  </c:pt>
                  <c:pt idx="94">
                    <c:v>29/7/15</c:v>
                  </c:pt>
                  <c:pt idx="95">
                    <c:v>29/7/15</c:v>
                  </c:pt>
                  <c:pt idx="96">
                    <c:v>29/7/15</c:v>
                  </c:pt>
                  <c:pt idx="97">
                    <c:v>29/7/15</c:v>
                  </c:pt>
                  <c:pt idx="98">
                    <c:v>29/7/15</c:v>
                  </c:pt>
                  <c:pt idx="99">
                    <c:v>29/7/15</c:v>
                  </c:pt>
                  <c:pt idx="100">
                    <c:v>29/7/15</c:v>
                  </c:pt>
                  <c:pt idx="101">
                    <c:v>29/7/15</c:v>
                  </c:pt>
                  <c:pt idx="102">
                    <c:v>29/7/15</c:v>
                  </c:pt>
                  <c:pt idx="103">
                    <c:v>29/7/15</c:v>
                  </c:pt>
                  <c:pt idx="104">
                    <c:v>29/7/15</c:v>
                  </c:pt>
                  <c:pt idx="105">
                    <c:v>29/7/15</c:v>
                  </c:pt>
                  <c:pt idx="106">
                    <c:v>29/7/15</c:v>
                  </c:pt>
                  <c:pt idx="107">
                    <c:v>29/7/15</c:v>
                  </c:pt>
                  <c:pt idx="108">
                    <c:v>29/7/15</c:v>
                  </c:pt>
                  <c:pt idx="109">
                    <c:v>29/7/15</c:v>
                  </c:pt>
                  <c:pt idx="110">
                    <c:v>29/7/15</c:v>
                  </c:pt>
                  <c:pt idx="111">
                    <c:v>29/7/15</c:v>
                  </c:pt>
                  <c:pt idx="112">
                    <c:v>29/7/15</c:v>
                  </c:pt>
                  <c:pt idx="113">
                    <c:v>29/7/15</c:v>
                  </c:pt>
                  <c:pt idx="114">
                    <c:v>29/7/15</c:v>
                  </c:pt>
                  <c:pt idx="115">
                    <c:v>29/7/15</c:v>
                  </c:pt>
                  <c:pt idx="116">
                    <c:v>29/7/15</c:v>
                  </c:pt>
                  <c:pt idx="117">
                    <c:v>29/7/15</c:v>
                  </c:pt>
                  <c:pt idx="118">
                    <c:v>29/7/15</c:v>
                  </c:pt>
                  <c:pt idx="119">
                    <c:v>29/7/15</c:v>
                  </c:pt>
                  <c:pt idx="120">
                    <c:v>29/7/15</c:v>
                  </c:pt>
                  <c:pt idx="121">
                    <c:v>29/7/15</c:v>
                  </c:pt>
                  <c:pt idx="122">
                    <c:v>29/7/15</c:v>
                  </c:pt>
                  <c:pt idx="123">
                    <c:v>29/7/15</c:v>
                  </c:pt>
                  <c:pt idx="124">
                    <c:v>29/7/15</c:v>
                  </c:pt>
                  <c:pt idx="125">
                    <c:v>29/7/15</c:v>
                  </c:pt>
                  <c:pt idx="126">
                    <c:v>29/7/15</c:v>
                  </c:pt>
                  <c:pt idx="127">
                    <c:v>29/7/15</c:v>
                  </c:pt>
                  <c:pt idx="128">
                    <c:v>29/7/15</c:v>
                  </c:pt>
                  <c:pt idx="129">
                    <c:v>29/7/15</c:v>
                  </c:pt>
                  <c:pt idx="130">
                    <c:v>29/7/15</c:v>
                  </c:pt>
                  <c:pt idx="131">
                    <c:v>29/7/15</c:v>
                  </c:pt>
                  <c:pt idx="132">
                    <c:v>29/7/15</c:v>
                  </c:pt>
                  <c:pt idx="133">
                    <c:v>29/7/15</c:v>
                  </c:pt>
                  <c:pt idx="134">
                    <c:v>29/7/15</c:v>
                  </c:pt>
                  <c:pt idx="135">
                    <c:v>29/7/15</c:v>
                  </c:pt>
                  <c:pt idx="136">
                    <c:v>29/7/15</c:v>
                  </c:pt>
                  <c:pt idx="137">
                    <c:v>29/7/15</c:v>
                  </c:pt>
                  <c:pt idx="138">
                    <c:v>29/7/15</c:v>
                  </c:pt>
                  <c:pt idx="139">
                    <c:v>29/7/15</c:v>
                  </c:pt>
                  <c:pt idx="140">
                    <c:v>29/7/15</c:v>
                  </c:pt>
                  <c:pt idx="141">
                    <c:v>29/7/15</c:v>
                  </c:pt>
                  <c:pt idx="142">
                    <c:v>29/7/15</c:v>
                  </c:pt>
                  <c:pt idx="143">
                    <c:v>29/7/15</c:v>
                  </c:pt>
                  <c:pt idx="144">
                    <c:v>29/7/15</c:v>
                  </c:pt>
                  <c:pt idx="145">
                    <c:v>29/7/15</c:v>
                  </c:pt>
                  <c:pt idx="146">
                    <c:v>29/7/15</c:v>
                  </c:pt>
                  <c:pt idx="147">
                    <c:v>29/7/15</c:v>
                  </c:pt>
                  <c:pt idx="148">
                    <c:v>29/7/15</c:v>
                  </c:pt>
                  <c:pt idx="149">
                    <c:v>29/7/15</c:v>
                  </c:pt>
                  <c:pt idx="150">
                    <c:v>29/7/15</c:v>
                  </c:pt>
                  <c:pt idx="151">
                    <c:v>29/7/15</c:v>
                  </c:pt>
                  <c:pt idx="152">
                    <c:v>29/7/15</c:v>
                  </c:pt>
                  <c:pt idx="153">
                    <c:v>29/7/15</c:v>
                  </c:pt>
                  <c:pt idx="154">
                    <c:v>29/7/15</c:v>
                  </c:pt>
                  <c:pt idx="155">
                    <c:v>29/7/15</c:v>
                  </c:pt>
                  <c:pt idx="156">
                    <c:v>29/7/15</c:v>
                  </c:pt>
                  <c:pt idx="157">
                    <c:v>29/7/15</c:v>
                  </c:pt>
                  <c:pt idx="158">
                    <c:v>29/7/15</c:v>
                  </c:pt>
                  <c:pt idx="159">
                    <c:v>29/7/15</c:v>
                  </c:pt>
                  <c:pt idx="160">
                    <c:v>29/7/15</c:v>
                  </c:pt>
                  <c:pt idx="161">
                    <c:v>29/7/15</c:v>
                  </c:pt>
                  <c:pt idx="162">
                    <c:v>29/7/15</c:v>
                  </c:pt>
                  <c:pt idx="163">
                    <c:v>29/7/15</c:v>
                  </c:pt>
                  <c:pt idx="164">
                    <c:v>29/7/15</c:v>
                  </c:pt>
                  <c:pt idx="165">
                    <c:v>29/7/15</c:v>
                  </c:pt>
                  <c:pt idx="166">
                    <c:v>29/7/15</c:v>
                  </c:pt>
                  <c:pt idx="167">
                    <c:v>29/7/15</c:v>
                  </c:pt>
                  <c:pt idx="168">
                    <c:v>29/7/15</c:v>
                  </c:pt>
                  <c:pt idx="169">
                    <c:v>29/7/15</c:v>
                  </c:pt>
                  <c:pt idx="170">
                    <c:v>29/7/15</c:v>
                  </c:pt>
                  <c:pt idx="171">
                    <c:v>29/7/15</c:v>
                  </c:pt>
                  <c:pt idx="172">
                    <c:v>29/7/15</c:v>
                  </c:pt>
                  <c:pt idx="173">
                    <c:v>29/7/15</c:v>
                  </c:pt>
                  <c:pt idx="174">
                    <c:v>29/7/15</c:v>
                  </c:pt>
                  <c:pt idx="175">
                    <c:v>29/7/15</c:v>
                  </c:pt>
                  <c:pt idx="176">
                    <c:v>29/7/15</c:v>
                  </c:pt>
                  <c:pt idx="177">
                    <c:v>29/7/15</c:v>
                  </c:pt>
                  <c:pt idx="178">
                    <c:v>29/7/15</c:v>
                  </c:pt>
                  <c:pt idx="179">
                    <c:v>29/7/15</c:v>
                  </c:pt>
                  <c:pt idx="180">
                    <c:v>29/7/15</c:v>
                  </c:pt>
                  <c:pt idx="181">
                    <c:v>29/7/15</c:v>
                  </c:pt>
                  <c:pt idx="182">
                    <c:v>29/7/15</c:v>
                  </c:pt>
                  <c:pt idx="183">
                    <c:v>29/7/15</c:v>
                  </c:pt>
                  <c:pt idx="184">
                    <c:v>29/7/15</c:v>
                  </c:pt>
                  <c:pt idx="185">
                    <c:v>29/7/15</c:v>
                  </c:pt>
                  <c:pt idx="186">
                    <c:v>29/7/15</c:v>
                  </c:pt>
                  <c:pt idx="187">
                    <c:v>29/7/15</c:v>
                  </c:pt>
                  <c:pt idx="188">
                    <c:v>29/7/15</c:v>
                  </c:pt>
                  <c:pt idx="189">
                    <c:v>29/7/15</c:v>
                  </c:pt>
                  <c:pt idx="190">
                    <c:v>29/7/15</c:v>
                  </c:pt>
                  <c:pt idx="191">
                    <c:v>29/7/15</c:v>
                  </c:pt>
                  <c:pt idx="192">
                    <c:v>29/7/15</c:v>
                  </c:pt>
                  <c:pt idx="193">
                    <c:v>29/7/15</c:v>
                  </c:pt>
                  <c:pt idx="194">
                    <c:v>29/7/15</c:v>
                  </c:pt>
                  <c:pt idx="195">
                    <c:v>29/7/15</c:v>
                  </c:pt>
                  <c:pt idx="196">
                    <c:v>29/7/15</c:v>
                  </c:pt>
                  <c:pt idx="197">
                    <c:v>29/7/15</c:v>
                  </c:pt>
                  <c:pt idx="198">
                    <c:v>29/7/15</c:v>
                  </c:pt>
                  <c:pt idx="199">
                    <c:v>29/7/15</c:v>
                  </c:pt>
                  <c:pt idx="200">
                    <c:v>29/7/15</c:v>
                  </c:pt>
                  <c:pt idx="201">
                    <c:v>29/7/15</c:v>
                  </c:pt>
                  <c:pt idx="202">
                    <c:v>29/7/15</c:v>
                  </c:pt>
                  <c:pt idx="203">
                    <c:v>29/7/15</c:v>
                  </c:pt>
                  <c:pt idx="204">
                    <c:v>29/7/15</c:v>
                  </c:pt>
                  <c:pt idx="205">
                    <c:v>29/7/15</c:v>
                  </c:pt>
                  <c:pt idx="206">
                    <c:v>29/7/15</c:v>
                  </c:pt>
                  <c:pt idx="207">
                    <c:v>29/7/15</c:v>
                  </c:pt>
                  <c:pt idx="208">
                    <c:v>29/7/15</c:v>
                  </c:pt>
                  <c:pt idx="209">
                    <c:v>29/7/15</c:v>
                  </c:pt>
                  <c:pt idx="210">
                    <c:v>29/7/15</c:v>
                  </c:pt>
                  <c:pt idx="211">
                    <c:v>29/7/15</c:v>
                  </c:pt>
                  <c:pt idx="212">
                    <c:v>29/7/15</c:v>
                  </c:pt>
                  <c:pt idx="213">
                    <c:v>29/7/15</c:v>
                  </c:pt>
                  <c:pt idx="214">
                    <c:v>29/7/15</c:v>
                  </c:pt>
                  <c:pt idx="215">
                    <c:v>29/7/15</c:v>
                  </c:pt>
                  <c:pt idx="216">
                    <c:v>29/7/15</c:v>
                  </c:pt>
                  <c:pt idx="217">
                    <c:v>29/7/15</c:v>
                  </c:pt>
                  <c:pt idx="218">
                    <c:v>29/7/15</c:v>
                  </c:pt>
                  <c:pt idx="219">
                    <c:v>29/7/15</c:v>
                  </c:pt>
                  <c:pt idx="220">
                    <c:v>29/7/15</c:v>
                  </c:pt>
                  <c:pt idx="221">
                    <c:v>29/7/15</c:v>
                  </c:pt>
                  <c:pt idx="222">
                    <c:v>29/7/15</c:v>
                  </c:pt>
                  <c:pt idx="223">
                    <c:v>29/7/15</c:v>
                  </c:pt>
                  <c:pt idx="224">
                    <c:v>29/7/15</c:v>
                  </c:pt>
                  <c:pt idx="225">
                    <c:v>29/7/15</c:v>
                  </c:pt>
                  <c:pt idx="226">
                    <c:v>29/7/15</c:v>
                  </c:pt>
                  <c:pt idx="227">
                    <c:v>29/7/15</c:v>
                  </c:pt>
                  <c:pt idx="228">
                    <c:v>29/7/15</c:v>
                  </c:pt>
                  <c:pt idx="229">
                    <c:v>29/7/15</c:v>
                  </c:pt>
                  <c:pt idx="230">
                    <c:v>29/7/15</c:v>
                  </c:pt>
                  <c:pt idx="231">
                    <c:v>29/7/15</c:v>
                  </c:pt>
                  <c:pt idx="232">
                    <c:v>29/7/15</c:v>
                  </c:pt>
                  <c:pt idx="233">
                    <c:v>29/7/15</c:v>
                  </c:pt>
                  <c:pt idx="234">
                    <c:v>29/7/15</c:v>
                  </c:pt>
                  <c:pt idx="235">
                    <c:v>29/7/15</c:v>
                  </c:pt>
                  <c:pt idx="236">
                    <c:v>29/7/15</c:v>
                  </c:pt>
                  <c:pt idx="237">
                    <c:v>29/7/15</c:v>
                  </c:pt>
                  <c:pt idx="238">
                    <c:v>29/7/15</c:v>
                  </c:pt>
                  <c:pt idx="239">
                    <c:v>29/7/15</c:v>
                  </c:pt>
                  <c:pt idx="240">
                    <c:v>29/7/15</c:v>
                  </c:pt>
                  <c:pt idx="241">
                    <c:v>29/7/15</c:v>
                  </c:pt>
                  <c:pt idx="242">
                    <c:v>29/7/15</c:v>
                  </c:pt>
                  <c:pt idx="243">
                    <c:v>29/7/15</c:v>
                  </c:pt>
                  <c:pt idx="244">
                    <c:v>29/7/15</c:v>
                  </c:pt>
                  <c:pt idx="245">
                    <c:v>29/7/15</c:v>
                  </c:pt>
                  <c:pt idx="246">
                    <c:v>29/7/15</c:v>
                  </c:pt>
                  <c:pt idx="247">
                    <c:v>29/7/15</c:v>
                  </c:pt>
                  <c:pt idx="248">
                    <c:v>29/7/15</c:v>
                  </c:pt>
                  <c:pt idx="249">
                    <c:v>29/7/15</c:v>
                  </c:pt>
                </c:lvl>
              </c:multiLvlStrCache>
            </c:multiLvlStrRef>
          </c:xVal>
          <c:yVal>
            <c:numRef>
              <c:f>Sheet1!$F$4:$F$253</c:f>
              <c:numCache>
                <c:formatCode>General</c:formatCode>
                <c:ptCount val="250"/>
                <c:pt idx="0">
                  <c:v>1002.78</c:v>
                </c:pt>
                <c:pt idx="1">
                  <c:v>1002.89</c:v>
                </c:pt>
                <c:pt idx="2">
                  <c:v>1002.94</c:v>
                </c:pt>
                <c:pt idx="3">
                  <c:v>1003.02</c:v>
                </c:pt>
                <c:pt idx="4">
                  <c:v>1003.06</c:v>
                </c:pt>
                <c:pt idx="5">
                  <c:v>1003.14</c:v>
                </c:pt>
                <c:pt idx="6">
                  <c:v>1003.29</c:v>
                </c:pt>
                <c:pt idx="7">
                  <c:v>1003.42</c:v>
                </c:pt>
                <c:pt idx="8">
                  <c:v>1003.52</c:v>
                </c:pt>
                <c:pt idx="9">
                  <c:v>1003.62</c:v>
                </c:pt>
                <c:pt idx="10">
                  <c:v>1003.67</c:v>
                </c:pt>
                <c:pt idx="11">
                  <c:v>1003.84</c:v>
                </c:pt>
                <c:pt idx="12">
                  <c:v>1003.89</c:v>
                </c:pt>
                <c:pt idx="13">
                  <c:v>1003.8</c:v>
                </c:pt>
                <c:pt idx="14">
                  <c:v>1003.75</c:v>
                </c:pt>
                <c:pt idx="15">
                  <c:v>1003.75</c:v>
                </c:pt>
                <c:pt idx="16">
                  <c:v>1003.76</c:v>
                </c:pt>
                <c:pt idx="17">
                  <c:v>1003.71</c:v>
                </c:pt>
                <c:pt idx="18">
                  <c:v>1003.77</c:v>
                </c:pt>
                <c:pt idx="19">
                  <c:v>1003.63</c:v>
                </c:pt>
                <c:pt idx="20">
                  <c:v>1003.54</c:v>
                </c:pt>
                <c:pt idx="21">
                  <c:v>1003.57</c:v>
                </c:pt>
                <c:pt idx="22">
                  <c:v>1003.56</c:v>
                </c:pt>
                <c:pt idx="23">
                  <c:v>1003.51</c:v>
                </c:pt>
                <c:pt idx="24">
                  <c:v>1003.56</c:v>
                </c:pt>
                <c:pt idx="25">
                  <c:v>1003.55</c:v>
                </c:pt>
                <c:pt idx="26">
                  <c:v>1003.54</c:v>
                </c:pt>
                <c:pt idx="27">
                  <c:v>1003.53</c:v>
                </c:pt>
                <c:pt idx="28">
                  <c:v>1003.55</c:v>
                </c:pt>
                <c:pt idx="29">
                  <c:v>1003.52</c:v>
                </c:pt>
                <c:pt idx="30">
                  <c:v>1003.54</c:v>
                </c:pt>
                <c:pt idx="31">
                  <c:v>1003.54</c:v>
                </c:pt>
                <c:pt idx="32">
                  <c:v>1003.53</c:v>
                </c:pt>
                <c:pt idx="33">
                  <c:v>1003.55</c:v>
                </c:pt>
                <c:pt idx="34">
                  <c:v>1003.53</c:v>
                </c:pt>
                <c:pt idx="35">
                  <c:v>1003.55</c:v>
                </c:pt>
                <c:pt idx="36">
                  <c:v>1003.55</c:v>
                </c:pt>
                <c:pt idx="37">
                  <c:v>1003.56</c:v>
                </c:pt>
                <c:pt idx="38">
                  <c:v>1003.55</c:v>
                </c:pt>
                <c:pt idx="39">
                  <c:v>1003.54</c:v>
                </c:pt>
                <c:pt idx="40">
                  <c:v>1003.53</c:v>
                </c:pt>
                <c:pt idx="41">
                  <c:v>1003.52</c:v>
                </c:pt>
                <c:pt idx="42">
                  <c:v>1003.48</c:v>
                </c:pt>
                <c:pt idx="43">
                  <c:v>1003.51</c:v>
                </c:pt>
                <c:pt idx="44">
                  <c:v>1003.5</c:v>
                </c:pt>
                <c:pt idx="45">
                  <c:v>1003.57</c:v>
                </c:pt>
                <c:pt idx="46">
                  <c:v>1003.55</c:v>
                </c:pt>
                <c:pt idx="47">
                  <c:v>1003.61</c:v>
                </c:pt>
                <c:pt idx="48">
                  <c:v>1003.63</c:v>
                </c:pt>
                <c:pt idx="49">
                  <c:v>1003.64</c:v>
                </c:pt>
                <c:pt idx="50">
                  <c:v>1003.65</c:v>
                </c:pt>
                <c:pt idx="51">
                  <c:v>1003.64</c:v>
                </c:pt>
                <c:pt idx="52">
                  <c:v>1003.68</c:v>
                </c:pt>
                <c:pt idx="53">
                  <c:v>1003.64</c:v>
                </c:pt>
                <c:pt idx="54">
                  <c:v>1003.65</c:v>
                </c:pt>
                <c:pt idx="55">
                  <c:v>1003.64</c:v>
                </c:pt>
                <c:pt idx="56">
                  <c:v>1003.64</c:v>
                </c:pt>
                <c:pt idx="57">
                  <c:v>1003.66</c:v>
                </c:pt>
                <c:pt idx="58">
                  <c:v>1003.65</c:v>
                </c:pt>
                <c:pt idx="59">
                  <c:v>1003.69</c:v>
                </c:pt>
                <c:pt idx="60">
                  <c:v>1003.71</c:v>
                </c:pt>
                <c:pt idx="61">
                  <c:v>1003.71</c:v>
                </c:pt>
                <c:pt idx="62">
                  <c:v>1003.75</c:v>
                </c:pt>
                <c:pt idx="63">
                  <c:v>1003.78</c:v>
                </c:pt>
                <c:pt idx="64">
                  <c:v>1003.77</c:v>
                </c:pt>
                <c:pt idx="65">
                  <c:v>1003.8</c:v>
                </c:pt>
                <c:pt idx="66">
                  <c:v>1003.79</c:v>
                </c:pt>
                <c:pt idx="67">
                  <c:v>1003.78</c:v>
                </c:pt>
                <c:pt idx="68">
                  <c:v>1003.79</c:v>
                </c:pt>
                <c:pt idx="69">
                  <c:v>1003.78</c:v>
                </c:pt>
                <c:pt idx="70">
                  <c:v>1003.76</c:v>
                </c:pt>
                <c:pt idx="71">
                  <c:v>1003.76</c:v>
                </c:pt>
                <c:pt idx="72">
                  <c:v>1003.76</c:v>
                </c:pt>
                <c:pt idx="73">
                  <c:v>1003.76</c:v>
                </c:pt>
                <c:pt idx="74">
                  <c:v>1003.77</c:v>
                </c:pt>
                <c:pt idx="75">
                  <c:v>1003.77</c:v>
                </c:pt>
                <c:pt idx="76">
                  <c:v>1003.82</c:v>
                </c:pt>
                <c:pt idx="77">
                  <c:v>1003.83</c:v>
                </c:pt>
                <c:pt idx="78">
                  <c:v>1003.86</c:v>
                </c:pt>
                <c:pt idx="79">
                  <c:v>1003.92</c:v>
                </c:pt>
                <c:pt idx="80">
                  <c:v>1003.91</c:v>
                </c:pt>
                <c:pt idx="81">
                  <c:v>1003.96</c:v>
                </c:pt>
                <c:pt idx="82">
                  <c:v>1003.96</c:v>
                </c:pt>
                <c:pt idx="83">
                  <c:v>1003.94</c:v>
                </c:pt>
                <c:pt idx="84">
                  <c:v>1003.94</c:v>
                </c:pt>
                <c:pt idx="85">
                  <c:v>1003.95</c:v>
                </c:pt>
                <c:pt idx="86">
                  <c:v>1003.95</c:v>
                </c:pt>
                <c:pt idx="87">
                  <c:v>1003.9</c:v>
                </c:pt>
                <c:pt idx="88">
                  <c:v>1003.86</c:v>
                </c:pt>
                <c:pt idx="89">
                  <c:v>1003.84</c:v>
                </c:pt>
                <c:pt idx="90">
                  <c:v>1003.8</c:v>
                </c:pt>
                <c:pt idx="91">
                  <c:v>1003.78</c:v>
                </c:pt>
                <c:pt idx="92">
                  <c:v>1003.74</c:v>
                </c:pt>
                <c:pt idx="93">
                  <c:v>1003.76</c:v>
                </c:pt>
                <c:pt idx="94">
                  <c:v>1003.75</c:v>
                </c:pt>
                <c:pt idx="95">
                  <c:v>1003.74</c:v>
                </c:pt>
                <c:pt idx="96">
                  <c:v>1003.73</c:v>
                </c:pt>
                <c:pt idx="97">
                  <c:v>1003.69</c:v>
                </c:pt>
                <c:pt idx="98">
                  <c:v>1003.69</c:v>
                </c:pt>
                <c:pt idx="99">
                  <c:v>1003.69</c:v>
                </c:pt>
                <c:pt idx="100">
                  <c:v>1003.68</c:v>
                </c:pt>
                <c:pt idx="101">
                  <c:v>1003.7</c:v>
                </c:pt>
                <c:pt idx="102">
                  <c:v>1003.56</c:v>
                </c:pt>
                <c:pt idx="103">
                  <c:v>1003.13</c:v>
                </c:pt>
                <c:pt idx="104">
                  <c:v>1003.08</c:v>
                </c:pt>
                <c:pt idx="105">
                  <c:v>1003.09</c:v>
                </c:pt>
                <c:pt idx="106">
                  <c:v>1003.15</c:v>
                </c:pt>
                <c:pt idx="107">
                  <c:v>1003.19</c:v>
                </c:pt>
                <c:pt idx="108">
                  <c:v>1003.25</c:v>
                </c:pt>
                <c:pt idx="109">
                  <c:v>1003.31</c:v>
                </c:pt>
                <c:pt idx="110">
                  <c:v>1003.37</c:v>
                </c:pt>
                <c:pt idx="111">
                  <c:v>1003.43</c:v>
                </c:pt>
                <c:pt idx="112">
                  <c:v>1003.46</c:v>
                </c:pt>
                <c:pt idx="113">
                  <c:v>1003.49</c:v>
                </c:pt>
                <c:pt idx="114">
                  <c:v>1003.51</c:v>
                </c:pt>
                <c:pt idx="115">
                  <c:v>1003.55</c:v>
                </c:pt>
                <c:pt idx="116">
                  <c:v>1003.56</c:v>
                </c:pt>
                <c:pt idx="117">
                  <c:v>1003.58</c:v>
                </c:pt>
                <c:pt idx="118">
                  <c:v>1003.6</c:v>
                </c:pt>
                <c:pt idx="119">
                  <c:v>1003.59</c:v>
                </c:pt>
                <c:pt idx="120">
                  <c:v>1003.6</c:v>
                </c:pt>
                <c:pt idx="121">
                  <c:v>1003.62</c:v>
                </c:pt>
                <c:pt idx="122">
                  <c:v>1003.58</c:v>
                </c:pt>
                <c:pt idx="123">
                  <c:v>1003.6</c:v>
                </c:pt>
                <c:pt idx="124">
                  <c:v>1003.59</c:v>
                </c:pt>
                <c:pt idx="125">
                  <c:v>1003.63</c:v>
                </c:pt>
                <c:pt idx="126">
                  <c:v>1003.6</c:v>
                </c:pt>
                <c:pt idx="127">
                  <c:v>1003.65</c:v>
                </c:pt>
                <c:pt idx="128">
                  <c:v>1003.67</c:v>
                </c:pt>
                <c:pt idx="129">
                  <c:v>1003.64</c:v>
                </c:pt>
                <c:pt idx="130">
                  <c:v>1003.61</c:v>
                </c:pt>
                <c:pt idx="131">
                  <c:v>1003.6</c:v>
                </c:pt>
                <c:pt idx="132">
                  <c:v>1003.6</c:v>
                </c:pt>
                <c:pt idx="133">
                  <c:v>1003.61</c:v>
                </c:pt>
                <c:pt idx="134">
                  <c:v>1003.6</c:v>
                </c:pt>
                <c:pt idx="135">
                  <c:v>1003.65</c:v>
                </c:pt>
                <c:pt idx="136">
                  <c:v>1003.62</c:v>
                </c:pt>
                <c:pt idx="137">
                  <c:v>1003.63</c:v>
                </c:pt>
                <c:pt idx="138">
                  <c:v>1003.64</c:v>
                </c:pt>
                <c:pt idx="139">
                  <c:v>1003.63</c:v>
                </c:pt>
                <c:pt idx="140">
                  <c:v>1003.66</c:v>
                </c:pt>
                <c:pt idx="141">
                  <c:v>1003.68</c:v>
                </c:pt>
                <c:pt idx="142">
                  <c:v>1003.66</c:v>
                </c:pt>
                <c:pt idx="143">
                  <c:v>1003.65</c:v>
                </c:pt>
                <c:pt idx="144">
                  <c:v>1003.65</c:v>
                </c:pt>
                <c:pt idx="145">
                  <c:v>1003.63</c:v>
                </c:pt>
                <c:pt idx="146">
                  <c:v>1003.64</c:v>
                </c:pt>
                <c:pt idx="147">
                  <c:v>1003.66</c:v>
                </c:pt>
                <c:pt idx="148">
                  <c:v>1003.67</c:v>
                </c:pt>
                <c:pt idx="149">
                  <c:v>1003.67</c:v>
                </c:pt>
                <c:pt idx="150">
                  <c:v>1003.69</c:v>
                </c:pt>
                <c:pt idx="151">
                  <c:v>1003.72</c:v>
                </c:pt>
                <c:pt idx="152">
                  <c:v>1003.72</c:v>
                </c:pt>
                <c:pt idx="153">
                  <c:v>1003.72</c:v>
                </c:pt>
                <c:pt idx="154">
                  <c:v>1003.72</c:v>
                </c:pt>
                <c:pt idx="155">
                  <c:v>1003.67</c:v>
                </c:pt>
                <c:pt idx="156">
                  <c:v>1003.69</c:v>
                </c:pt>
                <c:pt idx="157">
                  <c:v>1003.68</c:v>
                </c:pt>
                <c:pt idx="158">
                  <c:v>1003.66</c:v>
                </c:pt>
                <c:pt idx="159">
                  <c:v>1003.67</c:v>
                </c:pt>
                <c:pt idx="160">
                  <c:v>1003.66</c:v>
                </c:pt>
                <c:pt idx="161">
                  <c:v>1003.7</c:v>
                </c:pt>
                <c:pt idx="162">
                  <c:v>1003.7</c:v>
                </c:pt>
                <c:pt idx="163">
                  <c:v>1003.75</c:v>
                </c:pt>
                <c:pt idx="164">
                  <c:v>1003.78</c:v>
                </c:pt>
                <c:pt idx="165">
                  <c:v>1003.8</c:v>
                </c:pt>
                <c:pt idx="166">
                  <c:v>1003.85</c:v>
                </c:pt>
                <c:pt idx="167">
                  <c:v>1003.88</c:v>
                </c:pt>
                <c:pt idx="168">
                  <c:v>1003.88</c:v>
                </c:pt>
                <c:pt idx="169">
                  <c:v>1003.87</c:v>
                </c:pt>
                <c:pt idx="170">
                  <c:v>1003.9</c:v>
                </c:pt>
                <c:pt idx="171">
                  <c:v>1003.93</c:v>
                </c:pt>
                <c:pt idx="172">
                  <c:v>1003.91</c:v>
                </c:pt>
                <c:pt idx="173">
                  <c:v>1003.91</c:v>
                </c:pt>
                <c:pt idx="174">
                  <c:v>1003.92</c:v>
                </c:pt>
                <c:pt idx="175">
                  <c:v>1003.93</c:v>
                </c:pt>
                <c:pt idx="176">
                  <c:v>1003.9</c:v>
                </c:pt>
                <c:pt idx="177">
                  <c:v>1003.94</c:v>
                </c:pt>
                <c:pt idx="178">
                  <c:v>1003.96</c:v>
                </c:pt>
                <c:pt idx="179">
                  <c:v>1003.97</c:v>
                </c:pt>
                <c:pt idx="180">
                  <c:v>1003.97</c:v>
                </c:pt>
                <c:pt idx="181">
                  <c:v>1004</c:v>
                </c:pt>
                <c:pt idx="182">
                  <c:v>1004</c:v>
                </c:pt>
                <c:pt idx="183">
                  <c:v>1004.01</c:v>
                </c:pt>
                <c:pt idx="184">
                  <c:v>1004.01</c:v>
                </c:pt>
                <c:pt idx="185">
                  <c:v>1004.01</c:v>
                </c:pt>
                <c:pt idx="186">
                  <c:v>1004.02</c:v>
                </c:pt>
                <c:pt idx="187">
                  <c:v>1004</c:v>
                </c:pt>
                <c:pt idx="188">
                  <c:v>1004.06</c:v>
                </c:pt>
                <c:pt idx="189">
                  <c:v>1004.06</c:v>
                </c:pt>
                <c:pt idx="190">
                  <c:v>1004.07</c:v>
                </c:pt>
                <c:pt idx="191">
                  <c:v>1004.06</c:v>
                </c:pt>
                <c:pt idx="192">
                  <c:v>1004.04</c:v>
                </c:pt>
                <c:pt idx="193">
                  <c:v>1004.04</c:v>
                </c:pt>
                <c:pt idx="194">
                  <c:v>1004.03</c:v>
                </c:pt>
                <c:pt idx="195">
                  <c:v>1004.04</c:v>
                </c:pt>
                <c:pt idx="196">
                  <c:v>1004.05</c:v>
                </c:pt>
                <c:pt idx="197">
                  <c:v>1004.07</c:v>
                </c:pt>
                <c:pt idx="198">
                  <c:v>1004.07</c:v>
                </c:pt>
                <c:pt idx="199">
                  <c:v>1004.06</c:v>
                </c:pt>
                <c:pt idx="200">
                  <c:v>1004.1</c:v>
                </c:pt>
                <c:pt idx="201">
                  <c:v>1004.09</c:v>
                </c:pt>
                <c:pt idx="202">
                  <c:v>1004.13</c:v>
                </c:pt>
                <c:pt idx="203">
                  <c:v>1004.13</c:v>
                </c:pt>
                <c:pt idx="204">
                  <c:v>1004.13</c:v>
                </c:pt>
                <c:pt idx="205">
                  <c:v>1004.07</c:v>
                </c:pt>
                <c:pt idx="206">
                  <c:v>1004.07</c:v>
                </c:pt>
                <c:pt idx="207">
                  <c:v>1004.08</c:v>
                </c:pt>
                <c:pt idx="208">
                  <c:v>1004.08</c:v>
                </c:pt>
                <c:pt idx="209">
                  <c:v>1004.04</c:v>
                </c:pt>
                <c:pt idx="210">
                  <c:v>1004.03</c:v>
                </c:pt>
                <c:pt idx="211">
                  <c:v>1004.01</c:v>
                </c:pt>
                <c:pt idx="212">
                  <c:v>1003.99</c:v>
                </c:pt>
                <c:pt idx="213">
                  <c:v>1003.99</c:v>
                </c:pt>
                <c:pt idx="214">
                  <c:v>1003.99</c:v>
                </c:pt>
                <c:pt idx="215">
                  <c:v>1003.95</c:v>
                </c:pt>
                <c:pt idx="216">
                  <c:v>1003.93</c:v>
                </c:pt>
                <c:pt idx="217">
                  <c:v>1003.91</c:v>
                </c:pt>
                <c:pt idx="218">
                  <c:v>1003.92</c:v>
                </c:pt>
                <c:pt idx="219">
                  <c:v>1003.9</c:v>
                </c:pt>
                <c:pt idx="220">
                  <c:v>1003.86</c:v>
                </c:pt>
                <c:pt idx="221">
                  <c:v>1003.82</c:v>
                </c:pt>
                <c:pt idx="222">
                  <c:v>1003.81</c:v>
                </c:pt>
                <c:pt idx="223">
                  <c:v>1003.77</c:v>
                </c:pt>
                <c:pt idx="224">
                  <c:v>1003.81</c:v>
                </c:pt>
                <c:pt idx="225">
                  <c:v>1003.78</c:v>
                </c:pt>
                <c:pt idx="226">
                  <c:v>1003.77</c:v>
                </c:pt>
                <c:pt idx="227">
                  <c:v>1003.75</c:v>
                </c:pt>
                <c:pt idx="228">
                  <c:v>1003.72</c:v>
                </c:pt>
                <c:pt idx="229">
                  <c:v>1003.75</c:v>
                </c:pt>
                <c:pt idx="230">
                  <c:v>1003.71</c:v>
                </c:pt>
                <c:pt idx="231">
                  <c:v>1003.71</c:v>
                </c:pt>
                <c:pt idx="232">
                  <c:v>1003.71</c:v>
                </c:pt>
                <c:pt idx="233">
                  <c:v>1003.7</c:v>
                </c:pt>
                <c:pt idx="234">
                  <c:v>1003.66</c:v>
                </c:pt>
                <c:pt idx="235">
                  <c:v>1003.67</c:v>
                </c:pt>
                <c:pt idx="236">
                  <c:v>1003.66</c:v>
                </c:pt>
                <c:pt idx="237">
                  <c:v>1003.65</c:v>
                </c:pt>
                <c:pt idx="238">
                  <c:v>1003.61</c:v>
                </c:pt>
                <c:pt idx="239">
                  <c:v>1003.62</c:v>
                </c:pt>
                <c:pt idx="240">
                  <c:v>1003.6</c:v>
                </c:pt>
                <c:pt idx="241">
                  <c:v>1003.58</c:v>
                </c:pt>
                <c:pt idx="242">
                  <c:v>1003.59</c:v>
                </c:pt>
                <c:pt idx="243">
                  <c:v>1003.57</c:v>
                </c:pt>
                <c:pt idx="244">
                  <c:v>1003.54</c:v>
                </c:pt>
                <c:pt idx="245">
                  <c:v>1003.57</c:v>
                </c:pt>
                <c:pt idx="246">
                  <c:v>1003.56</c:v>
                </c:pt>
                <c:pt idx="247">
                  <c:v>1003.59</c:v>
                </c:pt>
                <c:pt idx="248">
                  <c:v>1003.57</c:v>
                </c:pt>
                <c:pt idx="249">
                  <c:v>1003.56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Sheet1!$G$1</c:f>
              <c:strCache>
                <c:ptCount val="1"/>
                <c:pt idx="0">
                  <c:v>King's Park</c:v>
                </c:pt>
              </c:strCache>
            </c:strRef>
          </c:tx>
          <c:marker>
            <c:symbol val="x"/>
            <c:size val="2"/>
          </c:marker>
          <c:xVal>
            <c:multiLvlStrRef>
              <c:f>[Pressure.xlsx]Sheet1!$A$4:$B$1061</c:f>
              <c:multiLvlStrCache>
                <c:ptCount val="1058"/>
                <c:lvl>
                  <c:pt idx="0">
                    <c:v>14:10:00</c:v>
                  </c:pt>
                  <c:pt idx="1">
                    <c:v>14:11:00</c:v>
                  </c:pt>
                  <c:pt idx="2">
                    <c:v>14:12:00</c:v>
                  </c:pt>
                  <c:pt idx="3">
                    <c:v>14:13:00</c:v>
                  </c:pt>
                  <c:pt idx="4">
                    <c:v>14:14:00</c:v>
                  </c:pt>
                  <c:pt idx="5">
                    <c:v>14:15:00</c:v>
                  </c:pt>
                  <c:pt idx="6">
                    <c:v>14:16:00</c:v>
                  </c:pt>
                  <c:pt idx="7">
                    <c:v>14:17:00</c:v>
                  </c:pt>
                  <c:pt idx="8">
                    <c:v>14:18:00</c:v>
                  </c:pt>
                  <c:pt idx="9">
                    <c:v>14:19:00</c:v>
                  </c:pt>
                  <c:pt idx="10">
                    <c:v>14:20:00</c:v>
                  </c:pt>
                  <c:pt idx="11">
                    <c:v>14:21:00</c:v>
                  </c:pt>
                  <c:pt idx="12">
                    <c:v>14:22:00</c:v>
                  </c:pt>
                  <c:pt idx="13">
                    <c:v>14:23:00</c:v>
                  </c:pt>
                  <c:pt idx="14">
                    <c:v>14:25:00</c:v>
                  </c:pt>
                  <c:pt idx="15">
                    <c:v>14:26:00</c:v>
                  </c:pt>
                  <c:pt idx="16">
                    <c:v>14:27:00</c:v>
                  </c:pt>
                  <c:pt idx="17">
                    <c:v>14:28:00</c:v>
                  </c:pt>
                  <c:pt idx="18">
                    <c:v>14:29:00</c:v>
                  </c:pt>
                  <c:pt idx="19">
                    <c:v>14:30:00</c:v>
                  </c:pt>
                  <c:pt idx="20">
                    <c:v>14:31:00</c:v>
                  </c:pt>
                  <c:pt idx="21">
                    <c:v>14:32:00</c:v>
                  </c:pt>
                  <c:pt idx="22">
                    <c:v>14:33:00</c:v>
                  </c:pt>
                  <c:pt idx="23">
                    <c:v>14:34:00</c:v>
                  </c:pt>
                  <c:pt idx="24">
                    <c:v>14:35:00</c:v>
                  </c:pt>
                  <c:pt idx="25">
                    <c:v>14:36:00</c:v>
                  </c:pt>
                  <c:pt idx="26">
                    <c:v>14:37:00</c:v>
                  </c:pt>
                  <c:pt idx="27">
                    <c:v>14:38:00</c:v>
                  </c:pt>
                  <c:pt idx="28">
                    <c:v>14:39:00</c:v>
                  </c:pt>
                  <c:pt idx="29">
                    <c:v>14:40:00</c:v>
                  </c:pt>
                  <c:pt idx="30">
                    <c:v>14:42:00</c:v>
                  </c:pt>
                  <c:pt idx="31">
                    <c:v>14:43:00</c:v>
                  </c:pt>
                  <c:pt idx="32">
                    <c:v>14:44:00</c:v>
                  </c:pt>
                  <c:pt idx="33">
                    <c:v>14:45:00</c:v>
                  </c:pt>
                  <c:pt idx="34">
                    <c:v>14:46:00</c:v>
                  </c:pt>
                  <c:pt idx="35">
                    <c:v>14:47:00</c:v>
                  </c:pt>
                  <c:pt idx="36">
                    <c:v>14:48:00</c:v>
                  </c:pt>
                  <c:pt idx="37">
                    <c:v>14:49:00</c:v>
                  </c:pt>
                  <c:pt idx="38">
                    <c:v>14:50:00</c:v>
                  </c:pt>
                  <c:pt idx="39">
                    <c:v>14:51:00</c:v>
                  </c:pt>
                  <c:pt idx="40">
                    <c:v>14:52:00</c:v>
                  </c:pt>
                  <c:pt idx="41">
                    <c:v>14:53:00</c:v>
                  </c:pt>
                  <c:pt idx="42">
                    <c:v>14:54:00</c:v>
                  </c:pt>
                  <c:pt idx="43">
                    <c:v>14:55:00</c:v>
                  </c:pt>
                  <c:pt idx="44">
                    <c:v>14:56:00</c:v>
                  </c:pt>
                  <c:pt idx="45">
                    <c:v>14:57:00</c:v>
                  </c:pt>
                  <c:pt idx="46">
                    <c:v>14:58:00</c:v>
                  </c:pt>
                  <c:pt idx="47">
                    <c:v>14:59:00</c:v>
                  </c:pt>
                  <c:pt idx="48">
                    <c:v>15:00:00</c:v>
                  </c:pt>
                  <c:pt idx="49">
                    <c:v>15:01:00</c:v>
                  </c:pt>
                  <c:pt idx="50">
                    <c:v>15:03:00</c:v>
                  </c:pt>
                  <c:pt idx="51">
                    <c:v>15:04:00</c:v>
                  </c:pt>
                  <c:pt idx="52">
                    <c:v>15:05:00</c:v>
                  </c:pt>
                  <c:pt idx="53">
                    <c:v>15:06:00</c:v>
                  </c:pt>
                  <c:pt idx="54">
                    <c:v>15:07:00</c:v>
                  </c:pt>
                  <c:pt idx="55">
                    <c:v>15:08:00</c:v>
                  </c:pt>
                  <c:pt idx="56">
                    <c:v>15:09:00</c:v>
                  </c:pt>
                  <c:pt idx="57">
                    <c:v>15:10:00</c:v>
                  </c:pt>
                  <c:pt idx="58">
                    <c:v>15:11:00</c:v>
                  </c:pt>
                  <c:pt idx="59">
                    <c:v>15:12:00</c:v>
                  </c:pt>
                  <c:pt idx="60">
                    <c:v>15:13:00</c:v>
                  </c:pt>
                  <c:pt idx="61">
                    <c:v>15:14:00</c:v>
                  </c:pt>
                  <c:pt idx="62">
                    <c:v>15:16:00</c:v>
                  </c:pt>
                  <c:pt idx="63">
                    <c:v>15:17:00</c:v>
                  </c:pt>
                  <c:pt idx="64">
                    <c:v>15:18:00</c:v>
                  </c:pt>
                  <c:pt idx="65">
                    <c:v>15:19:00</c:v>
                  </c:pt>
                  <c:pt idx="66">
                    <c:v>15:20:00</c:v>
                  </c:pt>
                  <c:pt idx="67">
                    <c:v>15:21:00</c:v>
                  </c:pt>
                  <c:pt idx="68">
                    <c:v>15:22:00</c:v>
                  </c:pt>
                  <c:pt idx="69">
                    <c:v>15:23:00</c:v>
                  </c:pt>
                  <c:pt idx="70">
                    <c:v>15:24:00</c:v>
                  </c:pt>
                  <c:pt idx="71">
                    <c:v>15:25:00</c:v>
                  </c:pt>
                  <c:pt idx="72">
                    <c:v>15:26:00</c:v>
                  </c:pt>
                  <c:pt idx="73">
                    <c:v>15:27:00</c:v>
                  </c:pt>
                  <c:pt idx="74">
                    <c:v>15:28:00</c:v>
                  </c:pt>
                  <c:pt idx="75">
                    <c:v>15:29:00</c:v>
                  </c:pt>
                  <c:pt idx="76">
                    <c:v>15:30:00</c:v>
                  </c:pt>
                  <c:pt idx="77">
                    <c:v>15:32:00</c:v>
                  </c:pt>
                  <c:pt idx="78">
                    <c:v>15:33:00</c:v>
                  </c:pt>
                  <c:pt idx="79">
                    <c:v>15:34:00</c:v>
                  </c:pt>
                  <c:pt idx="80">
                    <c:v>15:35:00</c:v>
                  </c:pt>
                  <c:pt idx="81">
                    <c:v>15:36:00</c:v>
                  </c:pt>
                  <c:pt idx="82">
                    <c:v>15:37:00</c:v>
                  </c:pt>
                  <c:pt idx="83">
                    <c:v>15:38:00</c:v>
                  </c:pt>
                  <c:pt idx="84">
                    <c:v>15:39:00</c:v>
                  </c:pt>
                  <c:pt idx="85">
                    <c:v>15:40:00</c:v>
                  </c:pt>
                  <c:pt idx="86">
                    <c:v>15:41:00</c:v>
                  </c:pt>
                  <c:pt idx="87">
                    <c:v>15:42:00</c:v>
                  </c:pt>
                  <c:pt idx="88">
                    <c:v>15:43:00</c:v>
                  </c:pt>
                  <c:pt idx="89">
                    <c:v>15:45:00</c:v>
                  </c:pt>
                  <c:pt idx="90">
                    <c:v>15:46:00</c:v>
                  </c:pt>
                  <c:pt idx="91">
                    <c:v>15:47:00</c:v>
                  </c:pt>
                  <c:pt idx="92">
                    <c:v>15:48:00</c:v>
                  </c:pt>
                  <c:pt idx="93">
                    <c:v>15:49:00</c:v>
                  </c:pt>
                  <c:pt idx="94">
                    <c:v>15:50:00</c:v>
                  </c:pt>
                  <c:pt idx="95">
                    <c:v>15:51:00</c:v>
                  </c:pt>
                  <c:pt idx="96">
                    <c:v>15:52:00</c:v>
                  </c:pt>
                  <c:pt idx="97">
                    <c:v>15:53:00</c:v>
                  </c:pt>
                  <c:pt idx="98">
                    <c:v>15:54:00</c:v>
                  </c:pt>
                  <c:pt idx="99">
                    <c:v>15:55:00</c:v>
                  </c:pt>
                  <c:pt idx="100">
                    <c:v>15:56:00</c:v>
                  </c:pt>
                  <c:pt idx="101">
                    <c:v>15:58:00</c:v>
                  </c:pt>
                  <c:pt idx="102">
                    <c:v>15:59:00</c:v>
                  </c:pt>
                  <c:pt idx="103">
                    <c:v>16:00:00</c:v>
                  </c:pt>
                  <c:pt idx="104">
                    <c:v>16:01:00</c:v>
                  </c:pt>
                  <c:pt idx="105">
                    <c:v>16:02:00</c:v>
                  </c:pt>
                  <c:pt idx="106">
                    <c:v>16:03:00</c:v>
                  </c:pt>
                  <c:pt idx="107">
                    <c:v>16:04:00</c:v>
                  </c:pt>
                  <c:pt idx="108">
                    <c:v>16:05:00</c:v>
                  </c:pt>
                  <c:pt idx="109">
                    <c:v>16:06:00</c:v>
                  </c:pt>
                  <c:pt idx="110">
                    <c:v>16:07:00</c:v>
                  </c:pt>
                  <c:pt idx="111">
                    <c:v>16:08:00</c:v>
                  </c:pt>
                  <c:pt idx="112">
                    <c:v>16:09:00</c:v>
                  </c:pt>
                  <c:pt idx="113">
                    <c:v>16:10:00</c:v>
                  </c:pt>
                  <c:pt idx="114">
                    <c:v>16:11:00</c:v>
                  </c:pt>
                  <c:pt idx="115">
                    <c:v>16:12:00</c:v>
                  </c:pt>
                  <c:pt idx="116">
                    <c:v>16:14:00</c:v>
                  </c:pt>
                  <c:pt idx="117">
                    <c:v>16:15:00</c:v>
                  </c:pt>
                  <c:pt idx="118">
                    <c:v>16:16:00</c:v>
                  </c:pt>
                  <c:pt idx="119">
                    <c:v>16:17:00</c:v>
                  </c:pt>
                  <c:pt idx="120">
                    <c:v>16:18:00</c:v>
                  </c:pt>
                  <c:pt idx="121">
                    <c:v>16:19:00</c:v>
                  </c:pt>
                  <c:pt idx="122">
                    <c:v>16:20:00</c:v>
                  </c:pt>
                  <c:pt idx="123">
                    <c:v>16:21:00</c:v>
                  </c:pt>
                  <c:pt idx="124">
                    <c:v>16:22:00</c:v>
                  </c:pt>
                  <c:pt idx="125">
                    <c:v>16:23:00</c:v>
                  </c:pt>
                  <c:pt idx="126">
                    <c:v>16:24:00</c:v>
                  </c:pt>
                  <c:pt idx="127">
                    <c:v>16:25:00</c:v>
                  </c:pt>
                  <c:pt idx="128">
                    <c:v>16:27:00</c:v>
                  </c:pt>
                  <c:pt idx="129">
                    <c:v>16:28:00</c:v>
                  </c:pt>
                  <c:pt idx="130">
                    <c:v>16:29:00</c:v>
                  </c:pt>
                  <c:pt idx="131">
                    <c:v>16:30:00</c:v>
                  </c:pt>
                  <c:pt idx="132">
                    <c:v>16:31:00</c:v>
                  </c:pt>
                  <c:pt idx="133">
                    <c:v>16:32:00</c:v>
                  </c:pt>
                  <c:pt idx="134">
                    <c:v>16:33:00</c:v>
                  </c:pt>
                  <c:pt idx="135">
                    <c:v>16:34:00</c:v>
                  </c:pt>
                  <c:pt idx="136">
                    <c:v>16:35:00</c:v>
                  </c:pt>
                  <c:pt idx="137">
                    <c:v>16:36:00</c:v>
                  </c:pt>
                  <c:pt idx="138">
                    <c:v>16:37:00</c:v>
                  </c:pt>
                  <c:pt idx="139">
                    <c:v>16:38:00</c:v>
                  </c:pt>
                  <c:pt idx="140">
                    <c:v>16:39:00</c:v>
                  </c:pt>
                  <c:pt idx="141">
                    <c:v>16:40:00</c:v>
                  </c:pt>
                  <c:pt idx="142">
                    <c:v>16:41:00</c:v>
                  </c:pt>
                  <c:pt idx="143">
                    <c:v>16:43:00</c:v>
                  </c:pt>
                  <c:pt idx="144">
                    <c:v>16:44:00</c:v>
                  </c:pt>
                  <c:pt idx="145">
                    <c:v>16:45:00</c:v>
                  </c:pt>
                  <c:pt idx="146">
                    <c:v>16:46:00</c:v>
                  </c:pt>
                  <c:pt idx="147">
                    <c:v>16:47:00</c:v>
                  </c:pt>
                  <c:pt idx="148">
                    <c:v>16:48:00</c:v>
                  </c:pt>
                  <c:pt idx="149">
                    <c:v>16:50:00</c:v>
                  </c:pt>
                  <c:pt idx="150">
                    <c:v>16:51:00</c:v>
                  </c:pt>
                  <c:pt idx="151">
                    <c:v>16:52:00</c:v>
                  </c:pt>
                  <c:pt idx="152">
                    <c:v>16:53:00</c:v>
                  </c:pt>
                  <c:pt idx="153">
                    <c:v>16:54:00</c:v>
                  </c:pt>
                  <c:pt idx="154">
                    <c:v>16:55:00</c:v>
                  </c:pt>
                  <c:pt idx="155">
                    <c:v>16:56:00</c:v>
                  </c:pt>
                  <c:pt idx="156">
                    <c:v>16:57:00</c:v>
                  </c:pt>
                  <c:pt idx="157">
                    <c:v>16:58:00</c:v>
                  </c:pt>
                  <c:pt idx="158">
                    <c:v>16:59:00</c:v>
                  </c:pt>
                  <c:pt idx="159">
                    <c:v>17:00:00</c:v>
                  </c:pt>
                  <c:pt idx="160">
                    <c:v>17:01:00</c:v>
                  </c:pt>
                  <c:pt idx="161">
                    <c:v>17:02:00</c:v>
                  </c:pt>
                  <c:pt idx="162">
                    <c:v>17:03:00</c:v>
                  </c:pt>
                  <c:pt idx="163">
                    <c:v>17:04:00</c:v>
                  </c:pt>
                  <c:pt idx="164">
                    <c:v>17:05:00</c:v>
                  </c:pt>
                  <c:pt idx="165">
                    <c:v>17:06:00</c:v>
                  </c:pt>
                  <c:pt idx="166">
                    <c:v>17:07:00</c:v>
                  </c:pt>
                  <c:pt idx="167">
                    <c:v>17:09:00</c:v>
                  </c:pt>
                  <c:pt idx="168">
                    <c:v>17:10:00</c:v>
                  </c:pt>
                  <c:pt idx="169">
                    <c:v>17:11:00</c:v>
                  </c:pt>
                  <c:pt idx="170">
                    <c:v>17:12:00</c:v>
                  </c:pt>
                  <c:pt idx="171">
                    <c:v>17:13:00</c:v>
                  </c:pt>
                  <c:pt idx="172">
                    <c:v>17:14:00</c:v>
                  </c:pt>
                  <c:pt idx="173">
                    <c:v>17:15:00</c:v>
                  </c:pt>
                  <c:pt idx="174">
                    <c:v>17:16:00</c:v>
                  </c:pt>
                  <c:pt idx="175">
                    <c:v>17:17:00</c:v>
                  </c:pt>
                  <c:pt idx="176">
                    <c:v>17:18:00</c:v>
                  </c:pt>
                  <c:pt idx="177">
                    <c:v>17:19:00</c:v>
                  </c:pt>
                  <c:pt idx="178">
                    <c:v>17:20:00</c:v>
                  </c:pt>
                  <c:pt idx="179">
                    <c:v>17:21:00</c:v>
                  </c:pt>
                  <c:pt idx="180">
                    <c:v>17:22:00</c:v>
                  </c:pt>
                  <c:pt idx="181">
                    <c:v>17:23:00</c:v>
                  </c:pt>
                  <c:pt idx="182">
                    <c:v>17:24:00</c:v>
                  </c:pt>
                  <c:pt idx="183">
                    <c:v>17:25:00</c:v>
                  </c:pt>
                  <c:pt idx="184">
                    <c:v>17:26:00</c:v>
                  </c:pt>
                  <c:pt idx="185">
                    <c:v>17:28:00</c:v>
                  </c:pt>
                  <c:pt idx="186">
                    <c:v>17:29:00</c:v>
                  </c:pt>
                  <c:pt idx="187">
                    <c:v>17:30:00</c:v>
                  </c:pt>
                  <c:pt idx="188">
                    <c:v>17:31:00</c:v>
                  </c:pt>
                  <c:pt idx="189">
                    <c:v>17:32:00</c:v>
                  </c:pt>
                  <c:pt idx="190">
                    <c:v>17:33:00</c:v>
                  </c:pt>
                  <c:pt idx="191">
                    <c:v>17:34:00</c:v>
                  </c:pt>
                  <c:pt idx="192">
                    <c:v>17:35:00</c:v>
                  </c:pt>
                  <c:pt idx="193">
                    <c:v>17:36:00</c:v>
                  </c:pt>
                  <c:pt idx="194">
                    <c:v>17:37:00</c:v>
                  </c:pt>
                  <c:pt idx="195">
                    <c:v>17:38:00</c:v>
                  </c:pt>
                  <c:pt idx="196">
                    <c:v>17:39:00</c:v>
                  </c:pt>
                  <c:pt idx="197">
                    <c:v>17:41:00</c:v>
                  </c:pt>
                  <c:pt idx="198">
                    <c:v>17:42:00</c:v>
                  </c:pt>
                  <c:pt idx="199">
                    <c:v>17:43:00</c:v>
                  </c:pt>
                  <c:pt idx="200">
                    <c:v>17:44:00</c:v>
                  </c:pt>
                  <c:pt idx="201">
                    <c:v>17:45:00</c:v>
                  </c:pt>
                  <c:pt idx="202">
                    <c:v>17:46:00</c:v>
                  </c:pt>
                  <c:pt idx="203">
                    <c:v>17:47:00</c:v>
                  </c:pt>
                  <c:pt idx="204">
                    <c:v>17:48:00</c:v>
                  </c:pt>
                  <c:pt idx="205">
                    <c:v>17:49:00</c:v>
                  </c:pt>
                  <c:pt idx="206">
                    <c:v>17:50:00</c:v>
                  </c:pt>
                  <c:pt idx="207">
                    <c:v>17:51:00</c:v>
                  </c:pt>
                  <c:pt idx="208">
                    <c:v>17:52:00</c:v>
                  </c:pt>
                  <c:pt idx="209">
                    <c:v>17:54:00</c:v>
                  </c:pt>
                  <c:pt idx="210">
                    <c:v>17:55:00</c:v>
                  </c:pt>
                  <c:pt idx="211">
                    <c:v>17:56:00</c:v>
                  </c:pt>
                  <c:pt idx="212">
                    <c:v>17:57:00</c:v>
                  </c:pt>
                  <c:pt idx="213">
                    <c:v>17:58:00</c:v>
                  </c:pt>
                  <c:pt idx="214">
                    <c:v>17:59:00</c:v>
                  </c:pt>
                  <c:pt idx="215">
                    <c:v>18:00:00</c:v>
                  </c:pt>
                  <c:pt idx="216">
                    <c:v>18:01:00</c:v>
                  </c:pt>
                  <c:pt idx="217">
                    <c:v>18:02:00</c:v>
                  </c:pt>
                  <c:pt idx="218">
                    <c:v>18:03:00</c:v>
                  </c:pt>
                  <c:pt idx="219">
                    <c:v>18:04:00</c:v>
                  </c:pt>
                  <c:pt idx="220">
                    <c:v>18:05:00</c:v>
                  </c:pt>
                  <c:pt idx="221">
                    <c:v>18:06:00</c:v>
                  </c:pt>
                  <c:pt idx="222">
                    <c:v>18:07:00</c:v>
                  </c:pt>
                  <c:pt idx="223">
                    <c:v>18:08:00</c:v>
                  </c:pt>
                  <c:pt idx="224">
                    <c:v>18:10:00</c:v>
                  </c:pt>
                  <c:pt idx="225">
                    <c:v>18:11:00</c:v>
                  </c:pt>
                  <c:pt idx="226">
                    <c:v>18:12:00</c:v>
                  </c:pt>
                  <c:pt idx="227">
                    <c:v>18:13:00</c:v>
                  </c:pt>
                  <c:pt idx="228">
                    <c:v>18:14:00</c:v>
                  </c:pt>
                  <c:pt idx="229">
                    <c:v>18:15:00</c:v>
                  </c:pt>
                  <c:pt idx="230">
                    <c:v>18:16:00</c:v>
                  </c:pt>
                  <c:pt idx="231">
                    <c:v>18:17:00</c:v>
                  </c:pt>
                  <c:pt idx="232">
                    <c:v>18:18:00</c:v>
                  </c:pt>
                  <c:pt idx="233">
                    <c:v>18:19:00</c:v>
                  </c:pt>
                  <c:pt idx="234">
                    <c:v>18:20:00</c:v>
                  </c:pt>
                  <c:pt idx="235">
                    <c:v>18:21:00</c:v>
                  </c:pt>
                  <c:pt idx="236">
                    <c:v>18:23:00</c:v>
                  </c:pt>
                  <c:pt idx="237">
                    <c:v>18:24:00</c:v>
                  </c:pt>
                  <c:pt idx="238">
                    <c:v>18:25:00</c:v>
                  </c:pt>
                  <c:pt idx="239">
                    <c:v>18:26:00</c:v>
                  </c:pt>
                  <c:pt idx="240">
                    <c:v>18:27:00</c:v>
                  </c:pt>
                  <c:pt idx="241">
                    <c:v>18:28:00</c:v>
                  </c:pt>
                  <c:pt idx="242">
                    <c:v>18:29:00</c:v>
                  </c:pt>
                  <c:pt idx="243">
                    <c:v>18:30:00</c:v>
                  </c:pt>
                  <c:pt idx="244">
                    <c:v>18:31:00</c:v>
                  </c:pt>
                  <c:pt idx="245">
                    <c:v>18:32:00</c:v>
                  </c:pt>
                  <c:pt idx="246">
                    <c:v>18:33:00</c:v>
                  </c:pt>
                  <c:pt idx="247">
                    <c:v>18:34:00</c:v>
                  </c:pt>
                  <c:pt idx="248">
                    <c:v>18:36:00</c:v>
                  </c:pt>
                  <c:pt idx="249">
                    <c:v>18:37:00</c:v>
                  </c:pt>
                  <c:pt idx="250">
                    <c:v>18:38:00</c:v>
                  </c:pt>
                  <c:pt idx="251">
                    <c:v>18:39:00</c:v>
                  </c:pt>
                  <c:pt idx="252">
                    <c:v>18:40:00</c:v>
                  </c:pt>
                  <c:pt idx="253">
                    <c:v>18:41:00</c:v>
                  </c:pt>
                  <c:pt idx="254">
                    <c:v>18:42:00</c:v>
                  </c:pt>
                  <c:pt idx="255">
                    <c:v>18:43:00</c:v>
                  </c:pt>
                  <c:pt idx="256">
                    <c:v>18:44:00</c:v>
                  </c:pt>
                  <c:pt idx="257">
                    <c:v>18:45:00</c:v>
                  </c:pt>
                  <c:pt idx="258">
                    <c:v>18:46:00</c:v>
                  </c:pt>
                  <c:pt idx="259">
                    <c:v>18:47:00</c:v>
                  </c:pt>
                  <c:pt idx="260">
                    <c:v>18:49:00</c:v>
                  </c:pt>
                  <c:pt idx="261">
                    <c:v>18:50:00</c:v>
                  </c:pt>
                  <c:pt idx="262">
                    <c:v>18:51:00</c:v>
                  </c:pt>
                  <c:pt idx="263">
                    <c:v>18:52:00</c:v>
                  </c:pt>
                  <c:pt idx="264">
                    <c:v>18:53:00</c:v>
                  </c:pt>
                  <c:pt idx="265">
                    <c:v>18:54:00</c:v>
                  </c:pt>
                  <c:pt idx="266">
                    <c:v>18:55:00</c:v>
                  </c:pt>
                  <c:pt idx="267">
                    <c:v>18:56:00</c:v>
                  </c:pt>
                  <c:pt idx="268">
                    <c:v>18:57:00</c:v>
                  </c:pt>
                  <c:pt idx="269">
                    <c:v>18:58:00</c:v>
                  </c:pt>
                  <c:pt idx="270">
                    <c:v>18:59:00</c:v>
                  </c:pt>
                  <c:pt idx="271">
                    <c:v>19:00:00</c:v>
                  </c:pt>
                  <c:pt idx="272">
                    <c:v>19:02:00</c:v>
                  </c:pt>
                  <c:pt idx="273">
                    <c:v>19:03:00</c:v>
                  </c:pt>
                  <c:pt idx="274">
                    <c:v>19:04:00</c:v>
                  </c:pt>
                  <c:pt idx="275">
                    <c:v>19:05:00</c:v>
                  </c:pt>
                  <c:pt idx="276">
                    <c:v>19:06:00</c:v>
                  </c:pt>
                  <c:pt idx="277">
                    <c:v>19:07:00</c:v>
                  </c:pt>
                  <c:pt idx="278">
                    <c:v>19:09:00</c:v>
                  </c:pt>
                  <c:pt idx="279">
                    <c:v>19:10:00</c:v>
                  </c:pt>
                  <c:pt idx="280">
                    <c:v>19:11:00</c:v>
                  </c:pt>
                  <c:pt idx="281">
                    <c:v>19:12:00</c:v>
                  </c:pt>
                  <c:pt idx="282">
                    <c:v>19:13:00</c:v>
                  </c:pt>
                  <c:pt idx="283">
                    <c:v>19:14:00</c:v>
                  </c:pt>
                  <c:pt idx="284">
                    <c:v>19:15:00</c:v>
                  </c:pt>
                  <c:pt idx="285">
                    <c:v>19:16:00</c:v>
                  </c:pt>
                  <c:pt idx="286">
                    <c:v>19:17:00</c:v>
                  </c:pt>
                  <c:pt idx="287">
                    <c:v>19:18:00</c:v>
                  </c:pt>
                  <c:pt idx="288">
                    <c:v>19:19:00</c:v>
                  </c:pt>
                  <c:pt idx="289">
                    <c:v>19:20:00</c:v>
                  </c:pt>
                  <c:pt idx="290">
                    <c:v>19:21:00</c:v>
                  </c:pt>
                  <c:pt idx="291">
                    <c:v>19:22:00</c:v>
                  </c:pt>
                  <c:pt idx="292">
                    <c:v>19:23:00</c:v>
                  </c:pt>
                  <c:pt idx="293">
                    <c:v>19:25:00</c:v>
                  </c:pt>
                  <c:pt idx="294">
                    <c:v>19:26:00</c:v>
                  </c:pt>
                  <c:pt idx="295">
                    <c:v>19:27:00</c:v>
                  </c:pt>
                  <c:pt idx="296">
                    <c:v>19:28:00</c:v>
                  </c:pt>
                  <c:pt idx="297">
                    <c:v>19:29:00</c:v>
                  </c:pt>
                  <c:pt idx="298">
                    <c:v>19:31:00</c:v>
                  </c:pt>
                  <c:pt idx="299">
                    <c:v>19:32:00</c:v>
                  </c:pt>
                  <c:pt idx="300">
                    <c:v>19:33:00</c:v>
                  </c:pt>
                  <c:pt idx="301">
                    <c:v>19:34:00</c:v>
                  </c:pt>
                  <c:pt idx="302">
                    <c:v>19:35:00</c:v>
                  </c:pt>
                  <c:pt idx="303">
                    <c:v>19:36:00</c:v>
                  </c:pt>
                  <c:pt idx="304">
                    <c:v>19:37:00</c:v>
                  </c:pt>
                  <c:pt idx="305">
                    <c:v>19:38:00</c:v>
                  </c:pt>
                  <c:pt idx="306">
                    <c:v>19:40:00</c:v>
                  </c:pt>
                  <c:pt idx="307">
                    <c:v>19:41:00</c:v>
                  </c:pt>
                  <c:pt idx="308">
                    <c:v>19:42:00</c:v>
                  </c:pt>
                  <c:pt idx="309">
                    <c:v>19:43:00</c:v>
                  </c:pt>
                  <c:pt idx="310">
                    <c:v>19:44:00</c:v>
                  </c:pt>
                  <c:pt idx="311">
                    <c:v>19:45:00</c:v>
                  </c:pt>
                  <c:pt idx="312">
                    <c:v>19:46:00</c:v>
                  </c:pt>
                  <c:pt idx="313">
                    <c:v>19:47:00</c:v>
                  </c:pt>
                  <c:pt idx="314">
                    <c:v>19:48:00</c:v>
                  </c:pt>
                  <c:pt idx="315">
                    <c:v>19:49:00</c:v>
                  </c:pt>
                  <c:pt idx="316">
                    <c:v>19:50:00</c:v>
                  </c:pt>
                  <c:pt idx="317">
                    <c:v>19:51:00</c:v>
                  </c:pt>
                  <c:pt idx="318">
                    <c:v>19:53:00</c:v>
                  </c:pt>
                  <c:pt idx="319">
                    <c:v>19:54:00</c:v>
                  </c:pt>
                  <c:pt idx="320">
                    <c:v>19:55:00</c:v>
                  </c:pt>
                  <c:pt idx="321">
                    <c:v>19:56:00</c:v>
                  </c:pt>
                  <c:pt idx="322">
                    <c:v>19:57:00</c:v>
                  </c:pt>
                  <c:pt idx="323">
                    <c:v>19:58:00</c:v>
                  </c:pt>
                  <c:pt idx="324">
                    <c:v>19:59:00</c:v>
                  </c:pt>
                  <c:pt idx="325">
                    <c:v>20:00:00</c:v>
                  </c:pt>
                  <c:pt idx="326">
                    <c:v>20:01:00</c:v>
                  </c:pt>
                  <c:pt idx="327">
                    <c:v>20:02:00</c:v>
                  </c:pt>
                  <c:pt idx="328">
                    <c:v>20:03:00</c:v>
                  </c:pt>
                  <c:pt idx="329">
                    <c:v>20:04:00</c:v>
                  </c:pt>
                  <c:pt idx="330">
                    <c:v>20:05:00</c:v>
                  </c:pt>
                  <c:pt idx="331">
                    <c:v>20:06:00</c:v>
                  </c:pt>
                  <c:pt idx="332">
                    <c:v>20:07:00</c:v>
                  </c:pt>
                  <c:pt idx="333">
                    <c:v>20:09:00</c:v>
                  </c:pt>
                  <c:pt idx="334">
                    <c:v>20:10:00</c:v>
                  </c:pt>
                  <c:pt idx="335">
                    <c:v>20:11:00</c:v>
                  </c:pt>
                  <c:pt idx="336">
                    <c:v>20:12:00</c:v>
                  </c:pt>
                  <c:pt idx="337">
                    <c:v>20:13:00</c:v>
                  </c:pt>
                  <c:pt idx="338">
                    <c:v>20:14:00</c:v>
                  </c:pt>
                  <c:pt idx="339">
                    <c:v>20:15:00</c:v>
                  </c:pt>
                  <c:pt idx="340">
                    <c:v>20:16:00</c:v>
                  </c:pt>
                  <c:pt idx="341">
                    <c:v>20:17:00</c:v>
                  </c:pt>
                  <c:pt idx="342">
                    <c:v>20:19:00</c:v>
                  </c:pt>
                  <c:pt idx="343">
                    <c:v>20:20:00</c:v>
                  </c:pt>
                  <c:pt idx="344">
                    <c:v>20:21:00</c:v>
                  </c:pt>
                  <c:pt idx="345">
                    <c:v>20:22:00</c:v>
                  </c:pt>
                  <c:pt idx="346">
                    <c:v>20:23:00</c:v>
                  </c:pt>
                  <c:pt idx="347">
                    <c:v>20:24:00</c:v>
                  </c:pt>
                  <c:pt idx="348">
                    <c:v>20:25:00</c:v>
                  </c:pt>
                  <c:pt idx="349">
                    <c:v>20:26:00</c:v>
                  </c:pt>
                  <c:pt idx="350">
                    <c:v>20:27:00</c:v>
                  </c:pt>
                  <c:pt idx="351">
                    <c:v>20:28:00</c:v>
                  </c:pt>
                  <c:pt idx="352">
                    <c:v>20:29:00</c:v>
                  </c:pt>
                  <c:pt idx="353">
                    <c:v>20:30:00</c:v>
                  </c:pt>
                  <c:pt idx="354">
                    <c:v>20:32:00</c:v>
                  </c:pt>
                  <c:pt idx="355">
                    <c:v>20:33:00</c:v>
                  </c:pt>
                  <c:pt idx="356">
                    <c:v>20:34:00</c:v>
                  </c:pt>
                  <c:pt idx="357">
                    <c:v>20:35:00</c:v>
                  </c:pt>
                  <c:pt idx="358">
                    <c:v>20:36:00</c:v>
                  </c:pt>
                  <c:pt idx="359">
                    <c:v>20:37:00</c:v>
                  </c:pt>
                  <c:pt idx="360">
                    <c:v>20:38:00</c:v>
                  </c:pt>
                  <c:pt idx="361">
                    <c:v>20:39:00</c:v>
                  </c:pt>
                  <c:pt idx="362">
                    <c:v>20:40:00</c:v>
                  </c:pt>
                  <c:pt idx="363">
                    <c:v>20:41:00</c:v>
                  </c:pt>
                  <c:pt idx="364">
                    <c:v>20:42:00</c:v>
                  </c:pt>
                  <c:pt idx="365">
                    <c:v>20:43:00</c:v>
                  </c:pt>
                  <c:pt idx="366">
                    <c:v>20:44:00</c:v>
                  </c:pt>
                  <c:pt idx="367">
                    <c:v>20:45:00</c:v>
                  </c:pt>
                  <c:pt idx="368">
                    <c:v>20:46:00</c:v>
                  </c:pt>
                  <c:pt idx="369">
                    <c:v>20:47:00</c:v>
                  </c:pt>
                  <c:pt idx="370">
                    <c:v>20:48:00</c:v>
                  </c:pt>
                  <c:pt idx="371">
                    <c:v>20:49:00</c:v>
                  </c:pt>
                  <c:pt idx="372">
                    <c:v>20:51:00</c:v>
                  </c:pt>
                  <c:pt idx="373">
                    <c:v>20:52:00</c:v>
                  </c:pt>
                  <c:pt idx="374">
                    <c:v>20:53:00</c:v>
                  </c:pt>
                  <c:pt idx="375">
                    <c:v>20:54:00</c:v>
                  </c:pt>
                  <c:pt idx="376">
                    <c:v>20:55:00</c:v>
                  </c:pt>
                  <c:pt idx="377">
                    <c:v>20:56:00</c:v>
                  </c:pt>
                  <c:pt idx="378">
                    <c:v>20:57:00</c:v>
                  </c:pt>
                  <c:pt idx="379">
                    <c:v>20:58:00</c:v>
                  </c:pt>
                  <c:pt idx="380">
                    <c:v>20:59:00</c:v>
                  </c:pt>
                  <c:pt idx="381">
                    <c:v>21:00:00</c:v>
                  </c:pt>
                  <c:pt idx="382">
                    <c:v>21:01:00</c:v>
                  </c:pt>
                  <c:pt idx="383">
                    <c:v>21:02:00</c:v>
                  </c:pt>
                  <c:pt idx="384">
                    <c:v>21:04:00</c:v>
                  </c:pt>
                  <c:pt idx="385">
                    <c:v>21:05:00</c:v>
                  </c:pt>
                  <c:pt idx="386">
                    <c:v>21:06:00</c:v>
                  </c:pt>
                  <c:pt idx="387">
                    <c:v>21:07:00</c:v>
                  </c:pt>
                  <c:pt idx="388">
                    <c:v>21:08:00</c:v>
                  </c:pt>
                  <c:pt idx="389">
                    <c:v>21:09:00</c:v>
                  </c:pt>
                  <c:pt idx="390">
                    <c:v>21:10:00</c:v>
                  </c:pt>
                  <c:pt idx="391">
                    <c:v>21:11:00</c:v>
                  </c:pt>
                  <c:pt idx="392">
                    <c:v>21:12:00</c:v>
                  </c:pt>
                  <c:pt idx="393">
                    <c:v>21:13:00</c:v>
                  </c:pt>
                  <c:pt idx="394">
                    <c:v>21:14:00</c:v>
                  </c:pt>
                  <c:pt idx="395">
                    <c:v>21:15:00</c:v>
                  </c:pt>
                  <c:pt idx="396">
                    <c:v>21:17:00</c:v>
                  </c:pt>
                  <c:pt idx="397">
                    <c:v>21:18:00</c:v>
                  </c:pt>
                  <c:pt idx="398">
                    <c:v>21:19:00</c:v>
                  </c:pt>
                  <c:pt idx="399">
                    <c:v>21:20:00</c:v>
                  </c:pt>
                  <c:pt idx="400">
                    <c:v>21:21:00</c:v>
                  </c:pt>
                  <c:pt idx="401">
                    <c:v>21:22:00</c:v>
                  </c:pt>
                  <c:pt idx="402">
                    <c:v>21:23:00</c:v>
                  </c:pt>
                  <c:pt idx="403">
                    <c:v>21:24:00</c:v>
                  </c:pt>
                  <c:pt idx="404">
                    <c:v>21:25:00</c:v>
                  </c:pt>
                  <c:pt idx="405">
                    <c:v>21:26:00</c:v>
                  </c:pt>
                  <c:pt idx="406">
                    <c:v>21:27:00</c:v>
                  </c:pt>
                  <c:pt idx="407">
                    <c:v>21:28:00</c:v>
                  </c:pt>
                  <c:pt idx="408">
                    <c:v>21:29:00</c:v>
                  </c:pt>
                  <c:pt idx="409">
                    <c:v>21:30:00</c:v>
                  </c:pt>
                  <c:pt idx="410">
                    <c:v>21:31:00</c:v>
                  </c:pt>
                  <c:pt idx="411">
                    <c:v>21:32:00</c:v>
                  </c:pt>
                  <c:pt idx="412">
                    <c:v>21:33:00</c:v>
                  </c:pt>
                  <c:pt idx="413">
                    <c:v>21:34:00</c:v>
                  </c:pt>
                  <c:pt idx="414">
                    <c:v>21:35:00</c:v>
                  </c:pt>
                  <c:pt idx="415">
                    <c:v>21:36:00</c:v>
                  </c:pt>
                  <c:pt idx="416">
                    <c:v>21:37:00</c:v>
                  </c:pt>
                  <c:pt idx="417">
                    <c:v>21:38:00</c:v>
                  </c:pt>
                  <c:pt idx="418">
                    <c:v>21:39:00</c:v>
                  </c:pt>
                  <c:pt idx="419">
                    <c:v>21:40:00</c:v>
                  </c:pt>
                  <c:pt idx="420">
                    <c:v>21:41:00</c:v>
                  </c:pt>
                  <c:pt idx="421">
                    <c:v>21:42:00</c:v>
                  </c:pt>
                  <c:pt idx="422">
                    <c:v>21:43:00</c:v>
                  </c:pt>
                  <c:pt idx="423">
                    <c:v>21:44:00</c:v>
                  </c:pt>
                  <c:pt idx="424">
                    <c:v>21:45:00</c:v>
                  </c:pt>
                  <c:pt idx="425">
                    <c:v>21:46:00</c:v>
                  </c:pt>
                  <c:pt idx="426">
                    <c:v>21:48:00</c:v>
                  </c:pt>
                  <c:pt idx="427">
                    <c:v>21:49:00</c:v>
                  </c:pt>
                  <c:pt idx="428">
                    <c:v>21:50:00</c:v>
                  </c:pt>
                  <c:pt idx="429">
                    <c:v>21:51:00</c:v>
                  </c:pt>
                  <c:pt idx="430">
                    <c:v>21:52:00</c:v>
                  </c:pt>
                  <c:pt idx="431">
                    <c:v>21:54:00</c:v>
                  </c:pt>
                  <c:pt idx="432">
                    <c:v>21:55:00</c:v>
                  </c:pt>
                  <c:pt idx="433">
                    <c:v>21:56:00</c:v>
                  </c:pt>
                  <c:pt idx="434">
                    <c:v>21:57:00</c:v>
                  </c:pt>
                  <c:pt idx="435">
                    <c:v>21:58:00</c:v>
                  </c:pt>
                  <c:pt idx="436">
                    <c:v>21:59:00</c:v>
                  </c:pt>
                  <c:pt idx="437">
                    <c:v>22:00:00</c:v>
                  </c:pt>
                  <c:pt idx="438">
                    <c:v>22:01:00</c:v>
                  </c:pt>
                  <c:pt idx="439">
                    <c:v>22:02:00</c:v>
                  </c:pt>
                  <c:pt idx="440">
                    <c:v>22:03:00</c:v>
                  </c:pt>
                  <c:pt idx="441">
                    <c:v>22:04:00</c:v>
                  </c:pt>
                  <c:pt idx="442">
                    <c:v>22:05:00</c:v>
                  </c:pt>
                  <c:pt idx="443">
                    <c:v>22:07:00</c:v>
                  </c:pt>
                  <c:pt idx="444">
                    <c:v>22:08:00</c:v>
                  </c:pt>
                  <c:pt idx="445">
                    <c:v>22:09:00</c:v>
                  </c:pt>
                  <c:pt idx="446">
                    <c:v>22:10:00</c:v>
                  </c:pt>
                  <c:pt idx="447">
                    <c:v>22:11:00</c:v>
                  </c:pt>
                  <c:pt idx="448">
                    <c:v>22:12:00</c:v>
                  </c:pt>
                  <c:pt idx="449">
                    <c:v>22:13:00</c:v>
                  </c:pt>
                  <c:pt idx="450">
                    <c:v>22:14:00</c:v>
                  </c:pt>
                  <c:pt idx="451">
                    <c:v>22:15:00</c:v>
                  </c:pt>
                  <c:pt idx="452">
                    <c:v>22:16:00</c:v>
                  </c:pt>
                  <c:pt idx="453">
                    <c:v>22:17:00</c:v>
                  </c:pt>
                  <c:pt idx="454">
                    <c:v>22:18:00</c:v>
                  </c:pt>
                  <c:pt idx="455">
                    <c:v>22:20:00</c:v>
                  </c:pt>
                  <c:pt idx="456">
                    <c:v>22:21:00</c:v>
                  </c:pt>
                  <c:pt idx="457">
                    <c:v>22:22:00</c:v>
                  </c:pt>
                  <c:pt idx="458">
                    <c:v>22:23:00</c:v>
                  </c:pt>
                  <c:pt idx="459">
                    <c:v>22:24:00</c:v>
                  </c:pt>
                  <c:pt idx="460">
                    <c:v>22:26:00</c:v>
                  </c:pt>
                  <c:pt idx="461">
                    <c:v>22:27:00</c:v>
                  </c:pt>
                  <c:pt idx="462">
                    <c:v>22:28:00</c:v>
                  </c:pt>
                  <c:pt idx="463">
                    <c:v>22:29:00</c:v>
                  </c:pt>
                  <c:pt idx="464">
                    <c:v>22:30:00</c:v>
                  </c:pt>
                  <c:pt idx="465">
                    <c:v>22:31:00</c:v>
                  </c:pt>
                  <c:pt idx="466">
                    <c:v>22:32:00</c:v>
                  </c:pt>
                  <c:pt idx="467">
                    <c:v>22:33:00</c:v>
                  </c:pt>
                  <c:pt idx="468">
                    <c:v>22:34:00</c:v>
                  </c:pt>
                  <c:pt idx="469">
                    <c:v>22:35:00</c:v>
                  </c:pt>
                  <c:pt idx="470">
                    <c:v>22:36:00</c:v>
                  </c:pt>
                  <c:pt idx="471">
                    <c:v>22:37:00</c:v>
                  </c:pt>
                  <c:pt idx="472">
                    <c:v>22:38:00</c:v>
                  </c:pt>
                  <c:pt idx="473">
                    <c:v>22:39:00</c:v>
                  </c:pt>
                  <c:pt idx="474">
                    <c:v>22:40:00</c:v>
                  </c:pt>
                  <c:pt idx="475">
                    <c:v>22:42:00</c:v>
                  </c:pt>
                  <c:pt idx="476">
                    <c:v>22:43:00</c:v>
                  </c:pt>
                  <c:pt idx="477">
                    <c:v>22:44:00</c:v>
                  </c:pt>
                  <c:pt idx="478">
                    <c:v>22:45:00</c:v>
                  </c:pt>
                  <c:pt idx="479">
                    <c:v>22:46:00</c:v>
                  </c:pt>
                  <c:pt idx="480">
                    <c:v>22:47:00</c:v>
                  </c:pt>
                  <c:pt idx="481">
                    <c:v>22:48:00</c:v>
                  </c:pt>
                  <c:pt idx="482">
                    <c:v>22:49:00</c:v>
                  </c:pt>
                  <c:pt idx="483">
                    <c:v>22:50:00</c:v>
                  </c:pt>
                  <c:pt idx="484">
                    <c:v>22:51:00</c:v>
                  </c:pt>
                  <c:pt idx="485">
                    <c:v>22:52:00</c:v>
                  </c:pt>
                  <c:pt idx="486">
                    <c:v>22:53:00</c:v>
                  </c:pt>
                  <c:pt idx="487">
                    <c:v>22:54:00</c:v>
                  </c:pt>
                  <c:pt idx="488">
                    <c:v>22:55:00</c:v>
                  </c:pt>
                  <c:pt idx="489">
                    <c:v>22:56:00</c:v>
                  </c:pt>
                  <c:pt idx="490">
                    <c:v>22:57:00</c:v>
                  </c:pt>
                  <c:pt idx="491">
                    <c:v>22:58:00</c:v>
                  </c:pt>
                  <c:pt idx="492">
                    <c:v>22:59:00</c:v>
                  </c:pt>
                  <c:pt idx="493">
                    <c:v>23:01:00</c:v>
                  </c:pt>
                  <c:pt idx="494">
                    <c:v>23:02:00</c:v>
                  </c:pt>
                  <c:pt idx="495">
                    <c:v>23:03:00</c:v>
                  </c:pt>
                  <c:pt idx="496">
                    <c:v>23:04:00</c:v>
                  </c:pt>
                  <c:pt idx="497">
                    <c:v>23:05:00</c:v>
                  </c:pt>
                  <c:pt idx="498">
                    <c:v>23:06:00</c:v>
                  </c:pt>
                  <c:pt idx="499">
                    <c:v>23:07:00</c:v>
                  </c:pt>
                  <c:pt idx="500">
                    <c:v>23:08:00</c:v>
                  </c:pt>
                  <c:pt idx="501">
                    <c:v>23:09:00</c:v>
                  </c:pt>
                  <c:pt idx="502">
                    <c:v>23:11:00</c:v>
                  </c:pt>
                  <c:pt idx="503">
                    <c:v>23:12:00</c:v>
                  </c:pt>
                  <c:pt idx="504">
                    <c:v>23:13:00</c:v>
                  </c:pt>
                  <c:pt idx="505">
                    <c:v>23:14:00</c:v>
                  </c:pt>
                  <c:pt idx="506">
                    <c:v>23:15:00</c:v>
                  </c:pt>
                  <c:pt idx="507">
                    <c:v>23:16:00</c:v>
                  </c:pt>
                  <c:pt idx="508">
                    <c:v>23:17:00</c:v>
                  </c:pt>
                  <c:pt idx="509">
                    <c:v>23:18:00</c:v>
                  </c:pt>
                  <c:pt idx="510">
                    <c:v>23:19:00</c:v>
                  </c:pt>
                  <c:pt idx="511">
                    <c:v>23:20:00</c:v>
                  </c:pt>
                  <c:pt idx="512">
                    <c:v>23:21:00</c:v>
                  </c:pt>
                  <c:pt idx="513">
                    <c:v>23:22:00</c:v>
                  </c:pt>
                  <c:pt idx="514">
                    <c:v>23:23:00</c:v>
                  </c:pt>
                  <c:pt idx="515">
                    <c:v>23:24:00</c:v>
                  </c:pt>
                  <c:pt idx="516">
                    <c:v>23:25:00</c:v>
                  </c:pt>
                  <c:pt idx="517">
                    <c:v>23:27:00</c:v>
                  </c:pt>
                  <c:pt idx="518">
                    <c:v>23:28:00</c:v>
                  </c:pt>
                  <c:pt idx="519">
                    <c:v>23:29:00</c:v>
                  </c:pt>
                  <c:pt idx="520">
                    <c:v>23:30:00</c:v>
                  </c:pt>
                  <c:pt idx="521">
                    <c:v>23:31:00</c:v>
                  </c:pt>
                  <c:pt idx="522">
                    <c:v>23:32:00</c:v>
                  </c:pt>
                  <c:pt idx="523">
                    <c:v>23:33:00</c:v>
                  </c:pt>
                  <c:pt idx="524">
                    <c:v>23:34:00</c:v>
                  </c:pt>
                  <c:pt idx="525">
                    <c:v>23:35:00</c:v>
                  </c:pt>
                  <c:pt idx="526">
                    <c:v>23:36:00</c:v>
                  </c:pt>
                  <c:pt idx="527">
                    <c:v>23:37:00</c:v>
                  </c:pt>
                  <c:pt idx="528">
                    <c:v>23:38:00</c:v>
                  </c:pt>
                  <c:pt idx="529">
                    <c:v>23:40:00</c:v>
                  </c:pt>
                  <c:pt idx="530">
                    <c:v>23:41:00</c:v>
                  </c:pt>
                  <c:pt idx="531">
                    <c:v>23:42:00</c:v>
                  </c:pt>
                  <c:pt idx="532">
                    <c:v>23:43:00</c:v>
                  </c:pt>
                  <c:pt idx="533">
                    <c:v>23:44:00</c:v>
                  </c:pt>
                  <c:pt idx="534">
                    <c:v>23:45:00</c:v>
                  </c:pt>
                  <c:pt idx="535">
                    <c:v>23:46:00</c:v>
                  </c:pt>
                  <c:pt idx="536">
                    <c:v>23:47:00</c:v>
                  </c:pt>
                  <c:pt idx="537">
                    <c:v>23:48:00</c:v>
                  </c:pt>
                  <c:pt idx="538">
                    <c:v>23:49:00</c:v>
                  </c:pt>
                  <c:pt idx="539">
                    <c:v>23:50:00</c:v>
                  </c:pt>
                  <c:pt idx="540">
                    <c:v>23:51:00</c:v>
                  </c:pt>
                  <c:pt idx="541">
                    <c:v>23:52:00</c:v>
                  </c:pt>
                  <c:pt idx="542">
                    <c:v>23:53:00</c:v>
                  </c:pt>
                  <c:pt idx="543">
                    <c:v>23:54:00</c:v>
                  </c:pt>
                  <c:pt idx="544">
                    <c:v>23:55:00</c:v>
                  </c:pt>
                  <c:pt idx="545">
                    <c:v>23:56:00</c:v>
                  </c:pt>
                  <c:pt idx="546">
                    <c:v>23:57:00</c:v>
                  </c:pt>
                  <c:pt idx="547">
                    <c:v>23:58:00</c:v>
                  </c:pt>
                  <c:pt idx="548">
                    <c:v>23:59:00</c:v>
                  </c:pt>
                  <c:pt idx="549">
                    <c:v>0:00:00</c:v>
                  </c:pt>
                  <c:pt idx="550">
                    <c:v>0:01:00</c:v>
                  </c:pt>
                  <c:pt idx="551">
                    <c:v>0:02:00</c:v>
                  </c:pt>
                  <c:pt idx="552">
                    <c:v>0:03:00</c:v>
                  </c:pt>
                  <c:pt idx="553">
                    <c:v>0:04:00</c:v>
                  </c:pt>
                  <c:pt idx="554">
                    <c:v>0:05:00</c:v>
                  </c:pt>
                  <c:pt idx="555">
                    <c:v>0:07:00</c:v>
                  </c:pt>
                  <c:pt idx="556">
                    <c:v>0:08:00</c:v>
                  </c:pt>
                  <c:pt idx="557">
                    <c:v>0:09:00</c:v>
                  </c:pt>
                  <c:pt idx="558">
                    <c:v>0:10:00</c:v>
                  </c:pt>
                  <c:pt idx="559">
                    <c:v>0:11:00</c:v>
                  </c:pt>
                  <c:pt idx="560">
                    <c:v>0:12:00</c:v>
                  </c:pt>
                  <c:pt idx="561">
                    <c:v>0:13:00</c:v>
                  </c:pt>
                  <c:pt idx="562">
                    <c:v>0:14:00</c:v>
                  </c:pt>
                  <c:pt idx="563">
                    <c:v>0:15:00</c:v>
                  </c:pt>
                  <c:pt idx="564">
                    <c:v>0:16:00</c:v>
                  </c:pt>
                  <c:pt idx="565">
                    <c:v>0:17:00</c:v>
                  </c:pt>
                  <c:pt idx="566">
                    <c:v>0:18:00</c:v>
                  </c:pt>
                  <c:pt idx="567">
                    <c:v>0:20:00</c:v>
                  </c:pt>
                  <c:pt idx="568">
                    <c:v>0:21:00</c:v>
                  </c:pt>
                  <c:pt idx="569">
                    <c:v>0:23:00</c:v>
                  </c:pt>
                  <c:pt idx="570">
                    <c:v>0:24:00</c:v>
                  </c:pt>
                  <c:pt idx="571">
                    <c:v>0:25:00</c:v>
                  </c:pt>
                  <c:pt idx="572">
                    <c:v>0:26:00</c:v>
                  </c:pt>
                  <c:pt idx="573">
                    <c:v>0:27:00</c:v>
                  </c:pt>
                  <c:pt idx="574">
                    <c:v>0:29:00</c:v>
                  </c:pt>
                  <c:pt idx="575">
                    <c:v>0:30:00</c:v>
                  </c:pt>
                  <c:pt idx="576">
                    <c:v>0:31:00</c:v>
                  </c:pt>
                  <c:pt idx="577">
                    <c:v>0:32:00</c:v>
                  </c:pt>
                  <c:pt idx="578">
                    <c:v>0:33:00</c:v>
                  </c:pt>
                  <c:pt idx="579">
                    <c:v>0:34:00</c:v>
                  </c:pt>
                  <c:pt idx="580">
                    <c:v>0:35:00</c:v>
                  </c:pt>
                  <c:pt idx="581">
                    <c:v>0:36:00</c:v>
                  </c:pt>
                  <c:pt idx="582">
                    <c:v>0:37:00</c:v>
                  </c:pt>
                  <c:pt idx="583">
                    <c:v>0:38:00</c:v>
                  </c:pt>
                  <c:pt idx="584">
                    <c:v>0:39:00</c:v>
                  </c:pt>
                  <c:pt idx="585">
                    <c:v>0:40:00</c:v>
                  </c:pt>
                  <c:pt idx="586">
                    <c:v>0:42:00</c:v>
                  </c:pt>
                  <c:pt idx="587">
                    <c:v>0:43:00</c:v>
                  </c:pt>
                  <c:pt idx="588">
                    <c:v>0:44:00</c:v>
                  </c:pt>
                  <c:pt idx="589">
                    <c:v>0:45:00</c:v>
                  </c:pt>
                  <c:pt idx="590">
                    <c:v>0:46:00</c:v>
                  </c:pt>
                  <c:pt idx="591">
                    <c:v>0:47:00</c:v>
                  </c:pt>
                  <c:pt idx="592">
                    <c:v>0:48:00</c:v>
                  </c:pt>
                  <c:pt idx="593">
                    <c:v>0:49:00</c:v>
                  </c:pt>
                  <c:pt idx="594">
                    <c:v>0:50:00</c:v>
                  </c:pt>
                  <c:pt idx="595">
                    <c:v>0:51:00</c:v>
                  </c:pt>
                  <c:pt idx="596">
                    <c:v>0:52:00</c:v>
                  </c:pt>
                  <c:pt idx="597">
                    <c:v>0:53:00</c:v>
                  </c:pt>
                  <c:pt idx="598">
                    <c:v>0:55:00</c:v>
                  </c:pt>
                  <c:pt idx="599">
                    <c:v>0:56:00</c:v>
                  </c:pt>
                  <c:pt idx="600">
                    <c:v>0:57:00</c:v>
                  </c:pt>
                  <c:pt idx="601">
                    <c:v>0:58:00</c:v>
                  </c:pt>
                  <c:pt idx="602">
                    <c:v>0:59:00</c:v>
                  </c:pt>
                  <c:pt idx="603">
                    <c:v>1:00:00</c:v>
                  </c:pt>
                  <c:pt idx="604">
                    <c:v>1:01:00</c:v>
                  </c:pt>
                  <c:pt idx="605">
                    <c:v>1:02:00</c:v>
                  </c:pt>
                  <c:pt idx="606">
                    <c:v>1:03:00</c:v>
                  </c:pt>
                  <c:pt idx="607">
                    <c:v>1:04:00</c:v>
                  </c:pt>
                  <c:pt idx="608">
                    <c:v>1:05:00</c:v>
                  </c:pt>
                  <c:pt idx="609">
                    <c:v>1:06:00</c:v>
                  </c:pt>
                  <c:pt idx="610">
                    <c:v>1:07:00</c:v>
                  </c:pt>
                  <c:pt idx="611">
                    <c:v>1:08:00</c:v>
                  </c:pt>
                  <c:pt idx="612">
                    <c:v>1:09:00</c:v>
                  </c:pt>
                  <c:pt idx="613">
                    <c:v>1:10:00</c:v>
                  </c:pt>
                  <c:pt idx="614">
                    <c:v>1:11:00</c:v>
                  </c:pt>
                  <c:pt idx="615">
                    <c:v>1:13:00</c:v>
                  </c:pt>
                  <c:pt idx="616">
                    <c:v>1:14:00</c:v>
                  </c:pt>
                  <c:pt idx="617">
                    <c:v>1:15:00</c:v>
                  </c:pt>
                  <c:pt idx="618">
                    <c:v>1:16:00</c:v>
                  </c:pt>
                  <c:pt idx="619">
                    <c:v>1:17:00</c:v>
                  </c:pt>
                  <c:pt idx="620">
                    <c:v>1:18:00</c:v>
                  </c:pt>
                  <c:pt idx="621">
                    <c:v>1:19:00</c:v>
                  </c:pt>
                  <c:pt idx="622">
                    <c:v>1:20:00</c:v>
                  </c:pt>
                  <c:pt idx="623">
                    <c:v>1:21:00</c:v>
                  </c:pt>
                  <c:pt idx="624">
                    <c:v>1:22:00</c:v>
                  </c:pt>
                  <c:pt idx="625">
                    <c:v>1:23:00</c:v>
                  </c:pt>
                  <c:pt idx="626">
                    <c:v>1:24:00</c:v>
                  </c:pt>
                  <c:pt idx="627">
                    <c:v>1:25:00</c:v>
                  </c:pt>
                  <c:pt idx="628">
                    <c:v>1:26:00</c:v>
                  </c:pt>
                  <c:pt idx="629">
                    <c:v>1:27:00</c:v>
                  </c:pt>
                  <c:pt idx="630">
                    <c:v>1:28:00</c:v>
                  </c:pt>
                  <c:pt idx="631">
                    <c:v>1:29:00</c:v>
                  </c:pt>
                  <c:pt idx="632">
                    <c:v>1:30:00</c:v>
                  </c:pt>
                  <c:pt idx="633">
                    <c:v>1:31:00</c:v>
                  </c:pt>
                  <c:pt idx="634">
                    <c:v>1:32:00</c:v>
                  </c:pt>
                  <c:pt idx="635">
                    <c:v>1:33:00</c:v>
                  </c:pt>
                  <c:pt idx="636">
                    <c:v>1:34:00</c:v>
                  </c:pt>
                  <c:pt idx="637">
                    <c:v>1:36:00</c:v>
                  </c:pt>
                  <c:pt idx="638">
                    <c:v>1:37:00</c:v>
                  </c:pt>
                  <c:pt idx="639">
                    <c:v>1:38:00</c:v>
                  </c:pt>
                  <c:pt idx="640">
                    <c:v>1:39:00</c:v>
                  </c:pt>
                  <c:pt idx="641">
                    <c:v>1:40:00</c:v>
                  </c:pt>
                  <c:pt idx="642">
                    <c:v>1:41:00</c:v>
                  </c:pt>
                  <c:pt idx="643">
                    <c:v>1:42:00</c:v>
                  </c:pt>
                  <c:pt idx="644">
                    <c:v>1:43:00</c:v>
                  </c:pt>
                  <c:pt idx="645">
                    <c:v>1:44:00</c:v>
                  </c:pt>
                  <c:pt idx="646">
                    <c:v>1:46:00</c:v>
                  </c:pt>
                  <c:pt idx="647">
                    <c:v>1:47:00</c:v>
                  </c:pt>
                  <c:pt idx="648">
                    <c:v>1:48:00</c:v>
                  </c:pt>
                  <c:pt idx="649">
                    <c:v>1:49:00</c:v>
                  </c:pt>
                  <c:pt idx="650">
                    <c:v>1:50:00</c:v>
                  </c:pt>
                  <c:pt idx="651">
                    <c:v>1:51:00</c:v>
                  </c:pt>
                  <c:pt idx="652">
                    <c:v>1:53:00</c:v>
                  </c:pt>
                  <c:pt idx="653">
                    <c:v>1:54:00</c:v>
                  </c:pt>
                  <c:pt idx="654">
                    <c:v>1:55:00</c:v>
                  </c:pt>
                  <c:pt idx="655">
                    <c:v>1:56:00</c:v>
                  </c:pt>
                  <c:pt idx="656">
                    <c:v>1:57:00</c:v>
                  </c:pt>
                  <c:pt idx="657">
                    <c:v>1:58:00</c:v>
                  </c:pt>
                  <c:pt idx="658">
                    <c:v>2:00:00</c:v>
                  </c:pt>
                  <c:pt idx="659">
                    <c:v>2:01:00</c:v>
                  </c:pt>
                  <c:pt idx="660">
                    <c:v>2:02:00</c:v>
                  </c:pt>
                  <c:pt idx="661">
                    <c:v>2:03:00</c:v>
                  </c:pt>
                  <c:pt idx="662">
                    <c:v>2:04:00</c:v>
                  </c:pt>
                  <c:pt idx="663">
                    <c:v>2:05:00</c:v>
                  </c:pt>
                  <c:pt idx="664">
                    <c:v>2:06:00</c:v>
                  </c:pt>
                  <c:pt idx="665">
                    <c:v>2:07:00</c:v>
                  </c:pt>
                  <c:pt idx="666">
                    <c:v>2:08:00</c:v>
                  </c:pt>
                  <c:pt idx="667">
                    <c:v>2:10:00</c:v>
                  </c:pt>
                  <c:pt idx="668">
                    <c:v>2:11:00</c:v>
                  </c:pt>
                  <c:pt idx="669">
                    <c:v>2:12:00</c:v>
                  </c:pt>
                  <c:pt idx="670">
                    <c:v>2:13:00</c:v>
                  </c:pt>
                  <c:pt idx="671">
                    <c:v>2:14:00</c:v>
                  </c:pt>
                  <c:pt idx="672">
                    <c:v>2:15:00</c:v>
                  </c:pt>
                  <c:pt idx="673">
                    <c:v>2:16:00</c:v>
                  </c:pt>
                  <c:pt idx="674">
                    <c:v>2:17:00</c:v>
                  </c:pt>
                  <c:pt idx="675">
                    <c:v>2:18:00</c:v>
                  </c:pt>
                  <c:pt idx="676">
                    <c:v>2:19:00</c:v>
                  </c:pt>
                  <c:pt idx="677">
                    <c:v>2:20:00</c:v>
                  </c:pt>
                  <c:pt idx="678">
                    <c:v>2:21:00</c:v>
                  </c:pt>
                  <c:pt idx="679">
                    <c:v>2:22:00</c:v>
                  </c:pt>
                  <c:pt idx="680">
                    <c:v>2:23:00</c:v>
                  </c:pt>
                  <c:pt idx="681">
                    <c:v>2:24:00</c:v>
                  </c:pt>
                  <c:pt idx="682">
                    <c:v>2:25:00</c:v>
                  </c:pt>
                  <c:pt idx="683">
                    <c:v>2:26:00</c:v>
                  </c:pt>
                  <c:pt idx="684">
                    <c:v>2:27:00</c:v>
                  </c:pt>
                  <c:pt idx="685">
                    <c:v>2:28:00</c:v>
                  </c:pt>
                  <c:pt idx="686">
                    <c:v>2:29:00</c:v>
                  </c:pt>
                  <c:pt idx="687">
                    <c:v>2:30:00</c:v>
                  </c:pt>
                  <c:pt idx="688">
                    <c:v>2:31:00</c:v>
                  </c:pt>
                  <c:pt idx="689">
                    <c:v>2:32:00</c:v>
                  </c:pt>
                  <c:pt idx="690">
                    <c:v>2:33:00</c:v>
                  </c:pt>
                  <c:pt idx="691">
                    <c:v>2:34:00</c:v>
                  </c:pt>
                  <c:pt idx="692">
                    <c:v>2:35:00</c:v>
                  </c:pt>
                  <c:pt idx="693">
                    <c:v>2:36:00</c:v>
                  </c:pt>
                  <c:pt idx="694">
                    <c:v>2:37:00</c:v>
                  </c:pt>
                  <c:pt idx="695">
                    <c:v>2:38:00</c:v>
                  </c:pt>
                  <c:pt idx="696">
                    <c:v>2:39:00</c:v>
                  </c:pt>
                  <c:pt idx="697">
                    <c:v>2:40:00</c:v>
                  </c:pt>
                  <c:pt idx="698">
                    <c:v>2:41:00</c:v>
                  </c:pt>
                  <c:pt idx="699">
                    <c:v>2:42:00</c:v>
                  </c:pt>
                  <c:pt idx="700">
                    <c:v>2:43:00</c:v>
                  </c:pt>
                  <c:pt idx="701">
                    <c:v>2:44:00</c:v>
                  </c:pt>
                  <c:pt idx="702">
                    <c:v>2:45:00</c:v>
                  </c:pt>
                  <c:pt idx="703">
                    <c:v>2:46:00</c:v>
                  </c:pt>
                  <c:pt idx="704">
                    <c:v>2:47:00</c:v>
                  </c:pt>
                  <c:pt idx="705">
                    <c:v>2:49:00</c:v>
                  </c:pt>
                  <c:pt idx="706">
                    <c:v>2:50:00</c:v>
                  </c:pt>
                  <c:pt idx="707">
                    <c:v>2:51:00</c:v>
                  </c:pt>
                  <c:pt idx="708">
                    <c:v>2:52:00</c:v>
                  </c:pt>
                  <c:pt idx="709">
                    <c:v>2:53:00</c:v>
                  </c:pt>
                  <c:pt idx="710">
                    <c:v>2:54:00</c:v>
                  </c:pt>
                  <c:pt idx="711">
                    <c:v>2:55:00</c:v>
                  </c:pt>
                  <c:pt idx="712">
                    <c:v>2:56:00</c:v>
                  </c:pt>
                  <c:pt idx="713">
                    <c:v>2:57:00</c:v>
                  </c:pt>
                  <c:pt idx="714">
                    <c:v>2:59:00</c:v>
                  </c:pt>
                  <c:pt idx="715">
                    <c:v>3:00:00</c:v>
                  </c:pt>
                  <c:pt idx="716">
                    <c:v>3:01:00</c:v>
                  </c:pt>
                  <c:pt idx="717">
                    <c:v>3:02:00</c:v>
                  </c:pt>
                  <c:pt idx="718">
                    <c:v>3:03:00</c:v>
                  </c:pt>
                  <c:pt idx="719">
                    <c:v>3:04:00</c:v>
                  </c:pt>
                  <c:pt idx="720">
                    <c:v>3:06:00</c:v>
                  </c:pt>
                  <c:pt idx="721">
                    <c:v>3:07:00</c:v>
                  </c:pt>
                  <c:pt idx="722">
                    <c:v>3:08:00</c:v>
                  </c:pt>
                  <c:pt idx="723">
                    <c:v>3:09:00</c:v>
                  </c:pt>
                  <c:pt idx="724">
                    <c:v>3:10:00</c:v>
                  </c:pt>
                  <c:pt idx="725">
                    <c:v>3:11:00</c:v>
                  </c:pt>
                  <c:pt idx="726">
                    <c:v>3:12:00</c:v>
                  </c:pt>
                  <c:pt idx="727">
                    <c:v>3:13:00</c:v>
                  </c:pt>
                  <c:pt idx="728">
                    <c:v>3:14:00</c:v>
                  </c:pt>
                  <c:pt idx="729">
                    <c:v>3:15:00</c:v>
                  </c:pt>
                  <c:pt idx="730">
                    <c:v>3:16:00</c:v>
                  </c:pt>
                  <c:pt idx="731">
                    <c:v>3:17:00</c:v>
                  </c:pt>
                  <c:pt idx="732">
                    <c:v>3:19:00</c:v>
                  </c:pt>
                  <c:pt idx="733">
                    <c:v>3:20:00</c:v>
                  </c:pt>
                  <c:pt idx="734">
                    <c:v>3:21:00</c:v>
                  </c:pt>
                  <c:pt idx="735">
                    <c:v>3:22:00</c:v>
                  </c:pt>
                  <c:pt idx="736">
                    <c:v>3:23:00</c:v>
                  </c:pt>
                  <c:pt idx="737">
                    <c:v>3:24:00</c:v>
                  </c:pt>
                  <c:pt idx="738">
                    <c:v>3:25:00</c:v>
                  </c:pt>
                  <c:pt idx="739">
                    <c:v>3:26:00</c:v>
                  </c:pt>
                  <c:pt idx="740">
                    <c:v>3:27:00</c:v>
                  </c:pt>
                  <c:pt idx="741">
                    <c:v>3:28:00</c:v>
                  </c:pt>
                  <c:pt idx="742">
                    <c:v>3:29:00</c:v>
                  </c:pt>
                  <c:pt idx="743">
                    <c:v>3:30:00</c:v>
                  </c:pt>
                  <c:pt idx="744">
                    <c:v>3:32:00</c:v>
                  </c:pt>
                  <c:pt idx="745">
                    <c:v>3:33:00</c:v>
                  </c:pt>
                  <c:pt idx="746">
                    <c:v>3:34:00</c:v>
                  </c:pt>
                  <c:pt idx="747">
                    <c:v>3:35:00</c:v>
                  </c:pt>
                  <c:pt idx="748">
                    <c:v>3:36:00</c:v>
                  </c:pt>
                  <c:pt idx="749">
                    <c:v>3:37:00</c:v>
                  </c:pt>
                  <c:pt idx="750">
                    <c:v>3:38:00</c:v>
                  </c:pt>
                  <c:pt idx="751">
                    <c:v>3:39:00</c:v>
                  </c:pt>
                  <c:pt idx="752">
                    <c:v>3:40:00</c:v>
                  </c:pt>
                  <c:pt idx="753">
                    <c:v>3:41:00</c:v>
                  </c:pt>
                  <c:pt idx="754">
                    <c:v>3:42:00</c:v>
                  </c:pt>
                  <c:pt idx="755">
                    <c:v>3:43:00</c:v>
                  </c:pt>
                  <c:pt idx="756">
                    <c:v>3:44:00</c:v>
                  </c:pt>
                  <c:pt idx="757">
                    <c:v>3:45:00</c:v>
                  </c:pt>
                  <c:pt idx="758">
                    <c:v>3:46:00</c:v>
                  </c:pt>
                  <c:pt idx="759">
                    <c:v>3:47:00</c:v>
                  </c:pt>
                  <c:pt idx="760">
                    <c:v>3:48:00</c:v>
                  </c:pt>
                  <c:pt idx="761">
                    <c:v>3:49:00</c:v>
                  </c:pt>
                  <c:pt idx="762">
                    <c:v>3:50:00</c:v>
                  </c:pt>
                  <c:pt idx="763">
                    <c:v>3:51:00</c:v>
                  </c:pt>
                  <c:pt idx="764">
                    <c:v>3:52:00</c:v>
                  </c:pt>
                  <c:pt idx="765">
                    <c:v>3:53:00</c:v>
                  </c:pt>
                  <c:pt idx="766">
                    <c:v>3:54:00</c:v>
                  </c:pt>
                  <c:pt idx="767">
                    <c:v>3:55:00</c:v>
                  </c:pt>
                  <c:pt idx="768">
                    <c:v>3:56:00</c:v>
                  </c:pt>
                  <c:pt idx="769">
                    <c:v>3:58:00</c:v>
                  </c:pt>
                  <c:pt idx="770">
                    <c:v>3:59:00</c:v>
                  </c:pt>
                  <c:pt idx="771">
                    <c:v>4:00:00</c:v>
                  </c:pt>
                  <c:pt idx="772">
                    <c:v>4:01:00</c:v>
                  </c:pt>
                  <c:pt idx="773">
                    <c:v>4:02:00</c:v>
                  </c:pt>
                  <c:pt idx="774">
                    <c:v>4:03:00</c:v>
                  </c:pt>
                  <c:pt idx="775">
                    <c:v>4:05:00</c:v>
                  </c:pt>
                  <c:pt idx="776">
                    <c:v>4:06:00</c:v>
                  </c:pt>
                  <c:pt idx="777">
                    <c:v>4:07:00</c:v>
                  </c:pt>
                  <c:pt idx="778">
                    <c:v>4:08:00</c:v>
                  </c:pt>
                  <c:pt idx="779">
                    <c:v>4:09:00</c:v>
                  </c:pt>
                  <c:pt idx="780">
                    <c:v>4:10:00</c:v>
                  </c:pt>
                  <c:pt idx="781">
                    <c:v>4:11:00</c:v>
                  </c:pt>
                  <c:pt idx="782">
                    <c:v>4:12:00</c:v>
                  </c:pt>
                  <c:pt idx="783">
                    <c:v>4:13:00</c:v>
                  </c:pt>
                  <c:pt idx="784">
                    <c:v>4:14:00</c:v>
                  </c:pt>
                  <c:pt idx="785">
                    <c:v>4:15:00</c:v>
                  </c:pt>
                  <c:pt idx="786">
                    <c:v>4:17:00</c:v>
                  </c:pt>
                  <c:pt idx="787">
                    <c:v>4:18:00</c:v>
                  </c:pt>
                  <c:pt idx="788">
                    <c:v>4:19:00</c:v>
                  </c:pt>
                  <c:pt idx="789">
                    <c:v>4:20:00</c:v>
                  </c:pt>
                  <c:pt idx="790">
                    <c:v>4:21:00</c:v>
                  </c:pt>
                  <c:pt idx="791">
                    <c:v>4:22:00</c:v>
                  </c:pt>
                  <c:pt idx="792">
                    <c:v>4:23:00</c:v>
                  </c:pt>
                  <c:pt idx="793">
                    <c:v>4:24:00</c:v>
                  </c:pt>
                  <c:pt idx="794">
                    <c:v>4:25:00</c:v>
                  </c:pt>
                  <c:pt idx="795">
                    <c:v>4:27:00</c:v>
                  </c:pt>
                  <c:pt idx="796">
                    <c:v>4:28:00</c:v>
                  </c:pt>
                  <c:pt idx="797">
                    <c:v>4:29:00</c:v>
                  </c:pt>
                  <c:pt idx="798">
                    <c:v>4:30:00</c:v>
                  </c:pt>
                  <c:pt idx="799">
                    <c:v>4:31:00</c:v>
                  </c:pt>
                  <c:pt idx="800">
                    <c:v>4:32:00</c:v>
                  </c:pt>
                  <c:pt idx="801">
                    <c:v>4:33:00</c:v>
                  </c:pt>
                  <c:pt idx="802">
                    <c:v>4:34:00</c:v>
                  </c:pt>
                  <c:pt idx="803">
                    <c:v>4:35:00</c:v>
                  </c:pt>
                  <c:pt idx="804">
                    <c:v>4:36:00</c:v>
                  </c:pt>
                  <c:pt idx="805">
                    <c:v>4:37:00</c:v>
                  </c:pt>
                  <c:pt idx="806">
                    <c:v>4:38:00</c:v>
                  </c:pt>
                  <c:pt idx="807">
                    <c:v>4:39:00</c:v>
                  </c:pt>
                  <c:pt idx="808">
                    <c:v>4:40:00</c:v>
                  </c:pt>
                  <c:pt idx="809">
                    <c:v>4:41:00</c:v>
                  </c:pt>
                  <c:pt idx="810">
                    <c:v>4:43:00</c:v>
                  </c:pt>
                  <c:pt idx="811">
                    <c:v>4:44:00</c:v>
                  </c:pt>
                  <c:pt idx="812">
                    <c:v>4:45:00</c:v>
                  </c:pt>
                  <c:pt idx="813">
                    <c:v>4:46:00</c:v>
                  </c:pt>
                  <c:pt idx="814">
                    <c:v>4:47:00</c:v>
                  </c:pt>
                  <c:pt idx="815">
                    <c:v>4:48:00</c:v>
                  </c:pt>
                  <c:pt idx="816">
                    <c:v>4:49:00</c:v>
                  </c:pt>
                  <c:pt idx="817">
                    <c:v>4:50:00</c:v>
                  </c:pt>
                  <c:pt idx="818">
                    <c:v>4:51:00</c:v>
                  </c:pt>
                  <c:pt idx="819">
                    <c:v>4:52:00</c:v>
                  </c:pt>
                  <c:pt idx="820">
                    <c:v>4:53:00</c:v>
                  </c:pt>
                  <c:pt idx="821">
                    <c:v>4:54:00</c:v>
                  </c:pt>
                  <c:pt idx="822">
                    <c:v>4:56:00</c:v>
                  </c:pt>
                  <c:pt idx="823">
                    <c:v>4:57:00</c:v>
                  </c:pt>
                  <c:pt idx="824">
                    <c:v>4:58:00</c:v>
                  </c:pt>
                  <c:pt idx="825">
                    <c:v>4:59:00</c:v>
                  </c:pt>
                  <c:pt idx="826">
                    <c:v>5:00:00</c:v>
                  </c:pt>
                  <c:pt idx="827">
                    <c:v>5:01:00</c:v>
                  </c:pt>
                  <c:pt idx="828">
                    <c:v>5:02:00</c:v>
                  </c:pt>
                  <c:pt idx="829">
                    <c:v>5:03:00</c:v>
                  </c:pt>
                  <c:pt idx="830">
                    <c:v>5:04:00</c:v>
                  </c:pt>
                  <c:pt idx="831">
                    <c:v>5:05:00</c:v>
                  </c:pt>
                  <c:pt idx="832">
                    <c:v>5:06:00</c:v>
                  </c:pt>
                  <c:pt idx="833">
                    <c:v>5:07:00</c:v>
                  </c:pt>
                  <c:pt idx="834">
                    <c:v>5:09:00</c:v>
                  </c:pt>
                  <c:pt idx="835">
                    <c:v>5:10:00</c:v>
                  </c:pt>
                  <c:pt idx="836">
                    <c:v>5:11:00</c:v>
                  </c:pt>
                  <c:pt idx="837">
                    <c:v>5:12:00</c:v>
                  </c:pt>
                  <c:pt idx="838">
                    <c:v>5:13:00</c:v>
                  </c:pt>
                  <c:pt idx="839">
                    <c:v>5:14:00</c:v>
                  </c:pt>
                  <c:pt idx="840">
                    <c:v>5:15:00</c:v>
                  </c:pt>
                  <c:pt idx="841">
                    <c:v>5:16:00</c:v>
                  </c:pt>
                  <c:pt idx="842">
                    <c:v>5:17:00</c:v>
                  </c:pt>
                  <c:pt idx="843">
                    <c:v>5:18:00</c:v>
                  </c:pt>
                  <c:pt idx="844">
                    <c:v>5:19:00</c:v>
                  </c:pt>
                  <c:pt idx="845">
                    <c:v>5:20:00</c:v>
                  </c:pt>
                  <c:pt idx="846">
                    <c:v>5:21:00</c:v>
                  </c:pt>
                  <c:pt idx="847">
                    <c:v>5:22:00</c:v>
                  </c:pt>
                  <c:pt idx="848">
                    <c:v>5:23:00</c:v>
                  </c:pt>
                  <c:pt idx="849">
                    <c:v>5:25:00</c:v>
                  </c:pt>
                  <c:pt idx="850">
                    <c:v>5:26:00</c:v>
                  </c:pt>
                  <c:pt idx="851">
                    <c:v>5:27:00</c:v>
                  </c:pt>
                  <c:pt idx="852">
                    <c:v>5:28:00</c:v>
                  </c:pt>
                  <c:pt idx="853">
                    <c:v>5:29:00</c:v>
                  </c:pt>
                  <c:pt idx="854">
                    <c:v>5:30:00</c:v>
                  </c:pt>
                  <c:pt idx="855">
                    <c:v>5:31:00</c:v>
                  </c:pt>
                  <c:pt idx="856">
                    <c:v>5:32:00</c:v>
                  </c:pt>
                  <c:pt idx="857">
                    <c:v>5:33:00</c:v>
                  </c:pt>
                  <c:pt idx="858">
                    <c:v>5:34:00</c:v>
                  </c:pt>
                  <c:pt idx="859">
                    <c:v>5:35:00</c:v>
                  </c:pt>
                  <c:pt idx="860">
                    <c:v>5:36:00</c:v>
                  </c:pt>
                  <c:pt idx="861">
                    <c:v>5:37:00</c:v>
                  </c:pt>
                  <c:pt idx="862">
                    <c:v>5:38:00</c:v>
                  </c:pt>
                  <c:pt idx="863">
                    <c:v>5:39:00</c:v>
                  </c:pt>
                  <c:pt idx="864">
                    <c:v>5:41:00</c:v>
                  </c:pt>
                  <c:pt idx="865">
                    <c:v>5:42:00</c:v>
                  </c:pt>
                  <c:pt idx="866">
                    <c:v>5:43:00</c:v>
                  </c:pt>
                  <c:pt idx="867">
                    <c:v>5:44:00</c:v>
                  </c:pt>
                  <c:pt idx="868">
                    <c:v>5:45:00</c:v>
                  </c:pt>
                  <c:pt idx="869">
                    <c:v>5:46:00</c:v>
                  </c:pt>
                  <c:pt idx="870">
                    <c:v>5:47:00</c:v>
                  </c:pt>
                  <c:pt idx="871">
                    <c:v>5:48:00</c:v>
                  </c:pt>
                  <c:pt idx="872">
                    <c:v>5:49:00</c:v>
                  </c:pt>
                  <c:pt idx="873">
                    <c:v>5:50:00</c:v>
                  </c:pt>
                  <c:pt idx="874">
                    <c:v>5:51:00</c:v>
                  </c:pt>
                  <c:pt idx="875">
                    <c:v>5:52:00</c:v>
                  </c:pt>
                  <c:pt idx="876">
                    <c:v>5:54:00</c:v>
                  </c:pt>
                  <c:pt idx="877">
                    <c:v>5:55:00</c:v>
                  </c:pt>
                  <c:pt idx="878">
                    <c:v>5:56:00</c:v>
                  </c:pt>
                  <c:pt idx="879">
                    <c:v>5:57:00</c:v>
                  </c:pt>
                  <c:pt idx="880">
                    <c:v>5:58:00</c:v>
                  </c:pt>
                  <c:pt idx="881">
                    <c:v>5:59:00</c:v>
                  </c:pt>
                  <c:pt idx="882">
                    <c:v>6:01:00</c:v>
                  </c:pt>
                  <c:pt idx="883">
                    <c:v>6:02:00</c:v>
                  </c:pt>
                  <c:pt idx="884">
                    <c:v>6:03:00</c:v>
                  </c:pt>
                  <c:pt idx="885">
                    <c:v>6:04:00</c:v>
                  </c:pt>
                  <c:pt idx="886">
                    <c:v>6:05:00</c:v>
                  </c:pt>
                  <c:pt idx="887">
                    <c:v>6:06:00</c:v>
                  </c:pt>
                  <c:pt idx="888">
                    <c:v>6:07:00</c:v>
                  </c:pt>
                  <c:pt idx="889">
                    <c:v>6:08:00</c:v>
                  </c:pt>
                  <c:pt idx="890">
                    <c:v>6:09:00</c:v>
                  </c:pt>
                  <c:pt idx="891">
                    <c:v>6:10:00</c:v>
                  </c:pt>
                  <c:pt idx="892">
                    <c:v>6:11:00</c:v>
                  </c:pt>
                  <c:pt idx="893">
                    <c:v>6:12:00</c:v>
                  </c:pt>
                  <c:pt idx="894">
                    <c:v>6:13:00</c:v>
                  </c:pt>
                  <c:pt idx="895">
                    <c:v>6:14:00</c:v>
                  </c:pt>
                  <c:pt idx="896">
                    <c:v>6:15:00</c:v>
                  </c:pt>
                  <c:pt idx="897">
                    <c:v>6:16:00</c:v>
                  </c:pt>
                  <c:pt idx="898">
                    <c:v>6:17:00</c:v>
                  </c:pt>
                  <c:pt idx="899">
                    <c:v>6:19:00</c:v>
                  </c:pt>
                  <c:pt idx="900">
                    <c:v>6:20:00</c:v>
                  </c:pt>
                  <c:pt idx="901">
                    <c:v>6:21:00</c:v>
                  </c:pt>
                  <c:pt idx="902">
                    <c:v>6:22:00</c:v>
                  </c:pt>
                  <c:pt idx="903">
                    <c:v>6:23:00</c:v>
                  </c:pt>
                  <c:pt idx="904">
                    <c:v>6:24:00</c:v>
                  </c:pt>
                  <c:pt idx="905">
                    <c:v>6:25:00</c:v>
                  </c:pt>
                  <c:pt idx="906">
                    <c:v>6:26:00</c:v>
                  </c:pt>
                  <c:pt idx="907">
                    <c:v>6:27:00</c:v>
                  </c:pt>
                  <c:pt idx="908">
                    <c:v>6:28:00</c:v>
                  </c:pt>
                  <c:pt idx="909">
                    <c:v>6:29:00</c:v>
                  </c:pt>
                  <c:pt idx="910">
                    <c:v>6:30:00</c:v>
                  </c:pt>
                  <c:pt idx="911">
                    <c:v>6:32:00</c:v>
                  </c:pt>
                  <c:pt idx="912">
                    <c:v>6:33:00</c:v>
                  </c:pt>
                  <c:pt idx="913">
                    <c:v>6:34:00</c:v>
                  </c:pt>
                  <c:pt idx="914">
                    <c:v>6:35:00</c:v>
                  </c:pt>
                  <c:pt idx="915">
                    <c:v>6:36:00</c:v>
                  </c:pt>
                  <c:pt idx="916">
                    <c:v>6:37:00</c:v>
                  </c:pt>
                  <c:pt idx="917">
                    <c:v>6:38:00</c:v>
                  </c:pt>
                  <c:pt idx="918">
                    <c:v>6:39:00</c:v>
                  </c:pt>
                  <c:pt idx="919">
                    <c:v>6:40:00</c:v>
                  </c:pt>
                  <c:pt idx="920">
                    <c:v>6:41:00</c:v>
                  </c:pt>
                  <c:pt idx="921">
                    <c:v>6:42:00</c:v>
                  </c:pt>
                  <c:pt idx="922">
                    <c:v>6:43:00</c:v>
                  </c:pt>
                  <c:pt idx="923">
                    <c:v>6:44:00</c:v>
                  </c:pt>
                  <c:pt idx="924">
                    <c:v>6:45:00</c:v>
                  </c:pt>
                  <c:pt idx="925">
                    <c:v>6:46:00</c:v>
                  </c:pt>
                  <c:pt idx="926">
                    <c:v>6:47:00</c:v>
                  </c:pt>
                  <c:pt idx="927">
                    <c:v>6:48:00</c:v>
                  </c:pt>
                  <c:pt idx="928">
                    <c:v>6:49:00</c:v>
                  </c:pt>
                  <c:pt idx="929">
                    <c:v>6:50:00</c:v>
                  </c:pt>
                  <c:pt idx="930">
                    <c:v>6:52:00</c:v>
                  </c:pt>
                  <c:pt idx="931">
                    <c:v>6:53:00</c:v>
                  </c:pt>
                  <c:pt idx="932">
                    <c:v>6:54:00</c:v>
                  </c:pt>
                  <c:pt idx="933">
                    <c:v>6:55:00</c:v>
                  </c:pt>
                  <c:pt idx="934">
                    <c:v>6:56:00</c:v>
                  </c:pt>
                  <c:pt idx="935">
                    <c:v>6:57:00</c:v>
                  </c:pt>
                  <c:pt idx="936">
                    <c:v>6:58:00</c:v>
                  </c:pt>
                  <c:pt idx="937">
                    <c:v>6:59:00</c:v>
                  </c:pt>
                  <c:pt idx="938">
                    <c:v>7:00:00</c:v>
                  </c:pt>
                  <c:pt idx="939">
                    <c:v>7:01:00</c:v>
                  </c:pt>
                  <c:pt idx="940">
                    <c:v>7:02:00</c:v>
                  </c:pt>
                  <c:pt idx="941">
                    <c:v>7:03:00</c:v>
                  </c:pt>
                  <c:pt idx="942">
                    <c:v>7:05:00</c:v>
                  </c:pt>
                  <c:pt idx="943">
                    <c:v>7:06:00</c:v>
                  </c:pt>
                  <c:pt idx="944">
                    <c:v>7:07:00</c:v>
                  </c:pt>
                  <c:pt idx="945">
                    <c:v>7:08:00</c:v>
                  </c:pt>
                  <c:pt idx="946">
                    <c:v>7:09:00</c:v>
                  </c:pt>
                  <c:pt idx="947">
                    <c:v>7:10:00</c:v>
                  </c:pt>
                  <c:pt idx="948">
                    <c:v>7:11:00</c:v>
                  </c:pt>
                  <c:pt idx="949">
                    <c:v>7:12:00</c:v>
                  </c:pt>
                  <c:pt idx="950">
                    <c:v>7:13:00</c:v>
                  </c:pt>
                  <c:pt idx="951">
                    <c:v>7:14:00</c:v>
                  </c:pt>
                  <c:pt idx="952">
                    <c:v>7:15:00</c:v>
                  </c:pt>
                  <c:pt idx="953">
                    <c:v>7:16:00</c:v>
                  </c:pt>
                  <c:pt idx="954">
                    <c:v>7:17:00</c:v>
                  </c:pt>
                  <c:pt idx="955">
                    <c:v>7:18:00</c:v>
                  </c:pt>
                  <c:pt idx="956">
                    <c:v>7:19:00</c:v>
                  </c:pt>
                  <c:pt idx="957">
                    <c:v>7:20:00</c:v>
                  </c:pt>
                  <c:pt idx="958">
                    <c:v>7:22:00</c:v>
                  </c:pt>
                  <c:pt idx="959">
                    <c:v>7:23:00</c:v>
                  </c:pt>
                  <c:pt idx="960">
                    <c:v>7:24:00</c:v>
                  </c:pt>
                  <c:pt idx="961">
                    <c:v>7:25:00</c:v>
                  </c:pt>
                  <c:pt idx="962">
                    <c:v>7:26:00</c:v>
                  </c:pt>
                  <c:pt idx="963">
                    <c:v>7:27:00</c:v>
                  </c:pt>
                  <c:pt idx="964">
                    <c:v>7:28:00</c:v>
                  </c:pt>
                  <c:pt idx="965">
                    <c:v>7:29:00</c:v>
                  </c:pt>
                  <c:pt idx="966">
                    <c:v>7:30:00</c:v>
                  </c:pt>
                  <c:pt idx="967">
                    <c:v>7:31:00</c:v>
                  </c:pt>
                  <c:pt idx="968">
                    <c:v>7:32:00</c:v>
                  </c:pt>
                  <c:pt idx="969">
                    <c:v>7:33:00</c:v>
                  </c:pt>
                  <c:pt idx="970">
                    <c:v>7:34:00</c:v>
                  </c:pt>
                  <c:pt idx="971">
                    <c:v>7:35:00</c:v>
                  </c:pt>
                  <c:pt idx="972">
                    <c:v>7:36:00</c:v>
                  </c:pt>
                  <c:pt idx="973">
                    <c:v>7:37:00</c:v>
                  </c:pt>
                  <c:pt idx="974">
                    <c:v>7:39:00</c:v>
                  </c:pt>
                  <c:pt idx="975">
                    <c:v>7:40:00</c:v>
                  </c:pt>
                  <c:pt idx="976">
                    <c:v>7:41:00</c:v>
                  </c:pt>
                  <c:pt idx="977">
                    <c:v>7:42:00</c:v>
                  </c:pt>
                  <c:pt idx="978">
                    <c:v>7:43:00</c:v>
                  </c:pt>
                  <c:pt idx="979">
                    <c:v>7:44:00</c:v>
                  </c:pt>
                  <c:pt idx="980">
                    <c:v>7:45:00</c:v>
                  </c:pt>
                  <c:pt idx="981">
                    <c:v>7:46:00</c:v>
                  </c:pt>
                  <c:pt idx="982">
                    <c:v>7:47:00</c:v>
                  </c:pt>
                  <c:pt idx="983">
                    <c:v>7:49:00</c:v>
                  </c:pt>
                  <c:pt idx="984">
                    <c:v>7:50:00</c:v>
                  </c:pt>
                  <c:pt idx="985">
                    <c:v>7:51:00</c:v>
                  </c:pt>
                  <c:pt idx="986">
                    <c:v>7:52:00</c:v>
                  </c:pt>
                  <c:pt idx="987">
                    <c:v>7:53:00</c:v>
                  </c:pt>
                  <c:pt idx="988">
                    <c:v>7:54:00</c:v>
                  </c:pt>
                  <c:pt idx="989">
                    <c:v>7:55:00</c:v>
                  </c:pt>
                  <c:pt idx="990">
                    <c:v>7:56:00</c:v>
                  </c:pt>
                  <c:pt idx="991">
                    <c:v>7:57:00</c:v>
                  </c:pt>
                  <c:pt idx="992">
                    <c:v>7:58:00</c:v>
                  </c:pt>
                  <c:pt idx="993">
                    <c:v>7:59:00</c:v>
                  </c:pt>
                  <c:pt idx="994">
                    <c:v>8:00:00</c:v>
                  </c:pt>
                  <c:pt idx="995">
                    <c:v>8:02:00</c:v>
                  </c:pt>
                  <c:pt idx="996">
                    <c:v>8:03:00</c:v>
                  </c:pt>
                  <c:pt idx="997">
                    <c:v>8:04:00</c:v>
                  </c:pt>
                  <c:pt idx="998">
                    <c:v>8:05:00</c:v>
                  </c:pt>
                  <c:pt idx="999">
                    <c:v>8:06:00</c:v>
                  </c:pt>
                  <c:pt idx="1000">
                    <c:v>8:07:00</c:v>
                  </c:pt>
                  <c:pt idx="1001">
                    <c:v>8:09:00</c:v>
                  </c:pt>
                  <c:pt idx="1002">
                    <c:v>8:10:00</c:v>
                  </c:pt>
                  <c:pt idx="1003">
                    <c:v>8:11:00</c:v>
                  </c:pt>
                  <c:pt idx="1004">
                    <c:v>8:12:00</c:v>
                  </c:pt>
                  <c:pt idx="1005">
                    <c:v>8:13:00</c:v>
                  </c:pt>
                  <c:pt idx="1006">
                    <c:v>8:14:00</c:v>
                  </c:pt>
                  <c:pt idx="1007">
                    <c:v>8:16:00</c:v>
                  </c:pt>
                  <c:pt idx="1008">
                    <c:v>8:17:00</c:v>
                  </c:pt>
                  <c:pt idx="1009">
                    <c:v>8:18:00</c:v>
                  </c:pt>
                  <c:pt idx="1010">
                    <c:v>8:19:00</c:v>
                  </c:pt>
                  <c:pt idx="1011">
                    <c:v>8:20:00</c:v>
                  </c:pt>
                  <c:pt idx="1012">
                    <c:v>8:21:00</c:v>
                  </c:pt>
                  <c:pt idx="1013">
                    <c:v>8:22:00</c:v>
                  </c:pt>
                  <c:pt idx="1014">
                    <c:v>8:23:00</c:v>
                  </c:pt>
                  <c:pt idx="1015">
                    <c:v>8:24:00</c:v>
                  </c:pt>
                  <c:pt idx="1016">
                    <c:v>8:25:00</c:v>
                  </c:pt>
                  <c:pt idx="1017">
                    <c:v>8:26:00</c:v>
                  </c:pt>
                  <c:pt idx="1018">
                    <c:v>8:27:00</c:v>
                  </c:pt>
                  <c:pt idx="1019">
                    <c:v>8:29:00</c:v>
                  </c:pt>
                  <c:pt idx="1020">
                    <c:v>8:30:00</c:v>
                  </c:pt>
                  <c:pt idx="1021">
                    <c:v>8:31:00</c:v>
                  </c:pt>
                  <c:pt idx="1022">
                    <c:v>8:32:00</c:v>
                  </c:pt>
                  <c:pt idx="1023">
                    <c:v>8:33:00</c:v>
                  </c:pt>
                  <c:pt idx="1024">
                    <c:v>8:34:00</c:v>
                  </c:pt>
                  <c:pt idx="1025">
                    <c:v>8:35:00</c:v>
                  </c:pt>
                  <c:pt idx="1026">
                    <c:v>8:36:00</c:v>
                  </c:pt>
                  <c:pt idx="1027">
                    <c:v>8:37:00</c:v>
                  </c:pt>
                  <c:pt idx="1028">
                    <c:v>8:38:00</c:v>
                  </c:pt>
                  <c:pt idx="1029">
                    <c:v>8:39:00</c:v>
                  </c:pt>
                  <c:pt idx="1030">
                    <c:v>8:40:00</c:v>
                  </c:pt>
                  <c:pt idx="1031">
                    <c:v>8:42:00</c:v>
                  </c:pt>
                  <c:pt idx="1032">
                    <c:v>8:43:00</c:v>
                  </c:pt>
                  <c:pt idx="1033">
                    <c:v>8:44:00</c:v>
                  </c:pt>
                  <c:pt idx="1034">
                    <c:v>8:45:00</c:v>
                  </c:pt>
                  <c:pt idx="1035">
                    <c:v>8:46:00</c:v>
                  </c:pt>
                  <c:pt idx="1036">
                    <c:v>8:47:00</c:v>
                  </c:pt>
                  <c:pt idx="1037">
                    <c:v>8:48:00</c:v>
                  </c:pt>
                  <c:pt idx="1038">
                    <c:v>8:49:00</c:v>
                  </c:pt>
                  <c:pt idx="1039">
                    <c:v>8:50:00</c:v>
                  </c:pt>
                  <c:pt idx="1040">
                    <c:v>8:51:00</c:v>
                  </c:pt>
                  <c:pt idx="1041">
                    <c:v>8:52:00</c:v>
                  </c:pt>
                  <c:pt idx="1042">
                    <c:v>8:53:00</c:v>
                  </c:pt>
                  <c:pt idx="1043">
                    <c:v>8:55:00</c:v>
                  </c:pt>
                  <c:pt idx="1044">
                    <c:v>8:56:00</c:v>
                  </c:pt>
                  <c:pt idx="1045">
                    <c:v>8:57:00</c:v>
                  </c:pt>
                  <c:pt idx="1046">
                    <c:v>8:58:00</c:v>
                  </c:pt>
                  <c:pt idx="1047">
                    <c:v>8:59:00</c:v>
                  </c:pt>
                  <c:pt idx="1048">
                    <c:v>9:00:00</c:v>
                  </c:pt>
                  <c:pt idx="1049">
                    <c:v>9:01:00</c:v>
                  </c:pt>
                  <c:pt idx="1050">
                    <c:v>9:02:00</c:v>
                  </c:pt>
                  <c:pt idx="1051">
                    <c:v>9:03:00</c:v>
                  </c:pt>
                  <c:pt idx="1052">
                    <c:v>9:04:00</c:v>
                  </c:pt>
                  <c:pt idx="1053">
                    <c:v>9:05:00</c:v>
                  </c:pt>
                  <c:pt idx="1054">
                    <c:v>9:06:00</c:v>
                  </c:pt>
                  <c:pt idx="1055">
                    <c:v>9:08:00</c:v>
                  </c:pt>
                  <c:pt idx="1056">
                    <c:v>9:09:00</c:v>
                  </c:pt>
                  <c:pt idx="1057">
                    <c:v>9:10:00</c:v>
                  </c:pt>
                </c:lvl>
                <c:lvl>
                  <c:pt idx="0">
                    <c:v>29/7/15</c:v>
                  </c:pt>
                  <c:pt idx="1">
                    <c:v>29/7/15</c:v>
                  </c:pt>
                  <c:pt idx="2">
                    <c:v>29/7/15</c:v>
                  </c:pt>
                  <c:pt idx="3">
                    <c:v>29/7/15</c:v>
                  </c:pt>
                  <c:pt idx="4">
                    <c:v>29/7/15</c:v>
                  </c:pt>
                  <c:pt idx="5">
                    <c:v>29/7/15</c:v>
                  </c:pt>
                  <c:pt idx="6">
                    <c:v>29/7/15</c:v>
                  </c:pt>
                  <c:pt idx="7">
                    <c:v>29/7/15</c:v>
                  </c:pt>
                  <c:pt idx="8">
                    <c:v>29/7/15</c:v>
                  </c:pt>
                  <c:pt idx="9">
                    <c:v>29/7/15</c:v>
                  </c:pt>
                  <c:pt idx="10">
                    <c:v>29/7/15</c:v>
                  </c:pt>
                  <c:pt idx="11">
                    <c:v>29/7/15</c:v>
                  </c:pt>
                  <c:pt idx="12">
                    <c:v>29/7/15</c:v>
                  </c:pt>
                  <c:pt idx="13">
                    <c:v>29/7/15</c:v>
                  </c:pt>
                  <c:pt idx="14">
                    <c:v>29/7/15</c:v>
                  </c:pt>
                  <c:pt idx="15">
                    <c:v>29/7/15</c:v>
                  </c:pt>
                  <c:pt idx="16">
                    <c:v>29/7/15</c:v>
                  </c:pt>
                  <c:pt idx="17">
                    <c:v>29/7/15</c:v>
                  </c:pt>
                  <c:pt idx="18">
                    <c:v>29/7/15</c:v>
                  </c:pt>
                  <c:pt idx="19">
                    <c:v>29/7/15</c:v>
                  </c:pt>
                  <c:pt idx="20">
                    <c:v>29/7/15</c:v>
                  </c:pt>
                  <c:pt idx="21">
                    <c:v>29/7/15</c:v>
                  </c:pt>
                  <c:pt idx="22">
                    <c:v>29/7/15</c:v>
                  </c:pt>
                  <c:pt idx="23">
                    <c:v>29/7/15</c:v>
                  </c:pt>
                  <c:pt idx="24">
                    <c:v>29/7/15</c:v>
                  </c:pt>
                  <c:pt idx="25">
                    <c:v>29/7/15</c:v>
                  </c:pt>
                  <c:pt idx="26">
                    <c:v>29/7/15</c:v>
                  </c:pt>
                  <c:pt idx="27">
                    <c:v>29/7/15</c:v>
                  </c:pt>
                  <c:pt idx="28">
                    <c:v>29/7/15</c:v>
                  </c:pt>
                  <c:pt idx="29">
                    <c:v>29/7/15</c:v>
                  </c:pt>
                  <c:pt idx="30">
                    <c:v>29/7/15</c:v>
                  </c:pt>
                  <c:pt idx="31">
                    <c:v>29/7/15</c:v>
                  </c:pt>
                  <c:pt idx="32">
                    <c:v>29/7/15</c:v>
                  </c:pt>
                  <c:pt idx="33">
                    <c:v>29/7/15</c:v>
                  </c:pt>
                  <c:pt idx="34">
                    <c:v>29/7/15</c:v>
                  </c:pt>
                  <c:pt idx="35">
                    <c:v>29/7/15</c:v>
                  </c:pt>
                  <c:pt idx="36">
                    <c:v>29/7/15</c:v>
                  </c:pt>
                  <c:pt idx="37">
                    <c:v>29/7/15</c:v>
                  </c:pt>
                  <c:pt idx="38">
                    <c:v>29/7/15</c:v>
                  </c:pt>
                  <c:pt idx="39">
                    <c:v>29/7/15</c:v>
                  </c:pt>
                  <c:pt idx="40">
                    <c:v>29/7/15</c:v>
                  </c:pt>
                  <c:pt idx="41">
                    <c:v>29/7/15</c:v>
                  </c:pt>
                  <c:pt idx="42">
                    <c:v>29/7/15</c:v>
                  </c:pt>
                  <c:pt idx="43">
                    <c:v>29/7/15</c:v>
                  </c:pt>
                  <c:pt idx="44">
                    <c:v>29/7/15</c:v>
                  </c:pt>
                  <c:pt idx="45">
                    <c:v>29/7/15</c:v>
                  </c:pt>
                  <c:pt idx="46">
                    <c:v>29/7/15</c:v>
                  </c:pt>
                  <c:pt idx="47">
                    <c:v>29/7/15</c:v>
                  </c:pt>
                  <c:pt idx="48">
                    <c:v>29/7/15</c:v>
                  </c:pt>
                  <c:pt idx="49">
                    <c:v>29/7/15</c:v>
                  </c:pt>
                  <c:pt idx="50">
                    <c:v>29/7/15</c:v>
                  </c:pt>
                  <c:pt idx="51">
                    <c:v>29/7/15</c:v>
                  </c:pt>
                  <c:pt idx="52">
                    <c:v>29/7/15</c:v>
                  </c:pt>
                  <c:pt idx="53">
                    <c:v>29/7/15</c:v>
                  </c:pt>
                  <c:pt idx="54">
                    <c:v>29/7/15</c:v>
                  </c:pt>
                  <c:pt idx="55">
                    <c:v>29/7/15</c:v>
                  </c:pt>
                  <c:pt idx="56">
                    <c:v>29/7/15</c:v>
                  </c:pt>
                  <c:pt idx="57">
                    <c:v>29/7/15</c:v>
                  </c:pt>
                  <c:pt idx="58">
                    <c:v>29/7/15</c:v>
                  </c:pt>
                  <c:pt idx="59">
                    <c:v>29/7/15</c:v>
                  </c:pt>
                  <c:pt idx="60">
                    <c:v>29/7/15</c:v>
                  </c:pt>
                  <c:pt idx="61">
                    <c:v>29/7/15</c:v>
                  </c:pt>
                  <c:pt idx="62">
                    <c:v>29/7/15</c:v>
                  </c:pt>
                  <c:pt idx="63">
                    <c:v>29/7/15</c:v>
                  </c:pt>
                  <c:pt idx="64">
                    <c:v>29/7/15</c:v>
                  </c:pt>
                  <c:pt idx="65">
                    <c:v>29/7/15</c:v>
                  </c:pt>
                  <c:pt idx="66">
                    <c:v>29/7/15</c:v>
                  </c:pt>
                  <c:pt idx="67">
                    <c:v>29/7/15</c:v>
                  </c:pt>
                  <c:pt idx="68">
                    <c:v>29/7/15</c:v>
                  </c:pt>
                  <c:pt idx="69">
                    <c:v>29/7/15</c:v>
                  </c:pt>
                  <c:pt idx="70">
                    <c:v>29/7/15</c:v>
                  </c:pt>
                  <c:pt idx="71">
                    <c:v>29/7/15</c:v>
                  </c:pt>
                  <c:pt idx="72">
                    <c:v>29/7/15</c:v>
                  </c:pt>
                  <c:pt idx="73">
                    <c:v>29/7/15</c:v>
                  </c:pt>
                  <c:pt idx="74">
                    <c:v>29/7/15</c:v>
                  </c:pt>
                  <c:pt idx="75">
                    <c:v>29/7/15</c:v>
                  </c:pt>
                  <c:pt idx="76">
                    <c:v>29/7/15</c:v>
                  </c:pt>
                  <c:pt idx="77">
                    <c:v>29/7/15</c:v>
                  </c:pt>
                  <c:pt idx="78">
                    <c:v>29/7/15</c:v>
                  </c:pt>
                  <c:pt idx="79">
                    <c:v>29/7/15</c:v>
                  </c:pt>
                  <c:pt idx="80">
                    <c:v>29/7/15</c:v>
                  </c:pt>
                  <c:pt idx="81">
                    <c:v>29/7/15</c:v>
                  </c:pt>
                  <c:pt idx="82">
                    <c:v>29/7/15</c:v>
                  </c:pt>
                  <c:pt idx="83">
                    <c:v>29/7/15</c:v>
                  </c:pt>
                  <c:pt idx="84">
                    <c:v>29/7/15</c:v>
                  </c:pt>
                  <c:pt idx="85">
                    <c:v>29/7/15</c:v>
                  </c:pt>
                  <c:pt idx="86">
                    <c:v>29/7/15</c:v>
                  </c:pt>
                  <c:pt idx="87">
                    <c:v>29/7/15</c:v>
                  </c:pt>
                  <c:pt idx="88">
                    <c:v>29/7/15</c:v>
                  </c:pt>
                  <c:pt idx="89">
                    <c:v>29/7/15</c:v>
                  </c:pt>
                  <c:pt idx="90">
                    <c:v>29/7/15</c:v>
                  </c:pt>
                  <c:pt idx="91">
                    <c:v>29/7/15</c:v>
                  </c:pt>
                  <c:pt idx="92">
                    <c:v>29/7/15</c:v>
                  </c:pt>
                  <c:pt idx="93">
                    <c:v>29/7/15</c:v>
                  </c:pt>
                  <c:pt idx="94">
                    <c:v>29/7/15</c:v>
                  </c:pt>
                  <c:pt idx="95">
                    <c:v>29/7/15</c:v>
                  </c:pt>
                  <c:pt idx="96">
                    <c:v>29/7/15</c:v>
                  </c:pt>
                  <c:pt idx="97">
                    <c:v>29/7/15</c:v>
                  </c:pt>
                  <c:pt idx="98">
                    <c:v>29/7/15</c:v>
                  </c:pt>
                  <c:pt idx="99">
                    <c:v>29/7/15</c:v>
                  </c:pt>
                  <c:pt idx="100">
                    <c:v>29/7/15</c:v>
                  </c:pt>
                  <c:pt idx="101">
                    <c:v>29/7/15</c:v>
                  </c:pt>
                  <c:pt idx="102">
                    <c:v>29/7/15</c:v>
                  </c:pt>
                  <c:pt idx="103">
                    <c:v>29/7/15</c:v>
                  </c:pt>
                  <c:pt idx="104">
                    <c:v>29/7/15</c:v>
                  </c:pt>
                  <c:pt idx="105">
                    <c:v>29/7/15</c:v>
                  </c:pt>
                  <c:pt idx="106">
                    <c:v>29/7/15</c:v>
                  </c:pt>
                  <c:pt idx="107">
                    <c:v>29/7/15</c:v>
                  </c:pt>
                  <c:pt idx="108">
                    <c:v>29/7/15</c:v>
                  </c:pt>
                  <c:pt idx="109">
                    <c:v>29/7/15</c:v>
                  </c:pt>
                  <c:pt idx="110">
                    <c:v>29/7/15</c:v>
                  </c:pt>
                  <c:pt idx="111">
                    <c:v>29/7/15</c:v>
                  </c:pt>
                  <c:pt idx="112">
                    <c:v>29/7/15</c:v>
                  </c:pt>
                  <c:pt idx="113">
                    <c:v>29/7/15</c:v>
                  </c:pt>
                  <c:pt idx="114">
                    <c:v>29/7/15</c:v>
                  </c:pt>
                  <c:pt idx="115">
                    <c:v>29/7/15</c:v>
                  </c:pt>
                  <c:pt idx="116">
                    <c:v>29/7/15</c:v>
                  </c:pt>
                  <c:pt idx="117">
                    <c:v>29/7/15</c:v>
                  </c:pt>
                  <c:pt idx="118">
                    <c:v>29/7/15</c:v>
                  </c:pt>
                  <c:pt idx="119">
                    <c:v>29/7/15</c:v>
                  </c:pt>
                  <c:pt idx="120">
                    <c:v>29/7/15</c:v>
                  </c:pt>
                  <c:pt idx="121">
                    <c:v>29/7/15</c:v>
                  </c:pt>
                  <c:pt idx="122">
                    <c:v>29/7/15</c:v>
                  </c:pt>
                  <c:pt idx="123">
                    <c:v>29/7/15</c:v>
                  </c:pt>
                  <c:pt idx="124">
                    <c:v>29/7/15</c:v>
                  </c:pt>
                  <c:pt idx="125">
                    <c:v>29/7/15</c:v>
                  </c:pt>
                  <c:pt idx="126">
                    <c:v>29/7/15</c:v>
                  </c:pt>
                  <c:pt idx="127">
                    <c:v>29/7/15</c:v>
                  </c:pt>
                  <c:pt idx="128">
                    <c:v>29/7/15</c:v>
                  </c:pt>
                  <c:pt idx="129">
                    <c:v>29/7/15</c:v>
                  </c:pt>
                  <c:pt idx="130">
                    <c:v>29/7/15</c:v>
                  </c:pt>
                  <c:pt idx="131">
                    <c:v>29/7/15</c:v>
                  </c:pt>
                  <c:pt idx="132">
                    <c:v>29/7/15</c:v>
                  </c:pt>
                  <c:pt idx="133">
                    <c:v>29/7/15</c:v>
                  </c:pt>
                  <c:pt idx="134">
                    <c:v>29/7/15</c:v>
                  </c:pt>
                  <c:pt idx="135">
                    <c:v>29/7/15</c:v>
                  </c:pt>
                  <c:pt idx="136">
                    <c:v>29/7/15</c:v>
                  </c:pt>
                  <c:pt idx="137">
                    <c:v>29/7/15</c:v>
                  </c:pt>
                  <c:pt idx="138">
                    <c:v>29/7/15</c:v>
                  </c:pt>
                  <c:pt idx="139">
                    <c:v>29/7/15</c:v>
                  </c:pt>
                  <c:pt idx="140">
                    <c:v>29/7/15</c:v>
                  </c:pt>
                  <c:pt idx="141">
                    <c:v>29/7/15</c:v>
                  </c:pt>
                  <c:pt idx="142">
                    <c:v>29/7/15</c:v>
                  </c:pt>
                  <c:pt idx="143">
                    <c:v>29/7/15</c:v>
                  </c:pt>
                  <c:pt idx="144">
                    <c:v>29/7/15</c:v>
                  </c:pt>
                  <c:pt idx="145">
                    <c:v>29/7/15</c:v>
                  </c:pt>
                  <c:pt idx="146">
                    <c:v>29/7/15</c:v>
                  </c:pt>
                  <c:pt idx="147">
                    <c:v>29/7/15</c:v>
                  </c:pt>
                  <c:pt idx="148">
                    <c:v>29/7/15</c:v>
                  </c:pt>
                  <c:pt idx="149">
                    <c:v>29/7/15</c:v>
                  </c:pt>
                  <c:pt idx="150">
                    <c:v>29/7/15</c:v>
                  </c:pt>
                  <c:pt idx="151">
                    <c:v>29/7/15</c:v>
                  </c:pt>
                  <c:pt idx="152">
                    <c:v>29/7/15</c:v>
                  </c:pt>
                  <c:pt idx="153">
                    <c:v>29/7/15</c:v>
                  </c:pt>
                  <c:pt idx="154">
                    <c:v>29/7/15</c:v>
                  </c:pt>
                  <c:pt idx="155">
                    <c:v>29/7/15</c:v>
                  </c:pt>
                  <c:pt idx="156">
                    <c:v>29/7/15</c:v>
                  </c:pt>
                  <c:pt idx="157">
                    <c:v>29/7/15</c:v>
                  </c:pt>
                  <c:pt idx="158">
                    <c:v>29/7/15</c:v>
                  </c:pt>
                  <c:pt idx="159">
                    <c:v>29/7/15</c:v>
                  </c:pt>
                  <c:pt idx="160">
                    <c:v>29/7/15</c:v>
                  </c:pt>
                  <c:pt idx="161">
                    <c:v>29/7/15</c:v>
                  </c:pt>
                  <c:pt idx="162">
                    <c:v>29/7/15</c:v>
                  </c:pt>
                  <c:pt idx="163">
                    <c:v>29/7/15</c:v>
                  </c:pt>
                  <c:pt idx="164">
                    <c:v>29/7/15</c:v>
                  </c:pt>
                  <c:pt idx="165">
                    <c:v>29/7/15</c:v>
                  </c:pt>
                  <c:pt idx="166">
                    <c:v>29/7/15</c:v>
                  </c:pt>
                  <c:pt idx="167">
                    <c:v>29/7/15</c:v>
                  </c:pt>
                  <c:pt idx="168">
                    <c:v>29/7/15</c:v>
                  </c:pt>
                  <c:pt idx="169">
                    <c:v>29/7/15</c:v>
                  </c:pt>
                  <c:pt idx="170">
                    <c:v>29/7/15</c:v>
                  </c:pt>
                  <c:pt idx="171">
                    <c:v>29/7/15</c:v>
                  </c:pt>
                  <c:pt idx="172">
                    <c:v>29/7/15</c:v>
                  </c:pt>
                  <c:pt idx="173">
                    <c:v>29/7/15</c:v>
                  </c:pt>
                  <c:pt idx="174">
                    <c:v>29/7/15</c:v>
                  </c:pt>
                  <c:pt idx="175">
                    <c:v>29/7/15</c:v>
                  </c:pt>
                  <c:pt idx="176">
                    <c:v>29/7/15</c:v>
                  </c:pt>
                  <c:pt idx="177">
                    <c:v>29/7/15</c:v>
                  </c:pt>
                  <c:pt idx="178">
                    <c:v>29/7/15</c:v>
                  </c:pt>
                  <c:pt idx="179">
                    <c:v>29/7/15</c:v>
                  </c:pt>
                  <c:pt idx="180">
                    <c:v>29/7/15</c:v>
                  </c:pt>
                  <c:pt idx="181">
                    <c:v>29/7/15</c:v>
                  </c:pt>
                  <c:pt idx="182">
                    <c:v>29/7/15</c:v>
                  </c:pt>
                  <c:pt idx="183">
                    <c:v>29/7/15</c:v>
                  </c:pt>
                  <c:pt idx="184">
                    <c:v>29/7/15</c:v>
                  </c:pt>
                  <c:pt idx="185">
                    <c:v>29/7/15</c:v>
                  </c:pt>
                  <c:pt idx="186">
                    <c:v>29/7/15</c:v>
                  </c:pt>
                  <c:pt idx="187">
                    <c:v>29/7/15</c:v>
                  </c:pt>
                  <c:pt idx="188">
                    <c:v>29/7/15</c:v>
                  </c:pt>
                  <c:pt idx="189">
                    <c:v>29/7/15</c:v>
                  </c:pt>
                  <c:pt idx="190">
                    <c:v>29/7/15</c:v>
                  </c:pt>
                  <c:pt idx="191">
                    <c:v>29/7/15</c:v>
                  </c:pt>
                  <c:pt idx="192">
                    <c:v>29/7/15</c:v>
                  </c:pt>
                  <c:pt idx="193">
                    <c:v>29/7/15</c:v>
                  </c:pt>
                  <c:pt idx="194">
                    <c:v>29/7/15</c:v>
                  </c:pt>
                  <c:pt idx="195">
                    <c:v>29/7/15</c:v>
                  </c:pt>
                  <c:pt idx="196">
                    <c:v>29/7/15</c:v>
                  </c:pt>
                  <c:pt idx="197">
                    <c:v>29/7/15</c:v>
                  </c:pt>
                  <c:pt idx="198">
                    <c:v>29/7/15</c:v>
                  </c:pt>
                  <c:pt idx="199">
                    <c:v>29/7/15</c:v>
                  </c:pt>
                  <c:pt idx="200">
                    <c:v>29/7/15</c:v>
                  </c:pt>
                  <c:pt idx="201">
                    <c:v>29/7/15</c:v>
                  </c:pt>
                  <c:pt idx="202">
                    <c:v>29/7/15</c:v>
                  </c:pt>
                  <c:pt idx="203">
                    <c:v>29/7/15</c:v>
                  </c:pt>
                  <c:pt idx="204">
                    <c:v>29/7/15</c:v>
                  </c:pt>
                  <c:pt idx="205">
                    <c:v>29/7/15</c:v>
                  </c:pt>
                  <c:pt idx="206">
                    <c:v>29/7/15</c:v>
                  </c:pt>
                  <c:pt idx="207">
                    <c:v>29/7/15</c:v>
                  </c:pt>
                  <c:pt idx="208">
                    <c:v>29/7/15</c:v>
                  </c:pt>
                  <c:pt idx="209">
                    <c:v>29/7/15</c:v>
                  </c:pt>
                  <c:pt idx="210">
                    <c:v>29/7/15</c:v>
                  </c:pt>
                  <c:pt idx="211">
                    <c:v>29/7/15</c:v>
                  </c:pt>
                  <c:pt idx="212">
                    <c:v>29/7/15</c:v>
                  </c:pt>
                  <c:pt idx="213">
                    <c:v>29/7/15</c:v>
                  </c:pt>
                  <c:pt idx="214">
                    <c:v>29/7/15</c:v>
                  </c:pt>
                  <c:pt idx="215">
                    <c:v>29/7/15</c:v>
                  </c:pt>
                  <c:pt idx="216">
                    <c:v>29/7/15</c:v>
                  </c:pt>
                  <c:pt idx="217">
                    <c:v>29/7/15</c:v>
                  </c:pt>
                  <c:pt idx="218">
                    <c:v>29/7/15</c:v>
                  </c:pt>
                  <c:pt idx="219">
                    <c:v>29/7/15</c:v>
                  </c:pt>
                  <c:pt idx="220">
                    <c:v>29/7/15</c:v>
                  </c:pt>
                  <c:pt idx="221">
                    <c:v>29/7/15</c:v>
                  </c:pt>
                  <c:pt idx="222">
                    <c:v>29/7/15</c:v>
                  </c:pt>
                  <c:pt idx="223">
                    <c:v>29/7/15</c:v>
                  </c:pt>
                  <c:pt idx="224">
                    <c:v>29/7/15</c:v>
                  </c:pt>
                  <c:pt idx="225">
                    <c:v>29/7/15</c:v>
                  </c:pt>
                  <c:pt idx="226">
                    <c:v>29/7/15</c:v>
                  </c:pt>
                  <c:pt idx="227">
                    <c:v>29/7/15</c:v>
                  </c:pt>
                  <c:pt idx="228">
                    <c:v>29/7/15</c:v>
                  </c:pt>
                  <c:pt idx="229">
                    <c:v>29/7/15</c:v>
                  </c:pt>
                  <c:pt idx="230">
                    <c:v>29/7/15</c:v>
                  </c:pt>
                  <c:pt idx="231">
                    <c:v>29/7/15</c:v>
                  </c:pt>
                  <c:pt idx="232">
                    <c:v>29/7/15</c:v>
                  </c:pt>
                  <c:pt idx="233">
                    <c:v>29/7/15</c:v>
                  </c:pt>
                  <c:pt idx="234">
                    <c:v>29/7/15</c:v>
                  </c:pt>
                  <c:pt idx="235">
                    <c:v>29/7/15</c:v>
                  </c:pt>
                  <c:pt idx="236">
                    <c:v>29/7/15</c:v>
                  </c:pt>
                  <c:pt idx="237">
                    <c:v>29/7/15</c:v>
                  </c:pt>
                  <c:pt idx="238">
                    <c:v>29/7/15</c:v>
                  </c:pt>
                  <c:pt idx="239">
                    <c:v>29/7/15</c:v>
                  </c:pt>
                  <c:pt idx="240">
                    <c:v>29/7/15</c:v>
                  </c:pt>
                  <c:pt idx="241">
                    <c:v>29/7/15</c:v>
                  </c:pt>
                  <c:pt idx="242">
                    <c:v>29/7/15</c:v>
                  </c:pt>
                  <c:pt idx="243">
                    <c:v>29/7/15</c:v>
                  </c:pt>
                  <c:pt idx="244">
                    <c:v>29/7/15</c:v>
                  </c:pt>
                  <c:pt idx="245">
                    <c:v>29/7/15</c:v>
                  </c:pt>
                  <c:pt idx="246">
                    <c:v>29/7/15</c:v>
                  </c:pt>
                  <c:pt idx="247">
                    <c:v>29/7/15</c:v>
                  </c:pt>
                  <c:pt idx="248">
                    <c:v>29/7/15</c:v>
                  </c:pt>
                  <c:pt idx="249">
                    <c:v>29/7/15</c:v>
                  </c:pt>
                  <c:pt idx="250">
                    <c:v>29/7/15</c:v>
                  </c:pt>
                  <c:pt idx="251">
                    <c:v>29/7/15</c:v>
                  </c:pt>
                  <c:pt idx="252">
                    <c:v>29/7/15</c:v>
                  </c:pt>
                  <c:pt idx="253">
                    <c:v>29/7/15</c:v>
                  </c:pt>
                  <c:pt idx="254">
                    <c:v>29/7/15</c:v>
                  </c:pt>
                  <c:pt idx="255">
                    <c:v>29/7/15</c:v>
                  </c:pt>
                  <c:pt idx="256">
                    <c:v>29/7/15</c:v>
                  </c:pt>
                  <c:pt idx="257">
                    <c:v>29/7/15</c:v>
                  </c:pt>
                  <c:pt idx="258">
                    <c:v>29/7/15</c:v>
                  </c:pt>
                  <c:pt idx="259">
                    <c:v>29/7/15</c:v>
                  </c:pt>
                  <c:pt idx="260">
                    <c:v>29/7/15</c:v>
                  </c:pt>
                  <c:pt idx="261">
                    <c:v>29/7/15</c:v>
                  </c:pt>
                  <c:pt idx="262">
                    <c:v>29/7/15</c:v>
                  </c:pt>
                  <c:pt idx="263">
                    <c:v>29/7/15</c:v>
                  </c:pt>
                  <c:pt idx="264">
                    <c:v>29/7/15</c:v>
                  </c:pt>
                  <c:pt idx="265">
                    <c:v>29/7/15</c:v>
                  </c:pt>
                  <c:pt idx="266">
                    <c:v>29/7/15</c:v>
                  </c:pt>
                  <c:pt idx="267">
                    <c:v>29/7/15</c:v>
                  </c:pt>
                  <c:pt idx="268">
                    <c:v>29/7/15</c:v>
                  </c:pt>
                  <c:pt idx="269">
                    <c:v>29/7/15</c:v>
                  </c:pt>
                  <c:pt idx="270">
                    <c:v>29/7/15</c:v>
                  </c:pt>
                  <c:pt idx="271">
                    <c:v>29/7/15</c:v>
                  </c:pt>
                  <c:pt idx="272">
                    <c:v>29/7/15</c:v>
                  </c:pt>
                  <c:pt idx="273">
                    <c:v>29/7/15</c:v>
                  </c:pt>
                  <c:pt idx="274">
                    <c:v>29/7/15</c:v>
                  </c:pt>
                  <c:pt idx="275">
                    <c:v>29/7/15</c:v>
                  </c:pt>
                  <c:pt idx="276">
                    <c:v>29/7/15</c:v>
                  </c:pt>
                  <c:pt idx="277">
                    <c:v>29/7/15</c:v>
                  </c:pt>
                  <c:pt idx="278">
                    <c:v>29/7/15</c:v>
                  </c:pt>
                  <c:pt idx="279">
                    <c:v>29/7/15</c:v>
                  </c:pt>
                  <c:pt idx="280">
                    <c:v>29/7/15</c:v>
                  </c:pt>
                  <c:pt idx="281">
                    <c:v>29/7/15</c:v>
                  </c:pt>
                  <c:pt idx="282">
                    <c:v>29/7/15</c:v>
                  </c:pt>
                  <c:pt idx="283">
                    <c:v>29/7/15</c:v>
                  </c:pt>
                  <c:pt idx="284">
                    <c:v>29/7/15</c:v>
                  </c:pt>
                  <c:pt idx="285">
                    <c:v>29/7/15</c:v>
                  </c:pt>
                  <c:pt idx="286">
                    <c:v>29/7/15</c:v>
                  </c:pt>
                  <c:pt idx="287">
                    <c:v>29/7/15</c:v>
                  </c:pt>
                  <c:pt idx="288">
                    <c:v>29/7/15</c:v>
                  </c:pt>
                  <c:pt idx="289">
                    <c:v>29/7/15</c:v>
                  </c:pt>
                  <c:pt idx="290">
                    <c:v>29/7/15</c:v>
                  </c:pt>
                  <c:pt idx="291">
                    <c:v>29/7/15</c:v>
                  </c:pt>
                  <c:pt idx="292">
                    <c:v>29/7/15</c:v>
                  </c:pt>
                  <c:pt idx="293">
                    <c:v>29/7/15</c:v>
                  </c:pt>
                  <c:pt idx="294">
                    <c:v>29/7/15</c:v>
                  </c:pt>
                  <c:pt idx="295">
                    <c:v>29/7/15</c:v>
                  </c:pt>
                  <c:pt idx="296">
                    <c:v>29/7/15</c:v>
                  </c:pt>
                  <c:pt idx="297">
                    <c:v>29/7/15</c:v>
                  </c:pt>
                  <c:pt idx="298">
                    <c:v>29/7/15</c:v>
                  </c:pt>
                  <c:pt idx="299">
                    <c:v>29/7/15</c:v>
                  </c:pt>
                  <c:pt idx="300">
                    <c:v>29/7/15</c:v>
                  </c:pt>
                  <c:pt idx="301">
                    <c:v>29/7/15</c:v>
                  </c:pt>
                  <c:pt idx="302">
                    <c:v>29/7/15</c:v>
                  </c:pt>
                  <c:pt idx="303">
                    <c:v>29/7/15</c:v>
                  </c:pt>
                  <c:pt idx="304">
                    <c:v>29/7/15</c:v>
                  </c:pt>
                  <c:pt idx="305">
                    <c:v>29/7/15</c:v>
                  </c:pt>
                  <c:pt idx="306">
                    <c:v>29/7/15</c:v>
                  </c:pt>
                  <c:pt idx="307">
                    <c:v>29/7/15</c:v>
                  </c:pt>
                  <c:pt idx="308">
                    <c:v>29/7/15</c:v>
                  </c:pt>
                  <c:pt idx="309">
                    <c:v>29/7/15</c:v>
                  </c:pt>
                  <c:pt idx="310">
                    <c:v>29/7/15</c:v>
                  </c:pt>
                  <c:pt idx="311">
                    <c:v>29/7/15</c:v>
                  </c:pt>
                  <c:pt idx="312">
                    <c:v>29/7/15</c:v>
                  </c:pt>
                  <c:pt idx="313">
                    <c:v>29/7/15</c:v>
                  </c:pt>
                  <c:pt idx="314">
                    <c:v>29/7/15</c:v>
                  </c:pt>
                  <c:pt idx="315">
                    <c:v>29/7/15</c:v>
                  </c:pt>
                  <c:pt idx="316">
                    <c:v>29/7/15</c:v>
                  </c:pt>
                  <c:pt idx="317">
                    <c:v>29/7/15</c:v>
                  </c:pt>
                  <c:pt idx="318">
                    <c:v>29/7/15</c:v>
                  </c:pt>
                  <c:pt idx="319">
                    <c:v>29/7/15</c:v>
                  </c:pt>
                  <c:pt idx="320">
                    <c:v>29/7/15</c:v>
                  </c:pt>
                  <c:pt idx="321">
                    <c:v>29/7/15</c:v>
                  </c:pt>
                  <c:pt idx="322">
                    <c:v>29/7/15</c:v>
                  </c:pt>
                  <c:pt idx="323">
                    <c:v>29/7/15</c:v>
                  </c:pt>
                  <c:pt idx="324">
                    <c:v>29/7/15</c:v>
                  </c:pt>
                  <c:pt idx="325">
                    <c:v>29/7/15</c:v>
                  </c:pt>
                  <c:pt idx="326">
                    <c:v>29/7/15</c:v>
                  </c:pt>
                  <c:pt idx="327">
                    <c:v>29/7/15</c:v>
                  </c:pt>
                  <c:pt idx="328">
                    <c:v>29/7/15</c:v>
                  </c:pt>
                  <c:pt idx="329">
                    <c:v>29/7/15</c:v>
                  </c:pt>
                  <c:pt idx="330">
                    <c:v>29/7/15</c:v>
                  </c:pt>
                  <c:pt idx="331">
                    <c:v>29/7/15</c:v>
                  </c:pt>
                  <c:pt idx="332">
                    <c:v>29/7/15</c:v>
                  </c:pt>
                  <c:pt idx="333">
                    <c:v>29/7/15</c:v>
                  </c:pt>
                  <c:pt idx="334">
                    <c:v>29/7/15</c:v>
                  </c:pt>
                  <c:pt idx="335">
                    <c:v>29/7/15</c:v>
                  </c:pt>
                  <c:pt idx="336">
                    <c:v>29/7/15</c:v>
                  </c:pt>
                  <c:pt idx="337">
                    <c:v>29/7/15</c:v>
                  </c:pt>
                  <c:pt idx="338">
                    <c:v>29/7/15</c:v>
                  </c:pt>
                  <c:pt idx="339">
                    <c:v>29/7/15</c:v>
                  </c:pt>
                  <c:pt idx="340">
                    <c:v>29/7/15</c:v>
                  </c:pt>
                  <c:pt idx="341">
                    <c:v>29/7/15</c:v>
                  </c:pt>
                  <c:pt idx="342">
                    <c:v>29/7/15</c:v>
                  </c:pt>
                  <c:pt idx="343">
                    <c:v>29/7/15</c:v>
                  </c:pt>
                  <c:pt idx="344">
                    <c:v>29/7/15</c:v>
                  </c:pt>
                  <c:pt idx="345">
                    <c:v>29/7/15</c:v>
                  </c:pt>
                  <c:pt idx="346">
                    <c:v>29/7/15</c:v>
                  </c:pt>
                  <c:pt idx="347">
                    <c:v>29/7/15</c:v>
                  </c:pt>
                  <c:pt idx="348">
                    <c:v>29/7/15</c:v>
                  </c:pt>
                  <c:pt idx="349">
                    <c:v>29/7/15</c:v>
                  </c:pt>
                  <c:pt idx="350">
                    <c:v>29/7/15</c:v>
                  </c:pt>
                  <c:pt idx="351">
                    <c:v>29/7/15</c:v>
                  </c:pt>
                  <c:pt idx="352">
                    <c:v>29/7/15</c:v>
                  </c:pt>
                  <c:pt idx="353">
                    <c:v>29/7/15</c:v>
                  </c:pt>
                  <c:pt idx="354">
                    <c:v>29/7/15</c:v>
                  </c:pt>
                  <c:pt idx="355">
                    <c:v>29/7/15</c:v>
                  </c:pt>
                  <c:pt idx="356">
                    <c:v>29/7/15</c:v>
                  </c:pt>
                  <c:pt idx="357">
                    <c:v>29/7/15</c:v>
                  </c:pt>
                  <c:pt idx="358">
                    <c:v>29/7/15</c:v>
                  </c:pt>
                  <c:pt idx="359">
                    <c:v>29/7/15</c:v>
                  </c:pt>
                  <c:pt idx="360">
                    <c:v>29/7/15</c:v>
                  </c:pt>
                  <c:pt idx="361">
                    <c:v>29/7/15</c:v>
                  </c:pt>
                  <c:pt idx="362">
                    <c:v>29/7/15</c:v>
                  </c:pt>
                  <c:pt idx="363">
                    <c:v>29/7/15</c:v>
                  </c:pt>
                  <c:pt idx="364">
                    <c:v>29/7/15</c:v>
                  </c:pt>
                  <c:pt idx="365">
                    <c:v>29/7/15</c:v>
                  </c:pt>
                  <c:pt idx="366">
                    <c:v>29/7/15</c:v>
                  </c:pt>
                  <c:pt idx="367">
                    <c:v>29/7/15</c:v>
                  </c:pt>
                  <c:pt idx="368">
                    <c:v>29/7/15</c:v>
                  </c:pt>
                  <c:pt idx="369">
                    <c:v>29/7/15</c:v>
                  </c:pt>
                  <c:pt idx="370">
                    <c:v>29/7/15</c:v>
                  </c:pt>
                  <c:pt idx="371">
                    <c:v>29/7/15</c:v>
                  </c:pt>
                  <c:pt idx="372">
                    <c:v>29/7/15</c:v>
                  </c:pt>
                  <c:pt idx="373">
                    <c:v>29/7/15</c:v>
                  </c:pt>
                  <c:pt idx="374">
                    <c:v>29/7/15</c:v>
                  </c:pt>
                  <c:pt idx="375">
                    <c:v>29/7/15</c:v>
                  </c:pt>
                  <c:pt idx="376">
                    <c:v>29/7/15</c:v>
                  </c:pt>
                  <c:pt idx="377">
                    <c:v>29/7/15</c:v>
                  </c:pt>
                  <c:pt idx="378">
                    <c:v>29/7/15</c:v>
                  </c:pt>
                  <c:pt idx="379">
                    <c:v>29/7/15</c:v>
                  </c:pt>
                  <c:pt idx="380">
                    <c:v>29/7/15</c:v>
                  </c:pt>
                  <c:pt idx="381">
                    <c:v>29/7/15</c:v>
                  </c:pt>
                  <c:pt idx="382">
                    <c:v>29/7/15</c:v>
                  </c:pt>
                  <c:pt idx="383">
                    <c:v>29/7/15</c:v>
                  </c:pt>
                  <c:pt idx="384">
                    <c:v>29/7/15</c:v>
                  </c:pt>
                  <c:pt idx="385">
                    <c:v>29/7/15</c:v>
                  </c:pt>
                  <c:pt idx="386">
                    <c:v>29/7/15</c:v>
                  </c:pt>
                  <c:pt idx="387">
                    <c:v>29/7/15</c:v>
                  </c:pt>
                  <c:pt idx="388">
                    <c:v>29/7/15</c:v>
                  </c:pt>
                  <c:pt idx="389">
                    <c:v>29/7/15</c:v>
                  </c:pt>
                  <c:pt idx="390">
                    <c:v>29/7/15</c:v>
                  </c:pt>
                  <c:pt idx="391">
                    <c:v>29/7/15</c:v>
                  </c:pt>
                  <c:pt idx="392">
                    <c:v>29/7/15</c:v>
                  </c:pt>
                  <c:pt idx="393">
                    <c:v>29/7/15</c:v>
                  </c:pt>
                  <c:pt idx="394">
                    <c:v>29/7/15</c:v>
                  </c:pt>
                  <c:pt idx="395">
                    <c:v>29/7/15</c:v>
                  </c:pt>
                  <c:pt idx="396">
                    <c:v>29/7/15</c:v>
                  </c:pt>
                  <c:pt idx="397">
                    <c:v>29/7/15</c:v>
                  </c:pt>
                  <c:pt idx="398">
                    <c:v>29/7/15</c:v>
                  </c:pt>
                  <c:pt idx="399">
                    <c:v>29/7/15</c:v>
                  </c:pt>
                  <c:pt idx="400">
                    <c:v>29/7/15</c:v>
                  </c:pt>
                  <c:pt idx="401">
                    <c:v>29/7/15</c:v>
                  </c:pt>
                  <c:pt idx="402">
                    <c:v>29/7/15</c:v>
                  </c:pt>
                  <c:pt idx="403">
                    <c:v>29/7/15</c:v>
                  </c:pt>
                  <c:pt idx="404">
                    <c:v>29/7/15</c:v>
                  </c:pt>
                  <c:pt idx="405">
                    <c:v>29/7/15</c:v>
                  </c:pt>
                  <c:pt idx="406">
                    <c:v>29/7/15</c:v>
                  </c:pt>
                  <c:pt idx="407">
                    <c:v>29/7/15</c:v>
                  </c:pt>
                  <c:pt idx="408">
                    <c:v>29/7/15</c:v>
                  </c:pt>
                  <c:pt idx="409">
                    <c:v>29/7/15</c:v>
                  </c:pt>
                  <c:pt idx="410">
                    <c:v>29/7/15</c:v>
                  </c:pt>
                  <c:pt idx="411">
                    <c:v>29/7/15</c:v>
                  </c:pt>
                  <c:pt idx="412">
                    <c:v>29/7/15</c:v>
                  </c:pt>
                  <c:pt idx="413">
                    <c:v>29/7/15</c:v>
                  </c:pt>
                  <c:pt idx="414">
                    <c:v>29/7/15</c:v>
                  </c:pt>
                  <c:pt idx="415">
                    <c:v>29/7/15</c:v>
                  </c:pt>
                  <c:pt idx="416">
                    <c:v>29/7/15</c:v>
                  </c:pt>
                  <c:pt idx="417">
                    <c:v>29/7/15</c:v>
                  </c:pt>
                  <c:pt idx="418">
                    <c:v>29/7/15</c:v>
                  </c:pt>
                  <c:pt idx="419">
                    <c:v>29/7/15</c:v>
                  </c:pt>
                  <c:pt idx="420">
                    <c:v>29/7/15</c:v>
                  </c:pt>
                  <c:pt idx="421">
                    <c:v>29/7/15</c:v>
                  </c:pt>
                  <c:pt idx="422">
                    <c:v>29/7/15</c:v>
                  </c:pt>
                  <c:pt idx="423">
                    <c:v>29/7/15</c:v>
                  </c:pt>
                  <c:pt idx="424">
                    <c:v>29/7/15</c:v>
                  </c:pt>
                  <c:pt idx="425">
                    <c:v>29/7/15</c:v>
                  </c:pt>
                  <c:pt idx="426">
                    <c:v>29/7/15</c:v>
                  </c:pt>
                  <c:pt idx="427">
                    <c:v>29/7/15</c:v>
                  </c:pt>
                  <c:pt idx="428">
                    <c:v>29/7/15</c:v>
                  </c:pt>
                  <c:pt idx="429">
                    <c:v>29/7/15</c:v>
                  </c:pt>
                  <c:pt idx="430">
                    <c:v>29/7/15</c:v>
                  </c:pt>
                  <c:pt idx="431">
                    <c:v>29/7/15</c:v>
                  </c:pt>
                  <c:pt idx="432">
                    <c:v>29/7/15</c:v>
                  </c:pt>
                  <c:pt idx="433">
                    <c:v>29/7/15</c:v>
                  </c:pt>
                  <c:pt idx="434">
                    <c:v>29/7/15</c:v>
                  </c:pt>
                  <c:pt idx="435">
                    <c:v>29/7/15</c:v>
                  </c:pt>
                  <c:pt idx="436">
                    <c:v>29/7/15</c:v>
                  </c:pt>
                  <c:pt idx="437">
                    <c:v>29/7/15</c:v>
                  </c:pt>
                  <c:pt idx="438">
                    <c:v>29/7/15</c:v>
                  </c:pt>
                  <c:pt idx="439">
                    <c:v>29/7/15</c:v>
                  </c:pt>
                  <c:pt idx="440">
                    <c:v>29/7/15</c:v>
                  </c:pt>
                  <c:pt idx="441">
                    <c:v>29/7/15</c:v>
                  </c:pt>
                  <c:pt idx="442">
                    <c:v>29/7/15</c:v>
                  </c:pt>
                  <c:pt idx="443">
                    <c:v>29/7/15</c:v>
                  </c:pt>
                  <c:pt idx="444">
                    <c:v>29/7/15</c:v>
                  </c:pt>
                  <c:pt idx="445">
                    <c:v>29/7/15</c:v>
                  </c:pt>
                  <c:pt idx="446">
                    <c:v>29/7/15</c:v>
                  </c:pt>
                  <c:pt idx="447">
                    <c:v>29/7/15</c:v>
                  </c:pt>
                  <c:pt idx="448">
                    <c:v>29/7/15</c:v>
                  </c:pt>
                  <c:pt idx="449">
                    <c:v>29/7/15</c:v>
                  </c:pt>
                  <c:pt idx="450">
                    <c:v>29/7/15</c:v>
                  </c:pt>
                  <c:pt idx="451">
                    <c:v>29/7/15</c:v>
                  </c:pt>
                  <c:pt idx="452">
                    <c:v>29/7/15</c:v>
                  </c:pt>
                  <c:pt idx="453">
                    <c:v>29/7/15</c:v>
                  </c:pt>
                  <c:pt idx="454">
                    <c:v>29/7/15</c:v>
                  </c:pt>
                  <c:pt idx="455">
                    <c:v>29/7/15</c:v>
                  </c:pt>
                  <c:pt idx="456">
                    <c:v>29/7/15</c:v>
                  </c:pt>
                  <c:pt idx="457">
                    <c:v>29/7/15</c:v>
                  </c:pt>
                  <c:pt idx="458">
                    <c:v>29/7/15</c:v>
                  </c:pt>
                  <c:pt idx="459">
                    <c:v>29/7/15</c:v>
                  </c:pt>
                  <c:pt idx="460">
                    <c:v>29/7/15</c:v>
                  </c:pt>
                  <c:pt idx="461">
                    <c:v>29/7/15</c:v>
                  </c:pt>
                  <c:pt idx="462">
                    <c:v>29/7/15</c:v>
                  </c:pt>
                  <c:pt idx="463">
                    <c:v>29/7/15</c:v>
                  </c:pt>
                  <c:pt idx="464">
                    <c:v>29/7/15</c:v>
                  </c:pt>
                  <c:pt idx="465">
                    <c:v>29/7/15</c:v>
                  </c:pt>
                  <c:pt idx="466">
                    <c:v>29/7/15</c:v>
                  </c:pt>
                  <c:pt idx="467">
                    <c:v>29/7/15</c:v>
                  </c:pt>
                  <c:pt idx="468">
                    <c:v>29/7/15</c:v>
                  </c:pt>
                  <c:pt idx="469">
                    <c:v>29/7/15</c:v>
                  </c:pt>
                  <c:pt idx="470">
                    <c:v>29/7/15</c:v>
                  </c:pt>
                  <c:pt idx="471">
                    <c:v>29/7/15</c:v>
                  </c:pt>
                  <c:pt idx="472">
                    <c:v>29/7/15</c:v>
                  </c:pt>
                  <c:pt idx="473">
                    <c:v>29/7/15</c:v>
                  </c:pt>
                  <c:pt idx="474">
                    <c:v>29/7/15</c:v>
                  </c:pt>
                  <c:pt idx="475">
                    <c:v>29/7/15</c:v>
                  </c:pt>
                  <c:pt idx="476">
                    <c:v>29/7/15</c:v>
                  </c:pt>
                  <c:pt idx="477">
                    <c:v>29/7/15</c:v>
                  </c:pt>
                  <c:pt idx="478">
                    <c:v>29/7/15</c:v>
                  </c:pt>
                  <c:pt idx="479">
                    <c:v>29/7/15</c:v>
                  </c:pt>
                  <c:pt idx="480">
                    <c:v>29/7/15</c:v>
                  </c:pt>
                  <c:pt idx="481">
                    <c:v>29/7/15</c:v>
                  </c:pt>
                  <c:pt idx="482">
                    <c:v>29/7/15</c:v>
                  </c:pt>
                  <c:pt idx="483">
                    <c:v>29/7/15</c:v>
                  </c:pt>
                  <c:pt idx="484">
                    <c:v>29/7/15</c:v>
                  </c:pt>
                  <c:pt idx="485">
                    <c:v>29/7/15</c:v>
                  </c:pt>
                  <c:pt idx="486">
                    <c:v>29/7/15</c:v>
                  </c:pt>
                  <c:pt idx="487">
                    <c:v>29/7/15</c:v>
                  </c:pt>
                  <c:pt idx="488">
                    <c:v>29/7/15</c:v>
                  </c:pt>
                  <c:pt idx="489">
                    <c:v>29/7/15</c:v>
                  </c:pt>
                  <c:pt idx="490">
                    <c:v>29/7/15</c:v>
                  </c:pt>
                  <c:pt idx="491">
                    <c:v>29/7/15</c:v>
                  </c:pt>
                  <c:pt idx="492">
                    <c:v>29/7/15</c:v>
                  </c:pt>
                  <c:pt idx="493">
                    <c:v>29/7/15</c:v>
                  </c:pt>
                  <c:pt idx="494">
                    <c:v>29/7/15</c:v>
                  </c:pt>
                  <c:pt idx="495">
                    <c:v>29/7/15</c:v>
                  </c:pt>
                  <c:pt idx="496">
                    <c:v>29/7/15</c:v>
                  </c:pt>
                  <c:pt idx="497">
                    <c:v>29/7/15</c:v>
                  </c:pt>
                  <c:pt idx="498">
                    <c:v>29/7/15</c:v>
                  </c:pt>
                  <c:pt idx="499">
                    <c:v>29/7/15</c:v>
                  </c:pt>
                  <c:pt idx="500">
                    <c:v>29/7/15</c:v>
                  </c:pt>
                  <c:pt idx="501">
                    <c:v>29/7/15</c:v>
                  </c:pt>
                  <c:pt idx="502">
                    <c:v>29/7/15</c:v>
                  </c:pt>
                  <c:pt idx="503">
                    <c:v>29/7/15</c:v>
                  </c:pt>
                  <c:pt idx="504">
                    <c:v>29/7/15</c:v>
                  </c:pt>
                  <c:pt idx="505">
                    <c:v>29/7/15</c:v>
                  </c:pt>
                  <c:pt idx="506">
                    <c:v>29/7/15</c:v>
                  </c:pt>
                  <c:pt idx="507">
                    <c:v>29/7/15</c:v>
                  </c:pt>
                  <c:pt idx="508">
                    <c:v>29/7/15</c:v>
                  </c:pt>
                  <c:pt idx="509">
                    <c:v>29/7/15</c:v>
                  </c:pt>
                  <c:pt idx="510">
                    <c:v>29/7/15</c:v>
                  </c:pt>
                  <c:pt idx="511">
                    <c:v>29/7/15</c:v>
                  </c:pt>
                  <c:pt idx="512">
                    <c:v>29/7/15</c:v>
                  </c:pt>
                  <c:pt idx="513">
                    <c:v>29/7/15</c:v>
                  </c:pt>
                  <c:pt idx="514">
                    <c:v>29/7/15</c:v>
                  </c:pt>
                  <c:pt idx="515">
                    <c:v>29/7/15</c:v>
                  </c:pt>
                  <c:pt idx="516">
                    <c:v>29/7/15</c:v>
                  </c:pt>
                  <c:pt idx="517">
                    <c:v>29/7/15</c:v>
                  </c:pt>
                  <c:pt idx="518">
                    <c:v>29/7/15</c:v>
                  </c:pt>
                  <c:pt idx="519">
                    <c:v>29/7/15</c:v>
                  </c:pt>
                  <c:pt idx="520">
                    <c:v>29/7/15</c:v>
                  </c:pt>
                  <c:pt idx="521">
                    <c:v>29/7/15</c:v>
                  </c:pt>
                  <c:pt idx="522">
                    <c:v>29/7/15</c:v>
                  </c:pt>
                  <c:pt idx="523">
                    <c:v>29/7/15</c:v>
                  </c:pt>
                  <c:pt idx="524">
                    <c:v>29/7/15</c:v>
                  </c:pt>
                  <c:pt idx="525">
                    <c:v>29/7/15</c:v>
                  </c:pt>
                  <c:pt idx="526">
                    <c:v>29/7/15</c:v>
                  </c:pt>
                  <c:pt idx="527">
                    <c:v>29/7/15</c:v>
                  </c:pt>
                  <c:pt idx="528">
                    <c:v>29/7/15</c:v>
                  </c:pt>
                  <c:pt idx="529">
                    <c:v>29/7/15</c:v>
                  </c:pt>
                  <c:pt idx="530">
                    <c:v>29/7/15</c:v>
                  </c:pt>
                  <c:pt idx="531">
                    <c:v>29/7/15</c:v>
                  </c:pt>
                  <c:pt idx="532">
                    <c:v>29/7/15</c:v>
                  </c:pt>
                  <c:pt idx="533">
                    <c:v>29/7/15</c:v>
                  </c:pt>
                  <c:pt idx="534">
                    <c:v>29/7/15</c:v>
                  </c:pt>
                  <c:pt idx="535">
                    <c:v>29/7/15</c:v>
                  </c:pt>
                  <c:pt idx="536">
                    <c:v>29/7/15</c:v>
                  </c:pt>
                  <c:pt idx="537">
                    <c:v>29/7/15</c:v>
                  </c:pt>
                  <c:pt idx="538">
                    <c:v>29/7/15</c:v>
                  </c:pt>
                  <c:pt idx="539">
                    <c:v>29/7/15</c:v>
                  </c:pt>
                  <c:pt idx="540">
                    <c:v>29/7/15</c:v>
                  </c:pt>
                  <c:pt idx="541">
                    <c:v>29/7/15</c:v>
                  </c:pt>
                  <c:pt idx="542">
                    <c:v>29/7/15</c:v>
                  </c:pt>
                  <c:pt idx="543">
                    <c:v>29/7/15</c:v>
                  </c:pt>
                  <c:pt idx="544">
                    <c:v>29/7/15</c:v>
                  </c:pt>
                  <c:pt idx="545">
                    <c:v>29/7/15</c:v>
                  </c:pt>
                  <c:pt idx="546">
                    <c:v>29/7/15</c:v>
                  </c:pt>
                  <c:pt idx="547">
                    <c:v>29/7/15</c:v>
                  </c:pt>
                  <c:pt idx="548">
                    <c:v>29/7/15</c:v>
                  </c:pt>
                  <c:pt idx="549">
                    <c:v>30/7/15</c:v>
                  </c:pt>
                  <c:pt idx="550">
                    <c:v>30/7/15</c:v>
                  </c:pt>
                  <c:pt idx="551">
                    <c:v>30/7/15</c:v>
                  </c:pt>
                  <c:pt idx="552">
                    <c:v>30/7/15</c:v>
                  </c:pt>
                  <c:pt idx="553">
                    <c:v>30/7/15</c:v>
                  </c:pt>
                  <c:pt idx="554">
                    <c:v>30/7/15</c:v>
                  </c:pt>
                  <c:pt idx="555">
                    <c:v>30/7/15</c:v>
                  </c:pt>
                  <c:pt idx="556">
                    <c:v>30/7/15</c:v>
                  </c:pt>
                  <c:pt idx="557">
                    <c:v>30/7/15</c:v>
                  </c:pt>
                  <c:pt idx="558">
                    <c:v>30/7/15</c:v>
                  </c:pt>
                  <c:pt idx="559">
                    <c:v>30/7/15</c:v>
                  </c:pt>
                  <c:pt idx="560">
                    <c:v>30/7/15</c:v>
                  </c:pt>
                  <c:pt idx="561">
                    <c:v>30/7/15</c:v>
                  </c:pt>
                  <c:pt idx="562">
                    <c:v>30/7/15</c:v>
                  </c:pt>
                  <c:pt idx="563">
                    <c:v>30/7/15</c:v>
                  </c:pt>
                  <c:pt idx="564">
                    <c:v>30/7/15</c:v>
                  </c:pt>
                  <c:pt idx="565">
                    <c:v>30/7/15</c:v>
                  </c:pt>
                  <c:pt idx="566">
                    <c:v>30/7/15</c:v>
                  </c:pt>
                  <c:pt idx="567">
                    <c:v>30/7/15</c:v>
                  </c:pt>
                  <c:pt idx="568">
                    <c:v>30/7/15</c:v>
                  </c:pt>
                  <c:pt idx="569">
                    <c:v>30/7/15</c:v>
                  </c:pt>
                  <c:pt idx="570">
                    <c:v>30/7/15</c:v>
                  </c:pt>
                  <c:pt idx="571">
                    <c:v>30/7/15</c:v>
                  </c:pt>
                  <c:pt idx="572">
                    <c:v>30/7/15</c:v>
                  </c:pt>
                  <c:pt idx="573">
                    <c:v>30/7/15</c:v>
                  </c:pt>
                  <c:pt idx="574">
                    <c:v>30/7/15</c:v>
                  </c:pt>
                  <c:pt idx="575">
                    <c:v>30/7/15</c:v>
                  </c:pt>
                  <c:pt idx="576">
                    <c:v>30/7/15</c:v>
                  </c:pt>
                  <c:pt idx="577">
                    <c:v>30/7/15</c:v>
                  </c:pt>
                  <c:pt idx="578">
                    <c:v>30/7/15</c:v>
                  </c:pt>
                  <c:pt idx="579">
                    <c:v>30/7/15</c:v>
                  </c:pt>
                  <c:pt idx="580">
                    <c:v>30/7/15</c:v>
                  </c:pt>
                  <c:pt idx="581">
                    <c:v>30/7/15</c:v>
                  </c:pt>
                  <c:pt idx="582">
                    <c:v>30/7/15</c:v>
                  </c:pt>
                  <c:pt idx="583">
                    <c:v>30/7/15</c:v>
                  </c:pt>
                  <c:pt idx="584">
                    <c:v>30/7/15</c:v>
                  </c:pt>
                  <c:pt idx="585">
                    <c:v>30/7/15</c:v>
                  </c:pt>
                  <c:pt idx="586">
                    <c:v>30/7/15</c:v>
                  </c:pt>
                  <c:pt idx="587">
                    <c:v>30/7/15</c:v>
                  </c:pt>
                  <c:pt idx="588">
                    <c:v>30/7/15</c:v>
                  </c:pt>
                  <c:pt idx="589">
                    <c:v>30/7/15</c:v>
                  </c:pt>
                  <c:pt idx="590">
                    <c:v>30/7/15</c:v>
                  </c:pt>
                  <c:pt idx="591">
                    <c:v>30/7/15</c:v>
                  </c:pt>
                  <c:pt idx="592">
                    <c:v>30/7/15</c:v>
                  </c:pt>
                  <c:pt idx="593">
                    <c:v>30/7/15</c:v>
                  </c:pt>
                  <c:pt idx="594">
                    <c:v>30/7/15</c:v>
                  </c:pt>
                  <c:pt idx="595">
                    <c:v>30/7/15</c:v>
                  </c:pt>
                  <c:pt idx="596">
                    <c:v>30/7/15</c:v>
                  </c:pt>
                  <c:pt idx="597">
                    <c:v>30/7/15</c:v>
                  </c:pt>
                  <c:pt idx="598">
                    <c:v>30/7/15</c:v>
                  </c:pt>
                  <c:pt idx="599">
                    <c:v>30/7/15</c:v>
                  </c:pt>
                  <c:pt idx="600">
                    <c:v>30/7/15</c:v>
                  </c:pt>
                  <c:pt idx="601">
                    <c:v>30/7/15</c:v>
                  </c:pt>
                  <c:pt idx="602">
                    <c:v>30/7/15</c:v>
                  </c:pt>
                  <c:pt idx="603">
                    <c:v>30/7/15</c:v>
                  </c:pt>
                  <c:pt idx="604">
                    <c:v>30/7/15</c:v>
                  </c:pt>
                  <c:pt idx="605">
                    <c:v>30/7/15</c:v>
                  </c:pt>
                  <c:pt idx="606">
                    <c:v>30/7/15</c:v>
                  </c:pt>
                  <c:pt idx="607">
                    <c:v>30/7/15</c:v>
                  </c:pt>
                  <c:pt idx="608">
                    <c:v>30/7/15</c:v>
                  </c:pt>
                  <c:pt idx="609">
                    <c:v>30/7/15</c:v>
                  </c:pt>
                  <c:pt idx="610">
                    <c:v>30/7/15</c:v>
                  </c:pt>
                  <c:pt idx="611">
                    <c:v>30/7/15</c:v>
                  </c:pt>
                  <c:pt idx="612">
                    <c:v>30/7/15</c:v>
                  </c:pt>
                  <c:pt idx="613">
                    <c:v>30/7/15</c:v>
                  </c:pt>
                  <c:pt idx="614">
                    <c:v>30/7/15</c:v>
                  </c:pt>
                  <c:pt idx="615">
                    <c:v>30/7/15</c:v>
                  </c:pt>
                  <c:pt idx="616">
                    <c:v>30/7/15</c:v>
                  </c:pt>
                  <c:pt idx="617">
                    <c:v>30/7/15</c:v>
                  </c:pt>
                  <c:pt idx="618">
                    <c:v>30/7/15</c:v>
                  </c:pt>
                  <c:pt idx="619">
                    <c:v>30/7/15</c:v>
                  </c:pt>
                  <c:pt idx="620">
                    <c:v>30/7/15</c:v>
                  </c:pt>
                  <c:pt idx="621">
                    <c:v>30/7/15</c:v>
                  </c:pt>
                  <c:pt idx="622">
                    <c:v>30/7/15</c:v>
                  </c:pt>
                  <c:pt idx="623">
                    <c:v>30/7/15</c:v>
                  </c:pt>
                  <c:pt idx="624">
                    <c:v>30/7/15</c:v>
                  </c:pt>
                  <c:pt idx="625">
                    <c:v>30/7/15</c:v>
                  </c:pt>
                  <c:pt idx="626">
                    <c:v>30/7/15</c:v>
                  </c:pt>
                  <c:pt idx="627">
                    <c:v>30/7/15</c:v>
                  </c:pt>
                  <c:pt idx="628">
                    <c:v>30/7/15</c:v>
                  </c:pt>
                  <c:pt idx="629">
                    <c:v>30/7/15</c:v>
                  </c:pt>
                  <c:pt idx="630">
                    <c:v>30/7/15</c:v>
                  </c:pt>
                  <c:pt idx="631">
                    <c:v>30/7/15</c:v>
                  </c:pt>
                  <c:pt idx="632">
                    <c:v>30/7/15</c:v>
                  </c:pt>
                  <c:pt idx="633">
                    <c:v>30/7/15</c:v>
                  </c:pt>
                  <c:pt idx="634">
                    <c:v>30/7/15</c:v>
                  </c:pt>
                  <c:pt idx="635">
                    <c:v>30/7/15</c:v>
                  </c:pt>
                  <c:pt idx="636">
                    <c:v>30/7/15</c:v>
                  </c:pt>
                  <c:pt idx="637">
                    <c:v>30/7/15</c:v>
                  </c:pt>
                  <c:pt idx="638">
                    <c:v>30/7/15</c:v>
                  </c:pt>
                  <c:pt idx="639">
                    <c:v>30/7/15</c:v>
                  </c:pt>
                  <c:pt idx="640">
                    <c:v>30/7/15</c:v>
                  </c:pt>
                  <c:pt idx="641">
                    <c:v>30/7/15</c:v>
                  </c:pt>
                  <c:pt idx="642">
                    <c:v>30/7/15</c:v>
                  </c:pt>
                  <c:pt idx="643">
                    <c:v>30/7/15</c:v>
                  </c:pt>
                  <c:pt idx="644">
                    <c:v>30/7/15</c:v>
                  </c:pt>
                  <c:pt idx="645">
                    <c:v>30/7/15</c:v>
                  </c:pt>
                  <c:pt idx="646">
                    <c:v>30/7/15</c:v>
                  </c:pt>
                  <c:pt idx="647">
                    <c:v>30/7/15</c:v>
                  </c:pt>
                  <c:pt idx="648">
                    <c:v>30/7/15</c:v>
                  </c:pt>
                  <c:pt idx="649">
                    <c:v>30/7/15</c:v>
                  </c:pt>
                  <c:pt idx="650">
                    <c:v>30/7/15</c:v>
                  </c:pt>
                  <c:pt idx="651">
                    <c:v>30/7/15</c:v>
                  </c:pt>
                  <c:pt idx="652">
                    <c:v>30/7/15</c:v>
                  </c:pt>
                  <c:pt idx="653">
                    <c:v>30/7/15</c:v>
                  </c:pt>
                  <c:pt idx="654">
                    <c:v>30/7/15</c:v>
                  </c:pt>
                  <c:pt idx="655">
                    <c:v>30/7/15</c:v>
                  </c:pt>
                  <c:pt idx="656">
                    <c:v>30/7/15</c:v>
                  </c:pt>
                  <c:pt idx="657">
                    <c:v>30/7/15</c:v>
                  </c:pt>
                  <c:pt idx="658">
                    <c:v>30/7/15</c:v>
                  </c:pt>
                  <c:pt idx="659">
                    <c:v>30/7/15</c:v>
                  </c:pt>
                  <c:pt idx="660">
                    <c:v>30/7/15</c:v>
                  </c:pt>
                  <c:pt idx="661">
                    <c:v>30/7/15</c:v>
                  </c:pt>
                  <c:pt idx="662">
                    <c:v>30/7/15</c:v>
                  </c:pt>
                  <c:pt idx="663">
                    <c:v>30/7/15</c:v>
                  </c:pt>
                  <c:pt idx="664">
                    <c:v>30/7/15</c:v>
                  </c:pt>
                  <c:pt idx="665">
                    <c:v>30/7/15</c:v>
                  </c:pt>
                  <c:pt idx="666">
                    <c:v>30/7/15</c:v>
                  </c:pt>
                  <c:pt idx="667">
                    <c:v>30/7/15</c:v>
                  </c:pt>
                  <c:pt idx="668">
                    <c:v>30/7/15</c:v>
                  </c:pt>
                  <c:pt idx="669">
                    <c:v>30/7/15</c:v>
                  </c:pt>
                  <c:pt idx="670">
                    <c:v>30/7/15</c:v>
                  </c:pt>
                  <c:pt idx="671">
                    <c:v>30/7/15</c:v>
                  </c:pt>
                  <c:pt idx="672">
                    <c:v>30/7/15</c:v>
                  </c:pt>
                  <c:pt idx="673">
                    <c:v>30/7/15</c:v>
                  </c:pt>
                  <c:pt idx="674">
                    <c:v>30/7/15</c:v>
                  </c:pt>
                  <c:pt idx="675">
                    <c:v>30/7/15</c:v>
                  </c:pt>
                  <c:pt idx="676">
                    <c:v>30/7/15</c:v>
                  </c:pt>
                  <c:pt idx="677">
                    <c:v>30/7/15</c:v>
                  </c:pt>
                  <c:pt idx="678">
                    <c:v>30/7/15</c:v>
                  </c:pt>
                  <c:pt idx="679">
                    <c:v>30/7/15</c:v>
                  </c:pt>
                  <c:pt idx="680">
                    <c:v>30/7/15</c:v>
                  </c:pt>
                  <c:pt idx="681">
                    <c:v>30/7/15</c:v>
                  </c:pt>
                  <c:pt idx="682">
                    <c:v>30/7/15</c:v>
                  </c:pt>
                  <c:pt idx="683">
                    <c:v>30/7/15</c:v>
                  </c:pt>
                  <c:pt idx="684">
                    <c:v>30/7/15</c:v>
                  </c:pt>
                  <c:pt idx="685">
                    <c:v>30/7/15</c:v>
                  </c:pt>
                  <c:pt idx="686">
                    <c:v>30/7/15</c:v>
                  </c:pt>
                  <c:pt idx="687">
                    <c:v>30/7/15</c:v>
                  </c:pt>
                  <c:pt idx="688">
                    <c:v>30/7/15</c:v>
                  </c:pt>
                  <c:pt idx="689">
                    <c:v>30/7/15</c:v>
                  </c:pt>
                  <c:pt idx="690">
                    <c:v>30/7/15</c:v>
                  </c:pt>
                  <c:pt idx="691">
                    <c:v>30/7/15</c:v>
                  </c:pt>
                  <c:pt idx="692">
                    <c:v>30/7/15</c:v>
                  </c:pt>
                  <c:pt idx="693">
                    <c:v>30/7/15</c:v>
                  </c:pt>
                  <c:pt idx="694">
                    <c:v>30/7/15</c:v>
                  </c:pt>
                  <c:pt idx="695">
                    <c:v>30/7/15</c:v>
                  </c:pt>
                  <c:pt idx="696">
                    <c:v>30/7/15</c:v>
                  </c:pt>
                  <c:pt idx="697">
                    <c:v>30/7/15</c:v>
                  </c:pt>
                  <c:pt idx="698">
                    <c:v>30/7/15</c:v>
                  </c:pt>
                  <c:pt idx="699">
                    <c:v>30/7/15</c:v>
                  </c:pt>
                  <c:pt idx="700">
                    <c:v>30/7/15</c:v>
                  </c:pt>
                  <c:pt idx="701">
                    <c:v>30/7/15</c:v>
                  </c:pt>
                  <c:pt idx="702">
                    <c:v>30/7/15</c:v>
                  </c:pt>
                  <c:pt idx="703">
                    <c:v>30/7/15</c:v>
                  </c:pt>
                  <c:pt idx="704">
                    <c:v>30/7/15</c:v>
                  </c:pt>
                  <c:pt idx="705">
                    <c:v>30/7/15</c:v>
                  </c:pt>
                  <c:pt idx="706">
                    <c:v>30/7/15</c:v>
                  </c:pt>
                  <c:pt idx="707">
                    <c:v>30/7/15</c:v>
                  </c:pt>
                  <c:pt idx="708">
                    <c:v>30/7/15</c:v>
                  </c:pt>
                  <c:pt idx="709">
                    <c:v>30/7/15</c:v>
                  </c:pt>
                  <c:pt idx="710">
                    <c:v>30/7/15</c:v>
                  </c:pt>
                  <c:pt idx="711">
                    <c:v>30/7/15</c:v>
                  </c:pt>
                  <c:pt idx="712">
                    <c:v>30/7/15</c:v>
                  </c:pt>
                  <c:pt idx="713">
                    <c:v>30/7/15</c:v>
                  </c:pt>
                  <c:pt idx="714">
                    <c:v>30/7/15</c:v>
                  </c:pt>
                  <c:pt idx="715">
                    <c:v>30/7/15</c:v>
                  </c:pt>
                  <c:pt idx="716">
                    <c:v>30/7/15</c:v>
                  </c:pt>
                  <c:pt idx="717">
                    <c:v>30/7/15</c:v>
                  </c:pt>
                  <c:pt idx="718">
                    <c:v>30/7/15</c:v>
                  </c:pt>
                  <c:pt idx="719">
                    <c:v>30/7/15</c:v>
                  </c:pt>
                  <c:pt idx="720">
                    <c:v>30/7/15</c:v>
                  </c:pt>
                  <c:pt idx="721">
                    <c:v>30/7/15</c:v>
                  </c:pt>
                  <c:pt idx="722">
                    <c:v>30/7/15</c:v>
                  </c:pt>
                  <c:pt idx="723">
                    <c:v>30/7/15</c:v>
                  </c:pt>
                  <c:pt idx="724">
                    <c:v>30/7/15</c:v>
                  </c:pt>
                  <c:pt idx="725">
                    <c:v>30/7/15</c:v>
                  </c:pt>
                  <c:pt idx="726">
                    <c:v>30/7/15</c:v>
                  </c:pt>
                  <c:pt idx="727">
                    <c:v>30/7/15</c:v>
                  </c:pt>
                  <c:pt idx="728">
                    <c:v>30/7/15</c:v>
                  </c:pt>
                  <c:pt idx="729">
                    <c:v>30/7/15</c:v>
                  </c:pt>
                  <c:pt idx="730">
                    <c:v>30/7/15</c:v>
                  </c:pt>
                  <c:pt idx="731">
                    <c:v>30/7/15</c:v>
                  </c:pt>
                  <c:pt idx="732">
                    <c:v>30/7/15</c:v>
                  </c:pt>
                  <c:pt idx="733">
                    <c:v>30/7/15</c:v>
                  </c:pt>
                  <c:pt idx="734">
                    <c:v>30/7/15</c:v>
                  </c:pt>
                  <c:pt idx="735">
                    <c:v>30/7/15</c:v>
                  </c:pt>
                  <c:pt idx="736">
                    <c:v>30/7/15</c:v>
                  </c:pt>
                  <c:pt idx="737">
                    <c:v>30/7/15</c:v>
                  </c:pt>
                  <c:pt idx="738">
                    <c:v>30/7/15</c:v>
                  </c:pt>
                  <c:pt idx="739">
                    <c:v>30/7/15</c:v>
                  </c:pt>
                  <c:pt idx="740">
                    <c:v>30/7/15</c:v>
                  </c:pt>
                  <c:pt idx="741">
                    <c:v>30/7/15</c:v>
                  </c:pt>
                  <c:pt idx="742">
                    <c:v>30/7/15</c:v>
                  </c:pt>
                  <c:pt idx="743">
                    <c:v>30/7/15</c:v>
                  </c:pt>
                  <c:pt idx="744">
                    <c:v>30/7/15</c:v>
                  </c:pt>
                  <c:pt idx="745">
                    <c:v>30/7/15</c:v>
                  </c:pt>
                  <c:pt idx="746">
                    <c:v>30/7/15</c:v>
                  </c:pt>
                  <c:pt idx="747">
                    <c:v>30/7/15</c:v>
                  </c:pt>
                  <c:pt idx="748">
                    <c:v>30/7/15</c:v>
                  </c:pt>
                  <c:pt idx="749">
                    <c:v>30/7/15</c:v>
                  </c:pt>
                  <c:pt idx="750">
                    <c:v>30/7/15</c:v>
                  </c:pt>
                  <c:pt idx="751">
                    <c:v>30/7/15</c:v>
                  </c:pt>
                  <c:pt idx="752">
                    <c:v>30/7/15</c:v>
                  </c:pt>
                  <c:pt idx="753">
                    <c:v>30/7/15</c:v>
                  </c:pt>
                  <c:pt idx="754">
                    <c:v>30/7/15</c:v>
                  </c:pt>
                  <c:pt idx="755">
                    <c:v>30/7/15</c:v>
                  </c:pt>
                  <c:pt idx="756">
                    <c:v>30/7/15</c:v>
                  </c:pt>
                  <c:pt idx="757">
                    <c:v>30/7/15</c:v>
                  </c:pt>
                  <c:pt idx="758">
                    <c:v>30/7/15</c:v>
                  </c:pt>
                  <c:pt idx="759">
                    <c:v>30/7/15</c:v>
                  </c:pt>
                  <c:pt idx="760">
                    <c:v>30/7/15</c:v>
                  </c:pt>
                  <c:pt idx="761">
                    <c:v>30/7/15</c:v>
                  </c:pt>
                  <c:pt idx="762">
                    <c:v>30/7/15</c:v>
                  </c:pt>
                  <c:pt idx="763">
                    <c:v>30/7/15</c:v>
                  </c:pt>
                  <c:pt idx="764">
                    <c:v>30/7/15</c:v>
                  </c:pt>
                  <c:pt idx="765">
                    <c:v>30/7/15</c:v>
                  </c:pt>
                  <c:pt idx="766">
                    <c:v>30/7/15</c:v>
                  </c:pt>
                  <c:pt idx="767">
                    <c:v>30/7/15</c:v>
                  </c:pt>
                  <c:pt idx="768">
                    <c:v>30/7/15</c:v>
                  </c:pt>
                  <c:pt idx="769">
                    <c:v>30/7/15</c:v>
                  </c:pt>
                  <c:pt idx="770">
                    <c:v>30/7/15</c:v>
                  </c:pt>
                  <c:pt idx="771">
                    <c:v>30/7/15</c:v>
                  </c:pt>
                  <c:pt idx="772">
                    <c:v>30/7/15</c:v>
                  </c:pt>
                  <c:pt idx="773">
                    <c:v>30/7/15</c:v>
                  </c:pt>
                  <c:pt idx="774">
                    <c:v>30/7/15</c:v>
                  </c:pt>
                  <c:pt idx="775">
                    <c:v>30/7/15</c:v>
                  </c:pt>
                  <c:pt idx="776">
                    <c:v>30/7/15</c:v>
                  </c:pt>
                  <c:pt idx="777">
                    <c:v>30/7/15</c:v>
                  </c:pt>
                  <c:pt idx="778">
                    <c:v>30/7/15</c:v>
                  </c:pt>
                  <c:pt idx="779">
                    <c:v>30/7/15</c:v>
                  </c:pt>
                  <c:pt idx="780">
                    <c:v>30/7/15</c:v>
                  </c:pt>
                  <c:pt idx="781">
                    <c:v>30/7/15</c:v>
                  </c:pt>
                  <c:pt idx="782">
                    <c:v>30/7/15</c:v>
                  </c:pt>
                  <c:pt idx="783">
                    <c:v>30/7/15</c:v>
                  </c:pt>
                  <c:pt idx="784">
                    <c:v>30/7/15</c:v>
                  </c:pt>
                  <c:pt idx="785">
                    <c:v>30/7/15</c:v>
                  </c:pt>
                  <c:pt idx="786">
                    <c:v>30/7/15</c:v>
                  </c:pt>
                  <c:pt idx="787">
                    <c:v>30/7/15</c:v>
                  </c:pt>
                  <c:pt idx="788">
                    <c:v>30/7/15</c:v>
                  </c:pt>
                  <c:pt idx="789">
                    <c:v>30/7/15</c:v>
                  </c:pt>
                  <c:pt idx="790">
                    <c:v>30/7/15</c:v>
                  </c:pt>
                  <c:pt idx="791">
                    <c:v>30/7/15</c:v>
                  </c:pt>
                  <c:pt idx="792">
                    <c:v>30/7/15</c:v>
                  </c:pt>
                  <c:pt idx="793">
                    <c:v>30/7/15</c:v>
                  </c:pt>
                  <c:pt idx="794">
                    <c:v>30/7/15</c:v>
                  </c:pt>
                  <c:pt idx="795">
                    <c:v>30/7/15</c:v>
                  </c:pt>
                  <c:pt idx="796">
                    <c:v>30/7/15</c:v>
                  </c:pt>
                  <c:pt idx="797">
                    <c:v>30/7/15</c:v>
                  </c:pt>
                  <c:pt idx="798">
                    <c:v>30/7/15</c:v>
                  </c:pt>
                  <c:pt idx="799">
                    <c:v>30/7/15</c:v>
                  </c:pt>
                  <c:pt idx="800">
                    <c:v>30/7/15</c:v>
                  </c:pt>
                  <c:pt idx="801">
                    <c:v>30/7/15</c:v>
                  </c:pt>
                  <c:pt idx="802">
                    <c:v>30/7/15</c:v>
                  </c:pt>
                  <c:pt idx="803">
                    <c:v>30/7/15</c:v>
                  </c:pt>
                  <c:pt idx="804">
                    <c:v>30/7/15</c:v>
                  </c:pt>
                  <c:pt idx="805">
                    <c:v>30/7/15</c:v>
                  </c:pt>
                  <c:pt idx="806">
                    <c:v>30/7/15</c:v>
                  </c:pt>
                  <c:pt idx="807">
                    <c:v>30/7/15</c:v>
                  </c:pt>
                  <c:pt idx="808">
                    <c:v>30/7/15</c:v>
                  </c:pt>
                  <c:pt idx="809">
                    <c:v>30/7/15</c:v>
                  </c:pt>
                  <c:pt idx="810">
                    <c:v>30/7/15</c:v>
                  </c:pt>
                  <c:pt idx="811">
                    <c:v>30/7/15</c:v>
                  </c:pt>
                  <c:pt idx="812">
                    <c:v>30/7/15</c:v>
                  </c:pt>
                  <c:pt idx="813">
                    <c:v>30/7/15</c:v>
                  </c:pt>
                  <c:pt idx="814">
                    <c:v>30/7/15</c:v>
                  </c:pt>
                  <c:pt idx="815">
                    <c:v>30/7/15</c:v>
                  </c:pt>
                  <c:pt idx="816">
                    <c:v>30/7/15</c:v>
                  </c:pt>
                  <c:pt idx="817">
                    <c:v>30/7/15</c:v>
                  </c:pt>
                  <c:pt idx="818">
                    <c:v>30/7/15</c:v>
                  </c:pt>
                  <c:pt idx="819">
                    <c:v>30/7/15</c:v>
                  </c:pt>
                  <c:pt idx="820">
                    <c:v>30/7/15</c:v>
                  </c:pt>
                  <c:pt idx="821">
                    <c:v>30/7/15</c:v>
                  </c:pt>
                  <c:pt idx="822">
                    <c:v>30/7/15</c:v>
                  </c:pt>
                  <c:pt idx="823">
                    <c:v>30/7/15</c:v>
                  </c:pt>
                  <c:pt idx="824">
                    <c:v>30/7/15</c:v>
                  </c:pt>
                  <c:pt idx="825">
                    <c:v>30/7/15</c:v>
                  </c:pt>
                  <c:pt idx="826">
                    <c:v>30/7/15</c:v>
                  </c:pt>
                  <c:pt idx="827">
                    <c:v>30/7/15</c:v>
                  </c:pt>
                  <c:pt idx="828">
                    <c:v>30/7/15</c:v>
                  </c:pt>
                  <c:pt idx="829">
                    <c:v>30/7/15</c:v>
                  </c:pt>
                  <c:pt idx="830">
                    <c:v>30/7/15</c:v>
                  </c:pt>
                  <c:pt idx="831">
                    <c:v>30/7/15</c:v>
                  </c:pt>
                  <c:pt idx="832">
                    <c:v>30/7/15</c:v>
                  </c:pt>
                  <c:pt idx="833">
                    <c:v>30/7/15</c:v>
                  </c:pt>
                  <c:pt idx="834">
                    <c:v>30/7/15</c:v>
                  </c:pt>
                  <c:pt idx="835">
                    <c:v>30/7/15</c:v>
                  </c:pt>
                  <c:pt idx="836">
                    <c:v>30/7/15</c:v>
                  </c:pt>
                  <c:pt idx="837">
                    <c:v>30/7/15</c:v>
                  </c:pt>
                  <c:pt idx="838">
                    <c:v>30/7/15</c:v>
                  </c:pt>
                  <c:pt idx="839">
                    <c:v>30/7/15</c:v>
                  </c:pt>
                  <c:pt idx="840">
                    <c:v>30/7/15</c:v>
                  </c:pt>
                  <c:pt idx="841">
                    <c:v>30/7/15</c:v>
                  </c:pt>
                  <c:pt idx="842">
                    <c:v>30/7/15</c:v>
                  </c:pt>
                  <c:pt idx="843">
                    <c:v>30/7/15</c:v>
                  </c:pt>
                  <c:pt idx="844">
                    <c:v>30/7/15</c:v>
                  </c:pt>
                  <c:pt idx="845">
                    <c:v>30/7/15</c:v>
                  </c:pt>
                  <c:pt idx="846">
                    <c:v>30/7/15</c:v>
                  </c:pt>
                  <c:pt idx="847">
                    <c:v>30/7/15</c:v>
                  </c:pt>
                  <c:pt idx="848">
                    <c:v>30/7/15</c:v>
                  </c:pt>
                  <c:pt idx="849">
                    <c:v>30/7/15</c:v>
                  </c:pt>
                  <c:pt idx="850">
                    <c:v>30/7/15</c:v>
                  </c:pt>
                  <c:pt idx="851">
                    <c:v>30/7/15</c:v>
                  </c:pt>
                  <c:pt idx="852">
                    <c:v>30/7/15</c:v>
                  </c:pt>
                  <c:pt idx="853">
                    <c:v>30/7/15</c:v>
                  </c:pt>
                  <c:pt idx="854">
                    <c:v>30/7/15</c:v>
                  </c:pt>
                  <c:pt idx="855">
                    <c:v>30/7/15</c:v>
                  </c:pt>
                  <c:pt idx="856">
                    <c:v>30/7/15</c:v>
                  </c:pt>
                  <c:pt idx="857">
                    <c:v>30/7/15</c:v>
                  </c:pt>
                  <c:pt idx="858">
                    <c:v>30/7/15</c:v>
                  </c:pt>
                  <c:pt idx="859">
                    <c:v>30/7/15</c:v>
                  </c:pt>
                  <c:pt idx="860">
                    <c:v>30/7/15</c:v>
                  </c:pt>
                  <c:pt idx="861">
                    <c:v>30/7/15</c:v>
                  </c:pt>
                  <c:pt idx="862">
                    <c:v>30/7/15</c:v>
                  </c:pt>
                  <c:pt idx="863">
                    <c:v>30/7/15</c:v>
                  </c:pt>
                  <c:pt idx="864">
                    <c:v>30/7/15</c:v>
                  </c:pt>
                  <c:pt idx="865">
                    <c:v>30/7/15</c:v>
                  </c:pt>
                  <c:pt idx="866">
                    <c:v>30/7/15</c:v>
                  </c:pt>
                  <c:pt idx="867">
                    <c:v>30/7/15</c:v>
                  </c:pt>
                  <c:pt idx="868">
                    <c:v>30/7/15</c:v>
                  </c:pt>
                  <c:pt idx="869">
                    <c:v>30/7/15</c:v>
                  </c:pt>
                  <c:pt idx="870">
                    <c:v>30/7/15</c:v>
                  </c:pt>
                  <c:pt idx="871">
                    <c:v>30/7/15</c:v>
                  </c:pt>
                  <c:pt idx="872">
                    <c:v>30/7/15</c:v>
                  </c:pt>
                  <c:pt idx="873">
                    <c:v>30/7/15</c:v>
                  </c:pt>
                  <c:pt idx="874">
                    <c:v>30/7/15</c:v>
                  </c:pt>
                  <c:pt idx="875">
                    <c:v>30/7/15</c:v>
                  </c:pt>
                  <c:pt idx="876">
                    <c:v>30/7/15</c:v>
                  </c:pt>
                  <c:pt idx="877">
                    <c:v>30/7/15</c:v>
                  </c:pt>
                  <c:pt idx="878">
                    <c:v>30/7/15</c:v>
                  </c:pt>
                  <c:pt idx="879">
                    <c:v>30/7/15</c:v>
                  </c:pt>
                  <c:pt idx="880">
                    <c:v>30/7/15</c:v>
                  </c:pt>
                  <c:pt idx="881">
                    <c:v>30/7/15</c:v>
                  </c:pt>
                  <c:pt idx="882">
                    <c:v>30/7/15</c:v>
                  </c:pt>
                  <c:pt idx="883">
                    <c:v>30/7/15</c:v>
                  </c:pt>
                  <c:pt idx="884">
                    <c:v>30/7/15</c:v>
                  </c:pt>
                  <c:pt idx="885">
                    <c:v>30/7/15</c:v>
                  </c:pt>
                  <c:pt idx="886">
                    <c:v>30/7/15</c:v>
                  </c:pt>
                  <c:pt idx="887">
                    <c:v>30/7/15</c:v>
                  </c:pt>
                  <c:pt idx="888">
                    <c:v>30/7/15</c:v>
                  </c:pt>
                  <c:pt idx="889">
                    <c:v>30/7/15</c:v>
                  </c:pt>
                  <c:pt idx="890">
                    <c:v>30/7/15</c:v>
                  </c:pt>
                  <c:pt idx="891">
                    <c:v>30/7/15</c:v>
                  </c:pt>
                  <c:pt idx="892">
                    <c:v>30/7/15</c:v>
                  </c:pt>
                  <c:pt idx="893">
                    <c:v>30/7/15</c:v>
                  </c:pt>
                  <c:pt idx="894">
                    <c:v>30/7/15</c:v>
                  </c:pt>
                  <c:pt idx="895">
                    <c:v>30/7/15</c:v>
                  </c:pt>
                  <c:pt idx="896">
                    <c:v>30/7/15</c:v>
                  </c:pt>
                  <c:pt idx="897">
                    <c:v>30/7/15</c:v>
                  </c:pt>
                  <c:pt idx="898">
                    <c:v>30/7/15</c:v>
                  </c:pt>
                  <c:pt idx="899">
                    <c:v>30/7/15</c:v>
                  </c:pt>
                  <c:pt idx="900">
                    <c:v>30/7/15</c:v>
                  </c:pt>
                  <c:pt idx="901">
                    <c:v>30/7/15</c:v>
                  </c:pt>
                  <c:pt idx="902">
                    <c:v>30/7/15</c:v>
                  </c:pt>
                  <c:pt idx="903">
                    <c:v>30/7/15</c:v>
                  </c:pt>
                  <c:pt idx="904">
                    <c:v>30/7/15</c:v>
                  </c:pt>
                  <c:pt idx="905">
                    <c:v>30/7/15</c:v>
                  </c:pt>
                  <c:pt idx="906">
                    <c:v>30/7/15</c:v>
                  </c:pt>
                  <c:pt idx="907">
                    <c:v>30/7/15</c:v>
                  </c:pt>
                  <c:pt idx="908">
                    <c:v>30/7/15</c:v>
                  </c:pt>
                  <c:pt idx="909">
                    <c:v>30/7/15</c:v>
                  </c:pt>
                  <c:pt idx="910">
                    <c:v>30/7/15</c:v>
                  </c:pt>
                  <c:pt idx="911">
                    <c:v>30/7/15</c:v>
                  </c:pt>
                  <c:pt idx="912">
                    <c:v>30/7/15</c:v>
                  </c:pt>
                  <c:pt idx="913">
                    <c:v>30/7/15</c:v>
                  </c:pt>
                  <c:pt idx="914">
                    <c:v>30/7/15</c:v>
                  </c:pt>
                  <c:pt idx="915">
                    <c:v>30/7/15</c:v>
                  </c:pt>
                  <c:pt idx="916">
                    <c:v>30/7/15</c:v>
                  </c:pt>
                  <c:pt idx="917">
                    <c:v>30/7/15</c:v>
                  </c:pt>
                  <c:pt idx="918">
                    <c:v>30/7/15</c:v>
                  </c:pt>
                  <c:pt idx="919">
                    <c:v>30/7/15</c:v>
                  </c:pt>
                  <c:pt idx="920">
                    <c:v>30/7/15</c:v>
                  </c:pt>
                  <c:pt idx="921">
                    <c:v>30/7/15</c:v>
                  </c:pt>
                  <c:pt idx="922">
                    <c:v>30/7/15</c:v>
                  </c:pt>
                  <c:pt idx="923">
                    <c:v>30/7/15</c:v>
                  </c:pt>
                  <c:pt idx="924">
                    <c:v>30/7/15</c:v>
                  </c:pt>
                  <c:pt idx="925">
                    <c:v>30/7/15</c:v>
                  </c:pt>
                  <c:pt idx="926">
                    <c:v>30/7/15</c:v>
                  </c:pt>
                  <c:pt idx="927">
                    <c:v>30/7/15</c:v>
                  </c:pt>
                  <c:pt idx="928">
                    <c:v>30/7/15</c:v>
                  </c:pt>
                  <c:pt idx="929">
                    <c:v>30/7/15</c:v>
                  </c:pt>
                  <c:pt idx="930">
                    <c:v>30/7/15</c:v>
                  </c:pt>
                  <c:pt idx="931">
                    <c:v>30/7/15</c:v>
                  </c:pt>
                  <c:pt idx="932">
                    <c:v>30/7/15</c:v>
                  </c:pt>
                  <c:pt idx="933">
                    <c:v>30/7/15</c:v>
                  </c:pt>
                  <c:pt idx="934">
                    <c:v>30/7/15</c:v>
                  </c:pt>
                  <c:pt idx="935">
                    <c:v>30/7/15</c:v>
                  </c:pt>
                  <c:pt idx="936">
                    <c:v>30/7/15</c:v>
                  </c:pt>
                  <c:pt idx="937">
                    <c:v>30/7/15</c:v>
                  </c:pt>
                  <c:pt idx="938">
                    <c:v>30/7/15</c:v>
                  </c:pt>
                  <c:pt idx="939">
                    <c:v>30/7/15</c:v>
                  </c:pt>
                  <c:pt idx="940">
                    <c:v>30/7/15</c:v>
                  </c:pt>
                  <c:pt idx="941">
                    <c:v>30/7/15</c:v>
                  </c:pt>
                  <c:pt idx="942">
                    <c:v>30/7/15</c:v>
                  </c:pt>
                  <c:pt idx="943">
                    <c:v>30/7/15</c:v>
                  </c:pt>
                  <c:pt idx="944">
                    <c:v>30/7/15</c:v>
                  </c:pt>
                  <c:pt idx="945">
                    <c:v>30/7/15</c:v>
                  </c:pt>
                  <c:pt idx="946">
                    <c:v>30/7/15</c:v>
                  </c:pt>
                  <c:pt idx="947">
                    <c:v>30/7/15</c:v>
                  </c:pt>
                  <c:pt idx="948">
                    <c:v>30/7/15</c:v>
                  </c:pt>
                  <c:pt idx="949">
                    <c:v>30/7/15</c:v>
                  </c:pt>
                  <c:pt idx="950">
                    <c:v>30/7/15</c:v>
                  </c:pt>
                  <c:pt idx="951">
                    <c:v>30/7/15</c:v>
                  </c:pt>
                  <c:pt idx="952">
                    <c:v>30/7/15</c:v>
                  </c:pt>
                  <c:pt idx="953">
                    <c:v>30/7/15</c:v>
                  </c:pt>
                  <c:pt idx="954">
                    <c:v>30/7/15</c:v>
                  </c:pt>
                  <c:pt idx="955">
                    <c:v>30/7/15</c:v>
                  </c:pt>
                  <c:pt idx="956">
                    <c:v>30/7/15</c:v>
                  </c:pt>
                  <c:pt idx="957">
                    <c:v>30/7/15</c:v>
                  </c:pt>
                  <c:pt idx="958">
                    <c:v>30/7/15</c:v>
                  </c:pt>
                  <c:pt idx="959">
                    <c:v>30/7/15</c:v>
                  </c:pt>
                  <c:pt idx="960">
                    <c:v>30/7/15</c:v>
                  </c:pt>
                  <c:pt idx="961">
                    <c:v>30/7/15</c:v>
                  </c:pt>
                  <c:pt idx="962">
                    <c:v>30/7/15</c:v>
                  </c:pt>
                  <c:pt idx="963">
                    <c:v>30/7/15</c:v>
                  </c:pt>
                  <c:pt idx="964">
                    <c:v>30/7/15</c:v>
                  </c:pt>
                  <c:pt idx="965">
                    <c:v>30/7/15</c:v>
                  </c:pt>
                  <c:pt idx="966">
                    <c:v>30/7/15</c:v>
                  </c:pt>
                  <c:pt idx="967">
                    <c:v>30/7/15</c:v>
                  </c:pt>
                  <c:pt idx="968">
                    <c:v>30/7/15</c:v>
                  </c:pt>
                  <c:pt idx="969">
                    <c:v>30/7/15</c:v>
                  </c:pt>
                  <c:pt idx="970">
                    <c:v>30/7/15</c:v>
                  </c:pt>
                  <c:pt idx="971">
                    <c:v>30/7/15</c:v>
                  </c:pt>
                  <c:pt idx="972">
                    <c:v>30/7/15</c:v>
                  </c:pt>
                  <c:pt idx="973">
                    <c:v>30/7/15</c:v>
                  </c:pt>
                  <c:pt idx="974">
                    <c:v>30/7/15</c:v>
                  </c:pt>
                  <c:pt idx="975">
                    <c:v>30/7/15</c:v>
                  </c:pt>
                  <c:pt idx="976">
                    <c:v>30/7/15</c:v>
                  </c:pt>
                  <c:pt idx="977">
                    <c:v>30/7/15</c:v>
                  </c:pt>
                  <c:pt idx="978">
                    <c:v>30/7/15</c:v>
                  </c:pt>
                  <c:pt idx="979">
                    <c:v>30/7/15</c:v>
                  </c:pt>
                  <c:pt idx="980">
                    <c:v>30/7/15</c:v>
                  </c:pt>
                  <c:pt idx="981">
                    <c:v>30/7/15</c:v>
                  </c:pt>
                  <c:pt idx="982">
                    <c:v>30/7/15</c:v>
                  </c:pt>
                  <c:pt idx="983">
                    <c:v>30/7/15</c:v>
                  </c:pt>
                  <c:pt idx="984">
                    <c:v>30/7/15</c:v>
                  </c:pt>
                  <c:pt idx="985">
                    <c:v>30/7/15</c:v>
                  </c:pt>
                  <c:pt idx="986">
                    <c:v>30/7/15</c:v>
                  </c:pt>
                  <c:pt idx="987">
                    <c:v>30/7/15</c:v>
                  </c:pt>
                  <c:pt idx="988">
                    <c:v>30/7/15</c:v>
                  </c:pt>
                  <c:pt idx="989">
                    <c:v>30/7/15</c:v>
                  </c:pt>
                  <c:pt idx="990">
                    <c:v>30/7/15</c:v>
                  </c:pt>
                  <c:pt idx="991">
                    <c:v>30/7/15</c:v>
                  </c:pt>
                  <c:pt idx="992">
                    <c:v>30/7/15</c:v>
                  </c:pt>
                  <c:pt idx="993">
                    <c:v>30/7/15</c:v>
                  </c:pt>
                  <c:pt idx="994">
                    <c:v>30/7/15</c:v>
                  </c:pt>
                  <c:pt idx="995">
                    <c:v>30/7/15</c:v>
                  </c:pt>
                  <c:pt idx="996">
                    <c:v>30/7/15</c:v>
                  </c:pt>
                  <c:pt idx="997">
                    <c:v>30/7/15</c:v>
                  </c:pt>
                  <c:pt idx="998">
                    <c:v>30/7/15</c:v>
                  </c:pt>
                  <c:pt idx="999">
                    <c:v>30/7/15</c:v>
                  </c:pt>
                  <c:pt idx="1000">
                    <c:v>30/7/15</c:v>
                  </c:pt>
                  <c:pt idx="1001">
                    <c:v>30/7/15</c:v>
                  </c:pt>
                  <c:pt idx="1002">
                    <c:v>30/7/15</c:v>
                  </c:pt>
                  <c:pt idx="1003">
                    <c:v>30/7/15</c:v>
                  </c:pt>
                  <c:pt idx="1004">
                    <c:v>30/7/15</c:v>
                  </c:pt>
                  <c:pt idx="1005">
                    <c:v>30/7/15</c:v>
                  </c:pt>
                  <c:pt idx="1006">
                    <c:v>30/7/15</c:v>
                  </c:pt>
                  <c:pt idx="1007">
                    <c:v>30/7/15</c:v>
                  </c:pt>
                  <c:pt idx="1008">
                    <c:v>30/7/15</c:v>
                  </c:pt>
                  <c:pt idx="1009">
                    <c:v>30/7/15</c:v>
                  </c:pt>
                  <c:pt idx="1010">
                    <c:v>30/7/15</c:v>
                  </c:pt>
                  <c:pt idx="1011">
                    <c:v>30/7/15</c:v>
                  </c:pt>
                  <c:pt idx="1012">
                    <c:v>30/7/15</c:v>
                  </c:pt>
                  <c:pt idx="1013">
                    <c:v>30/7/15</c:v>
                  </c:pt>
                  <c:pt idx="1014">
                    <c:v>30/7/15</c:v>
                  </c:pt>
                  <c:pt idx="1015">
                    <c:v>30/7/15</c:v>
                  </c:pt>
                  <c:pt idx="1016">
                    <c:v>30/7/15</c:v>
                  </c:pt>
                  <c:pt idx="1017">
                    <c:v>30/7/15</c:v>
                  </c:pt>
                  <c:pt idx="1018">
                    <c:v>30/7/15</c:v>
                  </c:pt>
                  <c:pt idx="1019">
                    <c:v>30/7/15</c:v>
                  </c:pt>
                  <c:pt idx="1020">
                    <c:v>30/7/15</c:v>
                  </c:pt>
                  <c:pt idx="1021">
                    <c:v>30/7/15</c:v>
                  </c:pt>
                  <c:pt idx="1022">
                    <c:v>30/7/15</c:v>
                  </c:pt>
                  <c:pt idx="1023">
                    <c:v>30/7/15</c:v>
                  </c:pt>
                  <c:pt idx="1024">
                    <c:v>30/7/15</c:v>
                  </c:pt>
                  <c:pt idx="1025">
                    <c:v>30/7/15</c:v>
                  </c:pt>
                  <c:pt idx="1026">
                    <c:v>30/7/15</c:v>
                  </c:pt>
                  <c:pt idx="1027">
                    <c:v>30/7/15</c:v>
                  </c:pt>
                  <c:pt idx="1028">
                    <c:v>30/7/15</c:v>
                  </c:pt>
                  <c:pt idx="1029">
                    <c:v>30/7/15</c:v>
                  </c:pt>
                  <c:pt idx="1030">
                    <c:v>30/7/15</c:v>
                  </c:pt>
                  <c:pt idx="1031">
                    <c:v>30/7/15</c:v>
                  </c:pt>
                  <c:pt idx="1032">
                    <c:v>30/7/15</c:v>
                  </c:pt>
                  <c:pt idx="1033">
                    <c:v>30/7/15</c:v>
                  </c:pt>
                  <c:pt idx="1034">
                    <c:v>30/7/15</c:v>
                  </c:pt>
                  <c:pt idx="1035">
                    <c:v>30/7/15</c:v>
                  </c:pt>
                  <c:pt idx="1036">
                    <c:v>30/7/15</c:v>
                  </c:pt>
                  <c:pt idx="1037">
                    <c:v>30/7/15</c:v>
                  </c:pt>
                  <c:pt idx="1038">
                    <c:v>30/7/15</c:v>
                  </c:pt>
                  <c:pt idx="1039">
                    <c:v>30/7/15</c:v>
                  </c:pt>
                  <c:pt idx="1040">
                    <c:v>30/7/15</c:v>
                  </c:pt>
                  <c:pt idx="1041">
                    <c:v>30/7/15</c:v>
                  </c:pt>
                  <c:pt idx="1042">
                    <c:v>30/7/15</c:v>
                  </c:pt>
                  <c:pt idx="1043">
                    <c:v>30/7/15</c:v>
                  </c:pt>
                  <c:pt idx="1044">
                    <c:v>30/7/15</c:v>
                  </c:pt>
                  <c:pt idx="1045">
                    <c:v>30/7/15</c:v>
                  </c:pt>
                  <c:pt idx="1046">
                    <c:v>30/7/15</c:v>
                  </c:pt>
                  <c:pt idx="1047">
                    <c:v>30/7/15</c:v>
                  </c:pt>
                  <c:pt idx="1048">
                    <c:v>30/7/15</c:v>
                  </c:pt>
                  <c:pt idx="1049">
                    <c:v>30/7/15</c:v>
                  </c:pt>
                  <c:pt idx="1050">
                    <c:v>30/7/15</c:v>
                  </c:pt>
                  <c:pt idx="1051">
                    <c:v>30/7/15</c:v>
                  </c:pt>
                  <c:pt idx="1052">
                    <c:v>30/7/15</c:v>
                  </c:pt>
                  <c:pt idx="1053">
                    <c:v>30/7/15</c:v>
                  </c:pt>
                  <c:pt idx="1054">
                    <c:v>30/7/15</c:v>
                  </c:pt>
                  <c:pt idx="1055">
                    <c:v>30/7/15</c:v>
                  </c:pt>
                  <c:pt idx="1056">
                    <c:v>30/7/15</c:v>
                  </c:pt>
                  <c:pt idx="1057">
                    <c:v>30/7/15</c:v>
                  </c:pt>
                </c:lvl>
              </c:multiLvlStrCache>
            </c:multiLvlStrRef>
          </c:xVal>
          <c:yVal>
            <c:numRef>
              <c:f>Sheet1!$H$4:$H$1061</c:f>
              <c:numCache>
                <c:formatCode>General</c:formatCode>
                <c:ptCount val="1058"/>
                <c:pt idx="0">
                  <c:v>1003.8</c:v>
                </c:pt>
                <c:pt idx="1">
                  <c:v>1003.8</c:v>
                </c:pt>
                <c:pt idx="2">
                  <c:v>1003.8</c:v>
                </c:pt>
                <c:pt idx="3">
                  <c:v>1003.8</c:v>
                </c:pt>
                <c:pt idx="4">
                  <c:v>1003.8</c:v>
                </c:pt>
                <c:pt idx="5">
                  <c:v>1003.8</c:v>
                </c:pt>
                <c:pt idx="6">
                  <c:v>1003.7</c:v>
                </c:pt>
                <c:pt idx="7">
                  <c:v>1003.7</c:v>
                </c:pt>
                <c:pt idx="8">
                  <c:v>1003.7</c:v>
                </c:pt>
                <c:pt idx="9">
                  <c:v>1003.7</c:v>
                </c:pt>
                <c:pt idx="10">
                  <c:v>1003.6</c:v>
                </c:pt>
                <c:pt idx="11">
                  <c:v>1003.6</c:v>
                </c:pt>
                <c:pt idx="12">
                  <c:v>1003.6</c:v>
                </c:pt>
                <c:pt idx="13">
                  <c:v>1003.7</c:v>
                </c:pt>
                <c:pt idx="14">
                  <c:v>1003.7</c:v>
                </c:pt>
                <c:pt idx="15">
                  <c:v>1003.7</c:v>
                </c:pt>
                <c:pt idx="16">
                  <c:v>1003.7</c:v>
                </c:pt>
                <c:pt idx="17">
                  <c:v>1003.7</c:v>
                </c:pt>
                <c:pt idx="18">
                  <c:v>1003.7</c:v>
                </c:pt>
                <c:pt idx="19">
                  <c:v>1003.7</c:v>
                </c:pt>
                <c:pt idx="20">
                  <c:v>1003.7</c:v>
                </c:pt>
                <c:pt idx="21">
                  <c:v>1003.7</c:v>
                </c:pt>
                <c:pt idx="22">
                  <c:v>1003.7</c:v>
                </c:pt>
                <c:pt idx="23">
                  <c:v>1003.7</c:v>
                </c:pt>
                <c:pt idx="24">
                  <c:v>1003.7</c:v>
                </c:pt>
                <c:pt idx="25">
                  <c:v>1003.7</c:v>
                </c:pt>
                <c:pt idx="26">
                  <c:v>1003.7</c:v>
                </c:pt>
                <c:pt idx="27">
                  <c:v>1003.7</c:v>
                </c:pt>
                <c:pt idx="28">
                  <c:v>1003.7</c:v>
                </c:pt>
                <c:pt idx="29">
                  <c:v>1003.7</c:v>
                </c:pt>
                <c:pt idx="30">
                  <c:v>1003.7</c:v>
                </c:pt>
                <c:pt idx="31">
                  <c:v>1003.7</c:v>
                </c:pt>
                <c:pt idx="32">
                  <c:v>1003.8</c:v>
                </c:pt>
                <c:pt idx="33">
                  <c:v>1003.7</c:v>
                </c:pt>
                <c:pt idx="34">
                  <c:v>1003.7</c:v>
                </c:pt>
                <c:pt idx="35">
                  <c:v>1003.7</c:v>
                </c:pt>
                <c:pt idx="36">
                  <c:v>1003.7</c:v>
                </c:pt>
                <c:pt idx="37">
                  <c:v>1003.7</c:v>
                </c:pt>
                <c:pt idx="38">
                  <c:v>1003.7</c:v>
                </c:pt>
                <c:pt idx="39">
                  <c:v>1003.7</c:v>
                </c:pt>
                <c:pt idx="40">
                  <c:v>1003.7</c:v>
                </c:pt>
                <c:pt idx="41">
                  <c:v>1003.7</c:v>
                </c:pt>
                <c:pt idx="42">
                  <c:v>1003.7</c:v>
                </c:pt>
                <c:pt idx="43">
                  <c:v>1003.7</c:v>
                </c:pt>
                <c:pt idx="44">
                  <c:v>1003.7</c:v>
                </c:pt>
                <c:pt idx="45">
                  <c:v>1003.8</c:v>
                </c:pt>
                <c:pt idx="46">
                  <c:v>1003.8</c:v>
                </c:pt>
                <c:pt idx="47">
                  <c:v>1003.8</c:v>
                </c:pt>
                <c:pt idx="48">
                  <c:v>1003.8</c:v>
                </c:pt>
                <c:pt idx="49">
                  <c:v>1003.9</c:v>
                </c:pt>
                <c:pt idx="50">
                  <c:v>1003.9</c:v>
                </c:pt>
                <c:pt idx="51">
                  <c:v>1003.9</c:v>
                </c:pt>
                <c:pt idx="52">
                  <c:v>1003.8</c:v>
                </c:pt>
                <c:pt idx="53">
                  <c:v>1003.9</c:v>
                </c:pt>
                <c:pt idx="54">
                  <c:v>1003.8</c:v>
                </c:pt>
                <c:pt idx="55">
                  <c:v>1003.8</c:v>
                </c:pt>
                <c:pt idx="56">
                  <c:v>1003.8</c:v>
                </c:pt>
                <c:pt idx="57">
                  <c:v>1003.7</c:v>
                </c:pt>
                <c:pt idx="58">
                  <c:v>1003.7</c:v>
                </c:pt>
                <c:pt idx="59">
                  <c:v>1003.6</c:v>
                </c:pt>
                <c:pt idx="60">
                  <c:v>1003.6</c:v>
                </c:pt>
                <c:pt idx="61">
                  <c:v>1003.6</c:v>
                </c:pt>
                <c:pt idx="62">
                  <c:v>1003.6</c:v>
                </c:pt>
                <c:pt idx="63">
                  <c:v>1003.6</c:v>
                </c:pt>
                <c:pt idx="64">
                  <c:v>1003.6</c:v>
                </c:pt>
                <c:pt idx="65">
                  <c:v>1003.6</c:v>
                </c:pt>
                <c:pt idx="66">
                  <c:v>1003.6</c:v>
                </c:pt>
                <c:pt idx="67">
                  <c:v>1003.6</c:v>
                </c:pt>
                <c:pt idx="68">
                  <c:v>1003.6</c:v>
                </c:pt>
                <c:pt idx="69">
                  <c:v>1003.6</c:v>
                </c:pt>
                <c:pt idx="70">
                  <c:v>1003.6</c:v>
                </c:pt>
                <c:pt idx="71">
                  <c:v>1003.6</c:v>
                </c:pt>
                <c:pt idx="72">
                  <c:v>1003.6</c:v>
                </c:pt>
                <c:pt idx="73">
                  <c:v>1003.5</c:v>
                </c:pt>
                <c:pt idx="74">
                  <c:v>1003.5</c:v>
                </c:pt>
                <c:pt idx="75">
                  <c:v>1003.6</c:v>
                </c:pt>
                <c:pt idx="76">
                  <c:v>1003.5</c:v>
                </c:pt>
                <c:pt idx="77">
                  <c:v>1003.5</c:v>
                </c:pt>
                <c:pt idx="78">
                  <c:v>1003.5</c:v>
                </c:pt>
                <c:pt idx="79">
                  <c:v>1003.5</c:v>
                </c:pt>
                <c:pt idx="80">
                  <c:v>1003.5</c:v>
                </c:pt>
                <c:pt idx="81">
                  <c:v>1003.5</c:v>
                </c:pt>
                <c:pt idx="82">
                  <c:v>1003.5</c:v>
                </c:pt>
                <c:pt idx="83">
                  <c:v>1003.4</c:v>
                </c:pt>
                <c:pt idx="84">
                  <c:v>1003.4</c:v>
                </c:pt>
                <c:pt idx="85">
                  <c:v>1003.4</c:v>
                </c:pt>
                <c:pt idx="86">
                  <c:v>1003.3</c:v>
                </c:pt>
                <c:pt idx="87">
                  <c:v>1003.3</c:v>
                </c:pt>
                <c:pt idx="88">
                  <c:v>1003.3</c:v>
                </c:pt>
                <c:pt idx="89">
                  <c:v>1003.3</c:v>
                </c:pt>
                <c:pt idx="90">
                  <c:v>1003.3</c:v>
                </c:pt>
                <c:pt idx="91">
                  <c:v>1003.3</c:v>
                </c:pt>
                <c:pt idx="92">
                  <c:v>1003.3</c:v>
                </c:pt>
                <c:pt idx="93">
                  <c:v>1003.3</c:v>
                </c:pt>
                <c:pt idx="94">
                  <c:v>1003.2</c:v>
                </c:pt>
                <c:pt idx="95">
                  <c:v>1003.3</c:v>
                </c:pt>
                <c:pt idx="96">
                  <c:v>1003.2</c:v>
                </c:pt>
                <c:pt idx="97">
                  <c:v>1003.2</c:v>
                </c:pt>
                <c:pt idx="98">
                  <c:v>1003.1</c:v>
                </c:pt>
                <c:pt idx="99">
                  <c:v>1003.1</c:v>
                </c:pt>
                <c:pt idx="100">
                  <c:v>1003.1</c:v>
                </c:pt>
                <c:pt idx="101">
                  <c:v>1003.1</c:v>
                </c:pt>
                <c:pt idx="102">
                  <c:v>1003.1</c:v>
                </c:pt>
                <c:pt idx="103">
                  <c:v>1003</c:v>
                </c:pt>
                <c:pt idx="104">
                  <c:v>1003.1</c:v>
                </c:pt>
                <c:pt idx="105">
                  <c:v>1003.1</c:v>
                </c:pt>
                <c:pt idx="106">
                  <c:v>1003.1</c:v>
                </c:pt>
                <c:pt idx="107">
                  <c:v>1003</c:v>
                </c:pt>
                <c:pt idx="108">
                  <c:v>1003.1</c:v>
                </c:pt>
                <c:pt idx="109">
                  <c:v>1003</c:v>
                </c:pt>
                <c:pt idx="110">
                  <c:v>1003</c:v>
                </c:pt>
                <c:pt idx="111">
                  <c:v>1003</c:v>
                </c:pt>
                <c:pt idx="112">
                  <c:v>1003</c:v>
                </c:pt>
                <c:pt idx="113">
                  <c:v>1003</c:v>
                </c:pt>
                <c:pt idx="114">
                  <c:v>1003</c:v>
                </c:pt>
                <c:pt idx="115">
                  <c:v>1003</c:v>
                </c:pt>
                <c:pt idx="116">
                  <c:v>1003</c:v>
                </c:pt>
                <c:pt idx="117">
                  <c:v>1003</c:v>
                </c:pt>
                <c:pt idx="118">
                  <c:v>1003</c:v>
                </c:pt>
                <c:pt idx="119">
                  <c:v>1003</c:v>
                </c:pt>
                <c:pt idx="120">
                  <c:v>1003</c:v>
                </c:pt>
                <c:pt idx="121">
                  <c:v>1003</c:v>
                </c:pt>
                <c:pt idx="122">
                  <c:v>1003</c:v>
                </c:pt>
                <c:pt idx="123">
                  <c:v>1003</c:v>
                </c:pt>
                <c:pt idx="124">
                  <c:v>1003</c:v>
                </c:pt>
                <c:pt idx="125">
                  <c:v>1003</c:v>
                </c:pt>
                <c:pt idx="126">
                  <c:v>1003</c:v>
                </c:pt>
                <c:pt idx="127">
                  <c:v>1003</c:v>
                </c:pt>
                <c:pt idx="128">
                  <c:v>1003</c:v>
                </c:pt>
                <c:pt idx="129">
                  <c:v>1003</c:v>
                </c:pt>
                <c:pt idx="130">
                  <c:v>1003</c:v>
                </c:pt>
                <c:pt idx="131">
                  <c:v>1003</c:v>
                </c:pt>
                <c:pt idx="132">
                  <c:v>1003</c:v>
                </c:pt>
                <c:pt idx="133">
                  <c:v>1003.1</c:v>
                </c:pt>
                <c:pt idx="134">
                  <c:v>1003.1</c:v>
                </c:pt>
                <c:pt idx="135">
                  <c:v>1003.1</c:v>
                </c:pt>
                <c:pt idx="136">
                  <c:v>1003.1</c:v>
                </c:pt>
                <c:pt idx="137">
                  <c:v>1003.1</c:v>
                </c:pt>
                <c:pt idx="138">
                  <c:v>1003.2</c:v>
                </c:pt>
                <c:pt idx="139">
                  <c:v>1003.2</c:v>
                </c:pt>
                <c:pt idx="140">
                  <c:v>1003.2</c:v>
                </c:pt>
                <c:pt idx="141">
                  <c:v>1003.1</c:v>
                </c:pt>
                <c:pt idx="142">
                  <c:v>1003.1</c:v>
                </c:pt>
                <c:pt idx="143">
                  <c:v>1003.1</c:v>
                </c:pt>
                <c:pt idx="144">
                  <c:v>1003.1</c:v>
                </c:pt>
                <c:pt idx="145">
                  <c:v>1003.1</c:v>
                </c:pt>
                <c:pt idx="146">
                  <c:v>1003.2</c:v>
                </c:pt>
                <c:pt idx="147">
                  <c:v>1003.2</c:v>
                </c:pt>
                <c:pt idx="148">
                  <c:v>1003.2</c:v>
                </c:pt>
                <c:pt idx="149">
                  <c:v>1003.3</c:v>
                </c:pt>
                <c:pt idx="150">
                  <c:v>1003.2</c:v>
                </c:pt>
                <c:pt idx="151">
                  <c:v>1003.2</c:v>
                </c:pt>
                <c:pt idx="152">
                  <c:v>1003.3</c:v>
                </c:pt>
                <c:pt idx="153">
                  <c:v>1003.3</c:v>
                </c:pt>
                <c:pt idx="154">
                  <c:v>1003.3</c:v>
                </c:pt>
                <c:pt idx="155">
                  <c:v>1003.3</c:v>
                </c:pt>
                <c:pt idx="156">
                  <c:v>1003.3</c:v>
                </c:pt>
                <c:pt idx="157">
                  <c:v>1003.3</c:v>
                </c:pt>
                <c:pt idx="158">
                  <c:v>1003.3</c:v>
                </c:pt>
                <c:pt idx="159">
                  <c:v>1003.3</c:v>
                </c:pt>
                <c:pt idx="160">
                  <c:v>1003.3</c:v>
                </c:pt>
                <c:pt idx="161">
                  <c:v>1003.3</c:v>
                </c:pt>
                <c:pt idx="162">
                  <c:v>1003.3</c:v>
                </c:pt>
                <c:pt idx="163">
                  <c:v>1003.3</c:v>
                </c:pt>
                <c:pt idx="164">
                  <c:v>1003.3</c:v>
                </c:pt>
                <c:pt idx="165">
                  <c:v>1003.3</c:v>
                </c:pt>
                <c:pt idx="166">
                  <c:v>1003.3</c:v>
                </c:pt>
                <c:pt idx="167">
                  <c:v>1003.3</c:v>
                </c:pt>
                <c:pt idx="168">
                  <c:v>1003.3</c:v>
                </c:pt>
                <c:pt idx="169">
                  <c:v>1003.3</c:v>
                </c:pt>
                <c:pt idx="170">
                  <c:v>1003.3</c:v>
                </c:pt>
                <c:pt idx="171">
                  <c:v>1003.3</c:v>
                </c:pt>
                <c:pt idx="172">
                  <c:v>1003.3</c:v>
                </c:pt>
                <c:pt idx="173">
                  <c:v>1003.3</c:v>
                </c:pt>
                <c:pt idx="174">
                  <c:v>1003.3</c:v>
                </c:pt>
                <c:pt idx="175">
                  <c:v>1003.3</c:v>
                </c:pt>
                <c:pt idx="176">
                  <c:v>1003.3</c:v>
                </c:pt>
                <c:pt idx="177">
                  <c:v>1003.3</c:v>
                </c:pt>
                <c:pt idx="178">
                  <c:v>1003.2</c:v>
                </c:pt>
                <c:pt idx="179">
                  <c:v>1003.2</c:v>
                </c:pt>
                <c:pt idx="180">
                  <c:v>1003.2</c:v>
                </c:pt>
                <c:pt idx="181">
                  <c:v>1003.1</c:v>
                </c:pt>
                <c:pt idx="182">
                  <c:v>1003.1</c:v>
                </c:pt>
                <c:pt idx="183">
                  <c:v>1003.1</c:v>
                </c:pt>
                <c:pt idx="184">
                  <c:v>1003.1</c:v>
                </c:pt>
                <c:pt idx="185">
                  <c:v>1003.1</c:v>
                </c:pt>
                <c:pt idx="186">
                  <c:v>1003</c:v>
                </c:pt>
                <c:pt idx="187">
                  <c:v>1003</c:v>
                </c:pt>
                <c:pt idx="188">
                  <c:v>1003</c:v>
                </c:pt>
                <c:pt idx="189">
                  <c:v>1003</c:v>
                </c:pt>
                <c:pt idx="190">
                  <c:v>1003</c:v>
                </c:pt>
                <c:pt idx="191">
                  <c:v>1003</c:v>
                </c:pt>
                <c:pt idx="192">
                  <c:v>1003</c:v>
                </c:pt>
                <c:pt idx="193">
                  <c:v>1003</c:v>
                </c:pt>
                <c:pt idx="194">
                  <c:v>1003</c:v>
                </c:pt>
                <c:pt idx="195">
                  <c:v>1003</c:v>
                </c:pt>
                <c:pt idx="196">
                  <c:v>1003</c:v>
                </c:pt>
                <c:pt idx="197">
                  <c:v>1003</c:v>
                </c:pt>
                <c:pt idx="198">
                  <c:v>1002.9</c:v>
                </c:pt>
                <c:pt idx="199">
                  <c:v>1002.9</c:v>
                </c:pt>
                <c:pt idx="200">
                  <c:v>1002.9</c:v>
                </c:pt>
                <c:pt idx="201">
                  <c:v>1002.9</c:v>
                </c:pt>
                <c:pt idx="202">
                  <c:v>1002.9</c:v>
                </c:pt>
                <c:pt idx="203">
                  <c:v>1002.8</c:v>
                </c:pt>
                <c:pt idx="204">
                  <c:v>1002.8</c:v>
                </c:pt>
                <c:pt idx="205">
                  <c:v>1002.8</c:v>
                </c:pt>
                <c:pt idx="206">
                  <c:v>1002.8</c:v>
                </c:pt>
                <c:pt idx="207">
                  <c:v>1002.8</c:v>
                </c:pt>
                <c:pt idx="208">
                  <c:v>1002.8</c:v>
                </c:pt>
                <c:pt idx="209">
                  <c:v>1002.8</c:v>
                </c:pt>
                <c:pt idx="210">
                  <c:v>1002.8</c:v>
                </c:pt>
                <c:pt idx="211">
                  <c:v>1002.7</c:v>
                </c:pt>
                <c:pt idx="212">
                  <c:v>1002.7</c:v>
                </c:pt>
                <c:pt idx="213">
                  <c:v>1002.7</c:v>
                </c:pt>
                <c:pt idx="214">
                  <c:v>1002.7</c:v>
                </c:pt>
                <c:pt idx="215">
                  <c:v>1002.7</c:v>
                </c:pt>
                <c:pt idx="216">
                  <c:v>1002.7</c:v>
                </c:pt>
                <c:pt idx="217">
                  <c:v>1002.7</c:v>
                </c:pt>
                <c:pt idx="218">
                  <c:v>1002.7</c:v>
                </c:pt>
                <c:pt idx="219">
                  <c:v>1002.7</c:v>
                </c:pt>
                <c:pt idx="220">
                  <c:v>1002.7</c:v>
                </c:pt>
                <c:pt idx="221">
                  <c:v>1002.7</c:v>
                </c:pt>
                <c:pt idx="222">
                  <c:v>1002.7</c:v>
                </c:pt>
                <c:pt idx="223">
                  <c:v>1002.7</c:v>
                </c:pt>
                <c:pt idx="224">
                  <c:v>1002.7</c:v>
                </c:pt>
                <c:pt idx="225">
                  <c:v>1002.7</c:v>
                </c:pt>
                <c:pt idx="226">
                  <c:v>1002.6</c:v>
                </c:pt>
                <c:pt idx="227">
                  <c:v>1002.6</c:v>
                </c:pt>
                <c:pt idx="228">
                  <c:v>1002.6</c:v>
                </c:pt>
                <c:pt idx="229">
                  <c:v>1002.7</c:v>
                </c:pt>
                <c:pt idx="230">
                  <c:v>1002.7</c:v>
                </c:pt>
                <c:pt idx="231">
                  <c:v>1002.7</c:v>
                </c:pt>
                <c:pt idx="232">
                  <c:v>1002.7</c:v>
                </c:pt>
                <c:pt idx="233">
                  <c:v>1002.8</c:v>
                </c:pt>
                <c:pt idx="234">
                  <c:v>1002.8</c:v>
                </c:pt>
                <c:pt idx="235">
                  <c:v>1002.8</c:v>
                </c:pt>
                <c:pt idx="236">
                  <c:v>1002.8</c:v>
                </c:pt>
                <c:pt idx="237">
                  <c:v>1002.8</c:v>
                </c:pt>
                <c:pt idx="238">
                  <c:v>1002.8</c:v>
                </c:pt>
                <c:pt idx="239">
                  <c:v>1002.7</c:v>
                </c:pt>
                <c:pt idx="240">
                  <c:v>1002.7</c:v>
                </c:pt>
                <c:pt idx="241">
                  <c:v>1002.7</c:v>
                </c:pt>
                <c:pt idx="242">
                  <c:v>1002.7</c:v>
                </c:pt>
                <c:pt idx="243">
                  <c:v>1002.7</c:v>
                </c:pt>
                <c:pt idx="244">
                  <c:v>1002.7</c:v>
                </c:pt>
                <c:pt idx="245">
                  <c:v>1002.7</c:v>
                </c:pt>
                <c:pt idx="246">
                  <c:v>1002.8</c:v>
                </c:pt>
                <c:pt idx="247">
                  <c:v>1002.8</c:v>
                </c:pt>
                <c:pt idx="248">
                  <c:v>1002.8</c:v>
                </c:pt>
                <c:pt idx="249">
                  <c:v>1002.8</c:v>
                </c:pt>
                <c:pt idx="250">
                  <c:v>1002.8</c:v>
                </c:pt>
                <c:pt idx="251">
                  <c:v>1002.8</c:v>
                </c:pt>
                <c:pt idx="252">
                  <c:v>1002.9</c:v>
                </c:pt>
                <c:pt idx="253">
                  <c:v>1002.9</c:v>
                </c:pt>
                <c:pt idx="254">
                  <c:v>1002.8</c:v>
                </c:pt>
                <c:pt idx="255">
                  <c:v>1002.8</c:v>
                </c:pt>
                <c:pt idx="256">
                  <c:v>1002.8</c:v>
                </c:pt>
                <c:pt idx="257">
                  <c:v>1002.8</c:v>
                </c:pt>
                <c:pt idx="258">
                  <c:v>1002.8</c:v>
                </c:pt>
                <c:pt idx="259">
                  <c:v>1002.8</c:v>
                </c:pt>
                <c:pt idx="260">
                  <c:v>1002.8</c:v>
                </c:pt>
                <c:pt idx="261">
                  <c:v>1002.8</c:v>
                </c:pt>
                <c:pt idx="262">
                  <c:v>1002.9</c:v>
                </c:pt>
                <c:pt idx="263">
                  <c:v>1002.9</c:v>
                </c:pt>
                <c:pt idx="264">
                  <c:v>1002.9</c:v>
                </c:pt>
                <c:pt idx="265">
                  <c:v>1002.9</c:v>
                </c:pt>
                <c:pt idx="266">
                  <c:v>1002.9</c:v>
                </c:pt>
                <c:pt idx="267">
                  <c:v>1003</c:v>
                </c:pt>
                <c:pt idx="268">
                  <c:v>1003</c:v>
                </c:pt>
                <c:pt idx="269">
                  <c:v>1003</c:v>
                </c:pt>
                <c:pt idx="270">
                  <c:v>1003</c:v>
                </c:pt>
                <c:pt idx="271">
                  <c:v>1003</c:v>
                </c:pt>
                <c:pt idx="272">
                  <c:v>1003</c:v>
                </c:pt>
                <c:pt idx="273">
                  <c:v>1003</c:v>
                </c:pt>
                <c:pt idx="274">
                  <c:v>1003</c:v>
                </c:pt>
                <c:pt idx="275">
                  <c:v>1003</c:v>
                </c:pt>
                <c:pt idx="276">
                  <c:v>1003</c:v>
                </c:pt>
                <c:pt idx="277">
                  <c:v>1003</c:v>
                </c:pt>
                <c:pt idx="278">
                  <c:v>1003</c:v>
                </c:pt>
                <c:pt idx="279">
                  <c:v>1003</c:v>
                </c:pt>
                <c:pt idx="280">
                  <c:v>1003</c:v>
                </c:pt>
                <c:pt idx="281">
                  <c:v>1003</c:v>
                </c:pt>
                <c:pt idx="282">
                  <c:v>1003</c:v>
                </c:pt>
                <c:pt idx="283">
                  <c:v>1003</c:v>
                </c:pt>
                <c:pt idx="284">
                  <c:v>1003</c:v>
                </c:pt>
                <c:pt idx="285">
                  <c:v>1003</c:v>
                </c:pt>
                <c:pt idx="286">
                  <c:v>1003</c:v>
                </c:pt>
                <c:pt idx="287">
                  <c:v>1003.1</c:v>
                </c:pt>
                <c:pt idx="288">
                  <c:v>1003</c:v>
                </c:pt>
                <c:pt idx="289">
                  <c:v>1003</c:v>
                </c:pt>
                <c:pt idx="290">
                  <c:v>1003</c:v>
                </c:pt>
                <c:pt idx="291">
                  <c:v>1003</c:v>
                </c:pt>
                <c:pt idx="292">
                  <c:v>1003.1</c:v>
                </c:pt>
                <c:pt idx="293">
                  <c:v>1003.1</c:v>
                </c:pt>
                <c:pt idx="294">
                  <c:v>1003.1</c:v>
                </c:pt>
                <c:pt idx="295">
                  <c:v>1003.1</c:v>
                </c:pt>
                <c:pt idx="296">
                  <c:v>1003.2</c:v>
                </c:pt>
                <c:pt idx="297">
                  <c:v>1003.1</c:v>
                </c:pt>
                <c:pt idx="298">
                  <c:v>1003.2</c:v>
                </c:pt>
                <c:pt idx="299">
                  <c:v>1003.2</c:v>
                </c:pt>
                <c:pt idx="300">
                  <c:v>1003.1</c:v>
                </c:pt>
                <c:pt idx="301">
                  <c:v>1003.1</c:v>
                </c:pt>
                <c:pt idx="302">
                  <c:v>1003.1</c:v>
                </c:pt>
                <c:pt idx="303">
                  <c:v>1003.1</c:v>
                </c:pt>
                <c:pt idx="304">
                  <c:v>1003.1</c:v>
                </c:pt>
                <c:pt idx="305">
                  <c:v>1003.1</c:v>
                </c:pt>
                <c:pt idx="306">
                  <c:v>1003.1</c:v>
                </c:pt>
                <c:pt idx="307">
                  <c:v>1003.1</c:v>
                </c:pt>
                <c:pt idx="308">
                  <c:v>1003.1</c:v>
                </c:pt>
                <c:pt idx="309">
                  <c:v>1003.1</c:v>
                </c:pt>
                <c:pt idx="310">
                  <c:v>1003.1</c:v>
                </c:pt>
                <c:pt idx="311">
                  <c:v>1003.1</c:v>
                </c:pt>
                <c:pt idx="312">
                  <c:v>1003.1</c:v>
                </c:pt>
                <c:pt idx="313">
                  <c:v>1003.2</c:v>
                </c:pt>
                <c:pt idx="314">
                  <c:v>1003.2</c:v>
                </c:pt>
                <c:pt idx="315">
                  <c:v>1003.2</c:v>
                </c:pt>
                <c:pt idx="316">
                  <c:v>1003.3</c:v>
                </c:pt>
                <c:pt idx="317">
                  <c:v>1003.3</c:v>
                </c:pt>
                <c:pt idx="318">
                  <c:v>1003.3</c:v>
                </c:pt>
                <c:pt idx="319">
                  <c:v>1003.3</c:v>
                </c:pt>
                <c:pt idx="320">
                  <c:v>1003.3</c:v>
                </c:pt>
                <c:pt idx="321">
                  <c:v>1003.3</c:v>
                </c:pt>
                <c:pt idx="322">
                  <c:v>1003.4</c:v>
                </c:pt>
                <c:pt idx="323">
                  <c:v>1003.4</c:v>
                </c:pt>
                <c:pt idx="324">
                  <c:v>1003.5</c:v>
                </c:pt>
                <c:pt idx="325">
                  <c:v>1003.6</c:v>
                </c:pt>
                <c:pt idx="326">
                  <c:v>1003.6</c:v>
                </c:pt>
                <c:pt idx="327">
                  <c:v>1003.6</c:v>
                </c:pt>
                <c:pt idx="328">
                  <c:v>1003.6</c:v>
                </c:pt>
                <c:pt idx="329">
                  <c:v>1003.6</c:v>
                </c:pt>
                <c:pt idx="330">
                  <c:v>1003.6</c:v>
                </c:pt>
                <c:pt idx="331">
                  <c:v>1003.6</c:v>
                </c:pt>
                <c:pt idx="332">
                  <c:v>1003.6</c:v>
                </c:pt>
                <c:pt idx="333">
                  <c:v>1003.6</c:v>
                </c:pt>
                <c:pt idx="334">
                  <c:v>1003.6</c:v>
                </c:pt>
                <c:pt idx="335">
                  <c:v>1003.6</c:v>
                </c:pt>
                <c:pt idx="336">
                  <c:v>1003.6</c:v>
                </c:pt>
                <c:pt idx="337">
                  <c:v>1003.7</c:v>
                </c:pt>
                <c:pt idx="338">
                  <c:v>1003.7</c:v>
                </c:pt>
                <c:pt idx="339">
                  <c:v>1003.7</c:v>
                </c:pt>
                <c:pt idx="340">
                  <c:v>1003.7</c:v>
                </c:pt>
                <c:pt idx="341">
                  <c:v>1003.7</c:v>
                </c:pt>
                <c:pt idx="342">
                  <c:v>1003.7</c:v>
                </c:pt>
                <c:pt idx="343">
                  <c:v>1003.7</c:v>
                </c:pt>
                <c:pt idx="344">
                  <c:v>1003.7</c:v>
                </c:pt>
                <c:pt idx="345">
                  <c:v>1003.7</c:v>
                </c:pt>
                <c:pt idx="346">
                  <c:v>1003.7</c:v>
                </c:pt>
                <c:pt idx="347">
                  <c:v>1003.7</c:v>
                </c:pt>
                <c:pt idx="348">
                  <c:v>1003.7</c:v>
                </c:pt>
                <c:pt idx="349">
                  <c:v>1003.8</c:v>
                </c:pt>
                <c:pt idx="350">
                  <c:v>1003.8</c:v>
                </c:pt>
                <c:pt idx="351">
                  <c:v>1003.8</c:v>
                </c:pt>
                <c:pt idx="352">
                  <c:v>1003.8</c:v>
                </c:pt>
                <c:pt idx="353">
                  <c:v>1003.8</c:v>
                </c:pt>
                <c:pt idx="354">
                  <c:v>1003.8</c:v>
                </c:pt>
                <c:pt idx="355">
                  <c:v>1003.8</c:v>
                </c:pt>
                <c:pt idx="356">
                  <c:v>1003.9</c:v>
                </c:pt>
                <c:pt idx="357">
                  <c:v>1003.9</c:v>
                </c:pt>
                <c:pt idx="358">
                  <c:v>1003.9</c:v>
                </c:pt>
                <c:pt idx="359">
                  <c:v>1003.9</c:v>
                </c:pt>
                <c:pt idx="360">
                  <c:v>1003.9</c:v>
                </c:pt>
                <c:pt idx="361">
                  <c:v>1003.9</c:v>
                </c:pt>
                <c:pt idx="362">
                  <c:v>1003.9</c:v>
                </c:pt>
                <c:pt idx="363">
                  <c:v>1003.9</c:v>
                </c:pt>
                <c:pt idx="364">
                  <c:v>1003.8</c:v>
                </c:pt>
                <c:pt idx="365">
                  <c:v>1003.9</c:v>
                </c:pt>
                <c:pt idx="366">
                  <c:v>1003.9</c:v>
                </c:pt>
                <c:pt idx="367">
                  <c:v>1003.9</c:v>
                </c:pt>
                <c:pt idx="368">
                  <c:v>1003.9</c:v>
                </c:pt>
                <c:pt idx="369">
                  <c:v>1003.9</c:v>
                </c:pt>
                <c:pt idx="370">
                  <c:v>1003.9</c:v>
                </c:pt>
                <c:pt idx="371">
                  <c:v>1003.9</c:v>
                </c:pt>
                <c:pt idx="372">
                  <c:v>1003.9</c:v>
                </c:pt>
                <c:pt idx="373">
                  <c:v>1003.9</c:v>
                </c:pt>
                <c:pt idx="374">
                  <c:v>1003.9</c:v>
                </c:pt>
                <c:pt idx="375">
                  <c:v>1003.9</c:v>
                </c:pt>
                <c:pt idx="376">
                  <c:v>1004</c:v>
                </c:pt>
                <c:pt idx="377">
                  <c:v>1004</c:v>
                </c:pt>
                <c:pt idx="378">
                  <c:v>1004</c:v>
                </c:pt>
                <c:pt idx="379">
                  <c:v>1004</c:v>
                </c:pt>
                <c:pt idx="380">
                  <c:v>1004</c:v>
                </c:pt>
                <c:pt idx="381">
                  <c:v>1004</c:v>
                </c:pt>
                <c:pt idx="382">
                  <c:v>1004</c:v>
                </c:pt>
                <c:pt idx="383">
                  <c:v>1004</c:v>
                </c:pt>
                <c:pt idx="384">
                  <c:v>1004</c:v>
                </c:pt>
                <c:pt idx="385">
                  <c:v>1004</c:v>
                </c:pt>
                <c:pt idx="386">
                  <c:v>1004</c:v>
                </c:pt>
                <c:pt idx="387">
                  <c:v>1004.1</c:v>
                </c:pt>
                <c:pt idx="388">
                  <c:v>1004.1</c:v>
                </c:pt>
                <c:pt idx="389">
                  <c:v>1004.1</c:v>
                </c:pt>
                <c:pt idx="390">
                  <c:v>1004.1</c:v>
                </c:pt>
                <c:pt idx="391">
                  <c:v>1004.1</c:v>
                </c:pt>
                <c:pt idx="392">
                  <c:v>1004.1</c:v>
                </c:pt>
                <c:pt idx="393">
                  <c:v>1004.1</c:v>
                </c:pt>
                <c:pt idx="394">
                  <c:v>1004.1</c:v>
                </c:pt>
                <c:pt idx="395">
                  <c:v>1004.1</c:v>
                </c:pt>
                <c:pt idx="396">
                  <c:v>1004.1</c:v>
                </c:pt>
                <c:pt idx="397">
                  <c:v>1004.1</c:v>
                </c:pt>
                <c:pt idx="398">
                  <c:v>1004.1</c:v>
                </c:pt>
                <c:pt idx="399">
                  <c:v>1004.1</c:v>
                </c:pt>
                <c:pt idx="400">
                  <c:v>1004.1</c:v>
                </c:pt>
                <c:pt idx="401">
                  <c:v>1004.1</c:v>
                </c:pt>
                <c:pt idx="402">
                  <c:v>1004</c:v>
                </c:pt>
                <c:pt idx="403">
                  <c:v>1004</c:v>
                </c:pt>
                <c:pt idx="404">
                  <c:v>1004.1</c:v>
                </c:pt>
                <c:pt idx="405">
                  <c:v>1004.1</c:v>
                </c:pt>
                <c:pt idx="406">
                  <c:v>1004.1</c:v>
                </c:pt>
                <c:pt idx="407">
                  <c:v>1004.1</c:v>
                </c:pt>
                <c:pt idx="408">
                  <c:v>1004.1</c:v>
                </c:pt>
                <c:pt idx="409">
                  <c:v>1004.2</c:v>
                </c:pt>
                <c:pt idx="410">
                  <c:v>1004.2</c:v>
                </c:pt>
                <c:pt idx="411">
                  <c:v>1004.2</c:v>
                </c:pt>
                <c:pt idx="412">
                  <c:v>1004.2</c:v>
                </c:pt>
                <c:pt idx="413">
                  <c:v>1004.2</c:v>
                </c:pt>
                <c:pt idx="414">
                  <c:v>1004.2</c:v>
                </c:pt>
                <c:pt idx="415">
                  <c:v>1004.2</c:v>
                </c:pt>
                <c:pt idx="416">
                  <c:v>1004.2</c:v>
                </c:pt>
                <c:pt idx="417">
                  <c:v>1004.2</c:v>
                </c:pt>
                <c:pt idx="418">
                  <c:v>1004.2</c:v>
                </c:pt>
                <c:pt idx="419">
                  <c:v>1004.2</c:v>
                </c:pt>
                <c:pt idx="420">
                  <c:v>1004.2</c:v>
                </c:pt>
                <c:pt idx="421">
                  <c:v>1004.2</c:v>
                </c:pt>
                <c:pt idx="422">
                  <c:v>1004.2</c:v>
                </c:pt>
                <c:pt idx="423">
                  <c:v>1004.2</c:v>
                </c:pt>
                <c:pt idx="424">
                  <c:v>1004.2</c:v>
                </c:pt>
                <c:pt idx="425">
                  <c:v>1004.3</c:v>
                </c:pt>
                <c:pt idx="426">
                  <c:v>1004.3</c:v>
                </c:pt>
                <c:pt idx="427">
                  <c:v>1004.4</c:v>
                </c:pt>
                <c:pt idx="428">
                  <c:v>1004.4</c:v>
                </c:pt>
                <c:pt idx="429">
                  <c:v>1004.4</c:v>
                </c:pt>
                <c:pt idx="430">
                  <c:v>1004.4</c:v>
                </c:pt>
                <c:pt idx="431">
                  <c:v>1004.4</c:v>
                </c:pt>
                <c:pt idx="432">
                  <c:v>1004.5</c:v>
                </c:pt>
                <c:pt idx="433">
                  <c:v>1004.4</c:v>
                </c:pt>
                <c:pt idx="434">
                  <c:v>1004.5</c:v>
                </c:pt>
                <c:pt idx="435">
                  <c:v>1004.5</c:v>
                </c:pt>
                <c:pt idx="436">
                  <c:v>1004.5</c:v>
                </c:pt>
                <c:pt idx="437">
                  <c:v>1004.5</c:v>
                </c:pt>
                <c:pt idx="438">
                  <c:v>1004.5</c:v>
                </c:pt>
                <c:pt idx="439">
                  <c:v>1004.5</c:v>
                </c:pt>
                <c:pt idx="440">
                  <c:v>1004.5</c:v>
                </c:pt>
                <c:pt idx="441">
                  <c:v>1004.5</c:v>
                </c:pt>
                <c:pt idx="442">
                  <c:v>1004.5</c:v>
                </c:pt>
                <c:pt idx="443">
                  <c:v>1004.5</c:v>
                </c:pt>
                <c:pt idx="444">
                  <c:v>1004.5</c:v>
                </c:pt>
                <c:pt idx="445">
                  <c:v>1004.5</c:v>
                </c:pt>
                <c:pt idx="446">
                  <c:v>1004.5</c:v>
                </c:pt>
                <c:pt idx="447">
                  <c:v>1004.5</c:v>
                </c:pt>
                <c:pt idx="448">
                  <c:v>1004.5</c:v>
                </c:pt>
                <c:pt idx="449">
                  <c:v>1004.5</c:v>
                </c:pt>
                <c:pt idx="450">
                  <c:v>1004.5</c:v>
                </c:pt>
                <c:pt idx="451">
                  <c:v>1004.5</c:v>
                </c:pt>
                <c:pt idx="452">
                  <c:v>1004.5</c:v>
                </c:pt>
                <c:pt idx="453">
                  <c:v>1004.5</c:v>
                </c:pt>
                <c:pt idx="454">
                  <c:v>1004.5</c:v>
                </c:pt>
                <c:pt idx="455">
                  <c:v>1004.5</c:v>
                </c:pt>
                <c:pt idx="456">
                  <c:v>1004.5</c:v>
                </c:pt>
                <c:pt idx="457">
                  <c:v>1004.5</c:v>
                </c:pt>
                <c:pt idx="458">
                  <c:v>1004.5</c:v>
                </c:pt>
                <c:pt idx="459">
                  <c:v>1004.5</c:v>
                </c:pt>
                <c:pt idx="460">
                  <c:v>1004.5</c:v>
                </c:pt>
                <c:pt idx="461">
                  <c:v>1004.5</c:v>
                </c:pt>
                <c:pt idx="462">
                  <c:v>1004.5</c:v>
                </c:pt>
                <c:pt idx="463">
                  <c:v>1004.5</c:v>
                </c:pt>
                <c:pt idx="464">
                  <c:v>1004.5</c:v>
                </c:pt>
                <c:pt idx="465">
                  <c:v>1004.5</c:v>
                </c:pt>
                <c:pt idx="466">
                  <c:v>1004.5</c:v>
                </c:pt>
                <c:pt idx="467">
                  <c:v>1004.5</c:v>
                </c:pt>
                <c:pt idx="468">
                  <c:v>1004.5</c:v>
                </c:pt>
                <c:pt idx="469">
                  <c:v>1004.5</c:v>
                </c:pt>
                <c:pt idx="470">
                  <c:v>1004.5</c:v>
                </c:pt>
                <c:pt idx="471">
                  <c:v>1004.6</c:v>
                </c:pt>
                <c:pt idx="472">
                  <c:v>1004.6</c:v>
                </c:pt>
                <c:pt idx="473">
                  <c:v>1004.6</c:v>
                </c:pt>
                <c:pt idx="474">
                  <c:v>1004.6</c:v>
                </c:pt>
                <c:pt idx="475">
                  <c:v>1004.6</c:v>
                </c:pt>
                <c:pt idx="476">
                  <c:v>1004.6</c:v>
                </c:pt>
                <c:pt idx="477">
                  <c:v>1004.6</c:v>
                </c:pt>
                <c:pt idx="478">
                  <c:v>1004.6</c:v>
                </c:pt>
                <c:pt idx="479">
                  <c:v>1004.6</c:v>
                </c:pt>
                <c:pt idx="480">
                  <c:v>1004.6</c:v>
                </c:pt>
                <c:pt idx="481">
                  <c:v>1004.6</c:v>
                </c:pt>
                <c:pt idx="482">
                  <c:v>1004.5</c:v>
                </c:pt>
                <c:pt idx="483">
                  <c:v>1004.5</c:v>
                </c:pt>
                <c:pt idx="484">
                  <c:v>1004.5</c:v>
                </c:pt>
                <c:pt idx="485">
                  <c:v>1004.5</c:v>
                </c:pt>
                <c:pt idx="486">
                  <c:v>1004.5</c:v>
                </c:pt>
                <c:pt idx="487">
                  <c:v>1004.6</c:v>
                </c:pt>
                <c:pt idx="488">
                  <c:v>1004.6</c:v>
                </c:pt>
                <c:pt idx="489">
                  <c:v>1004.6</c:v>
                </c:pt>
                <c:pt idx="490">
                  <c:v>1004.6</c:v>
                </c:pt>
                <c:pt idx="491">
                  <c:v>1004.6</c:v>
                </c:pt>
                <c:pt idx="492">
                  <c:v>1004.6</c:v>
                </c:pt>
                <c:pt idx="493">
                  <c:v>1004.6</c:v>
                </c:pt>
                <c:pt idx="494">
                  <c:v>1004.5</c:v>
                </c:pt>
                <c:pt idx="495">
                  <c:v>1004.6</c:v>
                </c:pt>
                <c:pt idx="496">
                  <c:v>1004.6</c:v>
                </c:pt>
                <c:pt idx="497">
                  <c:v>1004.6</c:v>
                </c:pt>
                <c:pt idx="498">
                  <c:v>1004.6</c:v>
                </c:pt>
                <c:pt idx="499">
                  <c:v>1004.6</c:v>
                </c:pt>
                <c:pt idx="500">
                  <c:v>1004.6</c:v>
                </c:pt>
                <c:pt idx="501">
                  <c:v>1004.6</c:v>
                </c:pt>
                <c:pt idx="502">
                  <c:v>1004.6</c:v>
                </c:pt>
                <c:pt idx="503">
                  <c:v>1004.5</c:v>
                </c:pt>
                <c:pt idx="504">
                  <c:v>1004.5</c:v>
                </c:pt>
                <c:pt idx="505">
                  <c:v>1004.5</c:v>
                </c:pt>
                <c:pt idx="506">
                  <c:v>1004.5</c:v>
                </c:pt>
                <c:pt idx="507">
                  <c:v>1004.5</c:v>
                </c:pt>
                <c:pt idx="508">
                  <c:v>1004.5</c:v>
                </c:pt>
                <c:pt idx="509">
                  <c:v>1004.5</c:v>
                </c:pt>
                <c:pt idx="510">
                  <c:v>1004.5</c:v>
                </c:pt>
                <c:pt idx="511">
                  <c:v>1004.5</c:v>
                </c:pt>
                <c:pt idx="512">
                  <c:v>1004.4</c:v>
                </c:pt>
                <c:pt idx="513">
                  <c:v>1004.4</c:v>
                </c:pt>
                <c:pt idx="514">
                  <c:v>1004.4</c:v>
                </c:pt>
                <c:pt idx="515">
                  <c:v>1004.4</c:v>
                </c:pt>
                <c:pt idx="516">
                  <c:v>1004.4</c:v>
                </c:pt>
                <c:pt idx="517">
                  <c:v>1004.3</c:v>
                </c:pt>
                <c:pt idx="518">
                  <c:v>1004.4</c:v>
                </c:pt>
                <c:pt idx="519">
                  <c:v>1004.4</c:v>
                </c:pt>
                <c:pt idx="520">
                  <c:v>1004.3</c:v>
                </c:pt>
                <c:pt idx="521">
                  <c:v>1004.3</c:v>
                </c:pt>
                <c:pt idx="522">
                  <c:v>1004.3</c:v>
                </c:pt>
                <c:pt idx="523">
                  <c:v>1004.3</c:v>
                </c:pt>
                <c:pt idx="524">
                  <c:v>1004.3</c:v>
                </c:pt>
                <c:pt idx="525">
                  <c:v>1004.3</c:v>
                </c:pt>
                <c:pt idx="526">
                  <c:v>1004.3</c:v>
                </c:pt>
                <c:pt idx="527">
                  <c:v>1004.3</c:v>
                </c:pt>
                <c:pt idx="528">
                  <c:v>1004.3</c:v>
                </c:pt>
                <c:pt idx="529">
                  <c:v>1004.3</c:v>
                </c:pt>
                <c:pt idx="530">
                  <c:v>1004.3</c:v>
                </c:pt>
                <c:pt idx="531">
                  <c:v>1004.3</c:v>
                </c:pt>
                <c:pt idx="532">
                  <c:v>1004.3</c:v>
                </c:pt>
                <c:pt idx="533">
                  <c:v>1004.3</c:v>
                </c:pt>
                <c:pt idx="534">
                  <c:v>1004.3</c:v>
                </c:pt>
                <c:pt idx="535">
                  <c:v>1004.3</c:v>
                </c:pt>
                <c:pt idx="536">
                  <c:v>1004.3</c:v>
                </c:pt>
                <c:pt idx="537">
                  <c:v>1004.3</c:v>
                </c:pt>
                <c:pt idx="538">
                  <c:v>1004.3</c:v>
                </c:pt>
                <c:pt idx="539">
                  <c:v>1004.2</c:v>
                </c:pt>
                <c:pt idx="540">
                  <c:v>1004.2</c:v>
                </c:pt>
                <c:pt idx="541">
                  <c:v>1004.2</c:v>
                </c:pt>
                <c:pt idx="542">
                  <c:v>1004.2</c:v>
                </c:pt>
                <c:pt idx="543">
                  <c:v>1004.2</c:v>
                </c:pt>
                <c:pt idx="544">
                  <c:v>1004.2</c:v>
                </c:pt>
                <c:pt idx="545">
                  <c:v>1004.2</c:v>
                </c:pt>
                <c:pt idx="546">
                  <c:v>1004.2</c:v>
                </c:pt>
                <c:pt idx="547">
                  <c:v>1004.2</c:v>
                </c:pt>
                <c:pt idx="548">
                  <c:v>1004.2</c:v>
                </c:pt>
                <c:pt idx="549">
                  <c:v>1004.2</c:v>
                </c:pt>
                <c:pt idx="550">
                  <c:v>1004.1</c:v>
                </c:pt>
                <c:pt idx="551">
                  <c:v>1004.1</c:v>
                </c:pt>
                <c:pt idx="552">
                  <c:v>1004</c:v>
                </c:pt>
                <c:pt idx="553">
                  <c:v>1004</c:v>
                </c:pt>
                <c:pt idx="554">
                  <c:v>1004</c:v>
                </c:pt>
                <c:pt idx="555">
                  <c:v>1004</c:v>
                </c:pt>
                <c:pt idx="556">
                  <c:v>1003.9</c:v>
                </c:pt>
                <c:pt idx="557">
                  <c:v>1003.9</c:v>
                </c:pt>
                <c:pt idx="558">
                  <c:v>1003.9</c:v>
                </c:pt>
                <c:pt idx="559">
                  <c:v>1003.9</c:v>
                </c:pt>
                <c:pt idx="560">
                  <c:v>1003.9</c:v>
                </c:pt>
                <c:pt idx="561">
                  <c:v>1003.9</c:v>
                </c:pt>
                <c:pt idx="562">
                  <c:v>1003.9</c:v>
                </c:pt>
                <c:pt idx="563">
                  <c:v>1003.9</c:v>
                </c:pt>
                <c:pt idx="564">
                  <c:v>1003.9</c:v>
                </c:pt>
                <c:pt idx="565">
                  <c:v>1003.9</c:v>
                </c:pt>
                <c:pt idx="566">
                  <c:v>1003.9</c:v>
                </c:pt>
                <c:pt idx="567">
                  <c:v>1003.9</c:v>
                </c:pt>
                <c:pt idx="568">
                  <c:v>1003.9</c:v>
                </c:pt>
                <c:pt idx="569">
                  <c:v>1003.9</c:v>
                </c:pt>
                <c:pt idx="570">
                  <c:v>1003.9</c:v>
                </c:pt>
                <c:pt idx="571">
                  <c:v>1003.8</c:v>
                </c:pt>
                <c:pt idx="572">
                  <c:v>1003.8</c:v>
                </c:pt>
                <c:pt idx="573">
                  <c:v>1003.8</c:v>
                </c:pt>
                <c:pt idx="574">
                  <c:v>1003.8</c:v>
                </c:pt>
                <c:pt idx="575">
                  <c:v>1003.8</c:v>
                </c:pt>
                <c:pt idx="576">
                  <c:v>1003.8</c:v>
                </c:pt>
                <c:pt idx="577">
                  <c:v>1003.8</c:v>
                </c:pt>
                <c:pt idx="578">
                  <c:v>1003.8</c:v>
                </c:pt>
                <c:pt idx="579">
                  <c:v>1003.8</c:v>
                </c:pt>
                <c:pt idx="580">
                  <c:v>1003.7</c:v>
                </c:pt>
                <c:pt idx="581">
                  <c:v>1003.7</c:v>
                </c:pt>
                <c:pt idx="582">
                  <c:v>1003.7</c:v>
                </c:pt>
                <c:pt idx="583">
                  <c:v>1003.6</c:v>
                </c:pt>
                <c:pt idx="584">
                  <c:v>1003.6</c:v>
                </c:pt>
                <c:pt idx="585">
                  <c:v>1003.6</c:v>
                </c:pt>
                <c:pt idx="586">
                  <c:v>1003.6</c:v>
                </c:pt>
                <c:pt idx="587">
                  <c:v>1003.6</c:v>
                </c:pt>
                <c:pt idx="588">
                  <c:v>1003.5</c:v>
                </c:pt>
                <c:pt idx="589">
                  <c:v>1003.5</c:v>
                </c:pt>
                <c:pt idx="590">
                  <c:v>1003.5</c:v>
                </c:pt>
                <c:pt idx="591">
                  <c:v>1003.4</c:v>
                </c:pt>
                <c:pt idx="592">
                  <c:v>1003.4</c:v>
                </c:pt>
                <c:pt idx="593">
                  <c:v>1003.4</c:v>
                </c:pt>
                <c:pt idx="594">
                  <c:v>1003.4</c:v>
                </c:pt>
                <c:pt idx="595">
                  <c:v>1003.4</c:v>
                </c:pt>
                <c:pt idx="596">
                  <c:v>1003.4</c:v>
                </c:pt>
                <c:pt idx="597">
                  <c:v>1003.4</c:v>
                </c:pt>
                <c:pt idx="598">
                  <c:v>1003.4</c:v>
                </c:pt>
                <c:pt idx="599">
                  <c:v>1003.4</c:v>
                </c:pt>
                <c:pt idx="600">
                  <c:v>1003.4</c:v>
                </c:pt>
                <c:pt idx="601">
                  <c:v>1003.4</c:v>
                </c:pt>
                <c:pt idx="602">
                  <c:v>1003.4</c:v>
                </c:pt>
                <c:pt idx="603">
                  <c:v>1003.4</c:v>
                </c:pt>
                <c:pt idx="604">
                  <c:v>1003.4</c:v>
                </c:pt>
                <c:pt idx="605">
                  <c:v>1003.4</c:v>
                </c:pt>
                <c:pt idx="606">
                  <c:v>1003.4</c:v>
                </c:pt>
                <c:pt idx="607">
                  <c:v>1003.3</c:v>
                </c:pt>
                <c:pt idx="608">
                  <c:v>1003.3</c:v>
                </c:pt>
                <c:pt idx="609">
                  <c:v>1003.4</c:v>
                </c:pt>
                <c:pt idx="610">
                  <c:v>1003.4</c:v>
                </c:pt>
                <c:pt idx="611">
                  <c:v>1003.3</c:v>
                </c:pt>
                <c:pt idx="612">
                  <c:v>1003.4</c:v>
                </c:pt>
                <c:pt idx="613">
                  <c:v>1003.4</c:v>
                </c:pt>
                <c:pt idx="614">
                  <c:v>1003.4</c:v>
                </c:pt>
                <c:pt idx="615">
                  <c:v>1003.4</c:v>
                </c:pt>
                <c:pt idx="616">
                  <c:v>1003.4</c:v>
                </c:pt>
                <c:pt idx="617">
                  <c:v>1003.4</c:v>
                </c:pt>
                <c:pt idx="618">
                  <c:v>1003.4</c:v>
                </c:pt>
                <c:pt idx="619">
                  <c:v>1003.3</c:v>
                </c:pt>
                <c:pt idx="620">
                  <c:v>1003.3</c:v>
                </c:pt>
                <c:pt idx="621">
                  <c:v>1003.3</c:v>
                </c:pt>
                <c:pt idx="622">
                  <c:v>1003.3</c:v>
                </c:pt>
                <c:pt idx="623">
                  <c:v>1003.3</c:v>
                </c:pt>
                <c:pt idx="624">
                  <c:v>1003.3</c:v>
                </c:pt>
                <c:pt idx="625">
                  <c:v>1003.3</c:v>
                </c:pt>
                <c:pt idx="626">
                  <c:v>1003.3</c:v>
                </c:pt>
                <c:pt idx="627">
                  <c:v>1003.3</c:v>
                </c:pt>
                <c:pt idx="628">
                  <c:v>1003.2</c:v>
                </c:pt>
                <c:pt idx="629">
                  <c:v>1003.2</c:v>
                </c:pt>
                <c:pt idx="630">
                  <c:v>1003.1</c:v>
                </c:pt>
                <c:pt idx="631">
                  <c:v>1003.1</c:v>
                </c:pt>
                <c:pt idx="632">
                  <c:v>1003.1</c:v>
                </c:pt>
                <c:pt idx="633">
                  <c:v>1003.1</c:v>
                </c:pt>
                <c:pt idx="634">
                  <c:v>1003.1</c:v>
                </c:pt>
                <c:pt idx="635">
                  <c:v>1003</c:v>
                </c:pt>
                <c:pt idx="636">
                  <c:v>1003</c:v>
                </c:pt>
                <c:pt idx="637">
                  <c:v>1003</c:v>
                </c:pt>
                <c:pt idx="638">
                  <c:v>1003</c:v>
                </c:pt>
                <c:pt idx="639">
                  <c:v>1003</c:v>
                </c:pt>
                <c:pt idx="640">
                  <c:v>1003.1</c:v>
                </c:pt>
                <c:pt idx="641">
                  <c:v>1003.1</c:v>
                </c:pt>
                <c:pt idx="642">
                  <c:v>1003.1</c:v>
                </c:pt>
                <c:pt idx="643">
                  <c:v>1003.1</c:v>
                </c:pt>
                <c:pt idx="644">
                  <c:v>1003.1</c:v>
                </c:pt>
                <c:pt idx="645">
                  <c:v>1003.1</c:v>
                </c:pt>
                <c:pt idx="646">
                  <c:v>1003.1</c:v>
                </c:pt>
                <c:pt idx="647">
                  <c:v>1003</c:v>
                </c:pt>
                <c:pt idx="648">
                  <c:v>1003</c:v>
                </c:pt>
                <c:pt idx="649">
                  <c:v>1003</c:v>
                </c:pt>
                <c:pt idx="650">
                  <c:v>1003.1</c:v>
                </c:pt>
                <c:pt idx="651">
                  <c:v>1003.1</c:v>
                </c:pt>
                <c:pt idx="652">
                  <c:v>1003.1</c:v>
                </c:pt>
                <c:pt idx="653">
                  <c:v>1003.1</c:v>
                </c:pt>
                <c:pt idx="654">
                  <c:v>1003.1</c:v>
                </c:pt>
                <c:pt idx="655">
                  <c:v>1003.1</c:v>
                </c:pt>
                <c:pt idx="656">
                  <c:v>1003.1</c:v>
                </c:pt>
                <c:pt idx="657">
                  <c:v>1003.1</c:v>
                </c:pt>
                <c:pt idx="658">
                  <c:v>1003</c:v>
                </c:pt>
                <c:pt idx="659">
                  <c:v>1003</c:v>
                </c:pt>
                <c:pt idx="660">
                  <c:v>1003</c:v>
                </c:pt>
                <c:pt idx="661">
                  <c:v>1003</c:v>
                </c:pt>
                <c:pt idx="662">
                  <c:v>1003</c:v>
                </c:pt>
                <c:pt idx="663">
                  <c:v>1003</c:v>
                </c:pt>
                <c:pt idx="664">
                  <c:v>1003</c:v>
                </c:pt>
                <c:pt idx="665">
                  <c:v>1003</c:v>
                </c:pt>
                <c:pt idx="666">
                  <c:v>1003</c:v>
                </c:pt>
                <c:pt idx="667">
                  <c:v>1003</c:v>
                </c:pt>
                <c:pt idx="668">
                  <c:v>1003</c:v>
                </c:pt>
                <c:pt idx="669">
                  <c:v>1003</c:v>
                </c:pt>
                <c:pt idx="670">
                  <c:v>1003</c:v>
                </c:pt>
                <c:pt idx="671">
                  <c:v>1003</c:v>
                </c:pt>
                <c:pt idx="672">
                  <c:v>1003</c:v>
                </c:pt>
                <c:pt idx="673">
                  <c:v>1003</c:v>
                </c:pt>
                <c:pt idx="674">
                  <c:v>1003</c:v>
                </c:pt>
                <c:pt idx="675">
                  <c:v>1003</c:v>
                </c:pt>
                <c:pt idx="676">
                  <c:v>1002.9</c:v>
                </c:pt>
                <c:pt idx="677">
                  <c:v>1002.9</c:v>
                </c:pt>
                <c:pt idx="678">
                  <c:v>1002.9</c:v>
                </c:pt>
                <c:pt idx="679">
                  <c:v>1002.8</c:v>
                </c:pt>
                <c:pt idx="680">
                  <c:v>1002.9</c:v>
                </c:pt>
                <c:pt idx="681">
                  <c:v>1002.8</c:v>
                </c:pt>
                <c:pt idx="682">
                  <c:v>1002.8</c:v>
                </c:pt>
                <c:pt idx="683">
                  <c:v>1002.8</c:v>
                </c:pt>
                <c:pt idx="684">
                  <c:v>1002.9</c:v>
                </c:pt>
                <c:pt idx="685">
                  <c:v>1002.9</c:v>
                </c:pt>
                <c:pt idx="686">
                  <c:v>1002.9</c:v>
                </c:pt>
                <c:pt idx="687">
                  <c:v>1002.9</c:v>
                </c:pt>
                <c:pt idx="688">
                  <c:v>1002.8</c:v>
                </c:pt>
                <c:pt idx="689">
                  <c:v>1002.8</c:v>
                </c:pt>
                <c:pt idx="690">
                  <c:v>1002.8</c:v>
                </c:pt>
                <c:pt idx="691">
                  <c:v>1002.7</c:v>
                </c:pt>
                <c:pt idx="692">
                  <c:v>1002.7</c:v>
                </c:pt>
                <c:pt idx="693">
                  <c:v>1002.7</c:v>
                </c:pt>
                <c:pt idx="694">
                  <c:v>1002.7</c:v>
                </c:pt>
                <c:pt idx="695">
                  <c:v>1002.7</c:v>
                </c:pt>
                <c:pt idx="696">
                  <c:v>1002.7</c:v>
                </c:pt>
                <c:pt idx="697">
                  <c:v>1002.7</c:v>
                </c:pt>
                <c:pt idx="698">
                  <c:v>1002.7</c:v>
                </c:pt>
                <c:pt idx="699">
                  <c:v>1002.7</c:v>
                </c:pt>
                <c:pt idx="700">
                  <c:v>1002.7</c:v>
                </c:pt>
                <c:pt idx="701">
                  <c:v>1002.7</c:v>
                </c:pt>
                <c:pt idx="702">
                  <c:v>1002.7</c:v>
                </c:pt>
                <c:pt idx="703">
                  <c:v>1002.7</c:v>
                </c:pt>
                <c:pt idx="704">
                  <c:v>1002.8</c:v>
                </c:pt>
                <c:pt idx="705">
                  <c:v>1002.8</c:v>
                </c:pt>
                <c:pt idx="706">
                  <c:v>1002.8</c:v>
                </c:pt>
                <c:pt idx="707">
                  <c:v>1002.8</c:v>
                </c:pt>
                <c:pt idx="708">
                  <c:v>1002.8</c:v>
                </c:pt>
                <c:pt idx="709">
                  <c:v>1002.8</c:v>
                </c:pt>
                <c:pt idx="710">
                  <c:v>1002.7</c:v>
                </c:pt>
                <c:pt idx="711">
                  <c:v>1002.7</c:v>
                </c:pt>
                <c:pt idx="712">
                  <c:v>1002.7</c:v>
                </c:pt>
                <c:pt idx="713">
                  <c:v>1002.7</c:v>
                </c:pt>
                <c:pt idx="714">
                  <c:v>1002.7</c:v>
                </c:pt>
                <c:pt idx="715">
                  <c:v>1002.7</c:v>
                </c:pt>
                <c:pt idx="716">
                  <c:v>1002.7</c:v>
                </c:pt>
                <c:pt idx="717">
                  <c:v>1002.7</c:v>
                </c:pt>
                <c:pt idx="718">
                  <c:v>1002.7</c:v>
                </c:pt>
                <c:pt idx="719">
                  <c:v>1002.7</c:v>
                </c:pt>
                <c:pt idx="720">
                  <c:v>1002.7</c:v>
                </c:pt>
                <c:pt idx="721">
                  <c:v>1002.7</c:v>
                </c:pt>
                <c:pt idx="722">
                  <c:v>1002.7</c:v>
                </c:pt>
                <c:pt idx="723">
                  <c:v>1002.7</c:v>
                </c:pt>
                <c:pt idx="724">
                  <c:v>1002.7</c:v>
                </c:pt>
                <c:pt idx="725">
                  <c:v>1002.7</c:v>
                </c:pt>
                <c:pt idx="726">
                  <c:v>1002.7</c:v>
                </c:pt>
                <c:pt idx="727">
                  <c:v>1002.7</c:v>
                </c:pt>
                <c:pt idx="728">
                  <c:v>1002.7</c:v>
                </c:pt>
                <c:pt idx="729">
                  <c:v>1002.7</c:v>
                </c:pt>
                <c:pt idx="730">
                  <c:v>1002.7</c:v>
                </c:pt>
                <c:pt idx="731">
                  <c:v>1002.7</c:v>
                </c:pt>
                <c:pt idx="732">
                  <c:v>1002.7</c:v>
                </c:pt>
                <c:pt idx="733">
                  <c:v>1002.7</c:v>
                </c:pt>
                <c:pt idx="734">
                  <c:v>1002.7</c:v>
                </c:pt>
                <c:pt idx="735">
                  <c:v>1002.7</c:v>
                </c:pt>
                <c:pt idx="736">
                  <c:v>1002.7</c:v>
                </c:pt>
                <c:pt idx="737">
                  <c:v>1002.7</c:v>
                </c:pt>
                <c:pt idx="738">
                  <c:v>1002.7</c:v>
                </c:pt>
                <c:pt idx="739">
                  <c:v>1002.7</c:v>
                </c:pt>
                <c:pt idx="740">
                  <c:v>1002.7</c:v>
                </c:pt>
                <c:pt idx="741">
                  <c:v>1002.7</c:v>
                </c:pt>
                <c:pt idx="742">
                  <c:v>1002.6</c:v>
                </c:pt>
                <c:pt idx="743">
                  <c:v>1002.6</c:v>
                </c:pt>
                <c:pt idx="744">
                  <c:v>1002.5</c:v>
                </c:pt>
                <c:pt idx="745">
                  <c:v>1002.5</c:v>
                </c:pt>
                <c:pt idx="746">
                  <c:v>1002.5</c:v>
                </c:pt>
                <c:pt idx="747">
                  <c:v>1002.5</c:v>
                </c:pt>
                <c:pt idx="748">
                  <c:v>1002.5</c:v>
                </c:pt>
                <c:pt idx="749">
                  <c:v>1002.5</c:v>
                </c:pt>
                <c:pt idx="750">
                  <c:v>1002.5</c:v>
                </c:pt>
                <c:pt idx="751">
                  <c:v>1002.5</c:v>
                </c:pt>
                <c:pt idx="752">
                  <c:v>1002.5</c:v>
                </c:pt>
                <c:pt idx="753">
                  <c:v>1002.5</c:v>
                </c:pt>
                <c:pt idx="754">
                  <c:v>1002.5</c:v>
                </c:pt>
                <c:pt idx="755">
                  <c:v>1002.5</c:v>
                </c:pt>
                <c:pt idx="756">
                  <c:v>1002.5</c:v>
                </c:pt>
                <c:pt idx="757">
                  <c:v>1002.5</c:v>
                </c:pt>
                <c:pt idx="758">
                  <c:v>1002.5</c:v>
                </c:pt>
                <c:pt idx="759">
                  <c:v>1002.5</c:v>
                </c:pt>
                <c:pt idx="760">
                  <c:v>1002.5</c:v>
                </c:pt>
                <c:pt idx="761">
                  <c:v>1002.5</c:v>
                </c:pt>
                <c:pt idx="762">
                  <c:v>1002.5</c:v>
                </c:pt>
                <c:pt idx="763">
                  <c:v>1002.5</c:v>
                </c:pt>
                <c:pt idx="764">
                  <c:v>1002.5</c:v>
                </c:pt>
                <c:pt idx="765">
                  <c:v>1002.5</c:v>
                </c:pt>
                <c:pt idx="766">
                  <c:v>1002.5</c:v>
                </c:pt>
                <c:pt idx="767">
                  <c:v>1002.5</c:v>
                </c:pt>
                <c:pt idx="768">
                  <c:v>1002.6</c:v>
                </c:pt>
                <c:pt idx="769">
                  <c:v>1002.6</c:v>
                </c:pt>
                <c:pt idx="770">
                  <c:v>1002.6</c:v>
                </c:pt>
                <c:pt idx="771">
                  <c:v>1002.6</c:v>
                </c:pt>
                <c:pt idx="772">
                  <c:v>1002.7</c:v>
                </c:pt>
                <c:pt idx="773">
                  <c:v>1002.7</c:v>
                </c:pt>
                <c:pt idx="774">
                  <c:v>1002.7</c:v>
                </c:pt>
                <c:pt idx="775">
                  <c:v>1002.7</c:v>
                </c:pt>
                <c:pt idx="776">
                  <c:v>1002.7</c:v>
                </c:pt>
                <c:pt idx="777">
                  <c:v>1002.6</c:v>
                </c:pt>
                <c:pt idx="778">
                  <c:v>1002.6</c:v>
                </c:pt>
                <c:pt idx="779">
                  <c:v>1002.6</c:v>
                </c:pt>
                <c:pt idx="780">
                  <c:v>1002.6</c:v>
                </c:pt>
                <c:pt idx="781">
                  <c:v>1002.6</c:v>
                </c:pt>
                <c:pt idx="782">
                  <c:v>1002.6</c:v>
                </c:pt>
                <c:pt idx="783">
                  <c:v>1002.5</c:v>
                </c:pt>
                <c:pt idx="784">
                  <c:v>1002.6</c:v>
                </c:pt>
                <c:pt idx="785">
                  <c:v>1002.5</c:v>
                </c:pt>
                <c:pt idx="786">
                  <c:v>1002.5</c:v>
                </c:pt>
                <c:pt idx="787">
                  <c:v>1002.5</c:v>
                </c:pt>
                <c:pt idx="788">
                  <c:v>1002.5</c:v>
                </c:pt>
                <c:pt idx="789">
                  <c:v>1002.6</c:v>
                </c:pt>
                <c:pt idx="790">
                  <c:v>1002.6</c:v>
                </c:pt>
                <c:pt idx="791">
                  <c:v>1002.5</c:v>
                </c:pt>
                <c:pt idx="792">
                  <c:v>1002.5</c:v>
                </c:pt>
                <c:pt idx="793">
                  <c:v>1002.5</c:v>
                </c:pt>
                <c:pt idx="794">
                  <c:v>1002.5</c:v>
                </c:pt>
                <c:pt idx="795">
                  <c:v>1002.5</c:v>
                </c:pt>
                <c:pt idx="796">
                  <c:v>1002.5</c:v>
                </c:pt>
                <c:pt idx="797">
                  <c:v>1002.5</c:v>
                </c:pt>
                <c:pt idx="798">
                  <c:v>1002.5</c:v>
                </c:pt>
                <c:pt idx="799">
                  <c:v>1002.5</c:v>
                </c:pt>
                <c:pt idx="800">
                  <c:v>1002.5</c:v>
                </c:pt>
                <c:pt idx="801">
                  <c:v>1002.5</c:v>
                </c:pt>
                <c:pt idx="802">
                  <c:v>1002.5</c:v>
                </c:pt>
                <c:pt idx="803">
                  <c:v>1002.5</c:v>
                </c:pt>
                <c:pt idx="804">
                  <c:v>1002.5</c:v>
                </c:pt>
                <c:pt idx="805">
                  <c:v>1002.5</c:v>
                </c:pt>
                <c:pt idx="806">
                  <c:v>1002.5</c:v>
                </c:pt>
                <c:pt idx="807">
                  <c:v>1002.4</c:v>
                </c:pt>
                <c:pt idx="808">
                  <c:v>1002.4</c:v>
                </c:pt>
                <c:pt idx="809">
                  <c:v>1002.4</c:v>
                </c:pt>
                <c:pt idx="810">
                  <c:v>1002.4</c:v>
                </c:pt>
                <c:pt idx="811">
                  <c:v>1002.4</c:v>
                </c:pt>
                <c:pt idx="812">
                  <c:v>1002.4</c:v>
                </c:pt>
                <c:pt idx="813">
                  <c:v>1002.4</c:v>
                </c:pt>
                <c:pt idx="814">
                  <c:v>1002.4</c:v>
                </c:pt>
                <c:pt idx="815">
                  <c:v>1002.4</c:v>
                </c:pt>
                <c:pt idx="816">
                  <c:v>1002.4</c:v>
                </c:pt>
                <c:pt idx="817">
                  <c:v>1002.4</c:v>
                </c:pt>
                <c:pt idx="818">
                  <c:v>1002.4</c:v>
                </c:pt>
                <c:pt idx="819">
                  <c:v>1002.4</c:v>
                </c:pt>
                <c:pt idx="820">
                  <c:v>1002.4</c:v>
                </c:pt>
                <c:pt idx="821">
                  <c:v>1002.4</c:v>
                </c:pt>
                <c:pt idx="822">
                  <c:v>1002.4</c:v>
                </c:pt>
                <c:pt idx="823">
                  <c:v>1002.4</c:v>
                </c:pt>
                <c:pt idx="824">
                  <c:v>1002.4</c:v>
                </c:pt>
                <c:pt idx="825">
                  <c:v>1002.4</c:v>
                </c:pt>
                <c:pt idx="826">
                  <c:v>1002.4</c:v>
                </c:pt>
                <c:pt idx="827">
                  <c:v>1002.4</c:v>
                </c:pt>
                <c:pt idx="828">
                  <c:v>1002.4</c:v>
                </c:pt>
                <c:pt idx="829">
                  <c:v>1002.4</c:v>
                </c:pt>
                <c:pt idx="830">
                  <c:v>1002.4</c:v>
                </c:pt>
                <c:pt idx="831">
                  <c:v>1002.4</c:v>
                </c:pt>
                <c:pt idx="832">
                  <c:v>1002.4</c:v>
                </c:pt>
                <c:pt idx="833">
                  <c:v>1002.4</c:v>
                </c:pt>
                <c:pt idx="834">
                  <c:v>1002.4</c:v>
                </c:pt>
                <c:pt idx="835">
                  <c:v>1002.4</c:v>
                </c:pt>
                <c:pt idx="836">
                  <c:v>1002.4</c:v>
                </c:pt>
                <c:pt idx="837">
                  <c:v>1002.5</c:v>
                </c:pt>
                <c:pt idx="838">
                  <c:v>1002.5</c:v>
                </c:pt>
                <c:pt idx="839">
                  <c:v>1002.5</c:v>
                </c:pt>
                <c:pt idx="840">
                  <c:v>1002.5</c:v>
                </c:pt>
                <c:pt idx="841">
                  <c:v>1002.5</c:v>
                </c:pt>
                <c:pt idx="842">
                  <c:v>1002.5</c:v>
                </c:pt>
                <c:pt idx="843">
                  <c:v>1002.4</c:v>
                </c:pt>
                <c:pt idx="844">
                  <c:v>1002.4</c:v>
                </c:pt>
                <c:pt idx="845">
                  <c:v>1002.4</c:v>
                </c:pt>
                <c:pt idx="846">
                  <c:v>1002.4</c:v>
                </c:pt>
                <c:pt idx="847">
                  <c:v>1002.4</c:v>
                </c:pt>
                <c:pt idx="848">
                  <c:v>1002.4</c:v>
                </c:pt>
                <c:pt idx="849">
                  <c:v>1002.4</c:v>
                </c:pt>
                <c:pt idx="850">
                  <c:v>1002.4</c:v>
                </c:pt>
                <c:pt idx="851">
                  <c:v>1002.4</c:v>
                </c:pt>
                <c:pt idx="852">
                  <c:v>1002.4</c:v>
                </c:pt>
                <c:pt idx="853">
                  <c:v>1002.4</c:v>
                </c:pt>
                <c:pt idx="854">
                  <c:v>1002.4</c:v>
                </c:pt>
                <c:pt idx="855">
                  <c:v>1002.4</c:v>
                </c:pt>
                <c:pt idx="856">
                  <c:v>1002.4</c:v>
                </c:pt>
                <c:pt idx="857">
                  <c:v>1002.4</c:v>
                </c:pt>
                <c:pt idx="858">
                  <c:v>1002.4</c:v>
                </c:pt>
                <c:pt idx="859">
                  <c:v>1002.4</c:v>
                </c:pt>
                <c:pt idx="860">
                  <c:v>1002.4</c:v>
                </c:pt>
                <c:pt idx="861">
                  <c:v>1002.5</c:v>
                </c:pt>
                <c:pt idx="862">
                  <c:v>1002.5</c:v>
                </c:pt>
                <c:pt idx="863">
                  <c:v>1002.5</c:v>
                </c:pt>
                <c:pt idx="864">
                  <c:v>1002.5</c:v>
                </c:pt>
                <c:pt idx="865">
                  <c:v>1002.5</c:v>
                </c:pt>
                <c:pt idx="866">
                  <c:v>1002.6</c:v>
                </c:pt>
                <c:pt idx="867">
                  <c:v>1002.5</c:v>
                </c:pt>
                <c:pt idx="868">
                  <c:v>1002.5</c:v>
                </c:pt>
                <c:pt idx="869">
                  <c:v>1002.5</c:v>
                </c:pt>
                <c:pt idx="870">
                  <c:v>1002.5</c:v>
                </c:pt>
                <c:pt idx="871">
                  <c:v>1002.6</c:v>
                </c:pt>
                <c:pt idx="872">
                  <c:v>1002.6</c:v>
                </c:pt>
                <c:pt idx="873">
                  <c:v>1002.6</c:v>
                </c:pt>
                <c:pt idx="874">
                  <c:v>1002.6</c:v>
                </c:pt>
                <c:pt idx="875">
                  <c:v>1002.6</c:v>
                </c:pt>
                <c:pt idx="876">
                  <c:v>1002.6</c:v>
                </c:pt>
                <c:pt idx="877">
                  <c:v>1002.6</c:v>
                </c:pt>
                <c:pt idx="878">
                  <c:v>1002.6</c:v>
                </c:pt>
                <c:pt idx="879">
                  <c:v>1002.6</c:v>
                </c:pt>
                <c:pt idx="880">
                  <c:v>1002.6</c:v>
                </c:pt>
                <c:pt idx="881">
                  <c:v>1002.6</c:v>
                </c:pt>
                <c:pt idx="882">
                  <c:v>1002.6</c:v>
                </c:pt>
                <c:pt idx="883">
                  <c:v>1002.7</c:v>
                </c:pt>
                <c:pt idx="884">
                  <c:v>1002.6</c:v>
                </c:pt>
                <c:pt idx="885">
                  <c:v>1002.7</c:v>
                </c:pt>
                <c:pt idx="886">
                  <c:v>1002.7</c:v>
                </c:pt>
                <c:pt idx="887">
                  <c:v>1002.7</c:v>
                </c:pt>
                <c:pt idx="888">
                  <c:v>1002.7</c:v>
                </c:pt>
                <c:pt idx="889">
                  <c:v>1002.7</c:v>
                </c:pt>
                <c:pt idx="890">
                  <c:v>1002.7</c:v>
                </c:pt>
                <c:pt idx="891">
                  <c:v>1002.7</c:v>
                </c:pt>
                <c:pt idx="892">
                  <c:v>1002.7</c:v>
                </c:pt>
                <c:pt idx="893">
                  <c:v>1002.7</c:v>
                </c:pt>
                <c:pt idx="894">
                  <c:v>1002.7</c:v>
                </c:pt>
                <c:pt idx="895">
                  <c:v>1002.7</c:v>
                </c:pt>
                <c:pt idx="896">
                  <c:v>1002.7</c:v>
                </c:pt>
                <c:pt idx="897">
                  <c:v>1002.7</c:v>
                </c:pt>
                <c:pt idx="898">
                  <c:v>1002.7</c:v>
                </c:pt>
                <c:pt idx="899">
                  <c:v>1002.7</c:v>
                </c:pt>
                <c:pt idx="900">
                  <c:v>1002.7</c:v>
                </c:pt>
                <c:pt idx="901">
                  <c:v>1002.7</c:v>
                </c:pt>
                <c:pt idx="902">
                  <c:v>1002.7</c:v>
                </c:pt>
                <c:pt idx="903">
                  <c:v>1002.7</c:v>
                </c:pt>
                <c:pt idx="904">
                  <c:v>1002.7</c:v>
                </c:pt>
                <c:pt idx="905">
                  <c:v>1002.7</c:v>
                </c:pt>
                <c:pt idx="906">
                  <c:v>1002.7</c:v>
                </c:pt>
                <c:pt idx="907">
                  <c:v>1002.7</c:v>
                </c:pt>
                <c:pt idx="908">
                  <c:v>1002.7</c:v>
                </c:pt>
                <c:pt idx="909">
                  <c:v>1002.7</c:v>
                </c:pt>
                <c:pt idx="910">
                  <c:v>1002.7</c:v>
                </c:pt>
                <c:pt idx="911">
                  <c:v>1002.7</c:v>
                </c:pt>
                <c:pt idx="912">
                  <c:v>1002.7</c:v>
                </c:pt>
                <c:pt idx="913">
                  <c:v>1002.8</c:v>
                </c:pt>
                <c:pt idx="914">
                  <c:v>1002.7</c:v>
                </c:pt>
                <c:pt idx="915">
                  <c:v>1002.7</c:v>
                </c:pt>
                <c:pt idx="916">
                  <c:v>1002.7</c:v>
                </c:pt>
                <c:pt idx="917">
                  <c:v>1002.7</c:v>
                </c:pt>
                <c:pt idx="918">
                  <c:v>1002.7</c:v>
                </c:pt>
                <c:pt idx="919">
                  <c:v>1002.7</c:v>
                </c:pt>
                <c:pt idx="920">
                  <c:v>1002.8</c:v>
                </c:pt>
                <c:pt idx="921">
                  <c:v>1002.8</c:v>
                </c:pt>
                <c:pt idx="922">
                  <c:v>1002.8</c:v>
                </c:pt>
                <c:pt idx="923">
                  <c:v>1002.8</c:v>
                </c:pt>
                <c:pt idx="924">
                  <c:v>1002.8</c:v>
                </c:pt>
                <c:pt idx="925">
                  <c:v>1002.8</c:v>
                </c:pt>
                <c:pt idx="926">
                  <c:v>1002.8</c:v>
                </c:pt>
                <c:pt idx="927">
                  <c:v>1002.8</c:v>
                </c:pt>
                <c:pt idx="928">
                  <c:v>1002.9</c:v>
                </c:pt>
                <c:pt idx="929">
                  <c:v>1002.9</c:v>
                </c:pt>
                <c:pt idx="930">
                  <c:v>1003</c:v>
                </c:pt>
                <c:pt idx="931">
                  <c:v>1003</c:v>
                </c:pt>
                <c:pt idx="932">
                  <c:v>1003</c:v>
                </c:pt>
                <c:pt idx="933">
                  <c:v>1003</c:v>
                </c:pt>
                <c:pt idx="934">
                  <c:v>1003</c:v>
                </c:pt>
                <c:pt idx="935">
                  <c:v>1003</c:v>
                </c:pt>
                <c:pt idx="936">
                  <c:v>1003</c:v>
                </c:pt>
                <c:pt idx="937">
                  <c:v>1003</c:v>
                </c:pt>
                <c:pt idx="938">
                  <c:v>1003</c:v>
                </c:pt>
                <c:pt idx="939">
                  <c:v>1003</c:v>
                </c:pt>
                <c:pt idx="940">
                  <c:v>1003</c:v>
                </c:pt>
                <c:pt idx="941">
                  <c:v>1003</c:v>
                </c:pt>
                <c:pt idx="942">
                  <c:v>1003</c:v>
                </c:pt>
                <c:pt idx="943">
                  <c:v>1003</c:v>
                </c:pt>
                <c:pt idx="944">
                  <c:v>1003</c:v>
                </c:pt>
                <c:pt idx="945">
                  <c:v>1003</c:v>
                </c:pt>
                <c:pt idx="946">
                  <c:v>1003</c:v>
                </c:pt>
                <c:pt idx="947">
                  <c:v>1003</c:v>
                </c:pt>
                <c:pt idx="948">
                  <c:v>1003.1</c:v>
                </c:pt>
                <c:pt idx="949">
                  <c:v>1003</c:v>
                </c:pt>
                <c:pt idx="950">
                  <c:v>1003.1</c:v>
                </c:pt>
                <c:pt idx="951">
                  <c:v>1003</c:v>
                </c:pt>
                <c:pt idx="952">
                  <c:v>1003</c:v>
                </c:pt>
                <c:pt idx="953">
                  <c:v>1003</c:v>
                </c:pt>
                <c:pt idx="954">
                  <c:v>1003</c:v>
                </c:pt>
                <c:pt idx="955">
                  <c:v>1003.1</c:v>
                </c:pt>
                <c:pt idx="956">
                  <c:v>1003</c:v>
                </c:pt>
                <c:pt idx="957">
                  <c:v>1003</c:v>
                </c:pt>
                <c:pt idx="958">
                  <c:v>1003.1</c:v>
                </c:pt>
                <c:pt idx="959">
                  <c:v>1003.1</c:v>
                </c:pt>
                <c:pt idx="960">
                  <c:v>1003.1</c:v>
                </c:pt>
                <c:pt idx="961">
                  <c:v>1003.1</c:v>
                </c:pt>
                <c:pt idx="962">
                  <c:v>1003</c:v>
                </c:pt>
                <c:pt idx="963">
                  <c:v>1003</c:v>
                </c:pt>
                <c:pt idx="964">
                  <c:v>1003</c:v>
                </c:pt>
                <c:pt idx="965">
                  <c:v>1003</c:v>
                </c:pt>
                <c:pt idx="966">
                  <c:v>1003.1</c:v>
                </c:pt>
                <c:pt idx="967">
                  <c:v>1003.1</c:v>
                </c:pt>
                <c:pt idx="968">
                  <c:v>1003.1</c:v>
                </c:pt>
                <c:pt idx="969">
                  <c:v>1003.1</c:v>
                </c:pt>
                <c:pt idx="970">
                  <c:v>1003.1</c:v>
                </c:pt>
                <c:pt idx="971">
                  <c:v>1003.1</c:v>
                </c:pt>
                <c:pt idx="972">
                  <c:v>1003.1</c:v>
                </c:pt>
                <c:pt idx="973">
                  <c:v>1003.1</c:v>
                </c:pt>
                <c:pt idx="974">
                  <c:v>1003.1</c:v>
                </c:pt>
                <c:pt idx="975">
                  <c:v>1003.2</c:v>
                </c:pt>
                <c:pt idx="976">
                  <c:v>1003.2</c:v>
                </c:pt>
                <c:pt idx="977">
                  <c:v>1003.2</c:v>
                </c:pt>
                <c:pt idx="978">
                  <c:v>1003.3</c:v>
                </c:pt>
                <c:pt idx="979">
                  <c:v>1003.3</c:v>
                </c:pt>
                <c:pt idx="980">
                  <c:v>1003.3</c:v>
                </c:pt>
                <c:pt idx="981">
                  <c:v>1003.3</c:v>
                </c:pt>
                <c:pt idx="982">
                  <c:v>1003.3</c:v>
                </c:pt>
                <c:pt idx="983">
                  <c:v>1003.3</c:v>
                </c:pt>
                <c:pt idx="984">
                  <c:v>1003.3</c:v>
                </c:pt>
                <c:pt idx="985">
                  <c:v>1003.3</c:v>
                </c:pt>
                <c:pt idx="986">
                  <c:v>1003.3</c:v>
                </c:pt>
                <c:pt idx="987">
                  <c:v>1003.3</c:v>
                </c:pt>
                <c:pt idx="988">
                  <c:v>1003.3</c:v>
                </c:pt>
                <c:pt idx="989">
                  <c:v>1003.4</c:v>
                </c:pt>
                <c:pt idx="990">
                  <c:v>1003.4</c:v>
                </c:pt>
                <c:pt idx="991">
                  <c:v>1003.4</c:v>
                </c:pt>
                <c:pt idx="992">
                  <c:v>1003.4</c:v>
                </c:pt>
                <c:pt idx="993">
                  <c:v>1003.4</c:v>
                </c:pt>
                <c:pt idx="994">
                  <c:v>1003.5</c:v>
                </c:pt>
                <c:pt idx="995">
                  <c:v>1003.5</c:v>
                </c:pt>
                <c:pt idx="996">
                  <c:v>1003.5</c:v>
                </c:pt>
                <c:pt idx="997">
                  <c:v>1003.5</c:v>
                </c:pt>
                <c:pt idx="998">
                  <c:v>1003.5</c:v>
                </c:pt>
                <c:pt idx="999">
                  <c:v>1003.5</c:v>
                </c:pt>
                <c:pt idx="1000">
                  <c:v>1003.5</c:v>
                </c:pt>
                <c:pt idx="1001">
                  <c:v>1003.5</c:v>
                </c:pt>
                <c:pt idx="1002">
                  <c:v>1003.4</c:v>
                </c:pt>
                <c:pt idx="1003">
                  <c:v>1003.5</c:v>
                </c:pt>
                <c:pt idx="1004">
                  <c:v>1003.5</c:v>
                </c:pt>
                <c:pt idx="1005">
                  <c:v>1003.4</c:v>
                </c:pt>
                <c:pt idx="1006">
                  <c:v>1003.5</c:v>
                </c:pt>
                <c:pt idx="1007">
                  <c:v>1003.4</c:v>
                </c:pt>
                <c:pt idx="1008">
                  <c:v>1003.4</c:v>
                </c:pt>
                <c:pt idx="1009">
                  <c:v>1003.4</c:v>
                </c:pt>
                <c:pt idx="1010">
                  <c:v>1003.4</c:v>
                </c:pt>
                <c:pt idx="1011">
                  <c:v>1003.4</c:v>
                </c:pt>
                <c:pt idx="1012">
                  <c:v>1003.4</c:v>
                </c:pt>
                <c:pt idx="1013">
                  <c:v>1003.4</c:v>
                </c:pt>
                <c:pt idx="1014">
                  <c:v>1003.4</c:v>
                </c:pt>
                <c:pt idx="1015">
                  <c:v>1003.5</c:v>
                </c:pt>
                <c:pt idx="1016">
                  <c:v>1003.5</c:v>
                </c:pt>
                <c:pt idx="1017">
                  <c:v>1003.5</c:v>
                </c:pt>
                <c:pt idx="1018">
                  <c:v>1003.5</c:v>
                </c:pt>
                <c:pt idx="1019">
                  <c:v>1003.5</c:v>
                </c:pt>
                <c:pt idx="1020">
                  <c:v>1003.5</c:v>
                </c:pt>
                <c:pt idx="1021">
                  <c:v>1003.5</c:v>
                </c:pt>
                <c:pt idx="1022">
                  <c:v>1003.6</c:v>
                </c:pt>
                <c:pt idx="1023">
                  <c:v>1003.6</c:v>
                </c:pt>
                <c:pt idx="1024">
                  <c:v>1003.6</c:v>
                </c:pt>
                <c:pt idx="1025">
                  <c:v>1003.6</c:v>
                </c:pt>
                <c:pt idx="1026">
                  <c:v>1003.6</c:v>
                </c:pt>
                <c:pt idx="1027">
                  <c:v>1003.6</c:v>
                </c:pt>
                <c:pt idx="1028">
                  <c:v>1003.6</c:v>
                </c:pt>
                <c:pt idx="1029">
                  <c:v>1003.6</c:v>
                </c:pt>
                <c:pt idx="1030">
                  <c:v>1003.6</c:v>
                </c:pt>
                <c:pt idx="1031">
                  <c:v>1003.6</c:v>
                </c:pt>
                <c:pt idx="1032">
                  <c:v>1003.6</c:v>
                </c:pt>
                <c:pt idx="1033">
                  <c:v>1003.6</c:v>
                </c:pt>
                <c:pt idx="1034">
                  <c:v>1003.6</c:v>
                </c:pt>
                <c:pt idx="1035">
                  <c:v>1003.6</c:v>
                </c:pt>
                <c:pt idx="1036">
                  <c:v>1003.6</c:v>
                </c:pt>
                <c:pt idx="1037">
                  <c:v>1003.6</c:v>
                </c:pt>
                <c:pt idx="1038">
                  <c:v>1003.6</c:v>
                </c:pt>
                <c:pt idx="1039">
                  <c:v>1003.6</c:v>
                </c:pt>
                <c:pt idx="1040">
                  <c:v>1003.6</c:v>
                </c:pt>
                <c:pt idx="1041">
                  <c:v>1003.6</c:v>
                </c:pt>
                <c:pt idx="1042">
                  <c:v>1003.6</c:v>
                </c:pt>
                <c:pt idx="1043">
                  <c:v>1003.6</c:v>
                </c:pt>
                <c:pt idx="1044">
                  <c:v>1003.6</c:v>
                </c:pt>
                <c:pt idx="1045">
                  <c:v>1003.6</c:v>
                </c:pt>
                <c:pt idx="1046">
                  <c:v>1003.6</c:v>
                </c:pt>
                <c:pt idx="1047">
                  <c:v>1003.6</c:v>
                </c:pt>
                <c:pt idx="1048">
                  <c:v>1003.6</c:v>
                </c:pt>
                <c:pt idx="1049">
                  <c:v>1003.6</c:v>
                </c:pt>
                <c:pt idx="1050">
                  <c:v>1003.6</c:v>
                </c:pt>
                <c:pt idx="1051">
                  <c:v>1003.6</c:v>
                </c:pt>
                <c:pt idx="1052">
                  <c:v>1003.7</c:v>
                </c:pt>
                <c:pt idx="1053">
                  <c:v>1003.7</c:v>
                </c:pt>
                <c:pt idx="1054">
                  <c:v>1003.7</c:v>
                </c:pt>
                <c:pt idx="1055">
                  <c:v>1003.7</c:v>
                </c:pt>
                <c:pt idx="1056">
                  <c:v>1003.7</c:v>
                </c:pt>
                <c:pt idx="1057">
                  <c:v>1003.7</c:v>
                </c:pt>
              </c:numCache>
            </c:numRef>
          </c:yVal>
          <c:smooth val="1"/>
        </c:ser>
        <c:ser>
          <c:idx val="0"/>
          <c:order val="0"/>
          <c:tx>
            <c:strRef>
              <c:f>Sheet1!$C$1:$C$2</c:f>
              <c:strCache>
                <c:ptCount val="1"/>
                <c:pt idx="0">
                  <c:v>Test bed 1 MPXX</c:v>
                </c:pt>
              </c:strCache>
            </c:strRef>
          </c:tx>
          <c:marker>
            <c:symbol val="x"/>
            <c:size val="2"/>
          </c:marker>
          <c:xVal>
            <c:multiLvlStrRef>
              <c:f>[Pressure.xlsx]Sheet1!$A$4:$B$1061</c:f>
              <c:multiLvlStrCache>
                <c:ptCount val="1058"/>
                <c:lvl>
                  <c:pt idx="0">
                    <c:v>14:10:00</c:v>
                  </c:pt>
                  <c:pt idx="1">
                    <c:v>14:11:00</c:v>
                  </c:pt>
                  <c:pt idx="2">
                    <c:v>14:12:00</c:v>
                  </c:pt>
                  <c:pt idx="3">
                    <c:v>14:13:00</c:v>
                  </c:pt>
                  <c:pt idx="4">
                    <c:v>14:14:00</c:v>
                  </c:pt>
                  <c:pt idx="5">
                    <c:v>14:15:00</c:v>
                  </c:pt>
                  <c:pt idx="6">
                    <c:v>14:16:00</c:v>
                  </c:pt>
                  <c:pt idx="7">
                    <c:v>14:17:00</c:v>
                  </c:pt>
                  <c:pt idx="8">
                    <c:v>14:18:00</c:v>
                  </c:pt>
                  <c:pt idx="9">
                    <c:v>14:19:00</c:v>
                  </c:pt>
                  <c:pt idx="10">
                    <c:v>14:20:00</c:v>
                  </c:pt>
                  <c:pt idx="11">
                    <c:v>14:21:00</c:v>
                  </c:pt>
                  <c:pt idx="12">
                    <c:v>14:22:00</c:v>
                  </c:pt>
                  <c:pt idx="13">
                    <c:v>14:23:00</c:v>
                  </c:pt>
                  <c:pt idx="14">
                    <c:v>14:25:00</c:v>
                  </c:pt>
                  <c:pt idx="15">
                    <c:v>14:26:00</c:v>
                  </c:pt>
                  <c:pt idx="16">
                    <c:v>14:27:00</c:v>
                  </c:pt>
                  <c:pt idx="17">
                    <c:v>14:28:00</c:v>
                  </c:pt>
                  <c:pt idx="18">
                    <c:v>14:29:00</c:v>
                  </c:pt>
                  <c:pt idx="19">
                    <c:v>14:30:00</c:v>
                  </c:pt>
                  <c:pt idx="20">
                    <c:v>14:31:00</c:v>
                  </c:pt>
                  <c:pt idx="21">
                    <c:v>14:32:00</c:v>
                  </c:pt>
                  <c:pt idx="22">
                    <c:v>14:33:00</c:v>
                  </c:pt>
                  <c:pt idx="23">
                    <c:v>14:34:00</c:v>
                  </c:pt>
                  <c:pt idx="24">
                    <c:v>14:35:00</c:v>
                  </c:pt>
                  <c:pt idx="25">
                    <c:v>14:36:00</c:v>
                  </c:pt>
                  <c:pt idx="26">
                    <c:v>14:37:00</c:v>
                  </c:pt>
                  <c:pt idx="27">
                    <c:v>14:38:00</c:v>
                  </c:pt>
                  <c:pt idx="28">
                    <c:v>14:39:00</c:v>
                  </c:pt>
                  <c:pt idx="29">
                    <c:v>14:40:00</c:v>
                  </c:pt>
                  <c:pt idx="30">
                    <c:v>14:42:00</c:v>
                  </c:pt>
                  <c:pt idx="31">
                    <c:v>14:43:00</c:v>
                  </c:pt>
                  <c:pt idx="32">
                    <c:v>14:44:00</c:v>
                  </c:pt>
                  <c:pt idx="33">
                    <c:v>14:45:00</c:v>
                  </c:pt>
                  <c:pt idx="34">
                    <c:v>14:46:00</c:v>
                  </c:pt>
                  <c:pt idx="35">
                    <c:v>14:47:00</c:v>
                  </c:pt>
                  <c:pt idx="36">
                    <c:v>14:48:00</c:v>
                  </c:pt>
                  <c:pt idx="37">
                    <c:v>14:49:00</c:v>
                  </c:pt>
                  <c:pt idx="38">
                    <c:v>14:50:00</c:v>
                  </c:pt>
                  <c:pt idx="39">
                    <c:v>14:51:00</c:v>
                  </c:pt>
                  <c:pt idx="40">
                    <c:v>14:52:00</c:v>
                  </c:pt>
                  <c:pt idx="41">
                    <c:v>14:53:00</c:v>
                  </c:pt>
                  <c:pt idx="42">
                    <c:v>14:54:00</c:v>
                  </c:pt>
                  <c:pt idx="43">
                    <c:v>14:55:00</c:v>
                  </c:pt>
                  <c:pt idx="44">
                    <c:v>14:56:00</c:v>
                  </c:pt>
                  <c:pt idx="45">
                    <c:v>14:57:00</c:v>
                  </c:pt>
                  <c:pt idx="46">
                    <c:v>14:58:00</c:v>
                  </c:pt>
                  <c:pt idx="47">
                    <c:v>14:59:00</c:v>
                  </c:pt>
                  <c:pt idx="48">
                    <c:v>15:00:00</c:v>
                  </c:pt>
                  <c:pt idx="49">
                    <c:v>15:01:00</c:v>
                  </c:pt>
                  <c:pt idx="50">
                    <c:v>15:03:00</c:v>
                  </c:pt>
                  <c:pt idx="51">
                    <c:v>15:04:00</c:v>
                  </c:pt>
                  <c:pt idx="52">
                    <c:v>15:05:00</c:v>
                  </c:pt>
                  <c:pt idx="53">
                    <c:v>15:06:00</c:v>
                  </c:pt>
                  <c:pt idx="54">
                    <c:v>15:07:00</c:v>
                  </c:pt>
                  <c:pt idx="55">
                    <c:v>15:08:00</c:v>
                  </c:pt>
                  <c:pt idx="56">
                    <c:v>15:09:00</c:v>
                  </c:pt>
                  <c:pt idx="57">
                    <c:v>15:10:00</c:v>
                  </c:pt>
                  <c:pt idx="58">
                    <c:v>15:11:00</c:v>
                  </c:pt>
                  <c:pt idx="59">
                    <c:v>15:12:00</c:v>
                  </c:pt>
                  <c:pt idx="60">
                    <c:v>15:13:00</c:v>
                  </c:pt>
                  <c:pt idx="61">
                    <c:v>15:14:00</c:v>
                  </c:pt>
                  <c:pt idx="62">
                    <c:v>15:16:00</c:v>
                  </c:pt>
                  <c:pt idx="63">
                    <c:v>15:17:00</c:v>
                  </c:pt>
                  <c:pt idx="64">
                    <c:v>15:18:00</c:v>
                  </c:pt>
                  <c:pt idx="65">
                    <c:v>15:19:00</c:v>
                  </c:pt>
                  <c:pt idx="66">
                    <c:v>15:20:00</c:v>
                  </c:pt>
                  <c:pt idx="67">
                    <c:v>15:21:00</c:v>
                  </c:pt>
                  <c:pt idx="68">
                    <c:v>15:22:00</c:v>
                  </c:pt>
                  <c:pt idx="69">
                    <c:v>15:23:00</c:v>
                  </c:pt>
                  <c:pt idx="70">
                    <c:v>15:24:00</c:v>
                  </c:pt>
                  <c:pt idx="71">
                    <c:v>15:25:00</c:v>
                  </c:pt>
                  <c:pt idx="72">
                    <c:v>15:26:00</c:v>
                  </c:pt>
                  <c:pt idx="73">
                    <c:v>15:27:00</c:v>
                  </c:pt>
                  <c:pt idx="74">
                    <c:v>15:28:00</c:v>
                  </c:pt>
                  <c:pt idx="75">
                    <c:v>15:29:00</c:v>
                  </c:pt>
                  <c:pt idx="76">
                    <c:v>15:30:00</c:v>
                  </c:pt>
                  <c:pt idx="77">
                    <c:v>15:32:00</c:v>
                  </c:pt>
                  <c:pt idx="78">
                    <c:v>15:33:00</c:v>
                  </c:pt>
                  <c:pt idx="79">
                    <c:v>15:34:00</c:v>
                  </c:pt>
                  <c:pt idx="80">
                    <c:v>15:35:00</c:v>
                  </c:pt>
                  <c:pt idx="81">
                    <c:v>15:36:00</c:v>
                  </c:pt>
                  <c:pt idx="82">
                    <c:v>15:37:00</c:v>
                  </c:pt>
                  <c:pt idx="83">
                    <c:v>15:38:00</c:v>
                  </c:pt>
                  <c:pt idx="84">
                    <c:v>15:39:00</c:v>
                  </c:pt>
                  <c:pt idx="85">
                    <c:v>15:40:00</c:v>
                  </c:pt>
                  <c:pt idx="86">
                    <c:v>15:41:00</c:v>
                  </c:pt>
                  <c:pt idx="87">
                    <c:v>15:42:00</c:v>
                  </c:pt>
                  <c:pt idx="88">
                    <c:v>15:43:00</c:v>
                  </c:pt>
                  <c:pt idx="89">
                    <c:v>15:45:00</c:v>
                  </c:pt>
                  <c:pt idx="90">
                    <c:v>15:46:00</c:v>
                  </c:pt>
                  <c:pt idx="91">
                    <c:v>15:47:00</c:v>
                  </c:pt>
                  <c:pt idx="92">
                    <c:v>15:48:00</c:v>
                  </c:pt>
                  <c:pt idx="93">
                    <c:v>15:49:00</c:v>
                  </c:pt>
                  <c:pt idx="94">
                    <c:v>15:50:00</c:v>
                  </c:pt>
                  <c:pt idx="95">
                    <c:v>15:51:00</c:v>
                  </c:pt>
                  <c:pt idx="96">
                    <c:v>15:52:00</c:v>
                  </c:pt>
                  <c:pt idx="97">
                    <c:v>15:53:00</c:v>
                  </c:pt>
                  <c:pt idx="98">
                    <c:v>15:54:00</c:v>
                  </c:pt>
                  <c:pt idx="99">
                    <c:v>15:55:00</c:v>
                  </c:pt>
                  <c:pt idx="100">
                    <c:v>15:56:00</c:v>
                  </c:pt>
                  <c:pt idx="101">
                    <c:v>15:58:00</c:v>
                  </c:pt>
                  <c:pt idx="102">
                    <c:v>15:59:00</c:v>
                  </c:pt>
                  <c:pt idx="103">
                    <c:v>16:00:00</c:v>
                  </c:pt>
                  <c:pt idx="104">
                    <c:v>16:01:00</c:v>
                  </c:pt>
                  <c:pt idx="105">
                    <c:v>16:02:00</c:v>
                  </c:pt>
                  <c:pt idx="106">
                    <c:v>16:03:00</c:v>
                  </c:pt>
                  <c:pt idx="107">
                    <c:v>16:04:00</c:v>
                  </c:pt>
                  <c:pt idx="108">
                    <c:v>16:05:00</c:v>
                  </c:pt>
                  <c:pt idx="109">
                    <c:v>16:06:00</c:v>
                  </c:pt>
                  <c:pt idx="110">
                    <c:v>16:07:00</c:v>
                  </c:pt>
                  <c:pt idx="111">
                    <c:v>16:08:00</c:v>
                  </c:pt>
                  <c:pt idx="112">
                    <c:v>16:09:00</c:v>
                  </c:pt>
                  <c:pt idx="113">
                    <c:v>16:10:00</c:v>
                  </c:pt>
                  <c:pt idx="114">
                    <c:v>16:11:00</c:v>
                  </c:pt>
                  <c:pt idx="115">
                    <c:v>16:12:00</c:v>
                  </c:pt>
                  <c:pt idx="116">
                    <c:v>16:14:00</c:v>
                  </c:pt>
                  <c:pt idx="117">
                    <c:v>16:15:00</c:v>
                  </c:pt>
                  <c:pt idx="118">
                    <c:v>16:16:00</c:v>
                  </c:pt>
                  <c:pt idx="119">
                    <c:v>16:17:00</c:v>
                  </c:pt>
                  <c:pt idx="120">
                    <c:v>16:18:00</c:v>
                  </c:pt>
                  <c:pt idx="121">
                    <c:v>16:19:00</c:v>
                  </c:pt>
                  <c:pt idx="122">
                    <c:v>16:20:00</c:v>
                  </c:pt>
                  <c:pt idx="123">
                    <c:v>16:21:00</c:v>
                  </c:pt>
                  <c:pt idx="124">
                    <c:v>16:22:00</c:v>
                  </c:pt>
                  <c:pt idx="125">
                    <c:v>16:23:00</c:v>
                  </c:pt>
                  <c:pt idx="126">
                    <c:v>16:24:00</c:v>
                  </c:pt>
                  <c:pt idx="127">
                    <c:v>16:25:00</c:v>
                  </c:pt>
                  <c:pt idx="128">
                    <c:v>16:27:00</c:v>
                  </c:pt>
                  <c:pt idx="129">
                    <c:v>16:28:00</c:v>
                  </c:pt>
                  <c:pt idx="130">
                    <c:v>16:29:00</c:v>
                  </c:pt>
                  <c:pt idx="131">
                    <c:v>16:30:00</c:v>
                  </c:pt>
                  <c:pt idx="132">
                    <c:v>16:31:00</c:v>
                  </c:pt>
                  <c:pt idx="133">
                    <c:v>16:32:00</c:v>
                  </c:pt>
                  <c:pt idx="134">
                    <c:v>16:33:00</c:v>
                  </c:pt>
                  <c:pt idx="135">
                    <c:v>16:34:00</c:v>
                  </c:pt>
                  <c:pt idx="136">
                    <c:v>16:35:00</c:v>
                  </c:pt>
                  <c:pt idx="137">
                    <c:v>16:36:00</c:v>
                  </c:pt>
                  <c:pt idx="138">
                    <c:v>16:37:00</c:v>
                  </c:pt>
                  <c:pt idx="139">
                    <c:v>16:38:00</c:v>
                  </c:pt>
                  <c:pt idx="140">
                    <c:v>16:39:00</c:v>
                  </c:pt>
                  <c:pt idx="141">
                    <c:v>16:40:00</c:v>
                  </c:pt>
                  <c:pt idx="142">
                    <c:v>16:41:00</c:v>
                  </c:pt>
                  <c:pt idx="143">
                    <c:v>16:43:00</c:v>
                  </c:pt>
                  <c:pt idx="144">
                    <c:v>16:44:00</c:v>
                  </c:pt>
                  <c:pt idx="145">
                    <c:v>16:45:00</c:v>
                  </c:pt>
                  <c:pt idx="146">
                    <c:v>16:46:00</c:v>
                  </c:pt>
                  <c:pt idx="147">
                    <c:v>16:47:00</c:v>
                  </c:pt>
                  <c:pt idx="148">
                    <c:v>16:48:00</c:v>
                  </c:pt>
                  <c:pt idx="149">
                    <c:v>16:50:00</c:v>
                  </c:pt>
                  <c:pt idx="150">
                    <c:v>16:51:00</c:v>
                  </c:pt>
                  <c:pt idx="151">
                    <c:v>16:52:00</c:v>
                  </c:pt>
                  <c:pt idx="152">
                    <c:v>16:53:00</c:v>
                  </c:pt>
                  <c:pt idx="153">
                    <c:v>16:54:00</c:v>
                  </c:pt>
                  <c:pt idx="154">
                    <c:v>16:55:00</c:v>
                  </c:pt>
                  <c:pt idx="155">
                    <c:v>16:56:00</c:v>
                  </c:pt>
                  <c:pt idx="156">
                    <c:v>16:57:00</c:v>
                  </c:pt>
                  <c:pt idx="157">
                    <c:v>16:58:00</c:v>
                  </c:pt>
                  <c:pt idx="158">
                    <c:v>16:59:00</c:v>
                  </c:pt>
                  <c:pt idx="159">
                    <c:v>17:00:00</c:v>
                  </c:pt>
                  <c:pt idx="160">
                    <c:v>17:01:00</c:v>
                  </c:pt>
                  <c:pt idx="161">
                    <c:v>17:02:00</c:v>
                  </c:pt>
                  <c:pt idx="162">
                    <c:v>17:03:00</c:v>
                  </c:pt>
                  <c:pt idx="163">
                    <c:v>17:04:00</c:v>
                  </c:pt>
                  <c:pt idx="164">
                    <c:v>17:05:00</c:v>
                  </c:pt>
                  <c:pt idx="165">
                    <c:v>17:06:00</c:v>
                  </c:pt>
                  <c:pt idx="166">
                    <c:v>17:07:00</c:v>
                  </c:pt>
                  <c:pt idx="167">
                    <c:v>17:09:00</c:v>
                  </c:pt>
                  <c:pt idx="168">
                    <c:v>17:10:00</c:v>
                  </c:pt>
                  <c:pt idx="169">
                    <c:v>17:11:00</c:v>
                  </c:pt>
                  <c:pt idx="170">
                    <c:v>17:12:00</c:v>
                  </c:pt>
                  <c:pt idx="171">
                    <c:v>17:13:00</c:v>
                  </c:pt>
                  <c:pt idx="172">
                    <c:v>17:14:00</c:v>
                  </c:pt>
                  <c:pt idx="173">
                    <c:v>17:15:00</c:v>
                  </c:pt>
                  <c:pt idx="174">
                    <c:v>17:16:00</c:v>
                  </c:pt>
                  <c:pt idx="175">
                    <c:v>17:17:00</c:v>
                  </c:pt>
                  <c:pt idx="176">
                    <c:v>17:18:00</c:v>
                  </c:pt>
                  <c:pt idx="177">
                    <c:v>17:19:00</c:v>
                  </c:pt>
                  <c:pt idx="178">
                    <c:v>17:20:00</c:v>
                  </c:pt>
                  <c:pt idx="179">
                    <c:v>17:21:00</c:v>
                  </c:pt>
                  <c:pt idx="180">
                    <c:v>17:22:00</c:v>
                  </c:pt>
                  <c:pt idx="181">
                    <c:v>17:23:00</c:v>
                  </c:pt>
                  <c:pt idx="182">
                    <c:v>17:24:00</c:v>
                  </c:pt>
                  <c:pt idx="183">
                    <c:v>17:25:00</c:v>
                  </c:pt>
                  <c:pt idx="184">
                    <c:v>17:26:00</c:v>
                  </c:pt>
                  <c:pt idx="185">
                    <c:v>17:28:00</c:v>
                  </c:pt>
                  <c:pt idx="186">
                    <c:v>17:29:00</c:v>
                  </c:pt>
                  <c:pt idx="187">
                    <c:v>17:30:00</c:v>
                  </c:pt>
                  <c:pt idx="188">
                    <c:v>17:31:00</c:v>
                  </c:pt>
                  <c:pt idx="189">
                    <c:v>17:32:00</c:v>
                  </c:pt>
                  <c:pt idx="190">
                    <c:v>17:33:00</c:v>
                  </c:pt>
                  <c:pt idx="191">
                    <c:v>17:34:00</c:v>
                  </c:pt>
                  <c:pt idx="192">
                    <c:v>17:35:00</c:v>
                  </c:pt>
                  <c:pt idx="193">
                    <c:v>17:36:00</c:v>
                  </c:pt>
                  <c:pt idx="194">
                    <c:v>17:37:00</c:v>
                  </c:pt>
                  <c:pt idx="195">
                    <c:v>17:38:00</c:v>
                  </c:pt>
                  <c:pt idx="196">
                    <c:v>17:39:00</c:v>
                  </c:pt>
                  <c:pt idx="197">
                    <c:v>17:41:00</c:v>
                  </c:pt>
                  <c:pt idx="198">
                    <c:v>17:42:00</c:v>
                  </c:pt>
                  <c:pt idx="199">
                    <c:v>17:43:00</c:v>
                  </c:pt>
                  <c:pt idx="200">
                    <c:v>17:44:00</c:v>
                  </c:pt>
                  <c:pt idx="201">
                    <c:v>17:45:00</c:v>
                  </c:pt>
                  <c:pt idx="202">
                    <c:v>17:46:00</c:v>
                  </c:pt>
                  <c:pt idx="203">
                    <c:v>17:47:00</c:v>
                  </c:pt>
                  <c:pt idx="204">
                    <c:v>17:48:00</c:v>
                  </c:pt>
                  <c:pt idx="205">
                    <c:v>17:49:00</c:v>
                  </c:pt>
                  <c:pt idx="206">
                    <c:v>17:50:00</c:v>
                  </c:pt>
                  <c:pt idx="207">
                    <c:v>17:51:00</c:v>
                  </c:pt>
                  <c:pt idx="208">
                    <c:v>17:52:00</c:v>
                  </c:pt>
                  <c:pt idx="209">
                    <c:v>17:54:00</c:v>
                  </c:pt>
                  <c:pt idx="210">
                    <c:v>17:55:00</c:v>
                  </c:pt>
                  <c:pt idx="211">
                    <c:v>17:56:00</c:v>
                  </c:pt>
                  <c:pt idx="212">
                    <c:v>17:57:00</c:v>
                  </c:pt>
                  <c:pt idx="213">
                    <c:v>17:58:00</c:v>
                  </c:pt>
                  <c:pt idx="214">
                    <c:v>17:59:00</c:v>
                  </c:pt>
                  <c:pt idx="215">
                    <c:v>18:00:00</c:v>
                  </c:pt>
                  <c:pt idx="216">
                    <c:v>18:01:00</c:v>
                  </c:pt>
                  <c:pt idx="217">
                    <c:v>18:02:00</c:v>
                  </c:pt>
                  <c:pt idx="218">
                    <c:v>18:03:00</c:v>
                  </c:pt>
                  <c:pt idx="219">
                    <c:v>18:04:00</c:v>
                  </c:pt>
                  <c:pt idx="220">
                    <c:v>18:05:00</c:v>
                  </c:pt>
                  <c:pt idx="221">
                    <c:v>18:06:00</c:v>
                  </c:pt>
                  <c:pt idx="222">
                    <c:v>18:07:00</c:v>
                  </c:pt>
                  <c:pt idx="223">
                    <c:v>18:08:00</c:v>
                  </c:pt>
                  <c:pt idx="224">
                    <c:v>18:10:00</c:v>
                  </c:pt>
                  <c:pt idx="225">
                    <c:v>18:11:00</c:v>
                  </c:pt>
                  <c:pt idx="226">
                    <c:v>18:12:00</c:v>
                  </c:pt>
                  <c:pt idx="227">
                    <c:v>18:13:00</c:v>
                  </c:pt>
                  <c:pt idx="228">
                    <c:v>18:14:00</c:v>
                  </c:pt>
                  <c:pt idx="229">
                    <c:v>18:15:00</c:v>
                  </c:pt>
                  <c:pt idx="230">
                    <c:v>18:16:00</c:v>
                  </c:pt>
                  <c:pt idx="231">
                    <c:v>18:17:00</c:v>
                  </c:pt>
                  <c:pt idx="232">
                    <c:v>18:18:00</c:v>
                  </c:pt>
                  <c:pt idx="233">
                    <c:v>18:19:00</c:v>
                  </c:pt>
                  <c:pt idx="234">
                    <c:v>18:20:00</c:v>
                  </c:pt>
                  <c:pt idx="235">
                    <c:v>18:21:00</c:v>
                  </c:pt>
                  <c:pt idx="236">
                    <c:v>18:23:00</c:v>
                  </c:pt>
                  <c:pt idx="237">
                    <c:v>18:24:00</c:v>
                  </c:pt>
                  <c:pt idx="238">
                    <c:v>18:25:00</c:v>
                  </c:pt>
                  <c:pt idx="239">
                    <c:v>18:26:00</c:v>
                  </c:pt>
                  <c:pt idx="240">
                    <c:v>18:27:00</c:v>
                  </c:pt>
                  <c:pt idx="241">
                    <c:v>18:28:00</c:v>
                  </c:pt>
                  <c:pt idx="242">
                    <c:v>18:29:00</c:v>
                  </c:pt>
                  <c:pt idx="243">
                    <c:v>18:30:00</c:v>
                  </c:pt>
                  <c:pt idx="244">
                    <c:v>18:31:00</c:v>
                  </c:pt>
                  <c:pt idx="245">
                    <c:v>18:32:00</c:v>
                  </c:pt>
                  <c:pt idx="246">
                    <c:v>18:33:00</c:v>
                  </c:pt>
                  <c:pt idx="247">
                    <c:v>18:34:00</c:v>
                  </c:pt>
                  <c:pt idx="248">
                    <c:v>18:36:00</c:v>
                  </c:pt>
                  <c:pt idx="249">
                    <c:v>18:37:00</c:v>
                  </c:pt>
                  <c:pt idx="250">
                    <c:v>18:38:00</c:v>
                  </c:pt>
                  <c:pt idx="251">
                    <c:v>18:39:00</c:v>
                  </c:pt>
                  <c:pt idx="252">
                    <c:v>18:40:00</c:v>
                  </c:pt>
                  <c:pt idx="253">
                    <c:v>18:41:00</c:v>
                  </c:pt>
                  <c:pt idx="254">
                    <c:v>18:42:00</c:v>
                  </c:pt>
                  <c:pt idx="255">
                    <c:v>18:43:00</c:v>
                  </c:pt>
                  <c:pt idx="256">
                    <c:v>18:44:00</c:v>
                  </c:pt>
                  <c:pt idx="257">
                    <c:v>18:45:00</c:v>
                  </c:pt>
                  <c:pt idx="258">
                    <c:v>18:46:00</c:v>
                  </c:pt>
                  <c:pt idx="259">
                    <c:v>18:47:00</c:v>
                  </c:pt>
                  <c:pt idx="260">
                    <c:v>18:49:00</c:v>
                  </c:pt>
                  <c:pt idx="261">
                    <c:v>18:50:00</c:v>
                  </c:pt>
                  <c:pt idx="262">
                    <c:v>18:51:00</c:v>
                  </c:pt>
                  <c:pt idx="263">
                    <c:v>18:52:00</c:v>
                  </c:pt>
                  <c:pt idx="264">
                    <c:v>18:53:00</c:v>
                  </c:pt>
                  <c:pt idx="265">
                    <c:v>18:54:00</c:v>
                  </c:pt>
                  <c:pt idx="266">
                    <c:v>18:55:00</c:v>
                  </c:pt>
                  <c:pt idx="267">
                    <c:v>18:56:00</c:v>
                  </c:pt>
                  <c:pt idx="268">
                    <c:v>18:57:00</c:v>
                  </c:pt>
                  <c:pt idx="269">
                    <c:v>18:58:00</c:v>
                  </c:pt>
                  <c:pt idx="270">
                    <c:v>18:59:00</c:v>
                  </c:pt>
                  <c:pt idx="271">
                    <c:v>19:00:00</c:v>
                  </c:pt>
                  <c:pt idx="272">
                    <c:v>19:02:00</c:v>
                  </c:pt>
                  <c:pt idx="273">
                    <c:v>19:03:00</c:v>
                  </c:pt>
                  <c:pt idx="274">
                    <c:v>19:04:00</c:v>
                  </c:pt>
                  <c:pt idx="275">
                    <c:v>19:05:00</c:v>
                  </c:pt>
                  <c:pt idx="276">
                    <c:v>19:06:00</c:v>
                  </c:pt>
                  <c:pt idx="277">
                    <c:v>19:07:00</c:v>
                  </c:pt>
                  <c:pt idx="278">
                    <c:v>19:09:00</c:v>
                  </c:pt>
                  <c:pt idx="279">
                    <c:v>19:10:00</c:v>
                  </c:pt>
                  <c:pt idx="280">
                    <c:v>19:11:00</c:v>
                  </c:pt>
                  <c:pt idx="281">
                    <c:v>19:12:00</c:v>
                  </c:pt>
                  <c:pt idx="282">
                    <c:v>19:13:00</c:v>
                  </c:pt>
                  <c:pt idx="283">
                    <c:v>19:14:00</c:v>
                  </c:pt>
                  <c:pt idx="284">
                    <c:v>19:15:00</c:v>
                  </c:pt>
                  <c:pt idx="285">
                    <c:v>19:16:00</c:v>
                  </c:pt>
                  <c:pt idx="286">
                    <c:v>19:17:00</c:v>
                  </c:pt>
                  <c:pt idx="287">
                    <c:v>19:18:00</c:v>
                  </c:pt>
                  <c:pt idx="288">
                    <c:v>19:19:00</c:v>
                  </c:pt>
                  <c:pt idx="289">
                    <c:v>19:20:00</c:v>
                  </c:pt>
                  <c:pt idx="290">
                    <c:v>19:21:00</c:v>
                  </c:pt>
                  <c:pt idx="291">
                    <c:v>19:22:00</c:v>
                  </c:pt>
                  <c:pt idx="292">
                    <c:v>19:23:00</c:v>
                  </c:pt>
                  <c:pt idx="293">
                    <c:v>19:25:00</c:v>
                  </c:pt>
                  <c:pt idx="294">
                    <c:v>19:26:00</c:v>
                  </c:pt>
                  <c:pt idx="295">
                    <c:v>19:27:00</c:v>
                  </c:pt>
                  <c:pt idx="296">
                    <c:v>19:28:00</c:v>
                  </c:pt>
                  <c:pt idx="297">
                    <c:v>19:29:00</c:v>
                  </c:pt>
                  <c:pt idx="298">
                    <c:v>19:31:00</c:v>
                  </c:pt>
                  <c:pt idx="299">
                    <c:v>19:32:00</c:v>
                  </c:pt>
                  <c:pt idx="300">
                    <c:v>19:33:00</c:v>
                  </c:pt>
                  <c:pt idx="301">
                    <c:v>19:34:00</c:v>
                  </c:pt>
                  <c:pt idx="302">
                    <c:v>19:35:00</c:v>
                  </c:pt>
                  <c:pt idx="303">
                    <c:v>19:36:00</c:v>
                  </c:pt>
                  <c:pt idx="304">
                    <c:v>19:37:00</c:v>
                  </c:pt>
                  <c:pt idx="305">
                    <c:v>19:38:00</c:v>
                  </c:pt>
                  <c:pt idx="306">
                    <c:v>19:40:00</c:v>
                  </c:pt>
                  <c:pt idx="307">
                    <c:v>19:41:00</c:v>
                  </c:pt>
                  <c:pt idx="308">
                    <c:v>19:42:00</c:v>
                  </c:pt>
                  <c:pt idx="309">
                    <c:v>19:43:00</c:v>
                  </c:pt>
                  <c:pt idx="310">
                    <c:v>19:44:00</c:v>
                  </c:pt>
                  <c:pt idx="311">
                    <c:v>19:45:00</c:v>
                  </c:pt>
                  <c:pt idx="312">
                    <c:v>19:46:00</c:v>
                  </c:pt>
                  <c:pt idx="313">
                    <c:v>19:47:00</c:v>
                  </c:pt>
                  <c:pt idx="314">
                    <c:v>19:48:00</c:v>
                  </c:pt>
                  <c:pt idx="315">
                    <c:v>19:49:00</c:v>
                  </c:pt>
                  <c:pt idx="316">
                    <c:v>19:50:00</c:v>
                  </c:pt>
                  <c:pt idx="317">
                    <c:v>19:51:00</c:v>
                  </c:pt>
                  <c:pt idx="318">
                    <c:v>19:53:00</c:v>
                  </c:pt>
                  <c:pt idx="319">
                    <c:v>19:54:00</c:v>
                  </c:pt>
                  <c:pt idx="320">
                    <c:v>19:55:00</c:v>
                  </c:pt>
                  <c:pt idx="321">
                    <c:v>19:56:00</c:v>
                  </c:pt>
                  <c:pt idx="322">
                    <c:v>19:57:00</c:v>
                  </c:pt>
                  <c:pt idx="323">
                    <c:v>19:58:00</c:v>
                  </c:pt>
                  <c:pt idx="324">
                    <c:v>19:59:00</c:v>
                  </c:pt>
                  <c:pt idx="325">
                    <c:v>20:00:00</c:v>
                  </c:pt>
                  <c:pt idx="326">
                    <c:v>20:01:00</c:v>
                  </c:pt>
                  <c:pt idx="327">
                    <c:v>20:02:00</c:v>
                  </c:pt>
                  <c:pt idx="328">
                    <c:v>20:03:00</c:v>
                  </c:pt>
                  <c:pt idx="329">
                    <c:v>20:04:00</c:v>
                  </c:pt>
                  <c:pt idx="330">
                    <c:v>20:05:00</c:v>
                  </c:pt>
                  <c:pt idx="331">
                    <c:v>20:06:00</c:v>
                  </c:pt>
                  <c:pt idx="332">
                    <c:v>20:07:00</c:v>
                  </c:pt>
                  <c:pt idx="333">
                    <c:v>20:09:00</c:v>
                  </c:pt>
                  <c:pt idx="334">
                    <c:v>20:10:00</c:v>
                  </c:pt>
                  <c:pt idx="335">
                    <c:v>20:11:00</c:v>
                  </c:pt>
                  <c:pt idx="336">
                    <c:v>20:12:00</c:v>
                  </c:pt>
                  <c:pt idx="337">
                    <c:v>20:13:00</c:v>
                  </c:pt>
                  <c:pt idx="338">
                    <c:v>20:14:00</c:v>
                  </c:pt>
                  <c:pt idx="339">
                    <c:v>20:15:00</c:v>
                  </c:pt>
                  <c:pt idx="340">
                    <c:v>20:16:00</c:v>
                  </c:pt>
                  <c:pt idx="341">
                    <c:v>20:17:00</c:v>
                  </c:pt>
                  <c:pt idx="342">
                    <c:v>20:19:00</c:v>
                  </c:pt>
                  <c:pt idx="343">
                    <c:v>20:20:00</c:v>
                  </c:pt>
                  <c:pt idx="344">
                    <c:v>20:21:00</c:v>
                  </c:pt>
                  <c:pt idx="345">
                    <c:v>20:22:00</c:v>
                  </c:pt>
                  <c:pt idx="346">
                    <c:v>20:23:00</c:v>
                  </c:pt>
                  <c:pt idx="347">
                    <c:v>20:24:00</c:v>
                  </c:pt>
                  <c:pt idx="348">
                    <c:v>20:25:00</c:v>
                  </c:pt>
                  <c:pt idx="349">
                    <c:v>20:26:00</c:v>
                  </c:pt>
                  <c:pt idx="350">
                    <c:v>20:27:00</c:v>
                  </c:pt>
                  <c:pt idx="351">
                    <c:v>20:28:00</c:v>
                  </c:pt>
                  <c:pt idx="352">
                    <c:v>20:29:00</c:v>
                  </c:pt>
                  <c:pt idx="353">
                    <c:v>20:30:00</c:v>
                  </c:pt>
                  <c:pt idx="354">
                    <c:v>20:32:00</c:v>
                  </c:pt>
                  <c:pt idx="355">
                    <c:v>20:33:00</c:v>
                  </c:pt>
                  <c:pt idx="356">
                    <c:v>20:34:00</c:v>
                  </c:pt>
                  <c:pt idx="357">
                    <c:v>20:35:00</c:v>
                  </c:pt>
                  <c:pt idx="358">
                    <c:v>20:36:00</c:v>
                  </c:pt>
                  <c:pt idx="359">
                    <c:v>20:37:00</c:v>
                  </c:pt>
                  <c:pt idx="360">
                    <c:v>20:38:00</c:v>
                  </c:pt>
                  <c:pt idx="361">
                    <c:v>20:39:00</c:v>
                  </c:pt>
                  <c:pt idx="362">
                    <c:v>20:40:00</c:v>
                  </c:pt>
                  <c:pt idx="363">
                    <c:v>20:41:00</c:v>
                  </c:pt>
                  <c:pt idx="364">
                    <c:v>20:42:00</c:v>
                  </c:pt>
                  <c:pt idx="365">
                    <c:v>20:43:00</c:v>
                  </c:pt>
                  <c:pt idx="366">
                    <c:v>20:44:00</c:v>
                  </c:pt>
                  <c:pt idx="367">
                    <c:v>20:45:00</c:v>
                  </c:pt>
                  <c:pt idx="368">
                    <c:v>20:46:00</c:v>
                  </c:pt>
                  <c:pt idx="369">
                    <c:v>20:47:00</c:v>
                  </c:pt>
                  <c:pt idx="370">
                    <c:v>20:48:00</c:v>
                  </c:pt>
                  <c:pt idx="371">
                    <c:v>20:49:00</c:v>
                  </c:pt>
                  <c:pt idx="372">
                    <c:v>20:51:00</c:v>
                  </c:pt>
                  <c:pt idx="373">
                    <c:v>20:52:00</c:v>
                  </c:pt>
                  <c:pt idx="374">
                    <c:v>20:53:00</c:v>
                  </c:pt>
                  <c:pt idx="375">
                    <c:v>20:54:00</c:v>
                  </c:pt>
                  <c:pt idx="376">
                    <c:v>20:55:00</c:v>
                  </c:pt>
                  <c:pt idx="377">
                    <c:v>20:56:00</c:v>
                  </c:pt>
                  <c:pt idx="378">
                    <c:v>20:57:00</c:v>
                  </c:pt>
                  <c:pt idx="379">
                    <c:v>20:58:00</c:v>
                  </c:pt>
                  <c:pt idx="380">
                    <c:v>20:59:00</c:v>
                  </c:pt>
                  <c:pt idx="381">
                    <c:v>21:00:00</c:v>
                  </c:pt>
                  <c:pt idx="382">
                    <c:v>21:01:00</c:v>
                  </c:pt>
                  <c:pt idx="383">
                    <c:v>21:02:00</c:v>
                  </c:pt>
                  <c:pt idx="384">
                    <c:v>21:04:00</c:v>
                  </c:pt>
                  <c:pt idx="385">
                    <c:v>21:05:00</c:v>
                  </c:pt>
                  <c:pt idx="386">
                    <c:v>21:06:00</c:v>
                  </c:pt>
                  <c:pt idx="387">
                    <c:v>21:07:00</c:v>
                  </c:pt>
                  <c:pt idx="388">
                    <c:v>21:08:00</c:v>
                  </c:pt>
                  <c:pt idx="389">
                    <c:v>21:09:00</c:v>
                  </c:pt>
                  <c:pt idx="390">
                    <c:v>21:10:00</c:v>
                  </c:pt>
                  <c:pt idx="391">
                    <c:v>21:11:00</c:v>
                  </c:pt>
                  <c:pt idx="392">
                    <c:v>21:12:00</c:v>
                  </c:pt>
                  <c:pt idx="393">
                    <c:v>21:13:00</c:v>
                  </c:pt>
                  <c:pt idx="394">
                    <c:v>21:14:00</c:v>
                  </c:pt>
                  <c:pt idx="395">
                    <c:v>21:15:00</c:v>
                  </c:pt>
                  <c:pt idx="396">
                    <c:v>21:17:00</c:v>
                  </c:pt>
                  <c:pt idx="397">
                    <c:v>21:18:00</c:v>
                  </c:pt>
                  <c:pt idx="398">
                    <c:v>21:19:00</c:v>
                  </c:pt>
                  <c:pt idx="399">
                    <c:v>21:20:00</c:v>
                  </c:pt>
                  <c:pt idx="400">
                    <c:v>21:21:00</c:v>
                  </c:pt>
                  <c:pt idx="401">
                    <c:v>21:22:00</c:v>
                  </c:pt>
                  <c:pt idx="402">
                    <c:v>21:23:00</c:v>
                  </c:pt>
                  <c:pt idx="403">
                    <c:v>21:24:00</c:v>
                  </c:pt>
                  <c:pt idx="404">
                    <c:v>21:25:00</c:v>
                  </c:pt>
                  <c:pt idx="405">
                    <c:v>21:26:00</c:v>
                  </c:pt>
                  <c:pt idx="406">
                    <c:v>21:27:00</c:v>
                  </c:pt>
                  <c:pt idx="407">
                    <c:v>21:28:00</c:v>
                  </c:pt>
                  <c:pt idx="408">
                    <c:v>21:29:00</c:v>
                  </c:pt>
                  <c:pt idx="409">
                    <c:v>21:30:00</c:v>
                  </c:pt>
                  <c:pt idx="410">
                    <c:v>21:31:00</c:v>
                  </c:pt>
                  <c:pt idx="411">
                    <c:v>21:32:00</c:v>
                  </c:pt>
                  <c:pt idx="412">
                    <c:v>21:33:00</c:v>
                  </c:pt>
                  <c:pt idx="413">
                    <c:v>21:34:00</c:v>
                  </c:pt>
                  <c:pt idx="414">
                    <c:v>21:35:00</c:v>
                  </c:pt>
                  <c:pt idx="415">
                    <c:v>21:36:00</c:v>
                  </c:pt>
                  <c:pt idx="416">
                    <c:v>21:37:00</c:v>
                  </c:pt>
                  <c:pt idx="417">
                    <c:v>21:38:00</c:v>
                  </c:pt>
                  <c:pt idx="418">
                    <c:v>21:39:00</c:v>
                  </c:pt>
                  <c:pt idx="419">
                    <c:v>21:40:00</c:v>
                  </c:pt>
                  <c:pt idx="420">
                    <c:v>21:41:00</c:v>
                  </c:pt>
                  <c:pt idx="421">
                    <c:v>21:42:00</c:v>
                  </c:pt>
                  <c:pt idx="422">
                    <c:v>21:43:00</c:v>
                  </c:pt>
                  <c:pt idx="423">
                    <c:v>21:44:00</c:v>
                  </c:pt>
                  <c:pt idx="424">
                    <c:v>21:45:00</c:v>
                  </c:pt>
                  <c:pt idx="425">
                    <c:v>21:46:00</c:v>
                  </c:pt>
                  <c:pt idx="426">
                    <c:v>21:48:00</c:v>
                  </c:pt>
                  <c:pt idx="427">
                    <c:v>21:49:00</c:v>
                  </c:pt>
                  <c:pt idx="428">
                    <c:v>21:50:00</c:v>
                  </c:pt>
                  <c:pt idx="429">
                    <c:v>21:51:00</c:v>
                  </c:pt>
                  <c:pt idx="430">
                    <c:v>21:52:00</c:v>
                  </c:pt>
                  <c:pt idx="431">
                    <c:v>21:54:00</c:v>
                  </c:pt>
                  <c:pt idx="432">
                    <c:v>21:55:00</c:v>
                  </c:pt>
                  <c:pt idx="433">
                    <c:v>21:56:00</c:v>
                  </c:pt>
                  <c:pt idx="434">
                    <c:v>21:57:00</c:v>
                  </c:pt>
                  <c:pt idx="435">
                    <c:v>21:58:00</c:v>
                  </c:pt>
                  <c:pt idx="436">
                    <c:v>21:59:00</c:v>
                  </c:pt>
                  <c:pt idx="437">
                    <c:v>22:00:00</c:v>
                  </c:pt>
                  <c:pt idx="438">
                    <c:v>22:01:00</c:v>
                  </c:pt>
                  <c:pt idx="439">
                    <c:v>22:02:00</c:v>
                  </c:pt>
                  <c:pt idx="440">
                    <c:v>22:03:00</c:v>
                  </c:pt>
                  <c:pt idx="441">
                    <c:v>22:04:00</c:v>
                  </c:pt>
                  <c:pt idx="442">
                    <c:v>22:05:00</c:v>
                  </c:pt>
                  <c:pt idx="443">
                    <c:v>22:07:00</c:v>
                  </c:pt>
                  <c:pt idx="444">
                    <c:v>22:08:00</c:v>
                  </c:pt>
                  <c:pt idx="445">
                    <c:v>22:09:00</c:v>
                  </c:pt>
                  <c:pt idx="446">
                    <c:v>22:10:00</c:v>
                  </c:pt>
                  <c:pt idx="447">
                    <c:v>22:11:00</c:v>
                  </c:pt>
                  <c:pt idx="448">
                    <c:v>22:12:00</c:v>
                  </c:pt>
                  <c:pt idx="449">
                    <c:v>22:13:00</c:v>
                  </c:pt>
                  <c:pt idx="450">
                    <c:v>22:14:00</c:v>
                  </c:pt>
                  <c:pt idx="451">
                    <c:v>22:15:00</c:v>
                  </c:pt>
                  <c:pt idx="452">
                    <c:v>22:16:00</c:v>
                  </c:pt>
                  <c:pt idx="453">
                    <c:v>22:17:00</c:v>
                  </c:pt>
                  <c:pt idx="454">
                    <c:v>22:18:00</c:v>
                  </c:pt>
                  <c:pt idx="455">
                    <c:v>22:20:00</c:v>
                  </c:pt>
                  <c:pt idx="456">
                    <c:v>22:21:00</c:v>
                  </c:pt>
                  <c:pt idx="457">
                    <c:v>22:22:00</c:v>
                  </c:pt>
                  <c:pt idx="458">
                    <c:v>22:23:00</c:v>
                  </c:pt>
                  <c:pt idx="459">
                    <c:v>22:24:00</c:v>
                  </c:pt>
                  <c:pt idx="460">
                    <c:v>22:26:00</c:v>
                  </c:pt>
                  <c:pt idx="461">
                    <c:v>22:27:00</c:v>
                  </c:pt>
                  <c:pt idx="462">
                    <c:v>22:28:00</c:v>
                  </c:pt>
                  <c:pt idx="463">
                    <c:v>22:29:00</c:v>
                  </c:pt>
                  <c:pt idx="464">
                    <c:v>22:30:00</c:v>
                  </c:pt>
                  <c:pt idx="465">
                    <c:v>22:31:00</c:v>
                  </c:pt>
                  <c:pt idx="466">
                    <c:v>22:32:00</c:v>
                  </c:pt>
                  <c:pt idx="467">
                    <c:v>22:33:00</c:v>
                  </c:pt>
                  <c:pt idx="468">
                    <c:v>22:34:00</c:v>
                  </c:pt>
                  <c:pt idx="469">
                    <c:v>22:35:00</c:v>
                  </c:pt>
                  <c:pt idx="470">
                    <c:v>22:36:00</c:v>
                  </c:pt>
                  <c:pt idx="471">
                    <c:v>22:37:00</c:v>
                  </c:pt>
                  <c:pt idx="472">
                    <c:v>22:38:00</c:v>
                  </c:pt>
                  <c:pt idx="473">
                    <c:v>22:39:00</c:v>
                  </c:pt>
                  <c:pt idx="474">
                    <c:v>22:40:00</c:v>
                  </c:pt>
                  <c:pt idx="475">
                    <c:v>22:42:00</c:v>
                  </c:pt>
                  <c:pt idx="476">
                    <c:v>22:43:00</c:v>
                  </c:pt>
                  <c:pt idx="477">
                    <c:v>22:44:00</c:v>
                  </c:pt>
                  <c:pt idx="478">
                    <c:v>22:45:00</c:v>
                  </c:pt>
                  <c:pt idx="479">
                    <c:v>22:46:00</c:v>
                  </c:pt>
                  <c:pt idx="480">
                    <c:v>22:47:00</c:v>
                  </c:pt>
                  <c:pt idx="481">
                    <c:v>22:48:00</c:v>
                  </c:pt>
                  <c:pt idx="482">
                    <c:v>22:49:00</c:v>
                  </c:pt>
                  <c:pt idx="483">
                    <c:v>22:50:00</c:v>
                  </c:pt>
                  <c:pt idx="484">
                    <c:v>22:51:00</c:v>
                  </c:pt>
                  <c:pt idx="485">
                    <c:v>22:52:00</c:v>
                  </c:pt>
                  <c:pt idx="486">
                    <c:v>22:53:00</c:v>
                  </c:pt>
                  <c:pt idx="487">
                    <c:v>22:54:00</c:v>
                  </c:pt>
                  <c:pt idx="488">
                    <c:v>22:55:00</c:v>
                  </c:pt>
                  <c:pt idx="489">
                    <c:v>22:56:00</c:v>
                  </c:pt>
                  <c:pt idx="490">
                    <c:v>22:57:00</c:v>
                  </c:pt>
                  <c:pt idx="491">
                    <c:v>22:58:00</c:v>
                  </c:pt>
                  <c:pt idx="492">
                    <c:v>22:59:00</c:v>
                  </c:pt>
                  <c:pt idx="493">
                    <c:v>23:01:00</c:v>
                  </c:pt>
                  <c:pt idx="494">
                    <c:v>23:02:00</c:v>
                  </c:pt>
                  <c:pt idx="495">
                    <c:v>23:03:00</c:v>
                  </c:pt>
                  <c:pt idx="496">
                    <c:v>23:04:00</c:v>
                  </c:pt>
                  <c:pt idx="497">
                    <c:v>23:05:00</c:v>
                  </c:pt>
                  <c:pt idx="498">
                    <c:v>23:06:00</c:v>
                  </c:pt>
                  <c:pt idx="499">
                    <c:v>23:07:00</c:v>
                  </c:pt>
                  <c:pt idx="500">
                    <c:v>23:08:00</c:v>
                  </c:pt>
                  <c:pt idx="501">
                    <c:v>23:09:00</c:v>
                  </c:pt>
                  <c:pt idx="502">
                    <c:v>23:11:00</c:v>
                  </c:pt>
                  <c:pt idx="503">
                    <c:v>23:12:00</c:v>
                  </c:pt>
                  <c:pt idx="504">
                    <c:v>23:13:00</c:v>
                  </c:pt>
                  <c:pt idx="505">
                    <c:v>23:14:00</c:v>
                  </c:pt>
                  <c:pt idx="506">
                    <c:v>23:15:00</c:v>
                  </c:pt>
                  <c:pt idx="507">
                    <c:v>23:16:00</c:v>
                  </c:pt>
                  <c:pt idx="508">
                    <c:v>23:17:00</c:v>
                  </c:pt>
                  <c:pt idx="509">
                    <c:v>23:18:00</c:v>
                  </c:pt>
                  <c:pt idx="510">
                    <c:v>23:19:00</c:v>
                  </c:pt>
                  <c:pt idx="511">
                    <c:v>23:20:00</c:v>
                  </c:pt>
                  <c:pt idx="512">
                    <c:v>23:21:00</c:v>
                  </c:pt>
                  <c:pt idx="513">
                    <c:v>23:22:00</c:v>
                  </c:pt>
                  <c:pt idx="514">
                    <c:v>23:23:00</c:v>
                  </c:pt>
                  <c:pt idx="515">
                    <c:v>23:24:00</c:v>
                  </c:pt>
                  <c:pt idx="516">
                    <c:v>23:25:00</c:v>
                  </c:pt>
                  <c:pt idx="517">
                    <c:v>23:27:00</c:v>
                  </c:pt>
                  <c:pt idx="518">
                    <c:v>23:28:00</c:v>
                  </c:pt>
                  <c:pt idx="519">
                    <c:v>23:29:00</c:v>
                  </c:pt>
                  <c:pt idx="520">
                    <c:v>23:30:00</c:v>
                  </c:pt>
                  <c:pt idx="521">
                    <c:v>23:31:00</c:v>
                  </c:pt>
                  <c:pt idx="522">
                    <c:v>23:32:00</c:v>
                  </c:pt>
                  <c:pt idx="523">
                    <c:v>23:33:00</c:v>
                  </c:pt>
                  <c:pt idx="524">
                    <c:v>23:34:00</c:v>
                  </c:pt>
                  <c:pt idx="525">
                    <c:v>23:35:00</c:v>
                  </c:pt>
                  <c:pt idx="526">
                    <c:v>23:36:00</c:v>
                  </c:pt>
                  <c:pt idx="527">
                    <c:v>23:37:00</c:v>
                  </c:pt>
                  <c:pt idx="528">
                    <c:v>23:38:00</c:v>
                  </c:pt>
                  <c:pt idx="529">
                    <c:v>23:40:00</c:v>
                  </c:pt>
                  <c:pt idx="530">
                    <c:v>23:41:00</c:v>
                  </c:pt>
                  <c:pt idx="531">
                    <c:v>23:42:00</c:v>
                  </c:pt>
                  <c:pt idx="532">
                    <c:v>23:43:00</c:v>
                  </c:pt>
                  <c:pt idx="533">
                    <c:v>23:44:00</c:v>
                  </c:pt>
                  <c:pt idx="534">
                    <c:v>23:45:00</c:v>
                  </c:pt>
                  <c:pt idx="535">
                    <c:v>23:46:00</c:v>
                  </c:pt>
                  <c:pt idx="536">
                    <c:v>23:47:00</c:v>
                  </c:pt>
                  <c:pt idx="537">
                    <c:v>23:48:00</c:v>
                  </c:pt>
                  <c:pt idx="538">
                    <c:v>23:49:00</c:v>
                  </c:pt>
                  <c:pt idx="539">
                    <c:v>23:50:00</c:v>
                  </c:pt>
                  <c:pt idx="540">
                    <c:v>23:51:00</c:v>
                  </c:pt>
                  <c:pt idx="541">
                    <c:v>23:52:00</c:v>
                  </c:pt>
                  <c:pt idx="542">
                    <c:v>23:53:00</c:v>
                  </c:pt>
                  <c:pt idx="543">
                    <c:v>23:54:00</c:v>
                  </c:pt>
                  <c:pt idx="544">
                    <c:v>23:55:00</c:v>
                  </c:pt>
                  <c:pt idx="545">
                    <c:v>23:56:00</c:v>
                  </c:pt>
                  <c:pt idx="546">
                    <c:v>23:57:00</c:v>
                  </c:pt>
                  <c:pt idx="547">
                    <c:v>23:58:00</c:v>
                  </c:pt>
                  <c:pt idx="548">
                    <c:v>23:59:00</c:v>
                  </c:pt>
                  <c:pt idx="549">
                    <c:v>0:00:00</c:v>
                  </c:pt>
                  <c:pt idx="550">
                    <c:v>0:01:00</c:v>
                  </c:pt>
                  <c:pt idx="551">
                    <c:v>0:02:00</c:v>
                  </c:pt>
                  <c:pt idx="552">
                    <c:v>0:03:00</c:v>
                  </c:pt>
                  <c:pt idx="553">
                    <c:v>0:04:00</c:v>
                  </c:pt>
                  <c:pt idx="554">
                    <c:v>0:05:00</c:v>
                  </c:pt>
                  <c:pt idx="555">
                    <c:v>0:07:00</c:v>
                  </c:pt>
                  <c:pt idx="556">
                    <c:v>0:08:00</c:v>
                  </c:pt>
                  <c:pt idx="557">
                    <c:v>0:09:00</c:v>
                  </c:pt>
                  <c:pt idx="558">
                    <c:v>0:10:00</c:v>
                  </c:pt>
                  <c:pt idx="559">
                    <c:v>0:11:00</c:v>
                  </c:pt>
                  <c:pt idx="560">
                    <c:v>0:12:00</c:v>
                  </c:pt>
                  <c:pt idx="561">
                    <c:v>0:13:00</c:v>
                  </c:pt>
                  <c:pt idx="562">
                    <c:v>0:14:00</c:v>
                  </c:pt>
                  <c:pt idx="563">
                    <c:v>0:15:00</c:v>
                  </c:pt>
                  <c:pt idx="564">
                    <c:v>0:16:00</c:v>
                  </c:pt>
                  <c:pt idx="565">
                    <c:v>0:17:00</c:v>
                  </c:pt>
                  <c:pt idx="566">
                    <c:v>0:18:00</c:v>
                  </c:pt>
                  <c:pt idx="567">
                    <c:v>0:20:00</c:v>
                  </c:pt>
                  <c:pt idx="568">
                    <c:v>0:21:00</c:v>
                  </c:pt>
                  <c:pt idx="569">
                    <c:v>0:23:00</c:v>
                  </c:pt>
                  <c:pt idx="570">
                    <c:v>0:24:00</c:v>
                  </c:pt>
                  <c:pt idx="571">
                    <c:v>0:25:00</c:v>
                  </c:pt>
                  <c:pt idx="572">
                    <c:v>0:26:00</c:v>
                  </c:pt>
                  <c:pt idx="573">
                    <c:v>0:27:00</c:v>
                  </c:pt>
                  <c:pt idx="574">
                    <c:v>0:29:00</c:v>
                  </c:pt>
                  <c:pt idx="575">
                    <c:v>0:30:00</c:v>
                  </c:pt>
                  <c:pt idx="576">
                    <c:v>0:31:00</c:v>
                  </c:pt>
                  <c:pt idx="577">
                    <c:v>0:32:00</c:v>
                  </c:pt>
                  <c:pt idx="578">
                    <c:v>0:33:00</c:v>
                  </c:pt>
                  <c:pt idx="579">
                    <c:v>0:34:00</c:v>
                  </c:pt>
                  <c:pt idx="580">
                    <c:v>0:35:00</c:v>
                  </c:pt>
                  <c:pt idx="581">
                    <c:v>0:36:00</c:v>
                  </c:pt>
                  <c:pt idx="582">
                    <c:v>0:37:00</c:v>
                  </c:pt>
                  <c:pt idx="583">
                    <c:v>0:38:00</c:v>
                  </c:pt>
                  <c:pt idx="584">
                    <c:v>0:39:00</c:v>
                  </c:pt>
                  <c:pt idx="585">
                    <c:v>0:40:00</c:v>
                  </c:pt>
                  <c:pt idx="586">
                    <c:v>0:42:00</c:v>
                  </c:pt>
                  <c:pt idx="587">
                    <c:v>0:43:00</c:v>
                  </c:pt>
                  <c:pt idx="588">
                    <c:v>0:44:00</c:v>
                  </c:pt>
                  <c:pt idx="589">
                    <c:v>0:45:00</c:v>
                  </c:pt>
                  <c:pt idx="590">
                    <c:v>0:46:00</c:v>
                  </c:pt>
                  <c:pt idx="591">
                    <c:v>0:47:00</c:v>
                  </c:pt>
                  <c:pt idx="592">
                    <c:v>0:48:00</c:v>
                  </c:pt>
                  <c:pt idx="593">
                    <c:v>0:49:00</c:v>
                  </c:pt>
                  <c:pt idx="594">
                    <c:v>0:50:00</c:v>
                  </c:pt>
                  <c:pt idx="595">
                    <c:v>0:51:00</c:v>
                  </c:pt>
                  <c:pt idx="596">
                    <c:v>0:52:00</c:v>
                  </c:pt>
                  <c:pt idx="597">
                    <c:v>0:53:00</c:v>
                  </c:pt>
                  <c:pt idx="598">
                    <c:v>0:55:00</c:v>
                  </c:pt>
                  <c:pt idx="599">
                    <c:v>0:56:00</c:v>
                  </c:pt>
                  <c:pt idx="600">
                    <c:v>0:57:00</c:v>
                  </c:pt>
                  <c:pt idx="601">
                    <c:v>0:58:00</c:v>
                  </c:pt>
                  <c:pt idx="602">
                    <c:v>0:59:00</c:v>
                  </c:pt>
                  <c:pt idx="603">
                    <c:v>1:00:00</c:v>
                  </c:pt>
                  <c:pt idx="604">
                    <c:v>1:01:00</c:v>
                  </c:pt>
                  <c:pt idx="605">
                    <c:v>1:02:00</c:v>
                  </c:pt>
                  <c:pt idx="606">
                    <c:v>1:03:00</c:v>
                  </c:pt>
                  <c:pt idx="607">
                    <c:v>1:04:00</c:v>
                  </c:pt>
                  <c:pt idx="608">
                    <c:v>1:05:00</c:v>
                  </c:pt>
                  <c:pt idx="609">
                    <c:v>1:06:00</c:v>
                  </c:pt>
                  <c:pt idx="610">
                    <c:v>1:07:00</c:v>
                  </c:pt>
                  <c:pt idx="611">
                    <c:v>1:08:00</c:v>
                  </c:pt>
                  <c:pt idx="612">
                    <c:v>1:09:00</c:v>
                  </c:pt>
                  <c:pt idx="613">
                    <c:v>1:10:00</c:v>
                  </c:pt>
                  <c:pt idx="614">
                    <c:v>1:11:00</c:v>
                  </c:pt>
                  <c:pt idx="615">
                    <c:v>1:13:00</c:v>
                  </c:pt>
                  <c:pt idx="616">
                    <c:v>1:14:00</c:v>
                  </c:pt>
                  <c:pt idx="617">
                    <c:v>1:15:00</c:v>
                  </c:pt>
                  <c:pt idx="618">
                    <c:v>1:16:00</c:v>
                  </c:pt>
                  <c:pt idx="619">
                    <c:v>1:17:00</c:v>
                  </c:pt>
                  <c:pt idx="620">
                    <c:v>1:18:00</c:v>
                  </c:pt>
                  <c:pt idx="621">
                    <c:v>1:19:00</c:v>
                  </c:pt>
                  <c:pt idx="622">
                    <c:v>1:20:00</c:v>
                  </c:pt>
                  <c:pt idx="623">
                    <c:v>1:21:00</c:v>
                  </c:pt>
                  <c:pt idx="624">
                    <c:v>1:22:00</c:v>
                  </c:pt>
                  <c:pt idx="625">
                    <c:v>1:23:00</c:v>
                  </c:pt>
                  <c:pt idx="626">
                    <c:v>1:24:00</c:v>
                  </c:pt>
                  <c:pt idx="627">
                    <c:v>1:25:00</c:v>
                  </c:pt>
                  <c:pt idx="628">
                    <c:v>1:26:00</c:v>
                  </c:pt>
                  <c:pt idx="629">
                    <c:v>1:27:00</c:v>
                  </c:pt>
                  <c:pt idx="630">
                    <c:v>1:28:00</c:v>
                  </c:pt>
                  <c:pt idx="631">
                    <c:v>1:29:00</c:v>
                  </c:pt>
                  <c:pt idx="632">
                    <c:v>1:30:00</c:v>
                  </c:pt>
                  <c:pt idx="633">
                    <c:v>1:31:00</c:v>
                  </c:pt>
                  <c:pt idx="634">
                    <c:v>1:32:00</c:v>
                  </c:pt>
                  <c:pt idx="635">
                    <c:v>1:33:00</c:v>
                  </c:pt>
                  <c:pt idx="636">
                    <c:v>1:34:00</c:v>
                  </c:pt>
                  <c:pt idx="637">
                    <c:v>1:36:00</c:v>
                  </c:pt>
                  <c:pt idx="638">
                    <c:v>1:37:00</c:v>
                  </c:pt>
                  <c:pt idx="639">
                    <c:v>1:38:00</c:v>
                  </c:pt>
                  <c:pt idx="640">
                    <c:v>1:39:00</c:v>
                  </c:pt>
                  <c:pt idx="641">
                    <c:v>1:40:00</c:v>
                  </c:pt>
                  <c:pt idx="642">
                    <c:v>1:41:00</c:v>
                  </c:pt>
                  <c:pt idx="643">
                    <c:v>1:42:00</c:v>
                  </c:pt>
                  <c:pt idx="644">
                    <c:v>1:43:00</c:v>
                  </c:pt>
                  <c:pt idx="645">
                    <c:v>1:44:00</c:v>
                  </c:pt>
                  <c:pt idx="646">
                    <c:v>1:46:00</c:v>
                  </c:pt>
                  <c:pt idx="647">
                    <c:v>1:47:00</c:v>
                  </c:pt>
                  <c:pt idx="648">
                    <c:v>1:48:00</c:v>
                  </c:pt>
                  <c:pt idx="649">
                    <c:v>1:49:00</c:v>
                  </c:pt>
                  <c:pt idx="650">
                    <c:v>1:50:00</c:v>
                  </c:pt>
                  <c:pt idx="651">
                    <c:v>1:51:00</c:v>
                  </c:pt>
                  <c:pt idx="652">
                    <c:v>1:53:00</c:v>
                  </c:pt>
                  <c:pt idx="653">
                    <c:v>1:54:00</c:v>
                  </c:pt>
                  <c:pt idx="654">
                    <c:v>1:55:00</c:v>
                  </c:pt>
                  <c:pt idx="655">
                    <c:v>1:56:00</c:v>
                  </c:pt>
                  <c:pt idx="656">
                    <c:v>1:57:00</c:v>
                  </c:pt>
                  <c:pt idx="657">
                    <c:v>1:58:00</c:v>
                  </c:pt>
                  <c:pt idx="658">
                    <c:v>2:00:00</c:v>
                  </c:pt>
                  <c:pt idx="659">
                    <c:v>2:01:00</c:v>
                  </c:pt>
                  <c:pt idx="660">
                    <c:v>2:02:00</c:v>
                  </c:pt>
                  <c:pt idx="661">
                    <c:v>2:03:00</c:v>
                  </c:pt>
                  <c:pt idx="662">
                    <c:v>2:04:00</c:v>
                  </c:pt>
                  <c:pt idx="663">
                    <c:v>2:05:00</c:v>
                  </c:pt>
                  <c:pt idx="664">
                    <c:v>2:06:00</c:v>
                  </c:pt>
                  <c:pt idx="665">
                    <c:v>2:07:00</c:v>
                  </c:pt>
                  <c:pt idx="666">
                    <c:v>2:08:00</c:v>
                  </c:pt>
                  <c:pt idx="667">
                    <c:v>2:10:00</c:v>
                  </c:pt>
                  <c:pt idx="668">
                    <c:v>2:11:00</c:v>
                  </c:pt>
                  <c:pt idx="669">
                    <c:v>2:12:00</c:v>
                  </c:pt>
                  <c:pt idx="670">
                    <c:v>2:13:00</c:v>
                  </c:pt>
                  <c:pt idx="671">
                    <c:v>2:14:00</c:v>
                  </c:pt>
                  <c:pt idx="672">
                    <c:v>2:15:00</c:v>
                  </c:pt>
                  <c:pt idx="673">
                    <c:v>2:16:00</c:v>
                  </c:pt>
                  <c:pt idx="674">
                    <c:v>2:17:00</c:v>
                  </c:pt>
                  <c:pt idx="675">
                    <c:v>2:18:00</c:v>
                  </c:pt>
                  <c:pt idx="676">
                    <c:v>2:19:00</c:v>
                  </c:pt>
                  <c:pt idx="677">
                    <c:v>2:20:00</c:v>
                  </c:pt>
                  <c:pt idx="678">
                    <c:v>2:21:00</c:v>
                  </c:pt>
                  <c:pt idx="679">
                    <c:v>2:22:00</c:v>
                  </c:pt>
                  <c:pt idx="680">
                    <c:v>2:23:00</c:v>
                  </c:pt>
                  <c:pt idx="681">
                    <c:v>2:24:00</c:v>
                  </c:pt>
                  <c:pt idx="682">
                    <c:v>2:25:00</c:v>
                  </c:pt>
                  <c:pt idx="683">
                    <c:v>2:26:00</c:v>
                  </c:pt>
                  <c:pt idx="684">
                    <c:v>2:27:00</c:v>
                  </c:pt>
                  <c:pt idx="685">
                    <c:v>2:28:00</c:v>
                  </c:pt>
                  <c:pt idx="686">
                    <c:v>2:29:00</c:v>
                  </c:pt>
                  <c:pt idx="687">
                    <c:v>2:30:00</c:v>
                  </c:pt>
                  <c:pt idx="688">
                    <c:v>2:31:00</c:v>
                  </c:pt>
                  <c:pt idx="689">
                    <c:v>2:32:00</c:v>
                  </c:pt>
                  <c:pt idx="690">
                    <c:v>2:33:00</c:v>
                  </c:pt>
                  <c:pt idx="691">
                    <c:v>2:34:00</c:v>
                  </c:pt>
                  <c:pt idx="692">
                    <c:v>2:35:00</c:v>
                  </c:pt>
                  <c:pt idx="693">
                    <c:v>2:36:00</c:v>
                  </c:pt>
                  <c:pt idx="694">
                    <c:v>2:37:00</c:v>
                  </c:pt>
                  <c:pt idx="695">
                    <c:v>2:38:00</c:v>
                  </c:pt>
                  <c:pt idx="696">
                    <c:v>2:39:00</c:v>
                  </c:pt>
                  <c:pt idx="697">
                    <c:v>2:40:00</c:v>
                  </c:pt>
                  <c:pt idx="698">
                    <c:v>2:41:00</c:v>
                  </c:pt>
                  <c:pt idx="699">
                    <c:v>2:42:00</c:v>
                  </c:pt>
                  <c:pt idx="700">
                    <c:v>2:43:00</c:v>
                  </c:pt>
                  <c:pt idx="701">
                    <c:v>2:44:00</c:v>
                  </c:pt>
                  <c:pt idx="702">
                    <c:v>2:45:00</c:v>
                  </c:pt>
                  <c:pt idx="703">
                    <c:v>2:46:00</c:v>
                  </c:pt>
                  <c:pt idx="704">
                    <c:v>2:47:00</c:v>
                  </c:pt>
                  <c:pt idx="705">
                    <c:v>2:49:00</c:v>
                  </c:pt>
                  <c:pt idx="706">
                    <c:v>2:50:00</c:v>
                  </c:pt>
                  <c:pt idx="707">
                    <c:v>2:51:00</c:v>
                  </c:pt>
                  <c:pt idx="708">
                    <c:v>2:52:00</c:v>
                  </c:pt>
                  <c:pt idx="709">
                    <c:v>2:53:00</c:v>
                  </c:pt>
                  <c:pt idx="710">
                    <c:v>2:54:00</c:v>
                  </c:pt>
                  <c:pt idx="711">
                    <c:v>2:55:00</c:v>
                  </c:pt>
                  <c:pt idx="712">
                    <c:v>2:56:00</c:v>
                  </c:pt>
                  <c:pt idx="713">
                    <c:v>2:57:00</c:v>
                  </c:pt>
                  <c:pt idx="714">
                    <c:v>2:59:00</c:v>
                  </c:pt>
                  <c:pt idx="715">
                    <c:v>3:00:00</c:v>
                  </c:pt>
                  <c:pt idx="716">
                    <c:v>3:01:00</c:v>
                  </c:pt>
                  <c:pt idx="717">
                    <c:v>3:02:00</c:v>
                  </c:pt>
                  <c:pt idx="718">
                    <c:v>3:03:00</c:v>
                  </c:pt>
                  <c:pt idx="719">
                    <c:v>3:04:00</c:v>
                  </c:pt>
                  <c:pt idx="720">
                    <c:v>3:06:00</c:v>
                  </c:pt>
                  <c:pt idx="721">
                    <c:v>3:07:00</c:v>
                  </c:pt>
                  <c:pt idx="722">
                    <c:v>3:08:00</c:v>
                  </c:pt>
                  <c:pt idx="723">
                    <c:v>3:09:00</c:v>
                  </c:pt>
                  <c:pt idx="724">
                    <c:v>3:10:00</c:v>
                  </c:pt>
                  <c:pt idx="725">
                    <c:v>3:11:00</c:v>
                  </c:pt>
                  <c:pt idx="726">
                    <c:v>3:12:00</c:v>
                  </c:pt>
                  <c:pt idx="727">
                    <c:v>3:13:00</c:v>
                  </c:pt>
                  <c:pt idx="728">
                    <c:v>3:14:00</c:v>
                  </c:pt>
                  <c:pt idx="729">
                    <c:v>3:15:00</c:v>
                  </c:pt>
                  <c:pt idx="730">
                    <c:v>3:16:00</c:v>
                  </c:pt>
                  <c:pt idx="731">
                    <c:v>3:17:00</c:v>
                  </c:pt>
                  <c:pt idx="732">
                    <c:v>3:19:00</c:v>
                  </c:pt>
                  <c:pt idx="733">
                    <c:v>3:20:00</c:v>
                  </c:pt>
                  <c:pt idx="734">
                    <c:v>3:21:00</c:v>
                  </c:pt>
                  <c:pt idx="735">
                    <c:v>3:22:00</c:v>
                  </c:pt>
                  <c:pt idx="736">
                    <c:v>3:23:00</c:v>
                  </c:pt>
                  <c:pt idx="737">
                    <c:v>3:24:00</c:v>
                  </c:pt>
                  <c:pt idx="738">
                    <c:v>3:25:00</c:v>
                  </c:pt>
                  <c:pt idx="739">
                    <c:v>3:26:00</c:v>
                  </c:pt>
                  <c:pt idx="740">
                    <c:v>3:27:00</c:v>
                  </c:pt>
                  <c:pt idx="741">
                    <c:v>3:28:00</c:v>
                  </c:pt>
                  <c:pt idx="742">
                    <c:v>3:29:00</c:v>
                  </c:pt>
                  <c:pt idx="743">
                    <c:v>3:30:00</c:v>
                  </c:pt>
                  <c:pt idx="744">
                    <c:v>3:32:00</c:v>
                  </c:pt>
                  <c:pt idx="745">
                    <c:v>3:33:00</c:v>
                  </c:pt>
                  <c:pt idx="746">
                    <c:v>3:34:00</c:v>
                  </c:pt>
                  <c:pt idx="747">
                    <c:v>3:35:00</c:v>
                  </c:pt>
                  <c:pt idx="748">
                    <c:v>3:36:00</c:v>
                  </c:pt>
                  <c:pt idx="749">
                    <c:v>3:37:00</c:v>
                  </c:pt>
                  <c:pt idx="750">
                    <c:v>3:38:00</c:v>
                  </c:pt>
                  <c:pt idx="751">
                    <c:v>3:39:00</c:v>
                  </c:pt>
                  <c:pt idx="752">
                    <c:v>3:40:00</c:v>
                  </c:pt>
                  <c:pt idx="753">
                    <c:v>3:41:00</c:v>
                  </c:pt>
                  <c:pt idx="754">
                    <c:v>3:42:00</c:v>
                  </c:pt>
                  <c:pt idx="755">
                    <c:v>3:43:00</c:v>
                  </c:pt>
                  <c:pt idx="756">
                    <c:v>3:44:00</c:v>
                  </c:pt>
                  <c:pt idx="757">
                    <c:v>3:45:00</c:v>
                  </c:pt>
                  <c:pt idx="758">
                    <c:v>3:46:00</c:v>
                  </c:pt>
                  <c:pt idx="759">
                    <c:v>3:47:00</c:v>
                  </c:pt>
                  <c:pt idx="760">
                    <c:v>3:48:00</c:v>
                  </c:pt>
                  <c:pt idx="761">
                    <c:v>3:49:00</c:v>
                  </c:pt>
                  <c:pt idx="762">
                    <c:v>3:50:00</c:v>
                  </c:pt>
                  <c:pt idx="763">
                    <c:v>3:51:00</c:v>
                  </c:pt>
                  <c:pt idx="764">
                    <c:v>3:52:00</c:v>
                  </c:pt>
                  <c:pt idx="765">
                    <c:v>3:53:00</c:v>
                  </c:pt>
                  <c:pt idx="766">
                    <c:v>3:54:00</c:v>
                  </c:pt>
                  <c:pt idx="767">
                    <c:v>3:55:00</c:v>
                  </c:pt>
                  <c:pt idx="768">
                    <c:v>3:56:00</c:v>
                  </c:pt>
                  <c:pt idx="769">
                    <c:v>3:58:00</c:v>
                  </c:pt>
                  <c:pt idx="770">
                    <c:v>3:59:00</c:v>
                  </c:pt>
                  <c:pt idx="771">
                    <c:v>4:00:00</c:v>
                  </c:pt>
                  <c:pt idx="772">
                    <c:v>4:01:00</c:v>
                  </c:pt>
                  <c:pt idx="773">
                    <c:v>4:02:00</c:v>
                  </c:pt>
                  <c:pt idx="774">
                    <c:v>4:03:00</c:v>
                  </c:pt>
                  <c:pt idx="775">
                    <c:v>4:05:00</c:v>
                  </c:pt>
                  <c:pt idx="776">
                    <c:v>4:06:00</c:v>
                  </c:pt>
                  <c:pt idx="777">
                    <c:v>4:07:00</c:v>
                  </c:pt>
                  <c:pt idx="778">
                    <c:v>4:08:00</c:v>
                  </c:pt>
                  <c:pt idx="779">
                    <c:v>4:09:00</c:v>
                  </c:pt>
                  <c:pt idx="780">
                    <c:v>4:10:00</c:v>
                  </c:pt>
                  <c:pt idx="781">
                    <c:v>4:11:00</c:v>
                  </c:pt>
                  <c:pt idx="782">
                    <c:v>4:12:00</c:v>
                  </c:pt>
                  <c:pt idx="783">
                    <c:v>4:13:00</c:v>
                  </c:pt>
                  <c:pt idx="784">
                    <c:v>4:14:00</c:v>
                  </c:pt>
                  <c:pt idx="785">
                    <c:v>4:15:00</c:v>
                  </c:pt>
                  <c:pt idx="786">
                    <c:v>4:17:00</c:v>
                  </c:pt>
                  <c:pt idx="787">
                    <c:v>4:18:00</c:v>
                  </c:pt>
                  <c:pt idx="788">
                    <c:v>4:19:00</c:v>
                  </c:pt>
                  <c:pt idx="789">
                    <c:v>4:20:00</c:v>
                  </c:pt>
                  <c:pt idx="790">
                    <c:v>4:21:00</c:v>
                  </c:pt>
                  <c:pt idx="791">
                    <c:v>4:22:00</c:v>
                  </c:pt>
                  <c:pt idx="792">
                    <c:v>4:23:00</c:v>
                  </c:pt>
                  <c:pt idx="793">
                    <c:v>4:24:00</c:v>
                  </c:pt>
                  <c:pt idx="794">
                    <c:v>4:25:00</c:v>
                  </c:pt>
                  <c:pt idx="795">
                    <c:v>4:27:00</c:v>
                  </c:pt>
                  <c:pt idx="796">
                    <c:v>4:28:00</c:v>
                  </c:pt>
                  <c:pt idx="797">
                    <c:v>4:29:00</c:v>
                  </c:pt>
                  <c:pt idx="798">
                    <c:v>4:30:00</c:v>
                  </c:pt>
                  <c:pt idx="799">
                    <c:v>4:31:00</c:v>
                  </c:pt>
                  <c:pt idx="800">
                    <c:v>4:32:00</c:v>
                  </c:pt>
                  <c:pt idx="801">
                    <c:v>4:33:00</c:v>
                  </c:pt>
                  <c:pt idx="802">
                    <c:v>4:34:00</c:v>
                  </c:pt>
                  <c:pt idx="803">
                    <c:v>4:35:00</c:v>
                  </c:pt>
                  <c:pt idx="804">
                    <c:v>4:36:00</c:v>
                  </c:pt>
                  <c:pt idx="805">
                    <c:v>4:37:00</c:v>
                  </c:pt>
                  <c:pt idx="806">
                    <c:v>4:38:00</c:v>
                  </c:pt>
                  <c:pt idx="807">
                    <c:v>4:39:00</c:v>
                  </c:pt>
                  <c:pt idx="808">
                    <c:v>4:40:00</c:v>
                  </c:pt>
                  <c:pt idx="809">
                    <c:v>4:41:00</c:v>
                  </c:pt>
                  <c:pt idx="810">
                    <c:v>4:43:00</c:v>
                  </c:pt>
                  <c:pt idx="811">
                    <c:v>4:44:00</c:v>
                  </c:pt>
                  <c:pt idx="812">
                    <c:v>4:45:00</c:v>
                  </c:pt>
                  <c:pt idx="813">
                    <c:v>4:46:00</c:v>
                  </c:pt>
                  <c:pt idx="814">
                    <c:v>4:47:00</c:v>
                  </c:pt>
                  <c:pt idx="815">
                    <c:v>4:48:00</c:v>
                  </c:pt>
                  <c:pt idx="816">
                    <c:v>4:49:00</c:v>
                  </c:pt>
                  <c:pt idx="817">
                    <c:v>4:50:00</c:v>
                  </c:pt>
                  <c:pt idx="818">
                    <c:v>4:51:00</c:v>
                  </c:pt>
                  <c:pt idx="819">
                    <c:v>4:52:00</c:v>
                  </c:pt>
                  <c:pt idx="820">
                    <c:v>4:53:00</c:v>
                  </c:pt>
                  <c:pt idx="821">
                    <c:v>4:54:00</c:v>
                  </c:pt>
                  <c:pt idx="822">
                    <c:v>4:56:00</c:v>
                  </c:pt>
                  <c:pt idx="823">
                    <c:v>4:57:00</c:v>
                  </c:pt>
                  <c:pt idx="824">
                    <c:v>4:58:00</c:v>
                  </c:pt>
                  <c:pt idx="825">
                    <c:v>4:59:00</c:v>
                  </c:pt>
                  <c:pt idx="826">
                    <c:v>5:00:00</c:v>
                  </c:pt>
                  <c:pt idx="827">
                    <c:v>5:01:00</c:v>
                  </c:pt>
                  <c:pt idx="828">
                    <c:v>5:02:00</c:v>
                  </c:pt>
                  <c:pt idx="829">
                    <c:v>5:03:00</c:v>
                  </c:pt>
                  <c:pt idx="830">
                    <c:v>5:04:00</c:v>
                  </c:pt>
                  <c:pt idx="831">
                    <c:v>5:05:00</c:v>
                  </c:pt>
                  <c:pt idx="832">
                    <c:v>5:06:00</c:v>
                  </c:pt>
                  <c:pt idx="833">
                    <c:v>5:07:00</c:v>
                  </c:pt>
                  <c:pt idx="834">
                    <c:v>5:09:00</c:v>
                  </c:pt>
                  <c:pt idx="835">
                    <c:v>5:10:00</c:v>
                  </c:pt>
                  <c:pt idx="836">
                    <c:v>5:11:00</c:v>
                  </c:pt>
                  <c:pt idx="837">
                    <c:v>5:12:00</c:v>
                  </c:pt>
                  <c:pt idx="838">
                    <c:v>5:13:00</c:v>
                  </c:pt>
                  <c:pt idx="839">
                    <c:v>5:14:00</c:v>
                  </c:pt>
                  <c:pt idx="840">
                    <c:v>5:15:00</c:v>
                  </c:pt>
                  <c:pt idx="841">
                    <c:v>5:16:00</c:v>
                  </c:pt>
                  <c:pt idx="842">
                    <c:v>5:17:00</c:v>
                  </c:pt>
                  <c:pt idx="843">
                    <c:v>5:18:00</c:v>
                  </c:pt>
                  <c:pt idx="844">
                    <c:v>5:19:00</c:v>
                  </c:pt>
                  <c:pt idx="845">
                    <c:v>5:20:00</c:v>
                  </c:pt>
                  <c:pt idx="846">
                    <c:v>5:21:00</c:v>
                  </c:pt>
                  <c:pt idx="847">
                    <c:v>5:22:00</c:v>
                  </c:pt>
                  <c:pt idx="848">
                    <c:v>5:23:00</c:v>
                  </c:pt>
                  <c:pt idx="849">
                    <c:v>5:25:00</c:v>
                  </c:pt>
                  <c:pt idx="850">
                    <c:v>5:26:00</c:v>
                  </c:pt>
                  <c:pt idx="851">
                    <c:v>5:27:00</c:v>
                  </c:pt>
                  <c:pt idx="852">
                    <c:v>5:28:00</c:v>
                  </c:pt>
                  <c:pt idx="853">
                    <c:v>5:29:00</c:v>
                  </c:pt>
                  <c:pt idx="854">
                    <c:v>5:30:00</c:v>
                  </c:pt>
                  <c:pt idx="855">
                    <c:v>5:31:00</c:v>
                  </c:pt>
                  <c:pt idx="856">
                    <c:v>5:32:00</c:v>
                  </c:pt>
                  <c:pt idx="857">
                    <c:v>5:33:00</c:v>
                  </c:pt>
                  <c:pt idx="858">
                    <c:v>5:34:00</c:v>
                  </c:pt>
                  <c:pt idx="859">
                    <c:v>5:35:00</c:v>
                  </c:pt>
                  <c:pt idx="860">
                    <c:v>5:36:00</c:v>
                  </c:pt>
                  <c:pt idx="861">
                    <c:v>5:37:00</c:v>
                  </c:pt>
                  <c:pt idx="862">
                    <c:v>5:38:00</c:v>
                  </c:pt>
                  <c:pt idx="863">
                    <c:v>5:39:00</c:v>
                  </c:pt>
                  <c:pt idx="864">
                    <c:v>5:41:00</c:v>
                  </c:pt>
                  <c:pt idx="865">
                    <c:v>5:42:00</c:v>
                  </c:pt>
                  <c:pt idx="866">
                    <c:v>5:43:00</c:v>
                  </c:pt>
                  <c:pt idx="867">
                    <c:v>5:44:00</c:v>
                  </c:pt>
                  <c:pt idx="868">
                    <c:v>5:45:00</c:v>
                  </c:pt>
                  <c:pt idx="869">
                    <c:v>5:46:00</c:v>
                  </c:pt>
                  <c:pt idx="870">
                    <c:v>5:47:00</c:v>
                  </c:pt>
                  <c:pt idx="871">
                    <c:v>5:48:00</c:v>
                  </c:pt>
                  <c:pt idx="872">
                    <c:v>5:49:00</c:v>
                  </c:pt>
                  <c:pt idx="873">
                    <c:v>5:50:00</c:v>
                  </c:pt>
                  <c:pt idx="874">
                    <c:v>5:51:00</c:v>
                  </c:pt>
                  <c:pt idx="875">
                    <c:v>5:52:00</c:v>
                  </c:pt>
                  <c:pt idx="876">
                    <c:v>5:54:00</c:v>
                  </c:pt>
                  <c:pt idx="877">
                    <c:v>5:55:00</c:v>
                  </c:pt>
                  <c:pt idx="878">
                    <c:v>5:56:00</c:v>
                  </c:pt>
                  <c:pt idx="879">
                    <c:v>5:57:00</c:v>
                  </c:pt>
                  <c:pt idx="880">
                    <c:v>5:58:00</c:v>
                  </c:pt>
                  <c:pt idx="881">
                    <c:v>5:59:00</c:v>
                  </c:pt>
                  <c:pt idx="882">
                    <c:v>6:01:00</c:v>
                  </c:pt>
                  <c:pt idx="883">
                    <c:v>6:02:00</c:v>
                  </c:pt>
                  <c:pt idx="884">
                    <c:v>6:03:00</c:v>
                  </c:pt>
                  <c:pt idx="885">
                    <c:v>6:04:00</c:v>
                  </c:pt>
                  <c:pt idx="886">
                    <c:v>6:05:00</c:v>
                  </c:pt>
                  <c:pt idx="887">
                    <c:v>6:06:00</c:v>
                  </c:pt>
                  <c:pt idx="888">
                    <c:v>6:07:00</c:v>
                  </c:pt>
                  <c:pt idx="889">
                    <c:v>6:08:00</c:v>
                  </c:pt>
                  <c:pt idx="890">
                    <c:v>6:09:00</c:v>
                  </c:pt>
                  <c:pt idx="891">
                    <c:v>6:10:00</c:v>
                  </c:pt>
                  <c:pt idx="892">
                    <c:v>6:11:00</c:v>
                  </c:pt>
                  <c:pt idx="893">
                    <c:v>6:12:00</c:v>
                  </c:pt>
                  <c:pt idx="894">
                    <c:v>6:13:00</c:v>
                  </c:pt>
                  <c:pt idx="895">
                    <c:v>6:14:00</c:v>
                  </c:pt>
                  <c:pt idx="896">
                    <c:v>6:15:00</c:v>
                  </c:pt>
                  <c:pt idx="897">
                    <c:v>6:16:00</c:v>
                  </c:pt>
                  <c:pt idx="898">
                    <c:v>6:17:00</c:v>
                  </c:pt>
                  <c:pt idx="899">
                    <c:v>6:19:00</c:v>
                  </c:pt>
                  <c:pt idx="900">
                    <c:v>6:20:00</c:v>
                  </c:pt>
                  <c:pt idx="901">
                    <c:v>6:21:00</c:v>
                  </c:pt>
                  <c:pt idx="902">
                    <c:v>6:22:00</c:v>
                  </c:pt>
                  <c:pt idx="903">
                    <c:v>6:23:00</c:v>
                  </c:pt>
                  <c:pt idx="904">
                    <c:v>6:24:00</c:v>
                  </c:pt>
                  <c:pt idx="905">
                    <c:v>6:25:00</c:v>
                  </c:pt>
                  <c:pt idx="906">
                    <c:v>6:26:00</c:v>
                  </c:pt>
                  <c:pt idx="907">
                    <c:v>6:27:00</c:v>
                  </c:pt>
                  <c:pt idx="908">
                    <c:v>6:28:00</c:v>
                  </c:pt>
                  <c:pt idx="909">
                    <c:v>6:29:00</c:v>
                  </c:pt>
                  <c:pt idx="910">
                    <c:v>6:30:00</c:v>
                  </c:pt>
                  <c:pt idx="911">
                    <c:v>6:32:00</c:v>
                  </c:pt>
                  <c:pt idx="912">
                    <c:v>6:33:00</c:v>
                  </c:pt>
                  <c:pt idx="913">
                    <c:v>6:34:00</c:v>
                  </c:pt>
                  <c:pt idx="914">
                    <c:v>6:35:00</c:v>
                  </c:pt>
                  <c:pt idx="915">
                    <c:v>6:36:00</c:v>
                  </c:pt>
                  <c:pt idx="916">
                    <c:v>6:37:00</c:v>
                  </c:pt>
                  <c:pt idx="917">
                    <c:v>6:38:00</c:v>
                  </c:pt>
                  <c:pt idx="918">
                    <c:v>6:39:00</c:v>
                  </c:pt>
                  <c:pt idx="919">
                    <c:v>6:40:00</c:v>
                  </c:pt>
                  <c:pt idx="920">
                    <c:v>6:41:00</c:v>
                  </c:pt>
                  <c:pt idx="921">
                    <c:v>6:42:00</c:v>
                  </c:pt>
                  <c:pt idx="922">
                    <c:v>6:43:00</c:v>
                  </c:pt>
                  <c:pt idx="923">
                    <c:v>6:44:00</c:v>
                  </c:pt>
                  <c:pt idx="924">
                    <c:v>6:45:00</c:v>
                  </c:pt>
                  <c:pt idx="925">
                    <c:v>6:46:00</c:v>
                  </c:pt>
                  <c:pt idx="926">
                    <c:v>6:47:00</c:v>
                  </c:pt>
                  <c:pt idx="927">
                    <c:v>6:48:00</c:v>
                  </c:pt>
                  <c:pt idx="928">
                    <c:v>6:49:00</c:v>
                  </c:pt>
                  <c:pt idx="929">
                    <c:v>6:50:00</c:v>
                  </c:pt>
                  <c:pt idx="930">
                    <c:v>6:52:00</c:v>
                  </c:pt>
                  <c:pt idx="931">
                    <c:v>6:53:00</c:v>
                  </c:pt>
                  <c:pt idx="932">
                    <c:v>6:54:00</c:v>
                  </c:pt>
                  <c:pt idx="933">
                    <c:v>6:55:00</c:v>
                  </c:pt>
                  <c:pt idx="934">
                    <c:v>6:56:00</c:v>
                  </c:pt>
                  <c:pt idx="935">
                    <c:v>6:57:00</c:v>
                  </c:pt>
                  <c:pt idx="936">
                    <c:v>6:58:00</c:v>
                  </c:pt>
                  <c:pt idx="937">
                    <c:v>6:59:00</c:v>
                  </c:pt>
                  <c:pt idx="938">
                    <c:v>7:00:00</c:v>
                  </c:pt>
                  <c:pt idx="939">
                    <c:v>7:01:00</c:v>
                  </c:pt>
                  <c:pt idx="940">
                    <c:v>7:02:00</c:v>
                  </c:pt>
                  <c:pt idx="941">
                    <c:v>7:03:00</c:v>
                  </c:pt>
                  <c:pt idx="942">
                    <c:v>7:05:00</c:v>
                  </c:pt>
                  <c:pt idx="943">
                    <c:v>7:06:00</c:v>
                  </c:pt>
                  <c:pt idx="944">
                    <c:v>7:07:00</c:v>
                  </c:pt>
                  <c:pt idx="945">
                    <c:v>7:08:00</c:v>
                  </c:pt>
                  <c:pt idx="946">
                    <c:v>7:09:00</c:v>
                  </c:pt>
                  <c:pt idx="947">
                    <c:v>7:10:00</c:v>
                  </c:pt>
                  <c:pt idx="948">
                    <c:v>7:11:00</c:v>
                  </c:pt>
                  <c:pt idx="949">
                    <c:v>7:12:00</c:v>
                  </c:pt>
                  <c:pt idx="950">
                    <c:v>7:13:00</c:v>
                  </c:pt>
                  <c:pt idx="951">
                    <c:v>7:14:00</c:v>
                  </c:pt>
                  <c:pt idx="952">
                    <c:v>7:15:00</c:v>
                  </c:pt>
                  <c:pt idx="953">
                    <c:v>7:16:00</c:v>
                  </c:pt>
                  <c:pt idx="954">
                    <c:v>7:17:00</c:v>
                  </c:pt>
                  <c:pt idx="955">
                    <c:v>7:18:00</c:v>
                  </c:pt>
                  <c:pt idx="956">
                    <c:v>7:19:00</c:v>
                  </c:pt>
                  <c:pt idx="957">
                    <c:v>7:20:00</c:v>
                  </c:pt>
                  <c:pt idx="958">
                    <c:v>7:22:00</c:v>
                  </c:pt>
                  <c:pt idx="959">
                    <c:v>7:23:00</c:v>
                  </c:pt>
                  <c:pt idx="960">
                    <c:v>7:24:00</c:v>
                  </c:pt>
                  <c:pt idx="961">
                    <c:v>7:25:00</c:v>
                  </c:pt>
                  <c:pt idx="962">
                    <c:v>7:26:00</c:v>
                  </c:pt>
                  <c:pt idx="963">
                    <c:v>7:27:00</c:v>
                  </c:pt>
                  <c:pt idx="964">
                    <c:v>7:28:00</c:v>
                  </c:pt>
                  <c:pt idx="965">
                    <c:v>7:29:00</c:v>
                  </c:pt>
                  <c:pt idx="966">
                    <c:v>7:30:00</c:v>
                  </c:pt>
                  <c:pt idx="967">
                    <c:v>7:31:00</c:v>
                  </c:pt>
                  <c:pt idx="968">
                    <c:v>7:32:00</c:v>
                  </c:pt>
                  <c:pt idx="969">
                    <c:v>7:33:00</c:v>
                  </c:pt>
                  <c:pt idx="970">
                    <c:v>7:34:00</c:v>
                  </c:pt>
                  <c:pt idx="971">
                    <c:v>7:35:00</c:v>
                  </c:pt>
                  <c:pt idx="972">
                    <c:v>7:36:00</c:v>
                  </c:pt>
                  <c:pt idx="973">
                    <c:v>7:37:00</c:v>
                  </c:pt>
                  <c:pt idx="974">
                    <c:v>7:39:00</c:v>
                  </c:pt>
                  <c:pt idx="975">
                    <c:v>7:40:00</c:v>
                  </c:pt>
                  <c:pt idx="976">
                    <c:v>7:41:00</c:v>
                  </c:pt>
                  <c:pt idx="977">
                    <c:v>7:42:00</c:v>
                  </c:pt>
                  <c:pt idx="978">
                    <c:v>7:43:00</c:v>
                  </c:pt>
                  <c:pt idx="979">
                    <c:v>7:44:00</c:v>
                  </c:pt>
                  <c:pt idx="980">
                    <c:v>7:45:00</c:v>
                  </c:pt>
                  <c:pt idx="981">
                    <c:v>7:46:00</c:v>
                  </c:pt>
                  <c:pt idx="982">
                    <c:v>7:47:00</c:v>
                  </c:pt>
                  <c:pt idx="983">
                    <c:v>7:49:00</c:v>
                  </c:pt>
                  <c:pt idx="984">
                    <c:v>7:50:00</c:v>
                  </c:pt>
                  <c:pt idx="985">
                    <c:v>7:51:00</c:v>
                  </c:pt>
                  <c:pt idx="986">
                    <c:v>7:52:00</c:v>
                  </c:pt>
                  <c:pt idx="987">
                    <c:v>7:53:00</c:v>
                  </c:pt>
                  <c:pt idx="988">
                    <c:v>7:54:00</c:v>
                  </c:pt>
                  <c:pt idx="989">
                    <c:v>7:55:00</c:v>
                  </c:pt>
                  <c:pt idx="990">
                    <c:v>7:56:00</c:v>
                  </c:pt>
                  <c:pt idx="991">
                    <c:v>7:57:00</c:v>
                  </c:pt>
                  <c:pt idx="992">
                    <c:v>7:58:00</c:v>
                  </c:pt>
                  <c:pt idx="993">
                    <c:v>7:59:00</c:v>
                  </c:pt>
                  <c:pt idx="994">
                    <c:v>8:00:00</c:v>
                  </c:pt>
                  <c:pt idx="995">
                    <c:v>8:02:00</c:v>
                  </c:pt>
                  <c:pt idx="996">
                    <c:v>8:03:00</c:v>
                  </c:pt>
                  <c:pt idx="997">
                    <c:v>8:04:00</c:v>
                  </c:pt>
                  <c:pt idx="998">
                    <c:v>8:05:00</c:v>
                  </c:pt>
                  <c:pt idx="999">
                    <c:v>8:06:00</c:v>
                  </c:pt>
                  <c:pt idx="1000">
                    <c:v>8:07:00</c:v>
                  </c:pt>
                  <c:pt idx="1001">
                    <c:v>8:09:00</c:v>
                  </c:pt>
                  <c:pt idx="1002">
                    <c:v>8:10:00</c:v>
                  </c:pt>
                  <c:pt idx="1003">
                    <c:v>8:11:00</c:v>
                  </c:pt>
                  <c:pt idx="1004">
                    <c:v>8:12:00</c:v>
                  </c:pt>
                  <c:pt idx="1005">
                    <c:v>8:13:00</c:v>
                  </c:pt>
                  <c:pt idx="1006">
                    <c:v>8:14:00</c:v>
                  </c:pt>
                  <c:pt idx="1007">
                    <c:v>8:16:00</c:v>
                  </c:pt>
                  <c:pt idx="1008">
                    <c:v>8:17:00</c:v>
                  </c:pt>
                  <c:pt idx="1009">
                    <c:v>8:18:00</c:v>
                  </c:pt>
                  <c:pt idx="1010">
                    <c:v>8:19:00</c:v>
                  </c:pt>
                  <c:pt idx="1011">
                    <c:v>8:20:00</c:v>
                  </c:pt>
                  <c:pt idx="1012">
                    <c:v>8:21:00</c:v>
                  </c:pt>
                  <c:pt idx="1013">
                    <c:v>8:22:00</c:v>
                  </c:pt>
                  <c:pt idx="1014">
                    <c:v>8:23:00</c:v>
                  </c:pt>
                  <c:pt idx="1015">
                    <c:v>8:24:00</c:v>
                  </c:pt>
                  <c:pt idx="1016">
                    <c:v>8:25:00</c:v>
                  </c:pt>
                  <c:pt idx="1017">
                    <c:v>8:26:00</c:v>
                  </c:pt>
                  <c:pt idx="1018">
                    <c:v>8:27:00</c:v>
                  </c:pt>
                  <c:pt idx="1019">
                    <c:v>8:29:00</c:v>
                  </c:pt>
                  <c:pt idx="1020">
                    <c:v>8:30:00</c:v>
                  </c:pt>
                  <c:pt idx="1021">
                    <c:v>8:31:00</c:v>
                  </c:pt>
                  <c:pt idx="1022">
                    <c:v>8:32:00</c:v>
                  </c:pt>
                  <c:pt idx="1023">
                    <c:v>8:33:00</c:v>
                  </c:pt>
                  <c:pt idx="1024">
                    <c:v>8:34:00</c:v>
                  </c:pt>
                  <c:pt idx="1025">
                    <c:v>8:35:00</c:v>
                  </c:pt>
                  <c:pt idx="1026">
                    <c:v>8:36:00</c:v>
                  </c:pt>
                  <c:pt idx="1027">
                    <c:v>8:37:00</c:v>
                  </c:pt>
                  <c:pt idx="1028">
                    <c:v>8:38:00</c:v>
                  </c:pt>
                  <c:pt idx="1029">
                    <c:v>8:39:00</c:v>
                  </c:pt>
                  <c:pt idx="1030">
                    <c:v>8:40:00</c:v>
                  </c:pt>
                  <c:pt idx="1031">
                    <c:v>8:42:00</c:v>
                  </c:pt>
                  <c:pt idx="1032">
                    <c:v>8:43:00</c:v>
                  </c:pt>
                  <c:pt idx="1033">
                    <c:v>8:44:00</c:v>
                  </c:pt>
                  <c:pt idx="1034">
                    <c:v>8:45:00</c:v>
                  </c:pt>
                  <c:pt idx="1035">
                    <c:v>8:46:00</c:v>
                  </c:pt>
                  <c:pt idx="1036">
                    <c:v>8:47:00</c:v>
                  </c:pt>
                  <c:pt idx="1037">
                    <c:v>8:48:00</c:v>
                  </c:pt>
                  <c:pt idx="1038">
                    <c:v>8:49:00</c:v>
                  </c:pt>
                  <c:pt idx="1039">
                    <c:v>8:50:00</c:v>
                  </c:pt>
                  <c:pt idx="1040">
                    <c:v>8:51:00</c:v>
                  </c:pt>
                  <c:pt idx="1041">
                    <c:v>8:52:00</c:v>
                  </c:pt>
                  <c:pt idx="1042">
                    <c:v>8:53:00</c:v>
                  </c:pt>
                  <c:pt idx="1043">
                    <c:v>8:55:00</c:v>
                  </c:pt>
                  <c:pt idx="1044">
                    <c:v>8:56:00</c:v>
                  </c:pt>
                  <c:pt idx="1045">
                    <c:v>8:57:00</c:v>
                  </c:pt>
                  <c:pt idx="1046">
                    <c:v>8:58:00</c:v>
                  </c:pt>
                  <c:pt idx="1047">
                    <c:v>8:59:00</c:v>
                  </c:pt>
                  <c:pt idx="1048">
                    <c:v>9:00:00</c:v>
                  </c:pt>
                  <c:pt idx="1049">
                    <c:v>9:01:00</c:v>
                  </c:pt>
                  <c:pt idx="1050">
                    <c:v>9:02:00</c:v>
                  </c:pt>
                  <c:pt idx="1051">
                    <c:v>9:03:00</c:v>
                  </c:pt>
                  <c:pt idx="1052">
                    <c:v>9:04:00</c:v>
                  </c:pt>
                  <c:pt idx="1053">
                    <c:v>9:05:00</c:v>
                  </c:pt>
                  <c:pt idx="1054">
                    <c:v>9:06:00</c:v>
                  </c:pt>
                  <c:pt idx="1055">
                    <c:v>9:08:00</c:v>
                  </c:pt>
                  <c:pt idx="1056">
                    <c:v>9:09:00</c:v>
                  </c:pt>
                  <c:pt idx="1057">
                    <c:v>9:10:00</c:v>
                  </c:pt>
                </c:lvl>
                <c:lvl>
                  <c:pt idx="0">
                    <c:v>29/7/15</c:v>
                  </c:pt>
                  <c:pt idx="1">
                    <c:v>29/7/15</c:v>
                  </c:pt>
                  <c:pt idx="2">
                    <c:v>29/7/15</c:v>
                  </c:pt>
                  <c:pt idx="3">
                    <c:v>29/7/15</c:v>
                  </c:pt>
                  <c:pt idx="4">
                    <c:v>29/7/15</c:v>
                  </c:pt>
                  <c:pt idx="5">
                    <c:v>29/7/15</c:v>
                  </c:pt>
                  <c:pt idx="6">
                    <c:v>29/7/15</c:v>
                  </c:pt>
                  <c:pt idx="7">
                    <c:v>29/7/15</c:v>
                  </c:pt>
                  <c:pt idx="8">
                    <c:v>29/7/15</c:v>
                  </c:pt>
                  <c:pt idx="9">
                    <c:v>29/7/15</c:v>
                  </c:pt>
                  <c:pt idx="10">
                    <c:v>29/7/15</c:v>
                  </c:pt>
                  <c:pt idx="11">
                    <c:v>29/7/15</c:v>
                  </c:pt>
                  <c:pt idx="12">
                    <c:v>29/7/15</c:v>
                  </c:pt>
                  <c:pt idx="13">
                    <c:v>29/7/15</c:v>
                  </c:pt>
                  <c:pt idx="14">
                    <c:v>29/7/15</c:v>
                  </c:pt>
                  <c:pt idx="15">
                    <c:v>29/7/15</c:v>
                  </c:pt>
                  <c:pt idx="16">
                    <c:v>29/7/15</c:v>
                  </c:pt>
                  <c:pt idx="17">
                    <c:v>29/7/15</c:v>
                  </c:pt>
                  <c:pt idx="18">
                    <c:v>29/7/15</c:v>
                  </c:pt>
                  <c:pt idx="19">
                    <c:v>29/7/15</c:v>
                  </c:pt>
                  <c:pt idx="20">
                    <c:v>29/7/15</c:v>
                  </c:pt>
                  <c:pt idx="21">
                    <c:v>29/7/15</c:v>
                  </c:pt>
                  <c:pt idx="22">
                    <c:v>29/7/15</c:v>
                  </c:pt>
                  <c:pt idx="23">
                    <c:v>29/7/15</c:v>
                  </c:pt>
                  <c:pt idx="24">
                    <c:v>29/7/15</c:v>
                  </c:pt>
                  <c:pt idx="25">
                    <c:v>29/7/15</c:v>
                  </c:pt>
                  <c:pt idx="26">
                    <c:v>29/7/15</c:v>
                  </c:pt>
                  <c:pt idx="27">
                    <c:v>29/7/15</c:v>
                  </c:pt>
                  <c:pt idx="28">
                    <c:v>29/7/15</c:v>
                  </c:pt>
                  <c:pt idx="29">
                    <c:v>29/7/15</c:v>
                  </c:pt>
                  <c:pt idx="30">
                    <c:v>29/7/15</c:v>
                  </c:pt>
                  <c:pt idx="31">
                    <c:v>29/7/15</c:v>
                  </c:pt>
                  <c:pt idx="32">
                    <c:v>29/7/15</c:v>
                  </c:pt>
                  <c:pt idx="33">
                    <c:v>29/7/15</c:v>
                  </c:pt>
                  <c:pt idx="34">
                    <c:v>29/7/15</c:v>
                  </c:pt>
                  <c:pt idx="35">
                    <c:v>29/7/15</c:v>
                  </c:pt>
                  <c:pt idx="36">
                    <c:v>29/7/15</c:v>
                  </c:pt>
                  <c:pt idx="37">
                    <c:v>29/7/15</c:v>
                  </c:pt>
                  <c:pt idx="38">
                    <c:v>29/7/15</c:v>
                  </c:pt>
                  <c:pt idx="39">
                    <c:v>29/7/15</c:v>
                  </c:pt>
                  <c:pt idx="40">
                    <c:v>29/7/15</c:v>
                  </c:pt>
                  <c:pt idx="41">
                    <c:v>29/7/15</c:v>
                  </c:pt>
                  <c:pt idx="42">
                    <c:v>29/7/15</c:v>
                  </c:pt>
                  <c:pt idx="43">
                    <c:v>29/7/15</c:v>
                  </c:pt>
                  <c:pt idx="44">
                    <c:v>29/7/15</c:v>
                  </c:pt>
                  <c:pt idx="45">
                    <c:v>29/7/15</c:v>
                  </c:pt>
                  <c:pt idx="46">
                    <c:v>29/7/15</c:v>
                  </c:pt>
                  <c:pt idx="47">
                    <c:v>29/7/15</c:v>
                  </c:pt>
                  <c:pt idx="48">
                    <c:v>29/7/15</c:v>
                  </c:pt>
                  <c:pt idx="49">
                    <c:v>29/7/15</c:v>
                  </c:pt>
                  <c:pt idx="50">
                    <c:v>29/7/15</c:v>
                  </c:pt>
                  <c:pt idx="51">
                    <c:v>29/7/15</c:v>
                  </c:pt>
                  <c:pt idx="52">
                    <c:v>29/7/15</c:v>
                  </c:pt>
                  <c:pt idx="53">
                    <c:v>29/7/15</c:v>
                  </c:pt>
                  <c:pt idx="54">
                    <c:v>29/7/15</c:v>
                  </c:pt>
                  <c:pt idx="55">
                    <c:v>29/7/15</c:v>
                  </c:pt>
                  <c:pt idx="56">
                    <c:v>29/7/15</c:v>
                  </c:pt>
                  <c:pt idx="57">
                    <c:v>29/7/15</c:v>
                  </c:pt>
                  <c:pt idx="58">
                    <c:v>29/7/15</c:v>
                  </c:pt>
                  <c:pt idx="59">
                    <c:v>29/7/15</c:v>
                  </c:pt>
                  <c:pt idx="60">
                    <c:v>29/7/15</c:v>
                  </c:pt>
                  <c:pt idx="61">
                    <c:v>29/7/15</c:v>
                  </c:pt>
                  <c:pt idx="62">
                    <c:v>29/7/15</c:v>
                  </c:pt>
                  <c:pt idx="63">
                    <c:v>29/7/15</c:v>
                  </c:pt>
                  <c:pt idx="64">
                    <c:v>29/7/15</c:v>
                  </c:pt>
                  <c:pt idx="65">
                    <c:v>29/7/15</c:v>
                  </c:pt>
                  <c:pt idx="66">
                    <c:v>29/7/15</c:v>
                  </c:pt>
                  <c:pt idx="67">
                    <c:v>29/7/15</c:v>
                  </c:pt>
                  <c:pt idx="68">
                    <c:v>29/7/15</c:v>
                  </c:pt>
                  <c:pt idx="69">
                    <c:v>29/7/15</c:v>
                  </c:pt>
                  <c:pt idx="70">
                    <c:v>29/7/15</c:v>
                  </c:pt>
                  <c:pt idx="71">
                    <c:v>29/7/15</c:v>
                  </c:pt>
                  <c:pt idx="72">
                    <c:v>29/7/15</c:v>
                  </c:pt>
                  <c:pt idx="73">
                    <c:v>29/7/15</c:v>
                  </c:pt>
                  <c:pt idx="74">
                    <c:v>29/7/15</c:v>
                  </c:pt>
                  <c:pt idx="75">
                    <c:v>29/7/15</c:v>
                  </c:pt>
                  <c:pt idx="76">
                    <c:v>29/7/15</c:v>
                  </c:pt>
                  <c:pt idx="77">
                    <c:v>29/7/15</c:v>
                  </c:pt>
                  <c:pt idx="78">
                    <c:v>29/7/15</c:v>
                  </c:pt>
                  <c:pt idx="79">
                    <c:v>29/7/15</c:v>
                  </c:pt>
                  <c:pt idx="80">
                    <c:v>29/7/15</c:v>
                  </c:pt>
                  <c:pt idx="81">
                    <c:v>29/7/15</c:v>
                  </c:pt>
                  <c:pt idx="82">
                    <c:v>29/7/15</c:v>
                  </c:pt>
                  <c:pt idx="83">
                    <c:v>29/7/15</c:v>
                  </c:pt>
                  <c:pt idx="84">
                    <c:v>29/7/15</c:v>
                  </c:pt>
                  <c:pt idx="85">
                    <c:v>29/7/15</c:v>
                  </c:pt>
                  <c:pt idx="86">
                    <c:v>29/7/15</c:v>
                  </c:pt>
                  <c:pt idx="87">
                    <c:v>29/7/15</c:v>
                  </c:pt>
                  <c:pt idx="88">
                    <c:v>29/7/15</c:v>
                  </c:pt>
                  <c:pt idx="89">
                    <c:v>29/7/15</c:v>
                  </c:pt>
                  <c:pt idx="90">
                    <c:v>29/7/15</c:v>
                  </c:pt>
                  <c:pt idx="91">
                    <c:v>29/7/15</c:v>
                  </c:pt>
                  <c:pt idx="92">
                    <c:v>29/7/15</c:v>
                  </c:pt>
                  <c:pt idx="93">
                    <c:v>29/7/15</c:v>
                  </c:pt>
                  <c:pt idx="94">
                    <c:v>29/7/15</c:v>
                  </c:pt>
                  <c:pt idx="95">
                    <c:v>29/7/15</c:v>
                  </c:pt>
                  <c:pt idx="96">
                    <c:v>29/7/15</c:v>
                  </c:pt>
                  <c:pt idx="97">
                    <c:v>29/7/15</c:v>
                  </c:pt>
                  <c:pt idx="98">
                    <c:v>29/7/15</c:v>
                  </c:pt>
                  <c:pt idx="99">
                    <c:v>29/7/15</c:v>
                  </c:pt>
                  <c:pt idx="100">
                    <c:v>29/7/15</c:v>
                  </c:pt>
                  <c:pt idx="101">
                    <c:v>29/7/15</c:v>
                  </c:pt>
                  <c:pt idx="102">
                    <c:v>29/7/15</c:v>
                  </c:pt>
                  <c:pt idx="103">
                    <c:v>29/7/15</c:v>
                  </c:pt>
                  <c:pt idx="104">
                    <c:v>29/7/15</c:v>
                  </c:pt>
                  <c:pt idx="105">
                    <c:v>29/7/15</c:v>
                  </c:pt>
                  <c:pt idx="106">
                    <c:v>29/7/15</c:v>
                  </c:pt>
                  <c:pt idx="107">
                    <c:v>29/7/15</c:v>
                  </c:pt>
                  <c:pt idx="108">
                    <c:v>29/7/15</c:v>
                  </c:pt>
                  <c:pt idx="109">
                    <c:v>29/7/15</c:v>
                  </c:pt>
                  <c:pt idx="110">
                    <c:v>29/7/15</c:v>
                  </c:pt>
                  <c:pt idx="111">
                    <c:v>29/7/15</c:v>
                  </c:pt>
                  <c:pt idx="112">
                    <c:v>29/7/15</c:v>
                  </c:pt>
                  <c:pt idx="113">
                    <c:v>29/7/15</c:v>
                  </c:pt>
                  <c:pt idx="114">
                    <c:v>29/7/15</c:v>
                  </c:pt>
                  <c:pt idx="115">
                    <c:v>29/7/15</c:v>
                  </c:pt>
                  <c:pt idx="116">
                    <c:v>29/7/15</c:v>
                  </c:pt>
                  <c:pt idx="117">
                    <c:v>29/7/15</c:v>
                  </c:pt>
                  <c:pt idx="118">
                    <c:v>29/7/15</c:v>
                  </c:pt>
                  <c:pt idx="119">
                    <c:v>29/7/15</c:v>
                  </c:pt>
                  <c:pt idx="120">
                    <c:v>29/7/15</c:v>
                  </c:pt>
                  <c:pt idx="121">
                    <c:v>29/7/15</c:v>
                  </c:pt>
                  <c:pt idx="122">
                    <c:v>29/7/15</c:v>
                  </c:pt>
                  <c:pt idx="123">
                    <c:v>29/7/15</c:v>
                  </c:pt>
                  <c:pt idx="124">
                    <c:v>29/7/15</c:v>
                  </c:pt>
                  <c:pt idx="125">
                    <c:v>29/7/15</c:v>
                  </c:pt>
                  <c:pt idx="126">
                    <c:v>29/7/15</c:v>
                  </c:pt>
                  <c:pt idx="127">
                    <c:v>29/7/15</c:v>
                  </c:pt>
                  <c:pt idx="128">
                    <c:v>29/7/15</c:v>
                  </c:pt>
                  <c:pt idx="129">
                    <c:v>29/7/15</c:v>
                  </c:pt>
                  <c:pt idx="130">
                    <c:v>29/7/15</c:v>
                  </c:pt>
                  <c:pt idx="131">
                    <c:v>29/7/15</c:v>
                  </c:pt>
                  <c:pt idx="132">
                    <c:v>29/7/15</c:v>
                  </c:pt>
                  <c:pt idx="133">
                    <c:v>29/7/15</c:v>
                  </c:pt>
                  <c:pt idx="134">
                    <c:v>29/7/15</c:v>
                  </c:pt>
                  <c:pt idx="135">
                    <c:v>29/7/15</c:v>
                  </c:pt>
                  <c:pt idx="136">
                    <c:v>29/7/15</c:v>
                  </c:pt>
                  <c:pt idx="137">
                    <c:v>29/7/15</c:v>
                  </c:pt>
                  <c:pt idx="138">
                    <c:v>29/7/15</c:v>
                  </c:pt>
                  <c:pt idx="139">
                    <c:v>29/7/15</c:v>
                  </c:pt>
                  <c:pt idx="140">
                    <c:v>29/7/15</c:v>
                  </c:pt>
                  <c:pt idx="141">
                    <c:v>29/7/15</c:v>
                  </c:pt>
                  <c:pt idx="142">
                    <c:v>29/7/15</c:v>
                  </c:pt>
                  <c:pt idx="143">
                    <c:v>29/7/15</c:v>
                  </c:pt>
                  <c:pt idx="144">
                    <c:v>29/7/15</c:v>
                  </c:pt>
                  <c:pt idx="145">
                    <c:v>29/7/15</c:v>
                  </c:pt>
                  <c:pt idx="146">
                    <c:v>29/7/15</c:v>
                  </c:pt>
                  <c:pt idx="147">
                    <c:v>29/7/15</c:v>
                  </c:pt>
                  <c:pt idx="148">
                    <c:v>29/7/15</c:v>
                  </c:pt>
                  <c:pt idx="149">
                    <c:v>29/7/15</c:v>
                  </c:pt>
                  <c:pt idx="150">
                    <c:v>29/7/15</c:v>
                  </c:pt>
                  <c:pt idx="151">
                    <c:v>29/7/15</c:v>
                  </c:pt>
                  <c:pt idx="152">
                    <c:v>29/7/15</c:v>
                  </c:pt>
                  <c:pt idx="153">
                    <c:v>29/7/15</c:v>
                  </c:pt>
                  <c:pt idx="154">
                    <c:v>29/7/15</c:v>
                  </c:pt>
                  <c:pt idx="155">
                    <c:v>29/7/15</c:v>
                  </c:pt>
                  <c:pt idx="156">
                    <c:v>29/7/15</c:v>
                  </c:pt>
                  <c:pt idx="157">
                    <c:v>29/7/15</c:v>
                  </c:pt>
                  <c:pt idx="158">
                    <c:v>29/7/15</c:v>
                  </c:pt>
                  <c:pt idx="159">
                    <c:v>29/7/15</c:v>
                  </c:pt>
                  <c:pt idx="160">
                    <c:v>29/7/15</c:v>
                  </c:pt>
                  <c:pt idx="161">
                    <c:v>29/7/15</c:v>
                  </c:pt>
                  <c:pt idx="162">
                    <c:v>29/7/15</c:v>
                  </c:pt>
                  <c:pt idx="163">
                    <c:v>29/7/15</c:v>
                  </c:pt>
                  <c:pt idx="164">
                    <c:v>29/7/15</c:v>
                  </c:pt>
                  <c:pt idx="165">
                    <c:v>29/7/15</c:v>
                  </c:pt>
                  <c:pt idx="166">
                    <c:v>29/7/15</c:v>
                  </c:pt>
                  <c:pt idx="167">
                    <c:v>29/7/15</c:v>
                  </c:pt>
                  <c:pt idx="168">
                    <c:v>29/7/15</c:v>
                  </c:pt>
                  <c:pt idx="169">
                    <c:v>29/7/15</c:v>
                  </c:pt>
                  <c:pt idx="170">
                    <c:v>29/7/15</c:v>
                  </c:pt>
                  <c:pt idx="171">
                    <c:v>29/7/15</c:v>
                  </c:pt>
                  <c:pt idx="172">
                    <c:v>29/7/15</c:v>
                  </c:pt>
                  <c:pt idx="173">
                    <c:v>29/7/15</c:v>
                  </c:pt>
                  <c:pt idx="174">
                    <c:v>29/7/15</c:v>
                  </c:pt>
                  <c:pt idx="175">
                    <c:v>29/7/15</c:v>
                  </c:pt>
                  <c:pt idx="176">
                    <c:v>29/7/15</c:v>
                  </c:pt>
                  <c:pt idx="177">
                    <c:v>29/7/15</c:v>
                  </c:pt>
                  <c:pt idx="178">
                    <c:v>29/7/15</c:v>
                  </c:pt>
                  <c:pt idx="179">
                    <c:v>29/7/15</c:v>
                  </c:pt>
                  <c:pt idx="180">
                    <c:v>29/7/15</c:v>
                  </c:pt>
                  <c:pt idx="181">
                    <c:v>29/7/15</c:v>
                  </c:pt>
                  <c:pt idx="182">
                    <c:v>29/7/15</c:v>
                  </c:pt>
                  <c:pt idx="183">
                    <c:v>29/7/15</c:v>
                  </c:pt>
                  <c:pt idx="184">
                    <c:v>29/7/15</c:v>
                  </c:pt>
                  <c:pt idx="185">
                    <c:v>29/7/15</c:v>
                  </c:pt>
                  <c:pt idx="186">
                    <c:v>29/7/15</c:v>
                  </c:pt>
                  <c:pt idx="187">
                    <c:v>29/7/15</c:v>
                  </c:pt>
                  <c:pt idx="188">
                    <c:v>29/7/15</c:v>
                  </c:pt>
                  <c:pt idx="189">
                    <c:v>29/7/15</c:v>
                  </c:pt>
                  <c:pt idx="190">
                    <c:v>29/7/15</c:v>
                  </c:pt>
                  <c:pt idx="191">
                    <c:v>29/7/15</c:v>
                  </c:pt>
                  <c:pt idx="192">
                    <c:v>29/7/15</c:v>
                  </c:pt>
                  <c:pt idx="193">
                    <c:v>29/7/15</c:v>
                  </c:pt>
                  <c:pt idx="194">
                    <c:v>29/7/15</c:v>
                  </c:pt>
                  <c:pt idx="195">
                    <c:v>29/7/15</c:v>
                  </c:pt>
                  <c:pt idx="196">
                    <c:v>29/7/15</c:v>
                  </c:pt>
                  <c:pt idx="197">
                    <c:v>29/7/15</c:v>
                  </c:pt>
                  <c:pt idx="198">
                    <c:v>29/7/15</c:v>
                  </c:pt>
                  <c:pt idx="199">
                    <c:v>29/7/15</c:v>
                  </c:pt>
                  <c:pt idx="200">
                    <c:v>29/7/15</c:v>
                  </c:pt>
                  <c:pt idx="201">
                    <c:v>29/7/15</c:v>
                  </c:pt>
                  <c:pt idx="202">
                    <c:v>29/7/15</c:v>
                  </c:pt>
                  <c:pt idx="203">
                    <c:v>29/7/15</c:v>
                  </c:pt>
                  <c:pt idx="204">
                    <c:v>29/7/15</c:v>
                  </c:pt>
                  <c:pt idx="205">
                    <c:v>29/7/15</c:v>
                  </c:pt>
                  <c:pt idx="206">
                    <c:v>29/7/15</c:v>
                  </c:pt>
                  <c:pt idx="207">
                    <c:v>29/7/15</c:v>
                  </c:pt>
                  <c:pt idx="208">
                    <c:v>29/7/15</c:v>
                  </c:pt>
                  <c:pt idx="209">
                    <c:v>29/7/15</c:v>
                  </c:pt>
                  <c:pt idx="210">
                    <c:v>29/7/15</c:v>
                  </c:pt>
                  <c:pt idx="211">
                    <c:v>29/7/15</c:v>
                  </c:pt>
                  <c:pt idx="212">
                    <c:v>29/7/15</c:v>
                  </c:pt>
                  <c:pt idx="213">
                    <c:v>29/7/15</c:v>
                  </c:pt>
                  <c:pt idx="214">
                    <c:v>29/7/15</c:v>
                  </c:pt>
                  <c:pt idx="215">
                    <c:v>29/7/15</c:v>
                  </c:pt>
                  <c:pt idx="216">
                    <c:v>29/7/15</c:v>
                  </c:pt>
                  <c:pt idx="217">
                    <c:v>29/7/15</c:v>
                  </c:pt>
                  <c:pt idx="218">
                    <c:v>29/7/15</c:v>
                  </c:pt>
                  <c:pt idx="219">
                    <c:v>29/7/15</c:v>
                  </c:pt>
                  <c:pt idx="220">
                    <c:v>29/7/15</c:v>
                  </c:pt>
                  <c:pt idx="221">
                    <c:v>29/7/15</c:v>
                  </c:pt>
                  <c:pt idx="222">
                    <c:v>29/7/15</c:v>
                  </c:pt>
                  <c:pt idx="223">
                    <c:v>29/7/15</c:v>
                  </c:pt>
                  <c:pt idx="224">
                    <c:v>29/7/15</c:v>
                  </c:pt>
                  <c:pt idx="225">
                    <c:v>29/7/15</c:v>
                  </c:pt>
                  <c:pt idx="226">
                    <c:v>29/7/15</c:v>
                  </c:pt>
                  <c:pt idx="227">
                    <c:v>29/7/15</c:v>
                  </c:pt>
                  <c:pt idx="228">
                    <c:v>29/7/15</c:v>
                  </c:pt>
                  <c:pt idx="229">
                    <c:v>29/7/15</c:v>
                  </c:pt>
                  <c:pt idx="230">
                    <c:v>29/7/15</c:v>
                  </c:pt>
                  <c:pt idx="231">
                    <c:v>29/7/15</c:v>
                  </c:pt>
                  <c:pt idx="232">
                    <c:v>29/7/15</c:v>
                  </c:pt>
                  <c:pt idx="233">
                    <c:v>29/7/15</c:v>
                  </c:pt>
                  <c:pt idx="234">
                    <c:v>29/7/15</c:v>
                  </c:pt>
                  <c:pt idx="235">
                    <c:v>29/7/15</c:v>
                  </c:pt>
                  <c:pt idx="236">
                    <c:v>29/7/15</c:v>
                  </c:pt>
                  <c:pt idx="237">
                    <c:v>29/7/15</c:v>
                  </c:pt>
                  <c:pt idx="238">
                    <c:v>29/7/15</c:v>
                  </c:pt>
                  <c:pt idx="239">
                    <c:v>29/7/15</c:v>
                  </c:pt>
                  <c:pt idx="240">
                    <c:v>29/7/15</c:v>
                  </c:pt>
                  <c:pt idx="241">
                    <c:v>29/7/15</c:v>
                  </c:pt>
                  <c:pt idx="242">
                    <c:v>29/7/15</c:v>
                  </c:pt>
                  <c:pt idx="243">
                    <c:v>29/7/15</c:v>
                  </c:pt>
                  <c:pt idx="244">
                    <c:v>29/7/15</c:v>
                  </c:pt>
                  <c:pt idx="245">
                    <c:v>29/7/15</c:v>
                  </c:pt>
                  <c:pt idx="246">
                    <c:v>29/7/15</c:v>
                  </c:pt>
                  <c:pt idx="247">
                    <c:v>29/7/15</c:v>
                  </c:pt>
                  <c:pt idx="248">
                    <c:v>29/7/15</c:v>
                  </c:pt>
                  <c:pt idx="249">
                    <c:v>29/7/15</c:v>
                  </c:pt>
                  <c:pt idx="250">
                    <c:v>29/7/15</c:v>
                  </c:pt>
                  <c:pt idx="251">
                    <c:v>29/7/15</c:v>
                  </c:pt>
                  <c:pt idx="252">
                    <c:v>29/7/15</c:v>
                  </c:pt>
                  <c:pt idx="253">
                    <c:v>29/7/15</c:v>
                  </c:pt>
                  <c:pt idx="254">
                    <c:v>29/7/15</c:v>
                  </c:pt>
                  <c:pt idx="255">
                    <c:v>29/7/15</c:v>
                  </c:pt>
                  <c:pt idx="256">
                    <c:v>29/7/15</c:v>
                  </c:pt>
                  <c:pt idx="257">
                    <c:v>29/7/15</c:v>
                  </c:pt>
                  <c:pt idx="258">
                    <c:v>29/7/15</c:v>
                  </c:pt>
                  <c:pt idx="259">
                    <c:v>29/7/15</c:v>
                  </c:pt>
                  <c:pt idx="260">
                    <c:v>29/7/15</c:v>
                  </c:pt>
                  <c:pt idx="261">
                    <c:v>29/7/15</c:v>
                  </c:pt>
                  <c:pt idx="262">
                    <c:v>29/7/15</c:v>
                  </c:pt>
                  <c:pt idx="263">
                    <c:v>29/7/15</c:v>
                  </c:pt>
                  <c:pt idx="264">
                    <c:v>29/7/15</c:v>
                  </c:pt>
                  <c:pt idx="265">
                    <c:v>29/7/15</c:v>
                  </c:pt>
                  <c:pt idx="266">
                    <c:v>29/7/15</c:v>
                  </c:pt>
                  <c:pt idx="267">
                    <c:v>29/7/15</c:v>
                  </c:pt>
                  <c:pt idx="268">
                    <c:v>29/7/15</c:v>
                  </c:pt>
                  <c:pt idx="269">
                    <c:v>29/7/15</c:v>
                  </c:pt>
                  <c:pt idx="270">
                    <c:v>29/7/15</c:v>
                  </c:pt>
                  <c:pt idx="271">
                    <c:v>29/7/15</c:v>
                  </c:pt>
                  <c:pt idx="272">
                    <c:v>29/7/15</c:v>
                  </c:pt>
                  <c:pt idx="273">
                    <c:v>29/7/15</c:v>
                  </c:pt>
                  <c:pt idx="274">
                    <c:v>29/7/15</c:v>
                  </c:pt>
                  <c:pt idx="275">
                    <c:v>29/7/15</c:v>
                  </c:pt>
                  <c:pt idx="276">
                    <c:v>29/7/15</c:v>
                  </c:pt>
                  <c:pt idx="277">
                    <c:v>29/7/15</c:v>
                  </c:pt>
                  <c:pt idx="278">
                    <c:v>29/7/15</c:v>
                  </c:pt>
                  <c:pt idx="279">
                    <c:v>29/7/15</c:v>
                  </c:pt>
                  <c:pt idx="280">
                    <c:v>29/7/15</c:v>
                  </c:pt>
                  <c:pt idx="281">
                    <c:v>29/7/15</c:v>
                  </c:pt>
                  <c:pt idx="282">
                    <c:v>29/7/15</c:v>
                  </c:pt>
                  <c:pt idx="283">
                    <c:v>29/7/15</c:v>
                  </c:pt>
                  <c:pt idx="284">
                    <c:v>29/7/15</c:v>
                  </c:pt>
                  <c:pt idx="285">
                    <c:v>29/7/15</c:v>
                  </c:pt>
                  <c:pt idx="286">
                    <c:v>29/7/15</c:v>
                  </c:pt>
                  <c:pt idx="287">
                    <c:v>29/7/15</c:v>
                  </c:pt>
                  <c:pt idx="288">
                    <c:v>29/7/15</c:v>
                  </c:pt>
                  <c:pt idx="289">
                    <c:v>29/7/15</c:v>
                  </c:pt>
                  <c:pt idx="290">
                    <c:v>29/7/15</c:v>
                  </c:pt>
                  <c:pt idx="291">
                    <c:v>29/7/15</c:v>
                  </c:pt>
                  <c:pt idx="292">
                    <c:v>29/7/15</c:v>
                  </c:pt>
                  <c:pt idx="293">
                    <c:v>29/7/15</c:v>
                  </c:pt>
                  <c:pt idx="294">
                    <c:v>29/7/15</c:v>
                  </c:pt>
                  <c:pt idx="295">
                    <c:v>29/7/15</c:v>
                  </c:pt>
                  <c:pt idx="296">
                    <c:v>29/7/15</c:v>
                  </c:pt>
                  <c:pt idx="297">
                    <c:v>29/7/15</c:v>
                  </c:pt>
                  <c:pt idx="298">
                    <c:v>29/7/15</c:v>
                  </c:pt>
                  <c:pt idx="299">
                    <c:v>29/7/15</c:v>
                  </c:pt>
                  <c:pt idx="300">
                    <c:v>29/7/15</c:v>
                  </c:pt>
                  <c:pt idx="301">
                    <c:v>29/7/15</c:v>
                  </c:pt>
                  <c:pt idx="302">
                    <c:v>29/7/15</c:v>
                  </c:pt>
                  <c:pt idx="303">
                    <c:v>29/7/15</c:v>
                  </c:pt>
                  <c:pt idx="304">
                    <c:v>29/7/15</c:v>
                  </c:pt>
                  <c:pt idx="305">
                    <c:v>29/7/15</c:v>
                  </c:pt>
                  <c:pt idx="306">
                    <c:v>29/7/15</c:v>
                  </c:pt>
                  <c:pt idx="307">
                    <c:v>29/7/15</c:v>
                  </c:pt>
                  <c:pt idx="308">
                    <c:v>29/7/15</c:v>
                  </c:pt>
                  <c:pt idx="309">
                    <c:v>29/7/15</c:v>
                  </c:pt>
                  <c:pt idx="310">
                    <c:v>29/7/15</c:v>
                  </c:pt>
                  <c:pt idx="311">
                    <c:v>29/7/15</c:v>
                  </c:pt>
                  <c:pt idx="312">
                    <c:v>29/7/15</c:v>
                  </c:pt>
                  <c:pt idx="313">
                    <c:v>29/7/15</c:v>
                  </c:pt>
                  <c:pt idx="314">
                    <c:v>29/7/15</c:v>
                  </c:pt>
                  <c:pt idx="315">
                    <c:v>29/7/15</c:v>
                  </c:pt>
                  <c:pt idx="316">
                    <c:v>29/7/15</c:v>
                  </c:pt>
                  <c:pt idx="317">
                    <c:v>29/7/15</c:v>
                  </c:pt>
                  <c:pt idx="318">
                    <c:v>29/7/15</c:v>
                  </c:pt>
                  <c:pt idx="319">
                    <c:v>29/7/15</c:v>
                  </c:pt>
                  <c:pt idx="320">
                    <c:v>29/7/15</c:v>
                  </c:pt>
                  <c:pt idx="321">
                    <c:v>29/7/15</c:v>
                  </c:pt>
                  <c:pt idx="322">
                    <c:v>29/7/15</c:v>
                  </c:pt>
                  <c:pt idx="323">
                    <c:v>29/7/15</c:v>
                  </c:pt>
                  <c:pt idx="324">
                    <c:v>29/7/15</c:v>
                  </c:pt>
                  <c:pt idx="325">
                    <c:v>29/7/15</c:v>
                  </c:pt>
                  <c:pt idx="326">
                    <c:v>29/7/15</c:v>
                  </c:pt>
                  <c:pt idx="327">
                    <c:v>29/7/15</c:v>
                  </c:pt>
                  <c:pt idx="328">
                    <c:v>29/7/15</c:v>
                  </c:pt>
                  <c:pt idx="329">
                    <c:v>29/7/15</c:v>
                  </c:pt>
                  <c:pt idx="330">
                    <c:v>29/7/15</c:v>
                  </c:pt>
                  <c:pt idx="331">
                    <c:v>29/7/15</c:v>
                  </c:pt>
                  <c:pt idx="332">
                    <c:v>29/7/15</c:v>
                  </c:pt>
                  <c:pt idx="333">
                    <c:v>29/7/15</c:v>
                  </c:pt>
                  <c:pt idx="334">
                    <c:v>29/7/15</c:v>
                  </c:pt>
                  <c:pt idx="335">
                    <c:v>29/7/15</c:v>
                  </c:pt>
                  <c:pt idx="336">
                    <c:v>29/7/15</c:v>
                  </c:pt>
                  <c:pt idx="337">
                    <c:v>29/7/15</c:v>
                  </c:pt>
                  <c:pt idx="338">
                    <c:v>29/7/15</c:v>
                  </c:pt>
                  <c:pt idx="339">
                    <c:v>29/7/15</c:v>
                  </c:pt>
                  <c:pt idx="340">
                    <c:v>29/7/15</c:v>
                  </c:pt>
                  <c:pt idx="341">
                    <c:v>29/7/15</c:v>
                  </c:pt>
                  <c:pt idx="342">
                    <c:v>29/7/15</c:v>
                  </c:pt>
                  <c:pt idx="343">
                    <c:v>29/7/15</c:v>
                  </c:pt>
                  <c:pt idx="344">
                    <c:v>29/7/15</c:v>
                  </c:pt>
                  <c:pt idx="345">
                    <c:v>29/7/15</c:v>
                  </c:pt>
                  <c:pt idx="346">
                    <c:v>29/7/15</c:v>
                  </c:pt>
                  <c:pt idx="347">
                    <c:v>29/7/15</c:v>
                  </c:pt>
                  <c:pt idx="348">
                    <c:v>29/7/15</c:v>
                  </c:pt>
                  <c:pt idx="349">
                    <c:v>29/7/15</c:v>
                  </c:pt>
                  <c:pt idx="350">
                    <c:v>29/7/15</c:v>
                  </c:pt>
                  <c:pt idx="351">
                    <c:v>29/7/15</c:v>
                  </c:pt>
                  <c:pt idx="352">
                    <c:v>29/7/15</c:v>
                  </c:pt>
                  <c:pt idx="353">
                    <c:v>29/7/15</c:v>
                  </c:pt>
                  <c:pt idx="354">
                    <c:v>29/7/15</c:v>
                  </c:pt>
                  <c:pt idx="355">
                    <c:v>29/7/15</c:v>
                  </c:pt>
                  <c:pt idx="356">
                    <c:v>29/7/15</c:v>
                  </c:pt>
                  <c:pt idx="357">
                    <c:v>29/7/15</c:v>
                  </c:pt>
                  <c:pt idx="358">
                    <c:v>29/7/15</c:v>
                  </c:pt>
                  <c:pt idx="359">
                    <c:v>29/7/15</c:v>
                  </c:pt>
                  <c:pt idx="360">
                    <c:v>29/7/15</c:v>
                  </c:pt>
                  <c:pt idx="361">
                    <c:v>29/7/15</c:v>
                  </c:pt>
                  <c:pt idx="362">
                    <c:v>29/7/15</c:v>
                  </c:pt>
                  <c:pt idx="363">
                    <c:v>29/7/15</c:v>
                  </c:pt>
                  <c:pt idx="364">
                    <c:v>29/7/15</c:v>
                  </c:pt>
                  <c:pt idx="365">
                    <c:v>29/7/15</c:v>
                  </c:pt>
                  <c:pt idx="366">
                    <c:v>29/7/15</c:v>
                  </c:pt>
                  <c:pt idx="367">
                    <c:v>29/7/15</c:v>
                  </c:pt>
                  <c:pt idx="368">
                    <c:v>29/7/15</c:v>
                  </c:pt>
                  <c:pt idx="369">
                    <c:v>29/7/15</c:v>
                  </c:pt>
                  <c:pt idx="370">
                    <c:v>29/7/15</c:v>
                  </c:pt>
                  <c:pt idx="371">
                    <c:v>29/7/15</c:v>
                  </c:pt>
                  <c:pt idx="372">
                    <c:v>29/7/15</c:v>
                  </c:pt>
                  <c:pt idx="373">
                    <c:v>29/7/15</c:v>
                  </c:pt>
                  <c:pt idx="374">
                    <c:v>29/7/15</c:v>
                  </c:pt>
                  <c:pt idx="375">
                    <c:v>29/7/15</c:v>
                  </c:pt>
                  <c:pt idx="376">
                    <c:v>29/7/15</c:v>
                  </c:pt>
                  <c:pt idx="377">
                    <c:v>29/7/15</c:v>
                  </c:pt>
                  <c:pt idx="378">
                    <c:v>29/7/15</c:v>
                  </c:pt>
                  <c:pt idx="379">
                    <c:v>29/7/15</c:v>
                  </c:pt>
                  <c:pt idx="380">
                    <c:v>29/7/15</c:v>
                  </c:pt>
                  <c:pt idx="381">
                    <c:v>29/7/15</c:v>
                  </c:pt>
                  <c:pt idx="382">
                    <c:v>29/7/15</c:v>
                  </c:pt>
                  <c:pt idx="383">
                    <c:v>29/7/15</c:v>
                  </c:pt>
                  <c:pt idx="384">
                    <c:v>29/7/15</c:v>
                  </c:pt>
                  <c:pt idx="385">
                    <c:v>29/7/15</c:v>
                  </c:pt>
                  <c:pt idx="386">
                    <c:v>29/7/15</c:v>
                  </c:pt>
                  <c:pt idx="387">
                    <c:v>29/7/15</c:v>
                  </c:pt>
                  <c:pt idx="388">
                    <c:v>29/7/15</c:v>
                  </c:pt>
                  <c:pt idx="389">
                    <c:v>29/7/15</c:v>
                  </c:pt>
                  <c:pt idx="390">
                    <c:v>29/7/15</c:v>
                  </c:pt>
                  <c:pt idx="391">
                    <c:v>29/7/15</c:v>
                  </c:pt>
                  <c:pt idx="392">
                    <c:v>29/7/15</c:v>
                  </c:pt>
                  <c:pt idx="393">
                    <c:v>29/7/15</c:v>
                  </c:pt>
                  <c:pt idx="394">
                    <c:v>29/7/15</c:v>
                  </c:pt>
                  <c:pt idx="395">
                    <c:v>29/7/15</c:v>
                  </c:pt>
                  <c:pt idx="396">
                    <c:v>29/7/15</c:v>
                  </c:pt>
                  <c:pt idx="397">
                    <c:v>29/7/15</c:v>
                  </c:pt>
                  <c:pt idx="398">
                    <c:v>29/7/15</c:v>
                  </c:pt>
                  <c:pt idx="399">
                    <c:v>29/7/15</c:v>
                  </c:pt>
                  <c:pt idx="400">
                    <c:v>29/7/15</c:v>
                  </c:pt>
                  <c:pt idx="401">
                    <c:v>29/7/15</c:v>
                  </c:pt>
                  <c:pt idx="402">
                    <c:v>29/7/15</c:v>
                  </c:pt>
                  <c:pt idx="403">
                    <c:v>29/7/15</c:v>
                  </c:pt>
                  <c:pt idx="404">
                    <c:v>29/7/15</c:v>
                  </c:pt>
                  <c:pt idx="405">
                    <c:v>29/7/15</c:v>
                  </c:pt>
                  <c:pt idx="406">
                    <c:v>29/7/15</c:v>
                  </c:pt>
                  <c:pt idx="407">
                    <c:v>29/7/15</c:v>
                  </c:pt>
                  <c:pt idx="408">
                    <c:v>29/7/15</c:v>
                  </c:pt>
                  <c:pt idx="409">
                    <c:v>29/7/15</c:v>
                  </c:pt>
                  <c:pt idx="410">
                    <c:v>29/7/15</c:v>
                  </c:pt>
                  <c:pt idx="411">
                    <c:v>29/7/15</c:v>
                  </c:pt>
                  <c:pt idx="412">
                    <c:v>29/7/15</c:v>
                  </c:pt>
                  <c:pt idx="413">
                    <c:v>29/7/15</c:v>
                  </c:pt>
                  <c:pt idx="414">
                    <c:v>29/7/15</c:v>
                  </c:pt>
                  <c:pt idx="415">
                    <c:v>29/7/15</c:v>
                  </c:pt>
                  <c:pt idx="416">
                    <c:v>29/7/15</c:v>
                  </c:pt>
                  <c:pt idx="417">
                    <c:v>29/7/15</c:v>
                  </c:pt>
                  <c:pt idx="418">
                    <c:v>29/7/15</c:v>
                  </c:pt>
                  <c:pt idx="419">
                    <c:v>29/7/15</c:v>
                  </c:pt>
                  <c:pt idx="420">
                    <c:v>29/7/15</c:v>
                  </c:pt>
                  <c:pt idx="421">
                    <c:v>29/7/15</c:v>
                  </c:pt>
                  <c:pt idx="422">
                    <c:v>29/7/15</c:v>
                  </c:pt>
                  <c:pt idx="423">
                    <c:v>29/7/15</c:v>
                  </c:pt>
                  <c:pt idx="424">
                    <c:v>29/7/15</c:v>
                  </c:pt>
                  <c:pt idx="425">
                    <c:v>29/7/15</c:v>
                  </c:pt>
                  <c:pt idx="426">
                    <c:v>29/7/15</c:v>
                  </c:pt>
                  <c:pt idx="427">
                    <c:v>29/7/15</c:v>
                  </c:pt>
                  <c:pt idx="428">
                    <c:v>29/7/15</c:v>
                  </c:pt>
                  <c:pt idx="429">
                    <c:v>29/7/15</c:v>
                  </c:pt>
                  <c:pt idx="430">
                    <c:v>29/7/15</c:v>
                  </c:pt>
                  <c:pt idx="431">
                    <c:v>29/7/15</c:v>
                  </c:pt>
                  <c:pt idx="432">
                    <c:v>29/7/15</c:v>
                  </c:pt>
                  <c:pt idx="433">
                    <c:v>29/7/15</c:v>
                  </c:pt>
                  <c:pt idx="434">
                    <c:v>29/7/15</c:v>
                  </c:pt>
                  <c:pt idx="435">
                    <c:v>29/7/15</c:v>
                  </c:pt>
                  <c:pt idx="436">
                    <c:v>29/7/15</c:v>
                  </c:pt>
                  <c:pt idx="437">
                    <c:v>29/7/15</c:v>
                  </c:pt>
                  <c:pt idx="438">
                    <c:v>29/7/15</c:v>
                  </c:pt>
                  <c:pt idx="439">
                    <c:v>29/7/15</c:v>
                  </c:pt>
                  <c:pt idx="440">
                    <c:v>29/7/15</c:v>
                  </c:pt>
                  <c:pt idx="441">
                    <c:v>29/7/15</c:v>
                  </c:pt>
                  <c:pt idx="442">
                    <c:v>29/7/15</c:v>
                  </c:pt>
                  <c:pt idx="443">
                    <c:v>29/7/15</c:v>
                  </c:pt>
                  <c:pt idx="444">
                    <c:v>29/7/15</c:v>
                  </c:pt>
                  <c:pt idx="445">
                    <c:v>29/7/15</c:v>
                  </c:pt>
                  <c:pt idx="446">
                    <c:v>29/7/15</c:v>
                  </c:pt>
                  <c:pt idx="447">
                    <c:v>29/7/15</c:v>
                  </c:pt>
                  <c:pt idx="448">
                    <c:v>29/7/15</c:v>
                  </c:pt>
                  <c:pt idx="449">
                    <c:v>29/7/15</c:v>
                  </c:pt>
                  <c:pt idx="450">
                    <c:v>29/7/15</c:v>
                  </c:pt>
                  <c:pt idx="451">
                    <c:v>29/7/15</c:v>
                  </c:pt>
                  <c:pt idx="452">
                    <c:v>29/7/15</c:v>
                  </c:pt>
                  <c:pt idx="453">
                    <c:v>29/7/15</c:v>
                  </c:pt>
                  <c:pt idx="454">
                    <c:v>29/7/15</c:v>
                  </c:pt>
                  <c:pt idx="455">
                    <c:v>29/7/15</c:v>
                  </c:pt>
                  <c:pt idx="456">
                    <c:v>29/7/15</c:v>
                  </c:pt>
                  <c:pt idx="457">
                    <c:v>29/7/15</c:v>
                  </c:pt>
                  <c:pt idx="458">
                    <c:v>29/7/15</c:v>
                  </c:pt>
                  <c:pt idx="459">
                    <c:v>29/7/15</c:v>
                  </c:pt>
                  <c:pt idx="460">
                    <c:v>29/7/15</c:v>
                  </c:pt>
                  <c:pt idx="461">
                    <c:v>29/7/15</c:v>
                  </c:pt>
                  <c:pt idx="462">
                    <c:v>29/7/15</c:v>
                  </c:pt>
                  <c:pt idx="463">
                    <c:v>29/7/15</c:v>
                  </c:pt>
                  <c:pt idx="464">
                    <c:v>29/7/15</c:v>
                  </c:pt>
                  <c:pt idx="465">
                    <c:v>29/7/15</c:v>
                  </c:pt>
                  <c:pt idx="466">
                    <c:v>29/7/15</c:v>
                  </c:pt>
                  <c:pt idx="467">
                    <c:v>29/7/15</c:v>
                  </c:pt>
                  <c:pt idx="468">
                    <c:v>29/7/15</c:v>
                  </c:pt>
                  <c:pt idx="469">
                    <c:v>29/7/15</c:v>
                  </c:pt>
                  <c:pt idx="470">
                    <c:v>29/7/15</c:v>
                  </c:pt>
                  <c:pt idx="471">
                    <c:v>29/7/15</c:v>
                  </c:pt>
                  <c:pt idx="472">
                    <c:v>29/7/15</c:v>
                  </c:pt>
                  <c:pt idx="473">
                    <c:v>29/7/15</c:v>
                  </c:pt>
                  <c:pt idx="474">
                    <c:v>29/7/15</c:v>
                  </c:pt>
                  <c:pt idx="475">
                    <c:v>29/7/15</c:v>
                  </c:pt>
                  <c:pt idx="476">
                    <c:v>29/7/15</c:v>
                  </c:pt>
                  <c:pt idx="477">
                    <c:v>29/7/15</c:v>
                  </c:pt>
                  <c:pt idx="478">
                    <c:v>29/7/15</c:v>
                  </c:pt>
                  <c:pt idx="479">
                    <c:v>29/7/15</c:v>
                  </c:pt>
                  <c:pt idx="480">
                    <c:v>29/7/15</c:v>
                  </c:pt>
                  <c:pt idx="481">
                    <c:v>29/7/15</c:v>
                  </c:pt>
                  <c:pt idx="482">
                    <c:v>29/7/15</c:v>
                  </c:pt>
                  <c:pt idx="483">
                    <c:v>29/7/15</c:v>
                  </c:pt>
                  <c:pt idx="484">
                    <c:v>29/7/15</c:v>
                  </c:pt>
                  <c:pt idx="485">
                    <c:v>29/7/15</c:v>
                  </c:pt>
                  <c:pt idx="486">
                    <c:v>29/7/15</c:v>
                  </c:pt>
                  <c:pt idx="487">
                    <c:v>29/7/15</c:v>
                  </c:pt>
                  <c:pt idx="488">
                    <c:v>29/7/15</c:v>
                  </c:pt>
                  <c:pt idx="489">
                    <c:v>29/7/15</c:v>
                  </c:pt>
                  <c:pt idx="490">
                    <c:v>29/7/15</c:v>
                  </c:pt>
                  <c:pt idx="491">
                    <c:v>29/7/15</c:v>
                  </c:pt>
                  <c:pt idx="492">
                    <c:v>29/7/15</c:v>
                  </c:pt>
                  <c:pt idx="493">
                    <c:v>29/7/15</c:v>
                  </c:pt>
                  <c:pt idx="494">
                    <c:v>29/7/15</c:v>
                  </c:pt>
                  <c:pt idx="495">
                    <c:v>29/7/15</c:v>
                  </c:pt>
                  <c:pt idx="496">
                    <c:v>29/7/15</c:v>
                  </c:pt>
                  <c:pt idx="497">
                    <c:v>29/7/15</c:v>
                  </c:pt>
                  <c:pt idx="498">
                    <c:v>29/7/15</c:v>
                  </c:pt>
                  <c:pt idx="499">
                    <c:v>29/7/15</c:v>
                  </c:pt>
                  <c:pt idx="500">
                    <c:v>29/7/15</c:v>
                  </c:pt>
                  <c:pt idx="501">
                    <c:v>29/7/15</c:v>
                  </c:pt>
                  <c:pt idx="502">
                    <c:v>29/7/15</c:v>
                  </c:pt>
                  <c:pt idx="503">
                    <c:v>29/7/15</c:v>
                  </c:pt>
                  <c:pt idx="504">
                    <c:v>29/7/15</c:v>
                  </c:pt>
                  <c:pt idx="505">
                    <c:v>29/7/15</c:v>
                  </c:pt>
                  <c:pt idx="506">
                    <c:v>29/7/15</c:v>
                  </c:pt>
                  <c:pt idx="507">
                    <c:v>29/7/15</c:v>
                  </c:pt>
                  <c:pt idx="508">
                    <c:v>29/7/15</c:v>
                  </c:pt>
                  <c:pt idx="509">
                    <c:v>29/7/15</c:v>
                  </c:pt>
                  <c:pt idx="510">
                    <c:v>29/7/15</c:v>
                  </c:pt>
                  <c:pt idx="511">
                    <c:v>29/7/15</c:v>
                  </c:pt>
                  <c:pt idx="512">
                    <c:v>29/7/15</c:v>
                  </c:pt>
                  <c:pt idx="513">
                    <c:v>29/7/15</c:v>
                  </c:pt>
                  <c:pt idx="514">
                    <c:v>29/7/15</c:v>
                  </c:pt>
                  <c:pt idx="515">
                    <c:v>29/7/15</c:v>
                  </c:pt>
                  <c:pt idx="516">
                    <c:v>29/7/15</c:v>
                  </c:pt>
                  <c:pt idx="517">
                    <c:v>29/7/15</c:v>
                  </c:pt>
                  <c:pt idx="518">
                    <c:v>29/7/15</c:v>
                  </c:pt>
                  <c:pt idx="519">
                    <c:v>29/7/15</c:v>
                  </c:pt>
                  <c:pt idx="520">
                    <c:v>29/7/15</c:v>
                  </c:pt>
                  <c:pt idx="521">
                    <c:v>29/7/15</c:v>
                  </c:pt>
                  <c:pt idx="522">
                    <c:v>29/7/15</c:v>
                  </c:pt>
                  <c:pt idx="523">
                    <c:v>29/7/15</c:v>
                  </c:pt>
                  <c:pt idx="524">
                    <c:v>29/7/15</c:v>
                  </c:pt>
                  <c:pt idx="525">
                    <c:v>29/7/15</c:v>
                  </c:pt>
                  <c:pt idx="526">
                    <c:v>29/7/15</c:v>
                  </c:pt>
                  <c:pt idx="527">
                    <c:v>29/7/15</c:v>
                  </c:pt>
                  <c:pt idx="528">
                    <c:v>29/7/15</c:v>
                  </c:pt>
                  <c:pt idx="529">
                    <c:v>29/7/15</c:v>
                  </c:pt>
                  <c:pt idx="530">
                    <c:v>29/7/15</c:v>
                  </c:pt>
                  <c:pt idx="531">
                    <c:v>29/7/15</c:v>
                  </c:pt>
                  <c:pt idx="532">
                    <c:v>29/7/15</c:v>
                  </c:pt>
                  <c:pt idx="533">
                    <c:v>29/7/15</c:v>
                  </c:pt>
                  <c:pt idx="534">
                    <c:v>29/7/15</c:v>
                  </c:pt>
                  <c:pt idx="535">
                    <c:v>29/7/15</c:v>
                  </c:pt>
                  <c:pt idx="536">
                    <c:v>29/7/15</c:v>
                  </c:pt>
                  <c:pt idx="537">
                    <c:v>29/7/15</c:v>
                  </c:pt>
                  <c:pt idx="538">
                    <c:v>29/7/15</c:v>
                  </c:pt>
                  <c:pt idx="539">
                    <c:v>29/7/15</c:v>
                  </c:pt>
                  <c:pt idx="540">
                    <c:v>29/7/15</c:v>
                  </c:pt>
                  <c:pt idx="541">
                    <c:v>29/7/15</c:v>
                  </c:pt>
                  <c:pt idx="542">
                    <c:v>29/7/15</c:v>
                  </c:pt>
                  <c:pt idx="543">
                    <c:v>29/7/15</c:v>
                  </c:pt>
                  <c:pt idx="544">
                    <c:v>29/7/15</c:v>
                  </c:pt>
                  <c:pt idx="545">
                    <c:v>29/7/15</c:v>
                  </c:pt>
                  <c:pt idx="546">
                    <c:v>29/7/15</c:v>
                  </c:pt>
                  <c:pt idx="547">
                    <c:v>29/7/15</c:v>
                  </c:pt>
                  <c:pt idx="548">
                    <c:v>29/7/15</c:v>
                  </c:pt>
                  <c:pt idx="549">
                    <c:v>30/7/15</c:v>
                  </c:pt>
                  <c:pt idx="550">
                    <c:v>30/7/15</c:v>
                  </c:pt>
                  <c:pt idx="551">
                    <c:v>30/7/15</c:v>
                  </c:pt>
                  <c:pt idx="552">
                    <c:v>30/7/15</c:v>
                  </c:pt>
                  <c:pt idx="553">
                    <c:v>30/7/15</c:v>
                  </c:pt>
                  <c:pt idx="554">
                    <c:v>30/7/15</c:v>
                  </c:pt>
                  <c:pt idx="555">
                    <c:v>30/7/15</c:v>
                  </c:pt>
                  <c:pt idx="556">
                    <c:v>30/7/15</c:v>
                  </c:pt>
                  <c:pt idx="557">
                    <c:v>30/7/15</c:v>
                  </c:pt>
                  <c:pt idx="558">
                    <c:v>30/7/15</c:v>
                  </c:pt>
                  <c:pt idx="559">
                    <c:v>30/7/15</c:v>
                  </c:pt>
                  <c:pt idx="560">
                    <c:v>30/7/15</c:v>
                  </c:pt>
                  <c:pt idx="561">
                    <c:v>30/7/15</c:v>
                  </c:pt>
                  <c:pt idx="562">
                    <c:v>30/7/15</c:v>
                  </c:pt>
                  <c:pt idx="563">
                    <c:v>30/7/15</c:v>
                  </c:pt>
                  <c:pt idx="564">
                    <c:v>30/7/15</c:v>
                  </c:pt>
                  <c:pt idx="565">
                    <c:v>30/7/15</c:v>
                  </c:pt>
                  <c:pt idx="566">
                    <c:v>30/7/15</c:v>
                  </c:pt>
                  <c:pt idx="567">
                    <c:v>30/7/15</c:v>
                  </c:pt>
                  <c:pt idx="568">
                    <c:v>30/7/15</c:v>
                  </c:pt>
                  <c:pt idx="569">
                    <c:v>30/7/15</c:v>
                  </c:pt>
                  <c:pt idx="570">
                    <c:v>30/7/15</c:v>
                  </c:pt>
                  <c:pt idx="571">
                    <c:v>30/7/15</c:v>
                  </c:pt>
                  <c:pt idx="572">
                    <c:v>30/7/15</c:v>
                  </c:pt>
                  <c:pt idx="573">
                    <c:v>30/7/15</c:v>
                  </c:pt>
                  <c:pt idx="574">
                    <c:v>30/7/15</c:v>
                  </c:pt>
                  <c:pt idx="575">
                    <c:v>30/7/15</c:v>
                  </c:pt>
                  <c:pt idx="576">
                    <c:v>30/7/15</c:v>
                  </c:pt>
                  <c:pt idx="577">
                    <c:v>30/7/15</c:v>
                  </c:pt>
                  <c:pt idx="578">
                    <c:v>30/7/15</c:v>
                  </c:pt>
                  <c:pt idx="579">
                    <c:v>30/7/15</c:v>
                  </c:pt>
                  <c:pt idx="580">
                    <c:v>30/7/15</c:v>
                  </c:pt>
                  <c:pt idx="581">
                    <c:v>30/7/15</c:v>
                  </c:pt>
                  <c:pt idx="582">
                    <c:v>30/7/15</c:v>
                  </c:pt>
                  <c:pt idx="583">
                    <c:v>30/7/15</c:v>
                  </c:pt>
                  <c:pt idx="584">
                    <c:v>30/7/15</c:v>
                  </c:pt>
                  <c:pt idx="585">
                    <c:v>30/7/15</c:v>
                  </c:pt>
                  <c:pt idx="586">
                    <c:v>30/7/15</c:v>
                  </c:pt>
                  <c:pt idx="587">
                    <c:v>30/7/15</c:v>
                  </c:pt>
                  <c:pt idx="588">
                    <c:v>30/7/15</c:v>
                  </c:pt>
                  <c:pt idx="589">
                    <c:v>30/7/15</c:v>
                  </c:pt>
                  <c:pt idx="590">
                    <c:v>30/7/15</c:v>
                  </c:pt>
                  <c:pt idx="591">
                    <c:v>30/7/15</c:v>
                  </c:pt>
                  <c:pt idx="592">
                    <c:v>30/7/15</c:v>
                  </c:pt>
                  <c:pt idx="593">
                    <c:v>30/7/15</c:v>
                  </c:pt>
                  <c:pt idx="594">
                    <c:v>30/7/15</c:v>
                  </c:pt>
                  <c:pt idx="595">
                    <c:v>30/7/15</c:v>
                  </c:pt>
                  <c:pt idx="596">
                    <c:v>30/7/15</c:v>
                  </c:pt>
                  <c:pt idx="597">
                    <c:v>30/7/15</c:v>
                  </c:pt>
                  <c:pt idx="598">
                    <c:v>30/7/15</c:v>
                  </c:pt>
                  <c:pt idx="599">
                    <c:v>30/7/15</c:v>
                  </c:pt>
                  <c:pt idx="600">
                    <c:v>30/7/15</c:v>
                  </c:pt>
                  <c:pt idx="601">
                    <c:v>30/7/15</c:v>
                  </c:pt>
                  <c:pt idx="602">
                    <c:v>30/7/15</c:v>
                  </c:pt>
                  <c:pt idx="603">
                    <c:v>30/7/15</c:v>
                  </c:pt>
                  <c:pt idx="604">
                    <c:v>30/7/15</c:v>
                  </c:pt>
                  <c:pt idx="605">
                    <c:v>30/7/15</c:v>
                  </c:pt>
                  <c:pt idx="606">
                    <c:v>30/7/15</c:v>
                  </c:pt>
                  <c:pt idx="607">
                    <c:v>30/7/15</c:v>
                  </c:pt>
                  <c:pt idx="608">
                    <c:v>30/7/15</c:v>
                  </c:pt>
                  <c:pt idx="609">
                    <c:v>30/7/15</c:v>
                  </c:pt>
                  <c:pt idx="610">
                    <c:v>30/7/15</c:v>
                  </c:pt>
                  <c:pt idx="611">
                    <c:v>30/7/15</c:v>
                  </c:pt>
                  <c:pt idx="612">
                    <c:v>30/7/15</c:v>
                  </c:pt>
                  <c:pt idx="613">
                    <c:v>30/7/15</c:v>
                  </c:pt>
                  <c:pt idx="614">
                    <c:v>30/7/15</c:v>
                  </c:pt>
                  <c:pt idx="615">
                    <c:v>30/7/15</c:v>
                  </c:pt>
                  <c:pt idx="616">
                    <c:v>30/7/15</c:v>
                  </c:pt>
                  <c:pt idx="617">
                    <c:v>30/7/15</c:v>
                  </c:pt>
                  <c:pt idx="618">
                    <c:v>30/7/15</c:v>
                  </c:pt>
                  <c:pt idx="619">
                    <c:v>30/7/15</c:v>
                  </c:pt>
                  <c:pt idx="620">
                    <c:v>30/7/15</c:v>
                  </c:pt>
                  <c:pt idx="621">
                    <c:v>30/7/15</c:v>
                  </c:pt>
                  <c:pt idx="622">
                    <c:v>30/7/15</c:v>
                  </c:pt>
                  <c:pt idx="623">
                    <c:v>30/7/15</c:v>
                  </c:pt>
                  <c:pt idx="624">
                    <c:v>30/7/15</c:v>
                  </c:pt>
                  <c:pt idx="625">
                    <c:v>30/7/15</c:v>
                  </c:pt>
                  <c:pt idx="626">
                    <c:v>30/7/15</c:v>
                  </c:pt>
                  <c:pt idx="627">
                    <c:v>30/7/15</c:v>
                  </c:pt>
                  <c:pt idx="628">
                    <c:v>30/7/15</c:v>
                  </c:pt>
                  <c:pt idx="629">
                    <c:v>30/7/15</c:v>
                  </c:pt>
                  <c:pt idx="630">
                    <c:v>30/7/15</c:v>
                  </c:pt>
                  <c:pt idx="631">
                    <c:v>30/7/15</c:v>
                  </c:pt>
                  <c:pt idx="632">
                    <c:v>30/7/15</c:v>
                  </c:pt>
                  <c:pt idx="633">
                    <c:v>30/7/15</c:v>
                  </c:pt>
                  <c:pt idx="634">
                    <c:v>30/7/15</c:v>
                  </c:pt>
                  <c:pt idx="635">
                    <c:v>30/7/15</c:v>
                  </c:pt>
                  <c:pt idx="636">
                    <c:v>30/7/15</c:v>
                  </c:pt>
                  <c:pt idx="637">
                    <c:v>30/7/15</c:v>
                  </c:pt>
                  <c:pt idx="638">
                    <c:v>30/7/15</c:v>
                  </c:pt>
                  <c:pt idx="639">
                    <c:v>30/7/15</c:v>
                  </c:pt>
                  <c:pt idx="640">
                    <c:v>30/7/15</c:v>
                  </c:pt>
                  <c:pt idx="641">
                    <c:v>30/7/15</c:v>
                  </c:pt>
                  <c:pt idx="642">
                    <c:v>30/7/15</c:v>
                  </c:pt>
                  <c:pt idx="643">
                    <c:v>30/7/15</c:v>
                  </c:pt>
                  <c:pt idx="644">
                    <c:v>30/7/15</c:v>
                  </c:pt>
                  <c:pt idx="645">
                    <c:v>30/7/15</c:v>
                  </c:pt>
                  <c:pt idx="646">
                    <c:v>30/7/15</c:v>
                  </c:pt>
                  <c:pt idx="647">
                    <c:v>30/7/15</c:v>
                  </c:pt>
                  <c:pt idx="648">
                    <c:v>30/7/15</c:v>
                  </c:pt>
                  <c:pt idx="649">
                    <c:v>30/7/15</c:v>
                  </c:pt>
                  <c:pt idx="650">
                    <c:v>30/7/15</c:v>
                  </c:pt>
                  <c:pt idx="651">
                    <c:v>30/7/15</c:v>
                  </c:pt>
                  <c:pt idx="652">
                    <c:v>30/7/15</c:v>
                  </c:pt>
                  <c:pt idx="653">
                    <c:v>30/7/15</c:v>
                  </c:pt>
                  <c:pt idx="654">
                    <c:v>30/7/15</c:v>
                  </c:pt>
                  <c:pt idx="655">
                    <c:v>30/7/15</c:v>
                  </c:pt>
                  <c:pt idx="656">
                    <c:v>30/7/15</c:v>
                  </c:pt>
                  <c:pt idx="657">
                    <c:v>30/7/15</c:v>
                  </c:pt>
                  <c:pt idx="658">
                    <c:v>30/7/15</c:v>
                  </c:pt>
                  <c:pt idx="659">
                    <c:v>30/7/15</c:v>
                  </c:pt>
                  <c:pt idx="660">
                    <c:v>30/7/15</c:v>
                  </c:pt>
                  <c:pt idx="661">
                    <c:v>30/7/15</c:v>
                  </c:pt>
                  <c:pt idx="662">
                    <c:v>30/7/15</c:v>
                  </c:pt>
                  <c:pt idx="663">
                    <c:v>30/7/15</c:v>
                  </c:pt>
                  <c:pt idx="664">
                    <c:v>30/7/15</c:v>
                  </c:pt>
                  <c:pt idx="665">
                    <c:v>30/7/15</c:v>
                  </c:pt>
                  <c:pt idx="666">
                    <c:v>30/7/15</c:v>
                  </c:pt>
                  <c:pt idx="667">
                    <c:v>30/7/15</c:v>
                  </c:pt>
                  <c:pt idx="668">
                    <c:v>30/7/15</c:v>
                  </c:pt>
                  <c:pt idx="669">
                    <c:v>30/7/15</c:v>
                  </c:pt>
                  <c:pt idx="670">
                    <c:v>30/7/15</c:v>
                  </c:pt>
                  <c:pt idx="671">
                    <c:v>30/7/15</c:v>
                  </c:pt>
                  <c:pt idx="672">
                    <c:v>30/7/15</c:v>
                  </c:pt>
                  <c:pt idx="673">
                    <c:v>30/7/15</c:v>
                  </c:pt>
                  <c:pt idx="674">
                    <c:v>30/7/15</c:v>
                  </c:pt>
                  <c:pt idx="675">
                    <c:v>30/7/15</c:v>
                  </c:pt>
                  <c:pt idx="676">
                    <c:v>30/7/15</c:v>
                  </c:pt>
                  <c:pt idx="677">
                    <c:v>30/7/15</c:v>
                  </c:pt>
                  <c:pt idx="678">
                    <c:v>30/7/15</c:v>
                  </c:pt>
                  <c:pt idx="679">
                    <c:v>30/7/15</c:v>
                  </c:pt>
                  <c:pt idx="680">
                    <c:v>30/7/15</c:v>
                  </c:pt>
                  <c:pt idx="681">
                    <c:v>30/7/15</c:v>
                  </c:pt>
                  <c:pt idx="682">
                    <c:v>30/7/15</c:v>
                  </c:pt>
                  <c:pt idx="683">
                    <c:v>30/7/15</c:v>
                  </c:pt>
                  <c:pt idx="684">
                    <c:v>30/7/15</c:v>
                  </c:pt>
                  <c:pt idx="685">
                    <c:v>30/7/15</c:v>
                  </c:pt>
                  <c:pt idx="686">
                    <c:v>30/7/15</c:v>
                  </c:pt>
                  <c:pt idx="687">
                    <c:v>30/7/15</c:v>
                  </c:pt>
                  <c:pt idx="688">
                    <c:v>30/7/15</c:v>
                  </c:pt>
                  <c:pt idx="689">
                    <c:v>30/7/15</c:v>
                  </c:pt>
                  <c:pt idx="690">
                    <c:v>30/7/15</c:v>
                  </c:pt>
                  <c:pt idx="691">
                    <c:v>30/7/15</c:v>
                  </c:pt>
                  <c:pt idx="692">
                    <c:v>30/7/15</c:v>
                  </c:pt>
                  <c:pt idx="693">
                    <c:v>30/7/15</c:v>
                  </c:pt>
                  <c:pt idx="694">
                    <c:v>30/7/15</c:v>
                  </c:pt>
                  <c:pt idx="695">
                    <c:v>30/7/15</c:v>
                  </c:pt>
                  <c:pt idx="696">
                    <c:v>30/7/15</c:v>
                  </c:pt>
                  <c:pt idx="697">
                    <c:v>30/7/15</c:v>
                  </c:pt>
                  <c:pt idx="698">
                    <c:v>30/7/15</c:v>
                  </c:pt>
                  <c:pt idx="699">
                    <c:v>30/7/15</c:v>
                  </c:pt>
                  <c:pt idx="700">
                    <c:v>30/7/15</c:v>
                  </c:pt>
                  <c:pt idx="701">
                    <c:v>30/7/15</c:v>
                  </c:pt>
                  <c:pt idx="702">
                    <c:v>30/7/15</c:v>
                  </c:pt>
                  <c:pt idx="703">
                    <c:v>30/7/15</c:v>
                  </c:pt>
                  <c:pt idx="704">
                    <c:v>30/7/15</c:v>
                  </c:pt>
                  <c:pt idx="705">
                    <c:v>30/7/15</c:v>
                  </c:pt>
                  <c:pt idx="706">
                    <c:v>30/7/15</c:v>
                  </c:pt>
                  <c:pt idx="707">
                    <c:v>30/7/15</c:v>
                  </c:pt>
                  <c:pt idx="708">
                    <c:v>30/7/15</c:v>
                  </c:pt>
                  <c:pt idx="709">
                    <c:v>30/7/15</c:v>
                  </c:pt>
                  <c:pt idx="710">
                    <c:v>30/7/15</c:v>
                  </c:pt>
                  <c:pt idx="711">
                    <c:v>30/7/15</c:v>
                  </c:pt>
                  <c:pt idx="712">
                    <c:v>30/7/15</c:v>
                  </c:pt>
                  <c:pt idx="713">
                    <c:v>30/7/15</c:v>
                  </c:pt>
                  <c:pt idx="714">
                    <c:v>30/7/15</c:v>
                  </c:pt>
                  <c:pt idx="715">
                    <c:v>30/7/15</c:v>
                  </c:pt>
                  <c:pt idx="716">
                    <c:v>30/7/15</c:v>
                  </c:pt>
                  <c:pt idx="717">
                    <c:v>30/7/15</c:v>
                  </c:pt>
                  <c:pt idx="718">
                    <c:v>30/7/15</c:v>
                  </c:pt>
                  <c:pt idx="719">
                    <c:v>30/7/15</c:v>
                  </c:pt>
                  <c:pt idx="720">
                    <c:v>30/7/15</c:v>
                  </c:pt>
                  <c:pt idx="721">
                    <c:v>30/7/15</c:v>
                  </c:pt>
                  <c:pt idx="722">
                    <c:v>30/7/15</c:v>
                  </c:pt>
                  <c:pt idx="723">
                    <c:v>30/7/15</c:v>
                  </c:pt>
                  <c:pt idx="724">
                    <c:v>30/7/15</c:v>
                  </c:pt>
                  <c:pt idx="725">
                    <c:v>30/7/15</c:v>
                  </c:pt>
                  <c:pt idx="726">
                    <c:v>30/7/15</c:v>
                  </c:pt>
                  <c:pt idx="727">
                    <c:v>30/7/15</c:v>
                  </c:pt>
                  <c:pt idx="728">
                    <c:v>30/7/15</c:v>
                  </c:pt>
                  <c:pt idx="729">
                    <c:v>30/7/15</c:v>
                  </c:pt>
                  <c:pt idx="730">
                    <c:v>30/7/15</c:v>
                  </c:pt>
                  <c:pt idx="731">
                    <c:v>30/7/15</c:v>
                  </c:pt>
                  <c:pt idx="732">
                    <c:v>30/7/15</c:v>
                  </c:pt>
                  <c:pt idx="733">
                    <c:v>30/7/15</c:v>
                  </c:pt>
                  <c:pt idx="734">
                    <c:v>30/7/15</c:v>
                  </c:pt>
                  <c:pt idx="735">
                    <c:v>30/7/15</c:v>
                  </c:pt>
                  <c:pt idx="736">
                    <c:v>30/7/15</c:v>
                  </c:pt>
                  <c:pt idx="737">
                    <c:v>30/7/15</c:v>
                  </c:pt>
                  <c:pt idx="738">
                    <c:v>30/7/15</c:v>
                  </c:pt>
                  <c:pt idx="739">
                    <c:v>30/7/15</c:v>
                  </c:pt>
                  <c:pt idx="740">
                    <c:v>30/7/15</c:v>
                  </c:pt>
                  <c:pt idx="741">
                    <c:v>30/7/15</c:v>
                  </c:pt>
                  <c:pt idx="742">
                    <c:v>30/7/15</c:v>
                  </c:pt>
                  <c:pt idx="743">
                    <c:v>30/7/15</c:v>
                  </c:pt>
                  <c:pt idx="744">
                    <c:v>30/7/15</c:v>
                  </c:pt>
                  <c:pt idx="745">
                    <c:v>30/7/15</c:v>
                  </c:pt>
                  <c:pt idx="746">
                    <c:v>30/7/15</c:v>
                  </c:pt>
                  <c:pt idx="747">
                    <c:v>30/7/15</c:v>
                  </c:pt>
                  <c:pt idx="748">
                    <c:v>30/7/15</c:v>
                  </c:pt>
                  <c:pt idx="749">
                    <c:v>30/7/15</c:v>
                  </c:pt>
                  <c:pt idx="750">
                    <c:v>30/7/15</c:v>
                  </c:pt>
                  <c:pt idx="751">
                    <c:v>30/7/15</c:v>
                  </c:pt>
                  <c:pt idx="752">
                    <c:v>30/7/15</c:v>
                  </c:pt>
                  <c:pt idx="753">
                    <c:v>30/7/15</c:v>
                  </c:pt>
                  <c:pt idx="754">
                    <c:v>30/7/15</c:v>
                  </c:pt>
                  <c:pt idx="755">
                    <c:v>30/7/15</c:v>
                  </c:pt>
                  <c:pt idx="756">
                    <c:v>30/7/15</c:v>
                  </c:pt>
                  <c:pt idx="757">
                    <c:v>30/7/15</c:v>
                  </c:pt>
                  <c:pt idx="758">
                    <c:v>30/7/15</c:v>
                  </c:pt>
                  <c:pt idx="759">
                    <c:v>30/7/15</c:v>
                  </c:pt>
                  <c:pt idx="760">
                    <c:v>30/7/15</c:v>
                  </c:pt>
                  <c:pt idx="761">
                    <c:v>30/7/15</c:v>
                  </c:pt>
                  <c:pt idx="762">
                    <c:v>30/7/15</c:v>
                  </c:pt>
                  <c:pt idx="763">
                    <c:v>30/7/15</c:v>
                  </c:pt>
                  <c:pt idx="764">
                    <c:v>30/7/15</c:v>
                  </c:pt>
                  <c:pt idx="765">
                    <c:v>30/7/15</c:v>
                  </c:pt>
                  <c:pt idx="766">
                    <c:v>30/7/15</c:v>
                  </c:pt>
                  <c:pt idx="767">
                    <c:v>30/7/15</c:v>
                  </c:pt>
                  <c:pt idx="768">
                    <c:v>30/7/15</c:v>
                  </c:pt>
                  <c:pt idx="769">
                    <c:v>30/7/15</c:v>
                  </c:pt>
                  <c:pt idx="770">
                    <c:v>30/7/15</c:v>
                  </c:pt>
                  <c:pt idx="771">
                    <c:v>30/7/15</c:v>
                  </c:pt>
                  <c:pt idx="772">
                    <c:v>30/7/15</c:v>
                  </c:pt>
                  <c:pt idx="773">
                    <c:v>30/7/15</c:v>
                  </c:pt>
                  <c:pt idx="774">
                    <c:v>30/7/15</c:v>
                  </c:pt>
                  <c:pt idx="775">
                    <c:v>30/7/15</c:v>
                  </c:pt>
                  <c:pt idx="776">
                    <c:v>30/7/15</c:v>
                  </c:pt>
                  <c:pt idx="777">
                    <c:v>30/7/15</c:v>
                  </c:pt>
                  <c:pt idx="778">
                    <c:v>30/7/15</c:v>
                  </c:pt>
                  <c:pt idx="779">
                    <c:v>30/7/15</c:v>
                  </c:pt>
                  <c:pt idx="780">
                    <c:v>30/7/15</c:v>
                  </c:pt>
                  <c:pt idx="781">
                    <c:v>30/7/15</c:v>
                  </c:pt>
                  <c:pt idx="782">
                    <c:v>30/7/15</c:v>
                  </c:pt>
                  <c:pt idx="783">
                    <c:v>30/7/15</c:v>
                  </c:pt>
                  <c:pt idx="784">
                    <c:v>30/7/15</c:v>
                  </c:pt>
                  <c:pt idx="785">
                    <c:v>30/7/15</c:v>
                  </c:pt>
                  <c:pt idx="786">
                    <c:v>30/7/15</c:v>
                  </c:pt>
                  <c:pt idx="787">
                    <c:v>30/7/15</c:v>
                  </c:pt>
                  <c:pt idx="788">
                    <c:v>30/7/15</c:v>
                  </c:pt>
                  <c:pt idx="789">
                    <c:v>30/7/15</c:v>
                  </c:pt>
                  <c:pt idx="790">
                    <c:v>30/7/15</c:v>
                  </c:pt>
                  <c:pt idx="791">
                    <c:v>30/7/15</c:v>
                  </c:pt>
                  <c:pt idx="792">
                    <c:v>30/7/15</c:v>
                  </c:pt>
                  <c:pt idx="793">
                    <c:v>30/7/15</c:v>
                  </c:pt>
                  <c:pt idx="794">
                    <c:v>30/7/15</c:v>
                  </c:pt>
                  <c:pt idx="795">
                    <c:v>30/7/15</c:v>
                  </c:pt>
                  <c:pt idx="796">
                    <c:v>30/7/15</c:v>
                  </c:pt>
                  <c:pt idx="797">
                    <c:v>30/7/15</c:v>
                  </c:pt>
                  <c:pt idx="798">
                    <c:v>30/7/15</c:v>
                  </c:pt>
                  <c:pt idx="799">
                    <c:v>30/7/15</c:v>
                  </c:pt>
                  <c:pt idx="800">
                    <c:v>30/7/15</c:v>
                  </c:pt>
                  <c:pt idx="801">
                    <c:v>30/7/15</c:v>
                  </c:pt>
                  <c:pt idx="802">
                    <c:v>30/7/15</c:v>
                  </c:pt>
                  <c:pt idx="803">
                    <c:v>30/7/15</c:v>
                  </c:pt>
                  <c:pt idx="804">
                    <c:v>30/7/15</c:v>
                  </c:pt>
                  <c:pt idx="805">
                    <c:v>30/7/15</c:v>
                  </c:pt>
                  <c:pt idx="806">
                    <c:v>30/7/15</c:v>
                  </c:pt>
                  <c:pt idx="807">
                    <c:v>30/7/15</c:v>
                  </c:pt>
                  <c:pt idx="808">
                    <c:v>30/7/15</c:v>
                  </c:pt>
                  <c:pt idx="809">
                    <c:v>30/7/15</c:v>
                  </c:pt>
                  <c:pt idx="810">
                    <c:v>30/7/15</c:v>
                  </c:pt>
                  <c:pt idx="811">
                    <c:v>30/7/15</c:v>
                  </c:pt>
                  <c:pt idx="812">
                    <c:v>30/7/15</c:v>
                  </c:pt>
                  <c:pt idx="813">
                    <c:v>30/7/15</c:v>
                  </c:pt>
                  <c:pt idx="814">
                    <c:v>30/7/15</c:v>
                  </c:pt>
                  <c:pt idx="815">
                    <c:v>30/7/15</c:v>
                  </c:pt>
                  <c:pt idx="816">
                    <c:v>30/7/15</c:v>
                  </c:pt>
                  <c:pt idx="817">
                    <c:v>30/7/15</c:v>
                  </c:pt>
                  <c:pt idx="818">
                    <c:v>30/7/15</c:v>
                  </c:pt>
                  <c:pt idx="819">
                    <c:v>30/7/15</c:v>
                  </c:pt>
                  <c:pt idx="820">
                    <c:v>30/7/15</c:v>
                  </c:pt>
                  <c:pt idx="821">
                    <c:v>30/7/15</c:v>
                  </c:pt>
                  <c:pt idx="822">
                    <c:v>30/7/15</c:v>
                  </c:pt>
                  <c:pt idx="823">
                    <c:v>30/7/15</c:v>
                  </c:pt>
                  <c:pt idx="824">
                    <c:v>30/7/15</c:v>
                  </c:pt>
                  <c:pt idx="825">
                    <c:v>30/7/15</c:v>
                  </c:pt>
                  <c:pt idx="826">
                    <c:v>30/7/15</c:v>
                  </c:pt>
                  <c:pt idx="827">
                    <c:v>30/7/15</c:v>
                  </c:pt>
                  <c:pt idx="828">
                    <c:v>30/7/15</c:v>
                  </c:pt>
                  <c:pt idx="829">
                    <c:v>30/7/15</c:v>
                  </c:pt>
                  <c:pt idx="830">
                    <c:v>30/7/15</c:v>
                  </c:pt>
                  <c:pt idx="831">
                    <c:v>30/7/15</c:v>
                  </c:pt>
                  <c:pt idx="832">
                    <c:v>30/7/15</c:v>
                  </c:pt>
                  <c:pt idx="833">
                    <c:v>30/7/15</c:v>
                  </c:pt>
                  <c:pt idx="834">
                    <c:v>30/7/15</c:v>
                  </c:pt>
                  <c:pt idx="835">
                    <c:v>30/7/15</c:v>
                  </c:pt>
                  <c:pt idx="836">
                    <c:v>30/7/15</c:v>
                  </c:pt>
                  <c:pt idx="837">
                    <c:v>30/7/15</c:v>
                  </c:pt>
                  <c:pt idx="838">
                    <c:v>30/7/15</c:v>
                  </c:pt>
                  <c:pt idx="839">
                    <c:v>30/7/15</c:v>
                  </c:pt>
                  <c:pt idx="840">
                    <c:v>30/7/15</c:v>
                  </c:pt>
                  <c:pt idx="841">
                    <c:v>30/7/15</c:v>
                  </c:pt>
                  <c:pt idx="842">
                    <c:v>30/7/15</c:v>
                  </c:pt>
                  <c:pt idx="843">
                    <c:v>30/7/15</c:v>
                  </c:pt>
                  <c:pt idx="844">
                    <c:v>30/7/15</c:v>
                  </c:pt>
                  <c:pt idx="845">
                    <c:v>30/7/15</c:v>
                  </c:pt>
                  <c:pt idx="846">
                    <c:v>30/7/15</c:v>
                  </c:pt>
                  <c:pt idx="847">
                    <c:v>30/7/15</c:v>
                  </c:pt>
                  <c:pt idx="848">
                    <c:v>30/7/15</c:v>
                  </c:pt>
                  <c:pt idx="849">
                    <c:v>30/7/15</c:v>
                  </c:pt>
                  <c:pt idx="850">
                    <c:v>30/7/15</c:v>
                  </c:pt>
                  <c:pt idx="851">
                    <c:v>30/7/15</c:v>
                  </c:pt>
                  <c:pt idx="852">
                    <c:v>30/7/15</c:v>
                  </c:pt>
                  <c:pt idx="853">
                    <c:v>30/7/15</c:v>
                  </c:pt>
                  <c:pt idx="854">
                    <c:v>30/7/15</c:v>
                  </c:pt>
                  <c:pt idx="855">
                    <c:v>30/7/15</c:v>
                  </c:pt>
                  <c:pt idx="856">
                    <c:v>30/7/15</c:v>
                  </c:pt>
                  <c:pt idx="857">
                    <c:v>30/7/15</c:v>
                  </c:pt>
                  <c:pt idx="858">
                    <c:v>30/7/15</c:v>
                  </c:pt>
                  <c:pt idx="859">
                    <c:v>30/7/15</c:v>
                  </c:pt>
                  <c:pt idx="860">
                    <c:v>30/7/15</c:v>
                  </c:pt>
                  <c:pt idx="861">
                    <c:v>30/7/15</c:v>
                  </c:pt>
                  <c:pt idx="862">
                    <c:v>30/7/15</c:v>
                  </c:pt>
                  <c:pt idx="863">
                    <c:v>30/7/15</c:v>
                  </c:pt>
                  <c:pt idx="864">
                    <c:v>30/7/15</c:v>
                  </c:pt>
                  <c:pt idx="865">
                    <c:v>30/7/15</c:v>
                  </c:pt>
                  <c:pt idx="866">
                    <c:v>30/7/15</c:v>
                  </c:pt>
                  <c:pt idx="867">
                    <c:v>30/7/15</c:v>
                  </c:pt>
                  <c:pt idx="868">
                    <c:v>30/7/15</c:v>
                  </c:pt>
                  <c:pt idx="869">
                    <c:v>30/7/15</c:v>
                  </c:pt>
                  <c:pt idx="870">
                    <c:v>30/7/15</c:v>
                  </c:pt>
                  <c:pt idx="871">
                    <c:v>30/7/15</c:v>
                  </c:pt>
                  <c:pt idx="872">
                    <c:v>30/7/15</c:v>
                  </c:pt>
                  <c:pt idx="873">
                    <c:v>30/7/15</c:v>
                  </c:pt>
                  <c:pt idx="874">
                    <c:v>30/7/15</c:v>
                  </c:pt>
                  <c:pt idx="875">
                    <c:v>30/7/15</c:v>
                  </c:pt>
                  <c:pt idx="876">
                    <c:v>30/7/15</c:v>
                  </c:pt>
                  <c:pt idx="877">
                    <c:v>30/7/15</c:v>
                  </c:pt>
                  <c:pt idx="878">
                    <c:v>30/7/15</c:v>
                  </c:pt>
                  <c:pt idx="879">
                    <c:v>30/7/15</c:v>
                  </c:pt>
                  <c:pt idx="880">
                    <c:v>30/7/15</c:v>
                  </c:pt>
                  <c:pt idx="881">
                    <c:v>30/7/15</c:v>
                  </c:pt>
                  <c:pt idx="882">
                    <c:v>30/7/15</c:v>
                  </c:pt>
                  <c:pt idx="883">
                    <c:v>30/7/15</c:v>
                  </c:pt>
                  <c:pt idx="884">
                    <c:v>30/7/15</c:v>
                  </c:pt>
                  <c:pt idx="885">
                    <c:v>30/7/15</c:v>
                  </c:pt>
                  <c:pt idx="886">
                    <c:v>30/7/15</c:v>
                  </c:pt>
                  <c:pt idx="887">
                    <c:v>30/7/15</c:v>
                  </c:pt>
                  <c:pt idx="888">
                    <c:v>30/7/15</c:v>
                  </c:pt>
                  <c:pt idx="889">
                    <c:v>30/7/15</c:v>
                  </c:pt>
                  <c:pt idx="890">
                    <c:v>30/7/15</c:v>
                  </c:pt>
                  <c:pt idx="891">
                    <c:v>30/7/15</c:v>
                  </c:pt>
                  <c:pt idx="892">
                    <c:v>30/7/15</c:v>
                  </c:pt>
                  <c:pt idx="893">
                    <c:v>30/7/15</c:v>
                  </c:pt>
                  <c:pt idx="894">
                    <c:v>30/7/15</c:v>
                  </c:pt>
                  <c:pt idx="895">
                    <c:v>30/7/15</c:v>
                  </c:pt>
                  <c:pt idx="896">
                    <c:v>30/7/15</c:v>
                  </c:pt>
                  <c:pt idx="897">
                    <c:v>30/7/15</c:v>
                  </c:pt>
                  <c:pt idx="898">
                    <c:v>30/7/15</c:v>
                  </c:pt>
                  <c:pt idx="899">
                    <c:v>30/7/15</c:v>
                  </c:pt>
                  <c:pt idx="900">
                    <c:v>30/7/15</c:v>
                  </c:pt>
                  <c:pt idx="901">
                    <c:v>30/7/15</c:v>
                  </c:pt>
                  <c:pt idx="902">
                    <c:v>30/7/15</c:v>
                  </c:pt>
                  <c:pt idx="903">
                    <c:v>30/7/15</c:v>
                  </c:pt>
                  <c:pt idx="904">
                    <c:v>30/7/15</c:v>
                  </c:pt>
                  <c:pt idx="905">
                    <c:v>30/7/15</c:v>
                  </c:pt>
                  <c:pt idx="906">
                    <c:v>30/7/15</c:v>
                  </c:pt>
                  <c:pt idx="907">
                    <c:v>30/7/15</c:v>
                  </c:pt>
                  <c:pt idx="908">
                    <c:v>30/7/15</c:v>
                  </c:pt>
                  <c:pt idx="909">
                    <c:v>30/7/15</c:v>
                  </c:pt>
                  <c:pt idx="910">
                    <c:v>30/7/15</c:v>
                  </c:pt>
                  <c:pt idx="911">
                    <c:v>30/7/15</c:v>
                  </c:pt>
                  <c:pt idx="912">
                    <c:v>30/7/15</c:v>
                  </c:pt>
                  <c:pt idx="913">
                    <c:v>30/7/15</c:v>
                  </c:pt>
                  <c:pt idx="914">
                    <c:v>30/7/15</c:v>
                  </c:pt>
                  <c:pt idx="915">
                    <c:v>30/7/15</c:v>
                  </c:pt>
                  <c:pt idx="916">
                    <c:v>30/7/15</c:v>
                  </c:pt>
                  <c:pt idx="917">
                    <c:v>30/7/15</c:v>
                  </c:pt>
                  <c:pt idx="918">
                    <c:v>30/7/15</c:v>
                  </c:pt>
                  <c:pt idx="919">
                    <c:v>30/7/15</c:v>
                  </c:pt>
                  <c:pt idx="920">
                    <c:v>30/7/15</c:v>
                  </c:pt>
                  <c:pt idx="921">
                    <c:v>30/7/15</c:v>
                  </c:pt>
                  <c:pt idx="922">
                    <c:v>30/7/15</c:v>
                  </c:pt>
                  <c:pt idx="923">
                    <c:v>30/7/15</c:v>
                  </c:pt>
                  <c:pt idx="924">
                    <c:v>30/7/15</c:v>
                  </c:pt>
                  <c:pt idx="925">
                    <c:v>30/7/15</c:v>
                  </c:pt>
                  <c:pt idx="926">
                    <c:v>30/7/15</c:v>
                  </c:pt>
                  <c:pt idx="927">
                    <c:v>30/7/15</c:v>
                  </c:pt>
                  <c:pt idx="928">
                    <c:v>30/7/15</c:v>
                  </c:pt>
                  <c:pt idx="929">
                    <c:v>30/7/15</c:v>
                  </c:pt>
                  <c:pt idx="930">
                    <c:v>30/7/15</c:v>
                  </c:pt>
                  <c:pt idx="931">
                    <c:v>30/7/15</c:v>
                  </c:pt>
                  <c:pt idx="932">
                    <c:v>30/7/15</c:v>
                  </c:pt>
                  <c:pt idx="933">
                    <c:v>30/7/15</c:v>
                  </c:pt>
                  <c:pt idx="934">
                    <c:v>30/7/15</c:v>
                  </c:pt>
                  <c:pt idx="935">
                    <c:v>30/7/15</c:v>
                  </c:pt>
                  <c:pt idx="936">
                    <c:v>30/7/15</c:v>
                  </c:pt>
                  <c:pt idx="937">
                    <c:v>30/7/15</c:v>
                  </c:pt>
                  <c:pt idx="938">
                    <c:v>30/7/15</c:v>
                  </c:pt>
                  <c:pt idx="939">
                    <c:v>30/7/15</c:v>
                  </c:pt>
                  <c:pt idx="940">
                    <c:v>30/7/15</c:v>
                  </c:pt>
                  <c:pt idx="941">
                    <c:v>30/7/15</c:v>
                  </c:pt>
                  <c:pt idx="942">
                    <c:v>30/7/15</c:v>
                  </c:pt>
                  <c:pt idx="943">
                    <c:v>30/7/15</c:v>
                  </c:pt>
                  <c:pt idx="944">
                    <c:v>30/7/15</c:v>
                  </c:pt>
                  <c:pt idx="945">
                    <c:v>30/7/15</c:v>
                  </c:pt>
                  <c:pt idx="946">
                    <c:v>30/7/15</c:v>
                  </c:pt>
                  <c:pt idx="947">
                    <c:v>30/7/15</c:v>
                  </c:pt>
                  <c:pt idx="948">
                    <c:v>30/7/15</c:v>
                  </c:pt>
                  <c:pt idx="949">
                    <c:v>30/7/15</c:v>
                  </c:pt>
                  <c:pt idx="950">
                    <c:v>30/7/15</c:v>
                  </c:pt>
                  <c:pt idx="951">
                    <c:v>30/7/15</c:v>
                  </c:pt>
                  <c:pt idx="952">
                    <c:v>30/7/15</c:v>
                  </c:pt>
                  <c:pt idx="953">
                    <c:v>30/7/15</c:v>
                  </c:pt>
                  <c:pt idx="954">
                    <c:v>30/7/15</c:v>
                  </c:pt>
                  <c:pt idx="955">
                    <c:v>30/7/15</c:v>
                  </c:pt>
                  <c:pt idx="956">
                    <c:v>30/7/15</c:v>
                  </c:pt>
                  <c:pt idx="957">
                    <c:v>30/7/15</c:v>
                  </c:pt>
                  <c:pt idx="958">
                    <c:v>30/7/15</c:v>
                  </c:pt>
                  <c:pt idx="959">
                    <c:v>30/7/15</c:v>
                  </c:pt>
                  <c:pt idx="960">
                    <c:v>30/7/15</c:v>
                  </c:pt>
                  <c:pt idx="961">
                    <c:v>30/7/15</c:v>
                  </c:pt>
                  <c:pt idx="962">
                    <c:v>30/7/15</c:v>
                  </c:pt>
                  <c:pt idx="963">
                    <c:v>30/7/15</c:v>
                  </c:pt>
                  <c:pt idx="964">
                    <c:v>30/7/15</c:v>
                  </c:pt>
                  <c:pt idx="965">
                    <c:v>30/7/15</c:v>
                  </c:pt>
                  <c:pt idx="966">
                    <c:v>30/7/15</c:v>
                  </c:pt>
                  <c:pt idx="967">
                    <c:v>30/7/15</c:v>
                  </c:pt>
                  <c:pt idx="968">
                    <c:v>30/7/15</c:v>
                  </c:pt>
                  <c:pt idx="969">
                    <c:v>30/7/15</c:v>
                  </c:pt>
                  <c:pt idx="970">
                    <c:v>30/7/15</c:v>
                  </c:pt>
                  <c:pt idx="971">
                    <c:v>30/7/15</c:v>
                  </c:pt>
                  <c:pt idx="972">
                    <c:v>30/7/15</c:v>
                  </c:pt>
                  <c:pt idx="973">
                    <c:v>30/7/15</c:v>
                  </c:pt>
                  <c:pt idx="974">
                    <c:v>30/7/15</c:v>
                  </c:pt>
                  <c:pt idx="975">
                    <c:v>30/7/15</c:v>
                  </c:pt>
                  <c:pt idx="976">
                    <c:v>30/7/15</c:v>
                  </c:pt>
                  <c:pt idx="977">
                    <c:v>30/7/15</c:v>
                  </c:pt>
                  <c:pt idx="978">
                    <c:v>30/7/15</c:v>
                  </c:pt>
                  <c:pt idx="979">
                    <c:v>30/7/15</c:v>
                  </c:pt>
                  <c:pt idx="980">
                    <c:v>30/7/15</c:v>
                  </c:pt>
                  <c:pt idx="981">
                    <c:v>30/7/15</c:v>
                  </c:pt>
                  <c:pt idx="982">
                    <c:v>30/7/15</c:v>
                  </c:pt>
                  <c:pt idx="983">
                    <c:v>30/7/15</c:v>
                  </c:pt>
                  <c:pt idx="984">
                    <c:v>30/7/15</c:v>
                  </c:pt>
                  <c:pt idx="985">
                    <c:v>30/7/15</c:v>
                  </c:pt>
                  <c:pt idx="986">
                    <c:v>30/7/15</c:v>
                  </c:pt>
                  <c:pt idx="987">
                    <c:v>30/7/15</c:v>
                  </c:pt>
                  <c:pt idx="988">
                    <c:v>30/7/15</c:v>
                  </c:pt>
                  <c:pt idx="989">
                    <c:v>30/7/15</c:v>
                  </c:pt>
                  <c:pt idx="990">
                    <c:v>30/7/15</c:v>
                  </c:pt>
                  <c:pt idx="991">
                    <c:v>30/7/15</c:v>
                  </c:pt>
                  <c:pt idx="992">
                    <c:v>30/7/15</c:v>
                  </c:pt>
                  <c:pt idx="993">
                    <c:v>30/7/15</c:v>
                  </c:pt>
                  <c:pt idx="994">
                    <c:v>30/7/15</c:v>
                  </c:pt>
                  <c:pt idx="995">
                    <c:v>30/7/15</c:v>
                  </c:pt>
                  <c:pt idx="996">
                    <c:v>30/7/15</c:v>
                  </c:pt>
                  <c:pt idx="997">
                    <c:v>30/7/15</c:v>
                  </c:pt>
                  <c:pt idx="998">
                    <c:v>30/7/15</c:v>
                  </c:pt>
                  <c:pt idx="999">
                    <c:v>30/7/15</c:v>
                  </c:pt>
                  <c:pt idx="1000">
                    <c:v>30/7/15</c:v>
                  </c:pt>
                  <c:pt idx="1001">
                    <c:v>30/7/15</c:v>
                  </c:pt>
                  <c:pt idx="1002">
                    <c:v>30/7/15</c:v>
                  </c:pt>
                  <c:pt idx="1003">
                    <c:v>30/7/15</c:v>
                  </c:pt>
                  <c:pt idx="1004">
                    <c:v>30/7/15</c:v>
                  </c:pt>
                  <c:pt idx="1005">
                    <c:v>30/7/15</c:v>
                  </c:pt>
                  <c:pt idx="1006">
                    <c:v>30/7/15</c:v>
                  </c:pt>
                  <c:pt idx="1007">
                    <c:v>30/7/15</c:v>
                  </c:pt>
                  <c:pt idx="1008">
                    <c:v>30/7/15</c:v>
                  </c:pt>
                  <c:pt idx="1009">
                    <c:v>30/7/15</c:v>
                  </c:pt>
                  <c:pt idx="1010">
                    <c:v>30/7/15</c:v>
                  </c:pt>
                  <c:pt idx="1011">
                    <c:v>30/7/15</c:v>
                  </c:pt>
                  <c:pt idx="1012">
                    <c:v>30/7/15</c:v>
                  </c:pt>
                  <c:pt idx="1013">
                    <c:v>30/7/15</c:v>
                  </c:pt>
                  <c:pt idx="1014">
                    <c:v>30/7/15</c:v>
                  </c:pt>
                  <c:pt idx="1015">
                    <c:v>30/7/15</c:v>
                  </c:pt>
                  <c:pt idx="1016">
                    <c:v>30/7/15</c:v>
                  </c:pt>
                  <c:pt idx="1017">
                    <c:v>30/7/15</c:v>
                  </c:pt>
                  <c:pt idx="1018">
                    <c:v>30/7/15</c:v>
                  </c:pt>
                  <c:pt idx="1019">
                    <c:v>30/7/15</c:v>
                  </c:pt>
                  <c:pt idx="1020">
                    <c:v>30/7/15</c:v>
                  </c:pt>
                  <c:pt idx="1021">
                    <c:v>30/7/15</c:v>
                  </c:pt>
                  <c:pt idx="1022">
                    <c:v>30/7/15</c:v>
                  </c:pt>
                  <c:pt idx="1023">
                    <c:v>30/7/15</c:v>
                  </c:pt>
                  <c:pt idx="1024">
                    <c:v>30/7/15</c:v>
                  </c:pt>
                  <c:pt idx="1025">
                    <c:v>30/7/15</c:v>
                  </c:pt>
                  <c:pt idx="1026">
                    <c:v>30/7/15</c:v>
                  </c:pt>
                  <c:pt idx="1027">
                    <c:v>30/7/15</c:v>
                  </c:pt>
                  <c:pt idx="1028">
                    <c:v>30/7/15</c:v>
                  </c:pt>
                  <c:pt idx="1029">
                    <c:v>30/7/15</c:v>
                  </c:pt>
                  <c:pt idx="1030">
                    <c:v>30/7/15</c:v>
                  </c:pt>
                  <c:pt idx="1031">
                    <c:v>30/7/15</c:v>
                  </c:pt>
                  <c:pt idx="1032">
                    <c:v>30/7/15</c:v>
                  </c:pt>
                  <c:pt idx="1033">
                    <c:v>30/7/15</c:v>
                  </c:pt>
                  <c:pt idx="1034">
                    <c:v>30/7/15</c:v>
                  </c:pt>
                  <c:pt idx="1035">
                    <c:v>30/7/15</c:v>
                  </c:pt>
                  <c:pt idx="1036">
                    <c:v>30/7/15</c:v>
                  </c:pt>
                  <c:pt idx="1037">
                    <c:v>30/7/15</c:v>
                  </c:pt>
                  <c:pt idx="1038">
                    <c:v>30/7/15</c:v>
                  </c:pt>
                  <c:pt idx="1039">
                    <c:v>30/7/15</c:v>
                  </c:pt>
                  <c:pt idx="1040">
                    <c:v>30/7/15</c:v>
                  </c:pt>
                  <c:pt idx="1041">
                    <c:v>30/7/15</c:v>
                  </c:pt>
                  <c:pt idx="1042">
                    <c:v>30/7/15</c:v>
                  </c:pt>
                  <c:pt idx="1043">
                    <c:v>30/7/15</c:v>
                  </c:pt>
                  <c:pt idx="1044">
                    <c:v>30/7/15</c:v>
                  </c:pt>
                  <c:pt idx="1045">
                    <c:v>30/7/15</c:v>
                  </c:pt>
                  <c:pt idx="1046">
                    <c:v>30/7/15</c:v>
                  </c:pt>
                  <c:pt idx="1047">
                    <c:v>30/7/15</c:v>
                  </c:pt>
                  <c:pt idx="1048">
                    <c:v>30/7/15</c:v>
                  </c:pt>
                  <c:pt idx="1049">
                    <c:v>30/7/15</c:v>
                  </c:pt>
                  <c:pt idx="1050">
                    <c:v>30/7/15</c:v>
                  </c:pt>
                  <c:pt idx="1051">
                    <c:v>30/7/15</c:v>
                  </c:pt>
                  <c:pt idx="1052">
                    <c:v>30/7/15</c:v>
                  </c:pt>
                  <c:pt idx="1053">
                    <c:v>30/7/15</c:v>
                  </c:pt>
                  <c:pt idx="1054">
                    <c:v>30/7/15</c:v>
                  </c:pt>
                  <c:pt idx="1055">
                    <c:v>30/7/15</c:v>
                  </c:pt>
                  <c:pt idx="1056">
                    <c:v>30/7/15</c:v>
                  </c:pt>
                  <c:pt idx="1057">
                    <c:v>30/7/15</c:v>
                  </c:pt>
                </c:lvl>
              </c:multiLvlStrCache>
            </c:multiLvlStrRef>
          </c:xVal>
          <c:yVal>
            <c:numRef>
              <c:f>Sheet1!$C$4:$C$1061</c:f>
              <c:numCache>
                <c:formatCode>General</c:formatCode>
                <c:ptCount val="1058"/>
                <c:pt idx="0">
                  <c:v>994.36649999999997</c:v>
                </c:pt>
                <c:pt idx="1">
                  <c:v>993.12599999999998</c:v>
                </c:pt>
                <c:pt idx="2">
                  <c:v>992.65060000000005</c:v>
                </c:pt>
                <c:pt idx="3">
                  <c:v>992.39340000000004</c:v>
                </c:pt>
                <c:pt idx="4">
                  <c:v>992.30409999999995</c:v>
                </c:pt>
                <c:pt idx="5">
                  <c:v>992.30700000000002</c:v>
                </c:pt>
                <c:pt idx="6">
                  <c:v>992.55430000000001</c:v>
                </c:pt>
                <c:pt idx="7">
                  <c:v>992.79049999999995</c:v>
                </c:pt>
                <c:pt idx="8">
                  <c:v>992.84379999999999</c:v>
                </c:pt>
                <c:pt idx="9">
                  <c:v>992.85159999999996</c:v>
                </c:pt>
                <c:pt idx="10">
                  <c:v>992.9443</c:v>
                </c:pt>
                <c:pt idx="11">
                  <c:v>992.91570000000002</c:v>
                </c:pt>
                <c:pt idx="12">
                  <c:v>992.95770000000005</c:v>
                </c:pt>
                <c:pt idx="13">
                  <c:v>992.96370000000002</c:v>
                </c:pt>
                <c:pt idx="14">
                  <c:v>992.97519999999997</c:v>
                </c:pt>
                <c:pt idx="15">
                  <c:v>993.20169999999996</c:v>
                </c:pt>
                <c:pt idx="16">
                  <c:v>993.67399999999998</c:v>
                </c:pt>
                <c:pt idx="17">
                  <c:v>994.21860000000004</c:v>
                </c:pt>
                <c:pt idx="18">
                  <c:v>994.63919999999996</c:v>
                </c:pt>
                <c:pt idx="19">
                  <c:v>994.92290000000003</c:v>
                </c:pt>
                <c:pt idx="20">
                  <c:v>995.23990000000003</c:v>
                </c:pt>
                <c:pt idx="21">
                  <c:v>995.50779999999997</c:v>
                </c:pt>
                <c:pt idx="22">
                  <c:v>995.71630000000005</c:v>
                </c:pt>
                <c:pt idx="23">
                  <c:v>995.96820000000002</c:v>
                </c:pt>
                <c:pt idx="24">
                  <c:v>996.15710000000001</c:v>
                </c:pt>
                <c:pt idx="25">
                  <c:v>996.35739999999998</c:v>
                </c:pt>
                <c:pt idx="26">
                  <c:v>996.40239999999994</c:v>
                </c:pt>
                <c:pt idx="27">
                  <c:v>996.34079999999994</c:v>
                </c:pt>
                <c:pt idx="28">
                  <c:v>996.30070000000001</c:v>
                </c:pt>
                <c:pt idx="29">
                  <c:v>996.50540000000001</c:v>
                </c:pt>
                <c:pt idx="30">
                  <c:v>996.87509999999997</c:v>
                </c:pt>
                <c:pt idx="31">
                  <c:v>997.06830000000002</c:v>
                </c:pt>
                <c:pt idx="32">
                  <c:v>997.09349999999995</c:v>
                </c:pt>
                <c:pt idx="33">
                  <c:v>997.29740000000004</c:v>
                </c:pt>
                <c:pt idx="34">
                  <c:v>997.34670000000006</c:v>
                </c:pt>
                <c:pt idx="35">
                  <c:v>997.38779999999997</c:v>
                </c:pt>
                <c:pt idx="36">
                  <c:v>997.36210000000005</c:v>
                </c:pt>
                <c:pt idx="37">
                  <c:v>997.23940000000005</c:v>
                </c:pt>
                <c:pt idx="38">
                  <c:v>997.23749999999995</c:v>
                </c:pt>
                <c:pt idx="39">
                  <c:v>997.23789999999997</c:v>
                </c:pt>
                <c:pt idx="40">
                  <c:v>997.19680000000005</c:v>
                </c:pt>
                <c:pt idx="41">
                  <c:v>997.23979999999995</c:v>
                </c:pt>
                <c:pt idx="42">
                  <c:v>997.28139999999996</c:v>
                </c:pt>
                <c:pt idx="43">
                  <c:v>997.16129999999998</c:v>
                </c:pt>
                <c:pt idx="44">
                  <c:v>997.26250000000005</c:v>
                </c:pt>
                <c:pt idx="45">
                  <c:v>997.66539999999998</c:v>
                </c:pt>
                <c:pt idx="46">
                  <c:v>997.90309999999999</c:v>
                </c:pt>
                <c:pt idx="47">
                  <c:v>998.01419999999996</c:v>
                </c:pt>
                <c:pt idx="48">
                  <c:v>998.1934</c:v>
                </c:pt>
                <c:pt idx="49">
                  <c:v>998.33270000000005</c:v>
                </c:pt>
                <c:pt idx="50">
                  <c:v>998.3999</c:v>
                </c:pt>
                <c:pt idx="51">
                  <c:v>998.28499999999997</c:v>
                </c:pt>
                <c:pt idx="52">
                  <c:v>998.26940000000002</c:v>
                </c:pt>
                <c:pt idx="53">
                  <c:v>998.4443</c:v>
                </c:pt>
                <c:pt idx="54">
                  <c:v>998.35829999999999</c:v>
                </c:pt>
                <c:pt idx="55">
                  <c:v>998.30330000000004</c:v>
                </c:pt>
                <c:pt idx="56">
                  <c:v>998.38279999999997</c:v>
                </c:pt>
                <c:pt idx="57">
                  <c:v>998.42150000000004</c:v>
                </c:pt>
                <c:pt idx="58">
                  <c:v>998.27409999999998</c:v>
                </c:pt>
                <c:pt idx="59">
                  <c:v>998.15419999999995</c:v>
                </c:pt>
                <c:pt idx="60">
                  <c:v>998.08759999999995</c:v>
                </c:pt>
                <c:pt idx="61">
                  <c:v>998.15980000000002</c:v>
                </c:pt>
                <c:pt idx="62">
                  <c:v>998.42460000000005</c:v>
                </c:pt>
                <c:pt idx="63">
                  <c:v>998.60940000000005</c:v>
                </c:pt>
                <c:pt idx="64">
                  <c:v>998.61320000000001</c:v>
                </c:pt>
                <c:pt idx="65">
                  <c:v>998.84739999999999</c:v>
                </c:pt>
                <c:pt idx="66">
                  <c:v>999.08090000000004</c:v>
                </c:pt>
                <c:pt idx="67">
                  <c:v>999.05529999999999</c:v>
                </c:pt>
                <c:pt idx="68">
                  <c:v>998.8954</c:v>
                </c:pt>
                <c:pt idx="69">
                  <c:v>998.87170000000003</c:v>
                </c:pt>
                <c:pt idx="70">
                  <c:v>998.59770000000003</c:v>
                </c:pt>
                <c:pt idx="71">
                  <c:v>998.35249999999996</c:v>
                </c:pt>
                <c:pt idx="72">
                  <c:v>998.20749999999998</c:v>
                </c:pt>
                <c:pt idx="73">
                  <c:v>998.0385</c:v>
                </c:pt>
                <c:pt idx="74">
                  <c:v>997.9461</c:v>
                </c:pt>
                <c:pt idx="75">
                  <c:v>997.96749999999997</c:v>
                </c:pt>
                <c:pt idx="76">
                  <c:v>998.06650000000002</c:v>
                </c:pt>
                <c:pt idx="77">
                  <c:v>998.04510000000005</c:v>
                </c:pt>
                <c:pt idx="78">
                  <c:v>998.09550000000002</c:v>
                </c:pt>
                <c:pt idx="79">
                  <c:v>998.23990000000003</c:v>
                </c:pt>
                <c:pt idx="80">
                  <c:v>998.41970000000003</c:v>
                </c:pt>
                <c:pt idx="81">
                  <c:v>998.58019999999999</c:v>
                </c:pt>
                <c:pt idx="82">
                  <c:v>998.58169999999996</c:v>
                </c:pt>
                <c:pt idx="83">
                  <c:v>998.52419999999995</c:v>
                </c:pt>
                <c:pt idx="84">
                  <c:v>998.63220000000001</c:v>
                </c:pt>
                <c:pt idx="85">
                  <c:v>998.88670000000002</c:v>
                </c:pt>
                <c:pt idx="86">
                  <c:v>999.13639999999998</c:v>
                </c:pt>
                <c:pt idx="87">
                  <c:v>999.35069999999996</c:v>
                </c:pt>
                <c:pt idx="88">
                  <c:v>999.2808</c:v>
                </c:pt>
                <c:pt idx="89">
                  <c:v>998.78989999999999</c:v>
                </c:pt>
                <c:pt idx="90">
                  <c:v>998.46780000000001</c:v>
                </c:pt>
                <c:pt idx="91">
                  <c:v>998.42960000000005</c:v>
                </c:pt>
                <c:pt idx="92">
                  <c:v>998.65779999999995</c:v>
                </c:pt>
                <c:pt idx="93">
                  <c:v>998.92060000000004</c:v>
                </c:pt>
                <c:pt idx="94">
                  <c:v>999.14980000000003</c:v>
                </c:pt>
                <c:pt idx="95">
                  <c:v>999.48860000000002</c:v>
                </c:pt>
                <c:pt idx="96">
                  <c:v>999.67629999999997</c:v>
                </c:pt>
                <c:pt idx="97">
                  <c:v>999.72630000000004</c:v>
                </c:pt>
                <c:pt idx="98">
                  <c:v>999.79729999999995</c:v>
                </c:pt>
                <c:pt idx="99">
                  <c:v>999.55650000000003</c:v>
                </c:pt>
                <c:pt idx="100">
                  <c:v>998.89049999999997</c:v>
                </c:pt>
                <c:pt idx="101">
                  <c:v>998.0145</c:v>
                </c:pt>
                <c:pt idx="102">
                  <c:v>997.53229999999996</c:v>
                </c:pt>
                <c:pt idx="103">
                  <c:v>997.35</c:v>
                </c:pt>
                <c:pt idx="104">
                  <c:v>997.22500000000002</c:v>
                </c:pt>
                <c:pt idx="105">
                  <c:v>996.9049</c:v>
                </c:pt>
                <c:pt idx="106">
                  <c:v>996.55949999999996</c:v>
                </c:pt>
                <c:pt idx="107">
                  <c:v>996.8125</c:v>
                </c:pt>
                <c:pt idx="108">
                  <c:v>997.74710000000005</c:v>
                </c:pt>
                <c:pt idx="109">
                  <c:v>998.10050000000001</c:v>
                </c:pt>
                <c:pt idx="110">
                  <c:v>998.51689999999996</c:v>
                </c:pt>
                <c:pt idx="111">
                  <c:v>999.0675</c:v>
                </c:pt>
                <c:pt idx="112">
                  <c:v>999.50810000000001</c:v>
                </c:pt>
                <c:pt idx="113">
                  <c:v>1000.0886</c:v>
                </c:pt>
                <c:pt idx="114">
                  <c:v>1000.6532999999999</c:v>
                </c:pt>
                <c:pt idx="115">
                  <c:v>1001.0599</c:v>
                </c:pt>
                <c:pt idx="116">
                  <c:v>1001.0208</c:v>
                </c:pt>
                <c:pt idx="117">
                  <c:v>1001.0092</c:v>
                </c:pt>
                <c:pt idx="118">
                  <c:v>1000.9526</c:v>
                </c:pt>
                <c:pt idx="119">
                  <c:v>1000.7619999999999</c:v>
                </c:pt>
                <c:pt idx="120">
                  <c:v>1000.4477000000001</c:v>
                </c:pt>
                <c:pt idx="121">
                  <c:v>999.95219999999995</c:v>
                </c:pt>
                <c:pt idx="122">
                  <c:v>999.35879999999997</c:v>
                </c:pt>
                <c:pt idx="123">
                  <c:v>998.79039999999998</c:v>
                </c:pt>
                <c:pt idx="124">
                  <c:v>998.26800000000003</c:v>
                </c:pt>
                <c:pt idx="125">
                  <c:v>997.85400000000004</c:v>
                </c:pt>
                <c:pt idx="126">
                  <c:v>997.59540000000004</c:v>
                </c:pt>
                <c:pt idx="127">
                  <c:v>997.41980000000001</c:v>
                </c:pt>
                <c:pt idx="128">
                  <c:v>997.08130000000006</c:v>
                </c:pt>
                <c:pt idx="129">
                  <c:v>996.85850000000005</c:v>
                </c:pt>
                <c:pt idx="130">
                  <c:v>996.88499999999999</c:v>
                </c:pt>
                <c:pt idx="131">
                  <c:v>997.19140000000004</c:v>
                </c:pt>
                <c:pt idx="132">
                  <c:v>997.38840000000005</c:v>
                </c:pt>
                <c:pt idx="133">
                  <c:v>997.4864</c:v>
                </c:pt>
                <c:pt idx="134">
                  <c:v>997.62929999999994</c:v>
                </c:pt>
                <c:pt idx="135">
                  <c:v>997.59190000000001</c:v>
                </c:pt>
                <c:pt idx="136">
                  <c:v>997.48350000000005</c:v>
                </c:pt>
                <c:pt idx="137">
                  <c:v>997.33749999999998</c:v>
                </c:pt>
                <c:pt idx="138">
                  <c:v>997.18539999999996</c:v>
                </c:pt>
                <c:pt idx="139">
                  <c:v>997.08450000000005</c:v>
                </c:pt>
                <c:pt idx="140">
                  <c:v>996.98479999999995</c:v>
                </c:pt>
                <c:pt idx="141">
                  <c:v>996.91330000000005</c:v>
                </c:pt>
                <c:pt idx="142">
                  <c:v>996.84230000000002</c:v>
                </c:pt>
                <c:pt idx="143">
                  <c:v>997.19290000000001</c:v>
                </c:pt>
                <c:pt idx="144">
                  <c:v>997.64419999999996</c:v>
                </c:pt>
                <c:pt idx="145">
                  <c:v>997.85479999999995</c:v>
                </c:pt>
                <c:pt idx="146">
                  <c:v>997.88530000000003</c:v>
                </c:pt>
                <c:pt idx="147">
                  <c:v>997.6748</c:v>
                </c:pt>
                <c:pt idx="148">
                  <c:v>997.46879999999999</c:v>
                </c:pt>
                <c:pt idx="149">
                  <c:v>997.10410000000002</c:v>
                </c:pt>
                <c:pt idx="150">
                  <c:v>997.13900000000001</c:v>
                </c:pt>
                <c:pt idx="151">
                  <c:v>997.33019999999999</c:v>
                </c:pt>
                <c:pt idx="152">
                  <c:v>997.57489999999996</c:v>
                </c:pt>
                <c:pt idx="153">
                  <c:v>997.81020000000001</c:v>
                </c:pt>
                <c:pt idx="154">
                  <c:v>997.99929999999995</c:v>
                </c:pt>
                <c:pt idx="155">
                  <c:v>998.2595</c:v>
                </c:pt>
                <c:pt idx="156">
                  <c:v>998.61469999999997</c:v>
                </c:pt>
                <c:pt idx="157">
                  <c:v>998.83889999999997</c:v>
                </c:pt>
                <c:pt idx="158">
                  <c:v>998.92039999999997</c:v>
                </c:pt>
                <c:pt idx="159">
                  <c:v>998.9289</c:v>
                </c:pt>
                <c:pt idx="160">
                  <c:v>998.90279999999996</c:v>
                </c:pt>
                <c:pt idx="161">
                  <c:v>998.62429999999995</c:v>
                </c:pt>
                <c:pt idx="162">
                  <c:v>998.34109999999998</c:v>
                </c:pt>
                <c:pt idx="163">
                  <c:v>998.39559999999994</c:v>
                </c:pt>
                <c:pt idx="164">
                  <c:v>998.48519999999996</c:v>
                </c:pt>
                <c:pt idx="165">
                  <c:v>998.66890000000001</c:v>
                </c:pt>
                <c:pt idx="166">
                  <c:v>999.00990000000002</c:v>
                </c:pt>
                <c:pt idx="167">
                  <c:v>999.39580000000001</c:v>
                </c:pt>
                <c:pt idx="168">
                  <c:v>999.57330000000002</c:v>
                </c:pt>
                <c:pt idx="169">
                  <c:v>999.4008</c:v>
                </c:pt>
                <c:pt idx="170">
                  <c:v>999.19960000000003</c:v>
                </c:pt>
                <c:pt idx="171">
                  <c:v>999.03269999999998</c:v>
                </c:pt>
                <c:pt idx="172">
                  <c:v>998.85810000000004</c:v>
                </c:pt>
                <c:pt idx="173">
                  <c:v>998.85720000000003</c:v>
                </c:pt>
                <c:pt idx="174">
                  <c:v>998.79309999999998</c:v>
                </c:pt>
                <c:pt idx="175">
                  <c:v>998.83069999999998</c:v>
                </c:pt>
                <c:pt idx="176">
                  <c:v>998.99570000000006</c:v>
                </c:pt>
                <c:pt idx="177">
                  <c:v>999.28359999999998</c:v>
                </c:pt>
                <c:pt idx="178">
                  <c:v>999.56209999999999</c:v>
                </c:pt>
                <c:pt idx="179">
                  <c:v>999.73199999999997</c:v>
                </c:pt>
                <c:pt idx="180">
                  <c:v>999.69190000000003</c:v>
                </c:pt>
                <c:pt idx="181">
                  <c:v>999.38049999999998</c:v>
                </c:pt>
                <c:pt idx="182">
                  <c:v>999.03210000000001</c:v>
                </c:pt>
                <c:pt idx="183">
                  <c:v>998.77919999999995</c:v>
                </c:pt>
                <c:pt idx="184">
                  <c:v>998.63720000000001</c:v>
                </c:pt>
                <c:pt idx="185">
                  <c:v>998.7251</c:v>
                </c:pt>
                <c:pt idx="186">
                  <c:v>999.04449999999997</c:v>
                </c:pt>
                <c:pt idx="187">
                  <c:v>999.10739999999998</c:v>
                </c:pt>
                <c:pt idx="188">
                  <c:v>999.06560000000002</c:v>
                </c:pt>
                <c:pt idx="189">
                  <c:v>998.85580000000004</c:v>
                </c:pt>
                <c:pt idx="190">
                  <c:v>998.45150000000001</c:v>
                </c:pt>
                <c:pt idx="191">
                  <c:v>998.16359999999997</c:v>
                </c:pt>
                <c:pt idx="192">
                  <c:v>998.0856</c:v>
                </c:pt>
                <c:pt idx="193">
                  <c:v>998.10069999999996</c:v>
                </c:pt>
                <c:pt idx="194">
                  <c:v>998.15160000000003</c:v>
                </c:pt>
                <c:pt idx="195">
                  <c:v>998.27409999999998</c:v>
                </c:pt>
                <c:pt idx="196">
                  <c:v>998.32039999999995</c:v>
                </c:pt>
                <c:pt idx="197">
                  <c:v>998.08349999999996</c:v>
                </c:pt>
                <c:pt idx="198">
                  <c:v>997.57510000000002</c:v>
                </c:pt>
                <c:pt idx="199">
                  <c:v>997.43669999999997</c:v>
                </c:pt>
                <c:pt idx="200">
                  <c:v>997.52269999999999</c:v>
                </c:pt>
                <c:pt idx="201">
                  <c:v>998.07140000000004</c:v>
                </c:pt>
                <c:pt idx="202">
                  <c:v>998.62570000000005</c:v>
                </c:pt>
                <c:pt idx="203">
                  <c:v>998.947</c:v>
                </c:pt>
                <c:pt idx="204">
                  <c:v>999.29939999999999</c:v>
                </c:pt>
                <c:pt idx="205">
                  <c:v>999.57389999999998</c:v>
                </c:pt>
                <c:pt idx="206">
                  <c:v>999.63229999999999</c:v>
                </c:pt>
                <c:pt idx="207">
                  <c:v>999.52769999999998</c:v>
                </c:pt>
                <c:pt idx="208">
                  <c:v>999.20749999999998</c:v>
                </c:pt>
                <c:pt idx="209">
                  <c:v>998.5847</c:v>
                </c:pt>
                <c:pt idx="210">
                  <c:v>998.12249999999995</c:v>
                </c:pt>
                <c:pt idx="211">
                  <c:v>998.26639999999998</c:v>
                </c:pt>
                <c:pt idx="212">
                  <c:v>998.64139999999998</c:v>
                </c:pt>
                <c:pt idx="213">
                  <c:v>999.14890000000003</c:v>
                </c:pt>
                <c:pt idx="214">
                  <c:v>999.64639999999997</c:v>
                </c:pt>
                <c:pt idx="215">
                  <c:v>999.69820000000004</c:v>
                </c:pt>
                <c:pt idx="216">
                  <c:v>999.63400000000001</c:v>
                </c:pt>
                <c:pt idx="217">
                  <c:v>999.35940000000005</c:v>
                </c:pt>
                <c:pt idx="218">
                  <c:v>999.02300000000002</c:v>
                </c:pt>
                <c:pt idx="219">
                  <c:v>999.02409999999998</c:v>
                </c:pt>
                <c:pt idx="220">
                  <c:v>999.19830000000002</c:v>
                </c:pt>
                <c:pt idx="221">
                  <c:v>999.4212</c:v>
                </c:pt>
                <c:pt idx="222">
                  <c:v>999.68349999999998</c:v>
                </c:pt>
                <c:pt idx="223">
                  <c:v>999.73929999999996</c:v>
                </c:pt>
                <c:pt idx="224">
                  <c:v>999.76009999999997</c:v>
                </c:pt>
                <c:pt idx="225">
                  <c:v>999.70180000000005</c:v>
                </c:pt>
                <c:pt idx="226">
                  <c:v>999.42010000000005</c:v>
                </c:pt>
                <c:pt idx="227">
                  <c:v>999.1173</c:v>
                </c:pt>
                <c:pt idx="228">
                  <c:v>998.71820000000002</c:v>
                </c:pt>
                <c:pt idx="229">
                  <c:v>998.23099999999999</c:v>
                </c:pt>
                <c:pt idx="230">
                  <c:v>997.98739999999998</c:v>
                </c:pt>
                <c:pt idx="231">
                  <c:v>997.99459999999999</c:v>
                </c:pt>
                <c:pt idx="232">
                  <c:v>998.20039999999995</c:v>
                </c:pt>
                <c:pt idx="233">
                  <c:v>998.29899999999998</c:v>
                </c:pt>
                <c:pt idx="234">
                  <c:v>998.31230000000005</c:v>
                </c:pt>
                <c:pt idx="235">
                  <c:v>998.1884</c:v>
                </c:pt>
                <c:pt idx="236">
                  <c:v>997.90539999999999</c:v>
                </c:pt>
                <c:pt idx="237">
                  <c:v>998.09190000000001</c:v>
                </c:pt>
                <c:pt idx="238">
                  <c:v>998.45519999999999</c:v>
                </c:pt>
                <c:pt idx="239">
                  <c:v>998.75120000000004</c:v>
                </c:pt>
                <c:pt idx="240">
                  <c:v>999.024</c:v>
                </c:pt>
                <c:pt idx="241">
                  <c:v>998.99310000000003</c:v>
                </c:pt>
                <c:pt idx="242">
                  <c:v>998.90229999999997</c:v>
                </c:pt>
                <c:pt idx="243">
                  <c:v>998.68200000000002</c:v>
                </c:pt>
                <c:pt idx="244">
                  <c:v>998.46910000000003</c:v>
                </c:pt>
                <c:pt idx="245">
                  <c:v>998.29600000000005</c:v>
                </c:pt>
                <c:pt idx="246">
                  <c:v>998.11410000000001</c:v>
                </c:pt>
                <c:pt idx="247">
                  <c:v>998.15570000000002</c:v>
                </c:pt>
                <c:pt idx="248">
                  <c:v>998.57169999999996</c:v>
                </c:pt>
                <c:pt idx="249">
                  <c:v>998.8741</c:v>
                </c:pt>
                <c:pt idx="250">
                  <c:v>999.0367</c:v>
                </c:pt>
                <c:pt idx="251">
                  <c:v>998.86739999999998</c:v>
                </c:pt>
                <c:pt idx="252">
                  <c:v>998.42399999999998</c:v>
                </c:pt>
                <c:pt idx="253">
                  <c:v>998.04600000000005</c:v>
                </c:pt>
                <c:pt idx="254">
                  <c:v>997.85670000000005</c:v>
                </c:pt>
                <c:pt idx="255">
                  <c:v>997.85649999999998</c:v>
                </c:pt>
                <c:pt idx="256">
                  <c:v>998.0992</c:v>
                </c:pt>
                <c:pt idx="257">
                  <c:v>998.36469999999997</c:v>
                </c:pt>
                <c:pt idx="258">
                  <c:v>998.43669999999997</c:v>
                </c:pt>
                <c:pt idx="259">
                  <c:v>998.51570000000004</c:v>
                </c:pt>
                <c:pt idx="260">
                  <c:v>998.64250000000004</c:v>
                </c:pt>
                <c:pt idx="261">
                  <c:v>998.45249999999999</c:v>
                </c:pt>
                <c:pt idx="262">
                  <c:v>998.63800000000003</c:v>
                </c:pt>
                <c:pt idx="263">
                  <c:v>998.97529999999995</c:v>
                </c:pt>
                <c:pt idx="264">
                  <c:v>999.20820000000003</c:v>
                </c:pt>
                <c:pt idx="265">
                  <c:v>999.4067</c:v>
                </c:pt>
                <c:pt idx="266">
                  <c:v>999.5498</c:v>
                </c:pt>
                <c:pt idx="267">
                  <c:v>999.47919999999999</c:v>
                </c:pt>
                <c:pt idx="268">
                  <c:v>999.46990000000005</c:v>
                </c:pt>
                <c:pt idx="269">
                  <c:v>999.42899999999997</c:v>
                </c:pt>
                <c:pt idx="270">
                  <c:v>999.29139999999995</c:v>
                </c:pt>
                <c:pt idx="271">
                  <c:v>999.3931</c:v>
                </c:pt>
                <c:pt idx="272">
                  <c:v>999.57039999999995</c:v>
                </c:pt>
                <c:pt idx="273">
                  <c:v>999.74649999999997</c:v>
                </c:pt>
                <c:pt idx="274">
                  <c:v>999.7509</c:v>
                </c:pt>
                <c:pt idx="275">
                  <c:v>999.49459999999999</c:v>
                </c:pt>
                <c:pt idx="276">
                  <c:v>999.03579999999999</c:v>
                </c:pt>
                <c:pt idx="277">
                  <c:v>998.66139999999996</c:v>
                </c:pt>
                <c:pt idx="278">
                  <c:v>998.73400000000004</c:v>
                </c:pt>
                <c:pt idx="279">
                  <c:v>999.33510000000001</c:v>
                </c:pt>
                <c:pt idx="280">
                  <c:v>999.79430000000002</c:v>
                </c:pt>
                <c:pt idx="281">
                  <c:v>999.91489999999999</c:v>
                </c:pt>
                <c:pt idx="282">
                  <c:v>1000.042</c:v>
                </c:pt>
                <c:pt idx="283">
                  <c:v>1000.1866</c:v>
                </c:pt>
                <c:pt idx="284">
                  <c:v>1000.269</c:v>
                </c:pt>
                <c:pt idx="285">
                  <c:v>1000.2731</c:v>
                </c:pt>
                <c:pt idx="286">
                  <c:v>999.99959999999999</c:v>
                </c:pt>
                <c:pt idx="287">
                  <c:v>999.57399999999996</c:v>
                </c:pt>
                <c:pt idx="288">
                  <c:v>999.16269999999997</c:v>
                </c:pt>
                <c:pt idx="289">
                  <c:v>998.56150000000002</c:v>
                </c:pt>
                <c:pt idx="290">
                  <c:v>998.18430000000001</c:v>
                </c:pt>
                <c:pt idx="291">
                  <c:v>997.99950000000001</c:v>
                </c:pt>
                <c:pt idx="292">
                  <c:v>998.27269999999999</c:v>
                </c:pt>
                <c:pt idx="293">
                  <c:v>999.0607</c:v>
                </c:pt>
                <c:pt idx="294">
                  <c:v>999.83680000000004</c:v>
                </c:pt>
                <c:pt idx="295">
                  <c:v>1000.1866</c:v>
                </c:pt>
                <c:pt idx="296">
                  <c:v>1000.3434999999999</c:v>
                </c:pt>
                <c:pt idx="297">
                  <c:v>1000.3004</c:v>
                </c:pt>
                <c:pt idx="298">
                  <c:v>1000.2399</c:v>
                </c:pt>
                <c:pt idx="299">
                  <c:v>1000.1066</c:v>
                </c:pt>
                <c:pt idx="300">
                  <c:v>999.7998</c:v>
                </c:pt>
                <c:pt idx="301">
                  <c:v>999.69989999999996</c:v>
                </c:pt>
                <c:pt idx="302">
                  <c:v>999.82230000000004</c:v>
                </c:pt>
                <c:pt idx="303">
                  <c:v>1000.1282</c:v>
                </c:pt>
                <c:pt idx="304">
                  <c:v>1000.3467000000001</c:v>
                </c:pt>
                <c:pt idx="305">
                  <c:v>1000.5211</c:v>
                </c:pt>
                <c:pt idx="306">
                  <c:v>1000.979</c:v>
                </c:pt>
                <c:pt idx="307">
                  <c:v>1001.4553</c:v>
                </c:pt>
                <c:pt idx="308">
                  <c:v>1001.7441</c:v>
                </c:pt>
                <c:pt idx="309">
                  <c:v>1001.9743</c:v>
                </c:pt>
                <c:pt idx="310">
                  <c:v>1002.2159</c:v>
                </c:pt>
                <c:pt idx="311">
                  <c:v>1002.2431</c:v>
                </c:pt>
                <c:pt idx="312">
                  <c:v>1002.3645</c:v>
                </c:pt>
                <c:pt idx="313">
                  <c:v>1002.436</c:v>
                </c:pt>
                <c:pt idx="314">
                  <c:v>1002.2788</c:v>
                </c:pt>
                <c:pt idx="315">
                  <c:v>1002.1895</c:v>
                </c:pt>
                <c:pt idx="316">
                  <c:v>1002.2578</c:v>
                </c:pt>
                <c:pt idx="317">
                  <c:v>1002.1798</c:v>
                </c:pt>
                <c:pt idx="318">
                  <c:v>1001.6072</c:v>
                </c:pt>
                <c:pt idx="319">
                  <c:v>1000.6156999999999</c:v>
                </c:pt>
                <c:pt idx="320">
                  <c:v>999.89930000000004</c:v>
                </c:pt>
                <c:pt idx="321">
                  <c:v>999.35239999999999</c:v>
                </c:pt>
                <c:pt idx="322">
                  <c:v>999.24890000000005</c:v>
                </c:pt>
                <c:pt idx="323">
                  <c:v>999.50649999999996</c:v>
                </c:pt>
                <c:pt idx="324">
                  <c:v>999.76670000000001</c:v>
                </c:pt>
                <c:pt idx="325">
                  <c:v>1000.2578</c:v>
                </c:pt>
                <c:pt idx="326">
                  <c:v>1001.0487000000001</c:v>
                </c:pt>
                <c:pt idx="327">
                  <c:v>1001.684</c:v>
                </c:pt>
                <c:pt idx="328">
                  <c:v>1001.9317</c:v>
                </c:pt>
                <c:pt idx="329">
                  <c:v>1002.1774</c:v>
                </c:pt>
                <c:pt idx="330">
                  <c:v>1002.1867</c:v>
                </c:pt>
                <c:pt idx="331">
                  <c:v>1001.8782</c:v>
                </c:pt>
                <c:pt idx="332">
                  <c:v>1001.7702</c:v>
                </c:pt>
                <c:pt idx="333">
                  <c:v>1001.7985</c:v>
                </c:pt>
                <c:pt idx="334">
                  <c:v>1001.8705</c:v>
                </c:pt>
                <c:pt idx="335">
                  <c:v>1001.7541</c:v>
                </c:pt>
                <c:pt idx="336">
                  <c:v>1001.4978</c:v>
                </c:pt>
                <c:pt idx="337">
                  <c:v>1000.8508</c:v>
                </c:pt>
                <c:pt idx="338">
                  <c:v>1000.3027</c:v>
                </c:pt>
                <c:pt idx="339">
                  <c:v>999.96439999999996</c:v>
                </c:pt>
                <c:pt idx="340">
                  <c:v>999.74860000000001</c:v>
                </c:pt>
                <c:pt idx="341">
                  <c:v>999.90859999999998</c:v>
                </c:pt>
                <c:pt idx="342">
                  <c:v>1000.5898999999999</c:v>
                </c:pt>
                <c:pt idx="343">
                  <c:v>1001.4417999999999</c:v>
                </c:pt>
                <c:pt idx="344">
                  <c:v>1002.0091</c:v>
                </c:pt>
                <c:pt idx="345">
                  <c:v>1002.2684</c:v>
                </c:pt>
                <c:pt idx="346">
                  <c:v>1002.6136</c:v>
                </c:pt>
                <c:pt idx="347">
                  <c:v>1003.0988</c:v>
                </c:pt>
                <c:pt idx="348">
                  <c:v>1003.1</c:v>
                </c:pt>
                <c:pt idx="349">
                  <c:v>1003.0998</c:v>
                </c:pt>
                <c:pt idx="350">
                  <c:v>1003.6242</c:v>
                </c:pt>
                <c:pt idx="351">
                  <c:v>1003.8214</c:v>
                </c:pt>
                <c:pt idx="352">
                  <c:v>1003.516</c:v>
                </c:pt>
                <c:pt idx="353">
                  <c:v>1003.6029</c:v>
                </c:pt>
                <c:pt idx="354">
                  <c:v>1003.5524</c:v>
                </c:pt>
                <c:pt idx="355">
                  <c:v>1003.1694</c:v>
                </c:pt>
                <c:pt idx="356">
                  <c:v>1002.59</c:v>
                </c:pt>
                <c:pt idx="357">
                  <c:v>1002.1753</c:v>
                </c:pt>
                <c:pt idx="358">
                  <c:v>1001.8892</c:v>
                </c:pt>
                <c:pt idx="359">
                  <c:v>1001.5293</c:v>
                </c:pt>
                <c:pt idx="360">
                  <c:v>1001.2749</c:v>
                </c:pt>
                <c:pt idx="361">
                  <c:v>1001.3715</c:v>
                </c:pt>
                <c:pt idx="362">
                  <c:v>1001.3178</c:v>
                </c:pt>
                <c:pt idx="363">
                  <c:v>1001.2228</c:v>
                </c:pt>
                <c:pt idx="364">
                  <c:v>1001.3449000000001</c:v>
                </c:pt>
                <c:pt idx="365">
                  <c:v>1001.5069999999999</c:v>
                </c:pt>
                <c:pt idx="366">
                  <c:v>1001.8339</c:v>
                </c:pt>
                <c:pt idx="367">
                  <c:v>1002.1098</c:v>
                </c:pt>
                <c:pt idx="368">
                  <c:v>1002.3449000000001</c:v>
                </c:pt>
                <c:pt idx="369">
                  <c:v>1002.6588</c:v>
                </c:pt>
                <c:pt idx="370">
                  <c:v>1002.9788</c:v>
                </c:pt>
                <c:pt idx="371">
                  <c:v>1003.4957000000001</c:v>
                </c:pt>
                <c:pt idx="372">
                  <c:v>1003.996</c:v>
                </c:pt>
                <c:pt idx="373">
                  <c:v>1003.6962</c:v>
                </c:pt>
                <c:pt idx="374">
                  <c:v>1003.0753</c:v>
                </c:pt>
                <c:pt idx="375">
                  <c:v>1002.6981</c:v>
                </c:pt>
                <c:pt idx="376">
                  <c:v>1002.3792999999999</c:v>
                </c:pt>
                <c:pt idx="377">
                  <c:v>1002.332</c:v>
                </c:pt>
                <c:pt idx="378">
                  <c:v>1002.473</c:v>
                </c:pt>
                <c:pt idx="379">
                  <c:v>1002.4295</c:v>
                </c:pt>
                <c:pt idx="380">
                  <c:v>1002.0703999999999</c:v>
                </c:pt>
                <c:pt idx="381">
                  <c:v>1001.8997000000001</c:v>
                </c:pt>
                <c:pt idx="382">
                  <c:v>1001.7888</c:v>
                </c:pt>
                <c:pt idx="383">
                  <c:v>1001.2721</c:v>
                </c:pt>
                <c:pt idx="384">
                  <c:v>1000.6338</c:v>
                </c:pt>
                <c:pt idx="385">
                  <c:v>1000.6101</c:v>
                </c:pt>
                <c:pt idx="386">
                  <c:v>1000.8831</c:v>
                </c:pt>
                <c:pt idx="387">
                  <c:v>1001.0605</c:v>
                </c:pt>
                <c:pt idx="388">
                  <c:v>1001.2979</c:v>
                </c:pt>
                <c:pt idx="389">
                  <c:v>1001.8033</c:v>
                </c:pt>
                <c:pt idx="390">
                  <c:v>1002.3258</c:v>
                </c:pt>
                <c:pt idx="391">
                  <c:v>1002.7495</c:v>
                </c:pt>
                <c:pt idx="392">
                  <c:v>1003.2184999999999</c:v>
                </c:pt>
                <c:pt idx="393">
                  <c:v>1003.5296</c:v>
                </c:pt>
                <c:pt idx="394">
                  <c:v>1003.7421000000001</c:v>
                </c:pt>
                <c:pt idx="395">
                  <c:v>1003.9313</c:v>
                </c:pt>
                <c:pt idx="396">
                  <c:v>1003.9543</c:v>
                </c:pt>
                <c:pt idx="397">
                  <c:v>1003.4891</c:v>
                </c:pt>
                <c:pt idx="398">
                  <c:v>1003.3038</c:v>
                </c:pt>
                <c:pt idx="399">
                  <c:v>1003.4061</c:v>
                </c:pt>
                <c:pt idx="400">
                  <c:v>1003.1986000000001</c:v>
                </c:pt>
                <c:pt idx="401">
                  <c:v>1002.8729</c:v>
                </c:pt>
                <c:pt idx="402">
                  <c:v>1002.5904</c:v>
                </c:pt>
                <c:pt idx="403">
                  <c:v>1002.4623</c:v>
                </c:pt>
                <c:pt idx="404">
                  <c:v>1002.6119</c:v>
                </c:pt>
                <c:pt idx="405">
                  <c:v>1002.8517000000001</c:v>
                </c:pt>
                <c:pt idx="406">
                  <c:v>1002.7009</c:v>
                </c:pt>
                <c:pt idx="407">
                  <c:v>1002.4122</c:v>
                </c:pt>
                <c:pt idx="408">
                  <c:v>1002.3609</c:v>
                </c:pt>
                <c:pt idx="409">
                  <c:v>1002.7924</c:v>
                </c:pt>
                <c:pt idx="410">
                  <c:v>1003.2832</c:v>
                </c:pt>
                <c:pt idx="411">
                  <c:v>1003.2962</c:v>
                </c:pt>
                <c:pt idx="412">
                  <c:v>1003.4655</c:v>
                </c:pt>
                <c:pt idx="413">
                  <c:v>1003.5776</c:v>
                </c:pt>
                <c:pt idx="414">
                  <c:v>1003.4206</c:v>
                </c:pt>
                <c:pt idx="415">
                  <c:v>1003.5068</c:v>
                </c:pt>
                <c:pt idx="416">
                  <c:v>1003.8072</c:v>
                </c:pt>
                <c:pt idx="417">
                  <c:v>1004.0538</c:v>
                </c:pt>
                <c:pt idx="418">
                  <c:v>1004.3471</c:v>
                </c:pt>
                <c:pt idx="419">
                  <c:v>1004.561</c:v>
                </c:pt>
                <c:pt idx="420">
                  <c:v>1004.5775</c:v>
                </c:pt>
                <c:pt idx="421">
                  <c:v>1004.1932</c:v>
                </c:pt>
                <c:pt idx="422">
                  <c:v>1003.5841</c:v>
                </c:pt>
                <c:pt idx="423">
                  <c:v>1003.0643</c:v>
                </c:pt>
                <c:pt idx="424">
                  <c:v>1002.6666</c:v>
                </c:pt>
                <c:pt idx="425">
                  <c:v>1002.5183</c:v>
                </c:pt>
                <c:pt idx="426">
                  <c:v>1003.069</c:v>
                </c:pt>
                <c:pt idx="427">
                  <c:v>1003.7763</c:v>
                </c:pt>
                <c:pt idx="428">
                  <c:v>1004.2944</c:v>
                </c:pt>
                <c:pt idx="429">
                  <c:v>1004.6152</c:v>
                </c:pt>
                <c:pt idx="430">
                  <c:v>1004.6035000000001</c:v>
                </c:pt>
                <c:pt idx="431">
                  <c:v>1004.5592</c:v>
                </c:pt>
                <c:pt idx="432">
                  <c:v>1004.1976</c:v>
                </c:pt>
                <c:pt idx="433">
                  <c:v>1003.9678</c:v>
                </c:pt>
                <c:pt idx="434">
                  <c:v>1004.0357</c:v>
                </c:pt>
                <c:pt idx="435">
                  <c:v>1004.2857</c:v>
                </c:pt>
                <c:pt idx="436">
                  <c:v>1004.3724</c:v>
                </c:pt>
                <c:pt idx="437">
                  <c:v>1004.1085</c:v>
                </c:pt>
                <c:pt idx="438">
                  <c:v>1003.9601</c:v>
                </c:pt>
                <c:pt idx="439">
                  <c:v>1003.9921000000001</c:v>
                </c:pt>
                <c:pt idx="440">
                  <c:v>1003.8278</c:v>
                </c:pt>
                <c:pt idx="441">
                  <c:v>1003.7183</c:v>
                </c:pt>
                <c:pt idx="442">
                  <c:v>1003.8065</c:v>
                </c:pt>
                <c:pt idx="443">
                  <c:v>1003.6558</c:v>
                </c:pt>
                <c:pt idx="444">
                  <c:v>1003.1246</c:v>
                </c:pt>
                <c:pt idx="445">
                  <c:v>1002.6147999999999</c:v>
                </c:pt>
                <c:pt idx="446">
                  <c:v>1002.2546</c:v>
                </c:pt>
                <c:pt idx="447">
                  <c:v>1002.4578</c:v>
                </c:pt>
                <c:pt idx="448">
                  <c:v>1003.1743</c:v>
                </c:pt>
                <c:pt idx="449">
                  <c:v>1004.0722</c:v>
                </c:pt>
                <c:pt idx="450">
                  <c:v>1005.2534000000001</c:v>
                </c:pt>
                <c:pt idx="451">
                  <c:v>1005.8087</c:v>
                </c:pt>
                <c:pt idx="452">
                  <c:v>1006.1254</c:v>
                </c:pt>
                <c:pt idx="453">
                  <c:v>1006.4208</c:v>
                </c:pt>
                <c:pt idx="454">
                  <c:v>1006.2953</c:v>
                </c:pt>
                <c:pt idx="455">
                  <c:v>1006.0774</c:v>
                </c:pt>
                <c:pt idx="456">
                  <c:v>1006.3247</c:v>
                </c:pt>
                <c:pt idx="457">
                  <c:v>1006.3179</c:v>
                </c:pt>
                <c:pt idx="458">
                  <c:v>1006.3115</c:v>
                </c:pt>
                <c:pt idx="459">
                  <c:v>1006.1427</c:v>
                </c:pt>
                <c:pt idx="460">
                  <c:v>1005.7996000000001</c:v>
                </c:pt>
                <c:pt idx="461">
                  <c:v>1005.1712</c:v>
                </c:pt>
                <c:pt idx="462">
                  <c:v>1004.6217</c:v>
                </c:pt>
                <c:pt idx="463">
                  <c:v>1004.4306</c:v>
                </c:pt>
                <c:pt idx="464">
                  <c:v>1004.2956</c:v>
                </c:pt>
                <c:pt idx="465">
                  <c:v>1004.0060999999999</c:v>
                </c:pt>
                <c:pt idx="466">
                  <c:v>1003.6589</c:v>
                </c:pt>
                <c:pt idx="467">
                  <c:v>1003.5432</c:v>
                </c:pt>
                <c:pt idx="468">
                  <c:v>1003.329</c:v>
                </c:pt>
                <c:pt idx="469">
                  <c:v>1002.7693</c:v>
                </c:pt>
                <c:pt idx="470">
                  <c:v>1002.5225</c:v>
                </c:pt>
                <c:pt idx="471">
                  <c:v>1002.7703</c:v>
                </c:pt>
                <c:pt idx="472">
                  <c:v>1003.0863000000001</c:v>
                </c:pt>
                <c:pt idx="473">
                  <c:v>1003.1812</c:v>
                </c:pt>
                <c:pt idx="474">
                  <c:v>1003.269</c:v>
                </c:pt>
                <c:pt idx="475">
                  <c:v>1003.6835</c:v>
                </c:pt>
                <c:pt idx="476">
                  <c:v>1003.8009</c:v>
                </c:pt>
                <c:pt idx="477">
                  <c:v>1004.0255</c:v>
                </c:pt>
                <c:pt idx="478">
                  <c:v>1004.2694</c:v>
                </c:pt>
                <c:pt idx="479">
                  <c:v>1004.5811</c:v>
                </c:pt>
                <c:pt idx="480">
                  <c:v>1004.8076</c:v>
                </c:pt>
                <c:pt idx="481">
                  <c:v>1004.7864</c:v>
                </c:pt>
                <c:pt idx="482">
                  <c:v>1005.2794</c:v>
                </c:pt>
                <c:pt idx="483">
                  <c:v>1006.2085</c:v>
                </c:pt>
                <c:pt idx="484">
                  <c:v>1006.8484999999999</c:v>
                </c:pt>
                <c:pt idx="485">
                  <c:v>1007.2794</c:v>
                </c:pt>
                <c:pt idx="486">
                  <c:v>1007.5864</c:v>
                </c:pt>
                <c:pt idx="487">
                  <c:v>1007.0911</c:v>
                </c:pt>
                <c:pt idx="488">
                  <c:v>1005.7413</c:v>
                </c:pt>
                <c:pt idx="489">
                  <c:v>1004.4595</c:v>
                </c:pt>
                <c:pt idx="490">
                  <c:v>1003.7868</c:v>
                </c:pt>
                <c:pt idx="491">
                  <c:v>1004.7418</c:v>
                </c:pt>
                <c:pt idx="492">
                  <c:v>1006.8513</c:v>
                </c:pt>
                <c:pt idx="493">
                  <c:v>1008.8825000000001</c:v>
                </c:pt>
                <c:pt idx="494">
                  <c:v>1008.8994</c:v>
                </c:pt>
                <c:pt idx="495">
                  <c:v>1008.4365</c:v>
                </c:pt>
                <c:pt idx="496">
                  <c:v>1007.2454</c:v>
                </c:pt>
                <c:pt idx="497">
                  <c:v>1006.3348999999999</c:v>
                </c:pt>
                <c:pt idx="498">
                  <c:v>1005.3901</c:v>
                </c:pt>
                <c:pt idx="499">
                  <c:v>1004.7161</c:v>
                </c:pt>
                <c:pt idx="500">
                  <c:v>1004.5219</c:v>
                </c:pt>
                <c:pt idx="501">
                  <c:v>1004.5226</c:v>
                </c:pt>
                <c:pt idx="502">
                  <c:v>1004.1019</c:v>
                </c:pt>
                <c:pt idx="503">
                  <c:v>1003.9783</c:v>
                </c:pt>
                <c:pt idx="504">
                  <c:v>1003.9406</c:v>
                </c:pt>
                <c:pt idx="505">
                  <c:v>1003.7318</c:v>
                </c:pt>
                <c:pt idx="506">
                  <c:v>1003.7011</c:v>
                </c:pt>
                <c:pt idx="507">
                  <c:v>1003.9325</c:v>
                </c:pt>
                <c:pt idx="508">
                  <c:v>1004.3556</c:v>
                </c:pt>
                <c:pt idx="509">
                  <c:v>1004.3009</c:v>
                </c:pt>
                <c:pt idx="510">
                  <c:v>1003.9961</c:v>
                </c:pt>
                <c:pt idx="511">
                  <c:v>1003.6312</c:v>
                </c:pt>
                <c:pt idx="512">
                  <c:v>1003.4429</c:v>
                </c:pt>
                <c:pt idx="513">
                  <c:v>1003.452</c:v>
                </c:pt>
                <c:pt idx="514">
                  <c:v>1003.1777</c:v>
                </c:pt>
                <c:pt idx="515">
                  <c:v>1003.0277</c:v>
                </c:pt>
                <c:pt idx="516">
                  <c:v>1002.7827</c:v>
                </c:pt>
                <c:pt idx="517">
                  <c:v>1002.7851000000001</c:v>
                </c:pt>
                <c:pt idx="518">
                  <c:v>1002.4483</c:v>
                </c:pt>
                <c:pt idx="519">
                  <c:v>1002.0492</c:v>
                </c:pt>
                <c:pt idx="520">
                  <c:v>1001.8183</c:v>
                </c:pt>
                <c:pt idx="521">
                  <c:v>1001.6029</c:v>
                </c:pt>
                <c:pt idx="522">
                  <c:v>1001.3298</c:v>
                </c:pt>
                <c:pt idx="523">
                  <c:v>1001.2844</c:v>
                </c:pt>
                <c:pt idx="524">
                  <c:v>1001.4213999999999</c:v>
                </c:pt>
                <c:pt idx="525">
                  <c:v>1001.6149</c:v>
                </c:pt>
                <c:pt idx="526">
                  <c:v>1001.7692</c:v>
                </c:pt>
                <c:pt idx="527">
                  <c:v>1001.918</c:v>
                </c:pt>
                <c:pt idx="528">
                  <c:v>1002.476</c:v>
                </c:pt>
                <c:pt idx="529">
                  <c:v>1003.0817</c:v>
                </c:pt>
                <c:pt idx="530">
                  <c:v>1002.9423</c:v>
                </c:pt>
                <c:pt idx="531">
                  <c:v>1003.3248</c:v>
                </c:pt>
                <c:pt idx="532">
                  <c:v>1003.8842</c:v>
                </c:pt>
                <c:pt idx="533">
                  <c:v>1004.2762</c:v>
                </c:pt>
                <c:pt idx="534">
                  <c:v>1004.4035</c:v>
                </c:pt>
                <c:pt idx="535">
                  <c:v>1004.4136999999999</c:v>
                </c:pt>
                <c:pt idx="536">
                  <c:v>1004.1322</c:v>
                </c:pt>
                <c:pt idx="537">
                  <c:v>1003.8444</c:v>
                </c:pt>
                <c:pt idx="538">
                  <c:v>1003.437</c:v>
                </c:pt>
                <c:pt idx="539">
                  <c:v>1003.2402</c:v>
                </c:pt>
                <c:pt idx="540">
                  <c:v>1003.3429</c:v>
                </c:pt>
                <c:pt idx="541">
                  <c:v>1003.114</c:v>
                </c:pt>
                <c:pt idx="542">
                  <c:v>1003.1564</c:v>
                </c:pt>
                <c:pt idx="543">
                  <c:v>1003.2501</c:v>
                </c:pt>
                <c:pt idx="544">
                  <c:v>1002.9848</c:v>
                </c:pt>
                <c:pt idx="545">
                  <c:v>1002.8154</c:v>
                </c:pt>
                <c:pt idx="546">
                  <c:v>1002.3122</c:v>
                </c:pt>
                <c:pt idx="547">
                  <c:v>1002.0078</c:v>
                </c:pt>
                <c:pt idx="548">
                  <c:v>1002.0242</c:v>
                </c:pt>
                <c:pt idx="549">
                  <c:v>1001.8941</c:v>
                </c:pt>
                <c:pt idx="550">
                  <c:v>1001.3739</c:v>
                </c:pt>
                <c:pt idx="551">
                  <c:v>1000.8908</c:v>
                </c:pt>
                <c:pt idx="552">
                  <c:v>1000.7184</c:v>
                </c:pt>
                <c:pt idx="553">
                  <c:v>1000.9161</c:v>
                </c:pt>
                <c:pt idx="554">
                  <c:v>1001.328</c:v>
                </c:pt>
                <c:pt idx="555">
                  <c:v>1001.8445</c:v>
                </c:pt>
                <c:pt idx="556">
                  <c:v>1002.7836</c:v>
                </c:pt>
                <c:pt idx="557">
                  <c:v>1003.2821</c:v>
                </c:pt>
                <c:pt idx="558">
                  <c:v>1003.418</c:v>
                </c:pt>
                <c:pt idx="559">
                  <c:v>1003.1854</c:v>
                </c:pt>
                <c:pt idx="560">
                  <c:v>1003.3031</c:v>
                </c:pt>
                <c:pt idx="561">
                  <c:v>1003.4733</c:v>
                </c:pt>
                <c:pt idx="562">
                  <c:v>1003.4182</c:v>
                </c:pt>
                <c:pt idx="563">
                  <c:v>1003.5343</c:v>
                </c:pt>
                <c:pt idx="564">
                  <c:v>1003.5055</c:v>
                </c:pt>
                <c:pt idx="565">
                  <c:v>1003.6011</c:v>
                </c:pt>
                <c:pt idx="566">
                  <c:v>1003.4061</c:v>
                </c:pt>
                <c:pt idx="567">
                  <c:v>1002.867</c:v>
                </c:pt>
                <c:pt idx="568">
                  <c:v>1002.501</c:v>
                </c:pt>
                <c:pt idx="569">
                  <c:v>1002.3859</c:v>
                </c:pt>
                <c:pt idx="570">
                  <c:v>1002.3306</c:v>
                </c:pt>
                <c:pt idx="571">
                  <c:v>1002.3929000000001</c:v>
                </c:pt>
                <c:pt idx="572">
                  <c:v>1002.4499</c:v>
                </c:pt>
                <c:pt idx="573">
                  <c:v>1002.6901</c:v>
                </c:pt>
                <c:pt idx="574">
                  <c:v>1002.1282</c:v>
                </c:pt>
                <c:pt idx="575">
                  <c:v>1000.9672</c:v>
                </c:pt>
                <c:pt idx="576">
                  <c:v>1000.6742</c:v>
                </c:pt>
                <c:pt idx="577">
                  <c:v>1000.8224</c:v>
                </c:pt>
                <c:pt idx="578">
                  <c:v>1001.1531</c:v>
                </c:pt>
                <c:pt idx="579">
                  <c:v>1001.2597</c:v>
                </c:pt>
                <c:pt idx="580">
                  <c:v>1001.5101</c:v>
                </c:pt>
                <c:pt idx="581">
                  <c:v>1001.8643</c:v>
                </c:pt>
                <c:pt idx="582">
                  <c:v>1002.3392</c:v>
                </c:pt>
                <c:pt idx="583">
                  <c:v>1002.4026</c:v>
                </c:pt>
                <c:pt idx="584">
                  <c:v>1002.5902</c:v>
                </c:pt>
                <c:pt idx="585">
                  <c:v>1002.7313</c:v>
                </c:pt>
                <c:pt idx="586">
                  <c:v>1002.6019</c:v>
                </c:pt>
                <c:pt idx="587">
                  <c:v>1003.2175</c:v>
                </c:pt>
                <c:pt idx="588">
                  <c:v>1003.3407999999999</c:v>
                </c:pt>
                <c:pt idx="589">
                  <c:v>1003.33</c:v>
                </c:pt>
                <c:pt idx="590">
                  <c:v>1003.3291</c:v>
                </c:pt>
                <c:pt idx="591">
                  <c:v>1003.0675</c:v>
                </c:pt>
                <c:pt idx="592">
                  <c:v>1002.788</c:v>
                </c:pt>
                <c:pt idx="593">
                  <c:v>1002.052</c:v>
                </c:pt>
                <c:pt idx="594">
                  <c:v>1001.4508</c:v>
                </c:pt>
                <c:pt idx="595">
                  <c:v>1001.1241</c:v>
                </c:pt>
                <c:pt idx="596">
                  <c:v>1001.0993999999999</c:v>
                </c:pt>
                <c:pt idx="597">
                  <c:v>1001.3205</c:v>
                </c:pt>
                <c:pt idx="598">
                  <c:v>1001.8412</c:v>
                </c:pt>
                <c:pt idx="599">
                  <c:v>1001.8587</c:v>
                </c:pt>
                <c:pt idx="600">
                  <c:v>1002.0199</c:v>
                </c:pt>
                <c:pt idx="601">
                  <c:v>1002.3981</c:v>
                </c:pt>
                <c:pt idx="602">
                  <c:v>1002.7452</c:v>
                </c:pt>
                <c:pt idx="603">
                  <c:v>1002.7899</c:v>
                </c:pt>
                <c:pt idx="604">
                  <c:v>1002.5922</c:v>
                </c:pt>
                <c:pt idx="605">
                  <c:v>1002.1726</c:v>
                </c:pt>
                <c:pt idx="606">
                  <c:v>1002.0694</c:v>
                </c:pt>
                <c:pt idx="607">
                  <c:v>1002.2803</c:v>
                </c:pt>
                <c:pt idx="608">
                  <c:v>1002.5249</c:v>
                </c:pt>
                <c:pt idx="609">
                  <c:v>1002.8765</c:v>
                </c:pt>
                <c:pt idx="610">
                  <c:v>1002.7213</c:v>
                </c:pt>
                <c:pt idx="611">
                  <c:v>1002.3532</c:v>
                </c:pt>
                <c:pt idx="612">
                  <c:v>1002.0119999999999</c:v>
                </c:pt>
                <c:pt idx="613">
                  <c:v>1001.6701</c:v>
                </c:pt>
                <c:pt idx="614">
                  <c:v>1001.2173</c:v>
                </c:pt>
                <c:pt idx="615">
                  <c:v>1001.3526000000001</c:v>
                </c:pt>
                <c:pt idx="616">
                  <c:v>1001.3390000000001</c:v>
                </c:pt>
                <c:pt idx="617">
                  <c:v>1001.1532999999999</c:v>
                </c:pt>
                <c:pt idx="618">
                  <c:v>1001.5502</c:v>
                </c:pt>
                <c:pt idx="619">
                  <c:v>1001.7557</c:v>
                </c:pt>
                <c:pt idx="620">
                  <c:v>1001.4741</c:v>
                </c:pt>
                <c:pt idx="621">
                  <c:v>1001.1546</c:v>
                </c:pt>
                <c:pt idx="622">
                  <c:v>1000.4058</c:v>
                </c:pt>
                <c:pt idx="623">
                  <c:v>999.59950000000003</c:v>
                </c:pt>
                <c:pt idx="624">
                  <c:v>999.22820000000002</c:v>
                </c:pt>
                <c:pt idx="625">
                  <c:v>999.41660000000002</c:v>
                </c:pt>
                <c:pt idx="626">
                  <c:v>999.82749999999999</c:v>
                </c:pt>
                <c:pt idx="627">
                  <c:v>1000.6790999999999</c:v>
                </c:pt>
                <c:pt idx="628">
                  <c:v>1001.5855</c:v>
                </c:pt>
                <c:pt idx="629">
                  <c:v>1002.2318</c:v>
                </c:pt>
                <c:pt idx="630">
                  <c:v>1002.4696</c:v>
                </c:pt>
                <c:pt idx="631">
                  <c:v>1002.8167</c:v>
                </c:pt>
                <c:pt idx="632">
                  <c:v>1003.0846</c:v>
                </c:pt>
                <c:pt idx="633">
                  <c:v>1002.7625</c:v>
                </c:pt>
                <c:pt idx="634">
                  <c:v>1002.3065</c:v>
                </c:pt>
                <c:pt idx="635">
                  <c:v>1002.4417999999999</c:v>
                </c:pt>
                <c:pt idx="636">
                  <c:v>1002.8131</c:v>
                </c:pt>
                <c:pt idx="637">
                  <c:v>1002.8233</c:v>
                </c:pt>
                <c:pt idx="638">
                  <c:v>1002.6577</c:v>
                </c:pt>
                <c:pt idx="639">
                  <c:v>1002.2494</c:v>
                </c:pt>
                <c:pt idx="640">
                  <c:v>1001.7614</c:v>
                </c:pt>
                <c:pt idx="641">
                  <c:v>1001.3056</c:v>
                </c:pt>
                <c:pt idx="642">
                  <c:v>1001.0714</c:v>
                </c:pt>
                <c:pt idx="643">
                  <c:v>1000.6612</c:v>
                </c:pt>
                <c:pt idx="644">
                  <c:v>1000.9383</c:v>
                </c:pt>
                <c:pt idx="645">
                  <c:v>1001.3242</c:v>
                </c:pt>
                <c:pt idx="646">
                  <c:v>1001.626</c:v>
                </c:pt>
                <c:pt idx="647">
                  <c:v>1001.4039</c:v>
                </c:pt>
                <c:pt idx="648">
                  <c:v>1001.2218</c:v>
                </c:pt>
                <c:pt idx="649">
                  <c:v>1001.0582000000001</c:v>
                </c:pt>
                <c:pt idx="650">
                  <c:v>1000.6519</c:v>
                </c:pt>
                <c:pt idx="651">
                  <c:v>1000.1454</c:v>
                </c:pt>
                <c:pt idx="652">
                  <c:v>1000.1326</c:v>
                </c:pt>
                <c:pt idx="653">
                  <c:v>1000.8887999999999</c:v>
                </c:pt>
                <c:pt idx="654">
                  <c:v>1001.5722</c:v>
                </c:pt>
                <c:pt idx="655">
                  <c:v>1002.0868</c:v>
                </c:pt>
                <c:pt idx="656">
                  <c:v>1002.1862</c:v>
                </c:pt>
                <c:pt idx="657">
                  <c:v>1002.4825</c:v>
                </c:pt>
                <c:pt idx="658">
                  <c:v>1003.053</c:v>
                </c:pt>
                <c:pt idx="659">
                  <c:v>1003.3551</c:v>
                </c:pt>
                <c:pt idx="660">
                  <c:v>1003.4575</c:v>
                </c:pt>
                <c:pt idx="661">
                  <c:v>1003.6409</c:v>
                </c:pt>
                <c:pt idx="662">
                  <c:v>1003.5807</c:v>
                </c:pt>
                <c:pt idx="663">
                  <c:v>1003.3826</c:v>
                </c:pt>
                <c:pt idx="664">
                  <c:v>1003.2047</c:v>
                </c:pt>
                <c:pt idx="665">
                  <c:v>1002.7446</c:v>
                </c:pt>
                <c:pt idx="666">
                  <c:v>1002.5307</c:v>
                </c:pt>
                <c:pt idx="667">
                  <c:v>1002.6609</c:v>
                </c:pt>
                <c:pt idx="668">
                  <c:v>1002.7882</c:v>
                </c:pt>
                <c:pt idx="669">
                  <c:v>1002.8668</c:v>
                </c:pt>
                <c:pt idx="670">
                  <c:v>1002.7234999999999</c:v>
                </c:pt>
                <c:pt idx="671">
                  <c:v>1002.337</c:v>
                </c:pt>
                <c:pt idx="672">
                  <c:v>1002.1346</c:v>
                </c:pt>
                <c:pt idx="673">
                  <c:v>1001.7812</c:v>
                </c:pt>
                <c:pt idx="674">
                  <c:v>1001.1292</c:v>
                </c:pt>
                <c:pt idx="675">
                  <c:v>1000.8383</c:v>
                </c:pt>
                <c:pt idx="676">
                  <c:v>1000.8182</c:v>
                </c:pt>
                <c:pt idx="677">
                  <c:v>1001.0098</c:v>
                </c:pt>
                <c:pt idx="678">
                  <c:v>1001.3742</c:v>
                </c:pt>
                <c:pt idx="679">
                  <c:v>1001.4272999999999</c:v>
                </c:pt>
                <c:pt idx="680">
                  <c:v>1001.3025</c:v>
                </c:pt>
                <c:pt idx="681">
                  <c:v>1000.7965</c:v>
                </c:pt>
                <c:pt idx="682">
                  <c:v>1000.2726</c:v>
                </c:pt>
                <c:pt idx="683">
                  <c:v>999.99779999999998</c:v>
                </c:pt>
                <c:pt idx="684">
                  <c:v>999.85149999999999</c:v>
                </c:pt>
                <c:pt idx="685">
                  <c:v>999.90189999999996</c:v>
                </c:pt>
                <c:pt idx="686">
                  <c:v>999.92020000000002</c:v>
                </c:pt>
                <c:pt idx="687">
                  <c:v>999.84320000000002</c:v>
                </c:pt>
                <c:pt idx="688">
                  <c:v>1000.2859999999999</c:v>
                </c:pt>
                <c:pt idx="689">
                  <c:v>1000.8025</c:v>
                </c:pt>
                <c:pt idx="690">
                  <c:v>1001.0391</c:v>
                </c:pt>
                <c:pt idx="691">
                  <c:v>1001.3881</c:v>
                </c:pt>
                <c:pt idx="692">
                  <c:v>1001.6701</c:v>
                </c:pt>
                <c:pt idx="693">
                  <c:v>1001.7911</c:v>
                </c:pt>
                <c:pt idx="694">
                  <c:v>1001.9584</c:v>
                </c:pt>
                <c:pt idx="695">
                  <c:v>1002.0262</c:v>
                </c:pt>
                <c:pt idx="696">
                  <c:v>1002.1649</c:v>
                </c:pt>
                <c:pt idx="697">
                  <c:v>1002.5639</c:v>
                </c:pt>
                <c:pt idx="698">
                  <c:v>1002.9483</c:v>
                </c:pt>
                <c:pt idx="699">
                  <c:v>1002.8696</c:v>
                </c:pt>
                <c:pt idx="700">
                  <c:v>1002.6515000000001</c:v>
                </c:pt>
                <c:pt idx="701">
                  <c:v>1002.5913</c:v>
                </c:pt>
                <c:pt idx="702">
                  <c:v>1002.3966</c:v>
                </c:pt>
                <c:pt idx="703">
                  <c:v>1002.0498</c:v>
                </c:pt>
                <c:pt idx="704">
                  <c:v>1001.6735</c:v>
                </c:pt>
                <c:pt idx="705">
                  <c:v>1001.6993</c:v>
                </c:pt>
                <c:pt idx="706">
                  <c:v>1001.5218</c:v>
                </c:pt>
                <c:pt idx="707">
                  <c:v>1001.5469000000001</c:v>
                </c:pt>
                <c:pt idx="708">
                  <c:v>1001.6953999999999</c:v>
                </c:pt>
                <c:pt idx="709">
                  <c:v>1001.6715</c:v>
                </c:pt>
                <c:pt idx="710">
                  <c:v>1001.5830999999999</c:v>
                </c:pt>
                <c:pt idx="711">
                  <c:v>1001.4722</c:v>
                </c:pt>
                <c:pt idx="712">
                  <c:v>1001.2043</c:v>
                </c:pt>
                <c:pt idx="713">
                  <c:v>1000.4238</c:v>
                </c:pt>
                <c:pt idx="714">
                  <c:v>1001.2241</c:v>
                </c:pt>
                <c:pt idx="715">
                  <c:v>1004.5705</c:v>
                </c:pt>
                <c:pt idx="716">
                  <c:v>1006.8795</c:v>
                </c:pt>
                <c:pt idx="717">
                  <c:v>1008.6727</c:v>
                </c:pt>
                <c:pt idx="718">
                  <c:v>1009.3647999999999</c:v>
                </c:pt>
                <c:pt idx="719">
                  <c:v>1009.2602000000001</c:v>
                </c:pt>
                <c:pt idx="720">
                  <c:v>1007.9666999999999</c:v>
                </c:pt>
                <c:pt idx="721">
                  <c:v>1006.8632</c:v>
                </c:pt>
                <c:pt idx="722">
                  <c:v>1005.9994</c:v>
                </c:pt>
                <c:pt idx="723">
                  <c:v>1005.005</c:v>
                </c:pt>
                <c:pt idx="724">
                  <c:v>1004.3327</c:v>
                </c:pt>
                <c:pt idx="725">
                  <c:v>1003.8076</c:v>
                </c:pt>
                <c:pt idx="726">
                  <c:v>1003.5195</c:v>
                </c:pt>
                <c:pt idx="727">
                  <c:v>1003.5252</c:v>
                </c:pt>
                <c:pt idx="728">
                  <c:v>1003.4326</c:v>
                </c:pt>
                <c:pt idx="729">
                  <c:v>1002.9816</c:v>
                </c:pt>
                <c:pt idx="730">
                  <c:v>1002.7569999999999</c:v>
                </c:pt>
                <c:pt idx="731">
                  <c:v>1002.562</c:v>
                </c:pt>
                <c:pt idx="732">
                  <c:v>1001.8215</c:v>
                </c:pt>
                <c:pt idx="733">
                  <c:v>1000.9263</c:v>
                </c:pt>
                <c:pt idx="734">
                  <c:v>1000.1658</c:v>
                </c:pt>
                <c:pt idx="735">
                  <c:v>999.75220000000002</c:v>
                </c:pt>
                <c:pt idx="736">
                  <c:v>999.60730000000001</c:v>
                </c:pt>
                <c:pt idx="737">
                  <c:v>1000.3518</c:v>
                </c:pt>
                <c:pt idx="738">
                  <c:v>1002.4624</c:v>
                </c:pt>
                <c:pt idx="739">
                  <c:v>1004.6765</c:v>
                </c:pt>
                <c:pt idx="740">
                  <c:v>1007.0217</c:v>
                </c:pt>
                <c:pt idx="741">
                  <c:v>1009.0434</c:v>
                </c:pt>
                <c:pt idx="742">
                  <c:v>1010.1044000000001</c:v>
                </c:pt>
                <c:pt idx="743">
                  <c:v>1010.8861000000001</c:v>
                </c:pt>
                <c:pt idx="744">
                  <c:v>1010.3384</c:v>
                </c:pt>
                <c:pt idx="745">
                  <c:v>1008.6673</c:v>
                </c:pt>
                <c:pt idx="746">
                  <c:v>1007.1278</c:v>
                </c:pt>
                <c:pt idx="747">
                  <c:v>1006.1568</c:v>
                </c:pt>
                <c:pt idx="748">
                  <c:v>1005.3835</c:v>
                </c:pt>
                <c:pt idx="749">
                  <c:v>1004.7292</c:v>
                </c:pt>
                <c:pt idx="750">
                  <c:v>1004.2308</c:v>
                </c:pt>
                <c:pt idx="751">
                  <c:v>1003.6888</c:v>
                </c:pt>
                <c:pt idx="752">
                  <c:v>1002.9061</c:v>
                </c:pt>
                <c:pt idx="753">
                  <c:v>1001.9755</c:v>
                </c:pt>
                <c:pt idx="754">
                  <c:v>1001.0651</c:v>
                </c:pt>
                <c:pt idx="755">
                  <c:v>1000.3594000000001</c:v>
                </c:pt>
                <c:pt idx="756">
                  <c:v>1000.1185</c:v>
                </c:pt>
                <c:pt idx="757">
                  <c:v>1000.0914</c:v>
                </c:pt>
                <c:pt idx="758">
                  <c:v>999.91070000000002</c:v>
                </c:pt>
                <c:pt idx="759">
                  <c:v>999.58019999999999</c:v>
                </c:pt>
                <c:pt idx="760">
                  <c:v>999.44529999999997</c:v>
                </c:pt>
                <c:pt idx="761">
                  <c:v>999.39639999999997</c:v>
                </c:pt>
                <c:pt idx="762">
                  <c:v>999.16830000000004</c:v>
                </c:pt>
                <c:pt idx="763">
                  <c:v>998.82759999999996</c:v>
                </c:pt>
                <c:pt idx="764">
                  <c:v>999.11869999999999</c:v>
                </c:pt>
                <c:pt idx="765">
                  <c:v>999.85619999999994</c:v>
                </c:pt>
                <c:pt idx="766">
                  <c:v>1000.472</c:v>
                </c:pt>
                <c:pt idx="767">
                  <c:v>1000.9171</c:v>
                </c:pt>
                <c:pt idx="768">
                  <c:v>999.82839999999999</c:v>
                </c:pt>
                <c:pt idx="769">
                  <c:v>999.31700000000001</c:v>
                </c:pt>
                <c:pt idx="770">
                  <c:v>1001.694</c:v>
                </c:pt>
                <c:pt idx="771">
                  <c:v>1004.1319999999999</c:v>
                </c:pt>
                <c:pt idx="772">
                  <c:v>1006.1708</c:v>
                </c:pt>
                <c:pt idx="773">
                  <c:v>1007.8339999999999</c:v>
                </c:pt>
                <c:pt idx="774">
                  <c:v>1008.7192</c:v>
                </c:pt>
                <c:pt idx="775">
                  <c:v>1007.7796</c:v>
                </c:pt>
                <c:pt idx="776">
                  <c:v>1006.1098</c:v>
                </c:pt>
                <c:pt idx="777">
                  <c:v>1004.8482</c:v>
                </c:pt>
                <c:pt idx="778">
                  <c:v>1004.1029</c:v>
                </c:pt>
                <c:pt idx="779">
                  <c:v>1003.6431</c:v>
                </c:pt>
                <c:pt idx="780">
                  <c:v>1003.0879</c:v>
                </c:pt>
                <c:pt idx="781">
                  <c:v>1002.8138</c:v>
                </c:pt>
                <c:pt idx="782">
                  <c:v>1002.7383</c:v>
                </c:pt>
                <c:pt idx="783">
                  <c:v>1002.6437</c:v>
                </c:pt>
                <c:pt idx="784">
                  <c:v>1002.4711</c:v>
                </c:pt>
                <c:pt idx="785">
                  <c:v>1002.4062</c:v>
                </c:pt>
                <c:pt idx="786">
                  <c:v>1001.4943</c:v>
                </c:pt>
                <c:pt idx="787">
                  <c:v>1000.8839</c:v>
                </c:pt>
                <c:pt idx="788">
                  <c:v>1000.7368</c:v>
                </c:pt>
                <c:pt idx="789">
                  <c:v>1000.5426</c:v>
                </c:pt>
                <c:pt idx="790">
                  <c:v>1000.1376</c:v>
                </c:pt>
                <c:pt idx="791">
                  <c:v>999.87289999999996</c:v>
                </c:pt>
                <c:pt idx="792">
                  <c:v>999.97860000000003</c:v>
                </c:pt>
                <c:pt idx="793">
                  <c:v>1000.2643</c:v>
                </c:pt>
                <c:pt idx="794">
                  <c:v>1000.1416</c:v>
                </c:pt>
                <c:pt idx="795">
                  <c:v>1000.3164</c:v>
                </c:pt>
                <c:pt idx="796">
                  <c:v>1000.7272</c:v>
                </c:pt>
                <c:pt idx="797">
                  <c:v>1001.1774</c:v>
                </c:pt>
                <c:pt idx="798">
                  <c:v>1001.6396999999999</c:v>
                </c:pt>
                <c:pt idx="799">
                  <c:v>1001.4843</c:v>
                </c:pt>
                <c:pt idx="800">
                  <c:v>1001.1584</c:v>
                </c:pt>
                <c:pt idx="801">
                  <c:v>1000.6989</c:v>
                </c:pt>
                <c:pt idx="802">
                  <c:v>1000.1348</c:v>
                </c:pt>
                <c:pt idx="803">
                  <c:v>999.59550000000002</c:v>
                </c:pt>
                <c:pt idx="804">
                  <c:v>999.03489999999999</c:v>
                </c:pt>
                <c:pt idx="805">
                  <c:v>999.00699999999995</c:v>
                </c:pt>
                <c:pt idx="806">
                  <c:v>999.33150000000001</c:v>
                </c:pt>
                <c:pt idx="807">
                  <c:v>999.38229999999999</c:v>
                </c:pt>
                <c:pt idx="808">
                  <c:v>999.62270000000001</c:v>
                </c:pt>
                <c:pt idx="809">
                  <c:v>1000.0837</c:v>
                </c:pt>
                <c:pt idx="810">
                  <c:v>999.95330000000001</c:v>
                </c:pt>
                <c:pt idx="811">
                  <c:v>999.18230000000005</c:v>
                </c:pt>
                <c:pt idx="812">
                  <c:v>998.64509999999996</c:v>
                </c:pt>
                <c:pt idx="813">
                  <c:v>998.35900000000004</c:v>
                </c:pt>
                <c:pt idx="814">
                  <c:v>998.21299999999997</c:v>
                </c:pt>
                <c:pt idx="815">
                  <c:v>998.31010000000003</c:v>
                </c:pt>
                <c:pt idx="816">
                  <c:v>998.71199999999999</c:v>
                </c:pt>
                <c:pt idx="817">
                  <c:v>999.18280000000004</c:v>
                </c:pt>
                <c:pt idx="818">
                  <c:v>999.3818</c:v>
                </c:pt>
                <c:pt idx="819">
                  <c:v>999.74019999999996</c:v>
                </c:pt>
                <c:pt idx="820">
                  <c:v>1000.2456</c:v>
                </c:pt>
                <c:pt idx="821">
                  <c:v>1000.6786</c:v>
                </c:pt>
                <c:pt idx="822">
                  <c:v>1000.6453</c:v>
                </c:pt>
                <c:pt idx="823">
                  <c:v>1000.8003</c:v>
                </c:pt>
                <c:pt idx="824">
                  <c:v>1001.0938</c:v>
                </c:pt>
                <c:pt idx="825">
                  <c:v>1000.9704</c:v>
                </c:pt>
                <c:pt idx="826">
                  <c:v>1000.9995</c:v>
                </c:pt>
                <c:pt idx="827">
                  <c:v>1001.1335</c:v>
                </c:pt>
                <c:pt idx="828">
                  <c:v>1001.0258</c:v>
                </c:pt>
                <c:pt idx="829">
                  <c:v>1000.5658</c:v>
                </c:pt>
                <c:pt idx="830">
                  <c:v>1000.4075</c:v>
                </c:pt>
                <c:pt idx="831">
                  <c:v>1000.2101</c:v>
                </c:pt>
                <c:pt idx="832">
                  <c:v>1000.3985</c:v>
                </c:pt>
                <c:pt idx="833">
                  <c:v>1000.2157999999999</c:v>
                </c:pt>
                <c:pt idx="834">
                  <c:v>1000.0213</c:v>
                </c:pt>
                <c:pt idx="835">
                  <c:v>999.33050000000003</c:v>
                </c:pt>
                <c:pt idx="836">
                  <c:v>998.99509999999998</c:v>
                </c:pt>
                <c:pt idx="837">
                  <c:v>999.17529999999999</c:v>
                </c:pt>
                <c:pt idx="838">
                  <c:v>999.52679999999998</c:v>
                </c:pt>
                <c:pt idx="839">
                  <c:v>999.64269999999999</c:v>
                </c:pt>
                <c:pt idx="840">
                  <c:v>999.69780000000003</c:v>
                </c:pt>
                <c:pt idx="841">
                  <c:v>999.69780000000003</c:v>
                </c:pt>
                <c:pt idx="842">
                  <c:v>999.39239999999995</c:v>
                </c:pt>
                <c:pt idx="843">
                  <c:v>999</c:v>
                </c:pt>
                <c:pt idx="844">
                  <c:v>998.43399999999997</c:v>
                </c:pt>
                <c:pt idx="845">
                  <c:v>997.89030000000002</c:v>
                </c:pt>
                <c:pt idx="846">
                  <c:v>997.91570000000002</c:v>
                </c:pt>
                <c:pt idx="847">
                  <c:v>998.36270000000002</c:v>
                </c:pt>
                <c:pt idx="848">
                  <c:v>998.75450000000001</c:v>
                </c:pt>
                <c:pt idx="849">
                  <c:v>999.06650000000002</c:v>
                </c:pt>
                <c:pt idx="850">
                  <c:v>999.7482</c:v>
                </c:pt>
                <c:pt idx="851">
                  <c:v>1000.27</c:v>
                </c:pt>
                <c:pt idx="852">
                  <c:v>1001.0007000000001</c:v>
                </c:pt>
                <c:pt idx="853">
                  <c:v>1001.449</c:v>
                </c:pt>
                <c:pt idx="854">
                  <c:v>1001.4641</c:v>
                </c:pt>
                <c:pt idx="855">
                  <c:v>1001.7749</c:v>
                </c:pt>
                <c:pt idx="856">
                  <c:v>1002.1439</c:v>
                </c:pt>
                <c:pt idx="857">
                  <c:v>1001.9794000000001</c:v>
                </c:pt>
                <c:pt idx="858">
                  <c:v>1001.8985</c:v>
                </c:pt>
                <c:pt idx="859">
                  <c:v>1001.9032999999999</c:v>
                </c:pt>
                <c:pt idx="860">
                  <c:v>1001.4797</c:v>
                </c:pt>
                <c:pt idx="861">
                  <c:v>1001.2191</c:v>
                </c:pt>
                <c:pt idx="862">
                  <c:v>1001.104</c:v>
                </c:pt>
                <c:pt idx="863">
                  <c:v>1000.9784</c:v>
                </c:pt>
                <c:pt idx="864">
                  <c:v>1001.1395</c:v>
                </c:pt>
                <c:pt idx="865">
                  <c:v>1001.1933</c:v>
                </c:pt>
                <c:pt idx="866">
                  <c:v>1000.7362000000001</c:v>
                </c:pt>
                <c:pt idx="867">
                  <c:v>1000.1801</c:v>
                </c:pt>
                <c:pt idx="868">
                  <c:v>999.8229</c:v>
                </c:pt>
                <c:pt idx="869">
                  <c:v>999.61379999999997</c:v>
                </c:pt>
                <c:pt idx="870">
                  <c:v>999.36479999999995</c:v>
                </c:pt>
                <c:pt idx="871">
                  <c:v>999.65819999999997</c:v>
                </c:pt>
                <c:pt idx="872">
                  <c:v>1000.1215</c:v>
                </c:pt>
                <c:pt idx="873">
                  <c:v>1000.3692</c:v>
                </c:pt>
                <c:pt idx="874">
                  <c:v>1000.5132</c:v>
                </c:pt>
                <c:pt idx="875">
                  <c:v>1000.3213</c:v>
                </c:pt>
                <c:pt idx="876">
                  <c:v>999.21630000000005</c:v>
                </c:pt>
                <c:pt idx="877">
                  <c:v>998.74480000000005</c:v>
                </c:pt>
                <c:pt idx="878">
                  <c:v>998.82460000000003</c:v>
                </c:pt>
                <c:pt idx="879">
                  <c:v>999.07929999999999</c:v>
                </c:pt>
                <c:pt idx="880">
                  <c:v>999.63019999999995</c:v>
                </c:pt>
                <c:pt idx="881">
                  <c:v>1000.0912</c:v>
                </c:pt>
                <c:pt idx="882">
                  <c:v>1000.3636</c:v>
                </c:pt>
                <c:pt idx="883">
                  <c:v>1001.2534000000001</c:v>
                </c:pt>
                <c:pt idx="884">
                  <c:v>1001.7066</c:v>
                </c:pt>
                <c:pt idx="885">
                  <c:v>1001.9113</c:v>
                </c:pt>
                <c:pt idx="886">
                  <c:v>1001.7856</c:v>
                </c:pt>
                <c:pt idx="887">
                  <c:v>1001.9719</c:v>
                </c:pt>
                <c:pt idx="888">
                  <c:v>1002.2324</c:v>
                </c:pt>
                <c:pt idx="889">
                  <c:v>1002.2252999999999</c:v>
                </c:pt>
                <c:pt idx="890">
                  <c:v>1002.3148</c:v>
                </c:pt>
                <c:pt idx="891">
                  <c:v>1002.0724</c:v>
                </c:pt>
                <c:pt idx="892">
                  <c:v>1001.6420000000001</c:v>
                </c:pt>
                <c:pt idx="893">
                  <c:v>1001.5947</c:v>
                </c:pt>
                <c:pt idx="894">
                  <c:v>1001.6901</c:v>
                </c:pt>
                <c:pt idx="895">
                  <c:v>1001.494</c:v>
                </c:pt>
                <c:pt idx="896">
                  <c:v>1001.0571</c:v>
                </c:pt>
                <c:pt idx="897">
                  <c:v>1001.1574000000001</c:v>
                </c:pt>
                <c:pt idx="898">
                  <c:v>1001.3785</c:v>
                </c:pt>
                <c:pt idx="899">
                  <c:v>1001.2122000000001</c:v>
                </c:pt>
                <c:pt idx="900">
                  <c:v>1000.9017</c:v>
                </c:pt>
                <c:pt idx="901">
                  <c:v>1000.9459000000001</c:v>
                </c:pt>
                <c:pt idx="902">
                  <c:v>1001.0368999999999</c:v>
                </c:pt>
                <c:pt idx="903">
                  <c:v>1000.9607999999999</c:v>
                </c:pt>
                <c:pt idx="904">
                  <c:v>1000.8006</c:v>
                </c:pt>
                <c:pt idx="905">
                  <c:v>1000.8671000000001</c:v>
                </c:pt>
                <c:pt idx="906">
                  <c:v>1001.2287</c:v>
                </c:pt>
                <c:pt idx="907">
                  <c:v>1001.4964</c:v>
                </c:pt>
                <c:pt idx="908">
                  <c:v>1001.2368</c:v>
                </c:pt>
                <c:pt idx="909">
                  <c:v>1000.7212</c:v>
                </c:pt>
                <c:pt idx="910">
                  <c:v>1000.0249</c:v>
                </c:pt>
                <c:pt idx="911">
                  <c:v>999.38329999999996</c:v>
                </c:pt>
                <c:pt idx="912">
                  <c:v>999.23820000000001</c:v>
                </c:pt>
                <c:pt idx="913">
                  <c:v>999.25300000000004</c:v>
                </c:pt>
                <c:pt idx="914">
                  <c:v>999.45</c:v>
                </c:pt>
                <c:pt idx="915">
                  <c:v>999.62909999999999</c:v>
                </c:pt>
                <c:pt idx="916">
                  <c:v>999.51940000000002</c:v>
                </c:pt>
                <c:pt idx="917">
                  <c:v>999.84540000000004</c:v>
                </c:pt>
                <c:pt idx="918">
                  <c:v>1000.5993999999999</c:v>
                </c:pt>
                <c:pt idx="919">
                  <c:v>1001.1647</c:v>
                </c:pt>
                <c:pt idx="920">
                  <c:v>1001.3088</c:v>
                </c:pt>
                <c:pt idx="921">
                  <c:v>1001.8918</c:v>
                </c:pt>
                <c:pt idx="922">
                  <c:v>1002.2933</c:v>
                </c:pt>
                <c:pt idx="923">
                  <c:v>1002.4645</c:v>
                </c:pt>
                <c:pt idx="924">
                  <c:v>1002.5702</c:v>
                </c:pt>
                <c:pt idx="925">
                  <c:v>1002.2132</c:v>
                </c:pt>
                <c:pt idx="926">
                  <c:v>1001.7003</c:v>
                </c:pt>
                <c:pt idx="927">
                  <c:v>1001.4087</c:v>
                </c:pt>
                <c:pt idx="928">
                  <c:v>1001.4489</c:v>
                </c:pt>
                <c:pt idx="929">
                  <c:v>1001.9622000000001</c:v>
                </c:pt>
                <c:pt idx="930">
                  <c:v>1002.3634</c:v>
                </c:pt>
                <c:pt idx="931">
                  <c:v>1002.2968</c:v>
                </c:pt>
                <c:pt idx="932">
                  <c:v>1002.1224</c:v>
                </c:pt>
                <c:pt idx="933">
                  <c:v>1002.1536</c:v>
                </c:pt>
                <c:pt idx="934">
                  <c:v>1002.2686</c:v>
                </c:pt>
                <c:pt idx="935">
                  <c:v>1002.0825</c:v>
                </c:pt>
                <c:pt idx="936">
                  <c:v>1002.0915</c:v>
                </c:pt>
                <c:pt idx="937">
                  <c:v>1002.0198</c:v>
                </c:pt>
                <c:pt idx="938">
                  <c:v>1001.6654</c:v>
                </c:pt>
                <c:pt idx="939">
                  <c:v>1001.7125</c:v>
                </c:pt>
                <c:pt idx="940">
                  <c:v>1001.8561</c:v>
                </c:pt>
                <c:pt idx="941">
                  <c:v>1001.5547</c:v>
                </c:pt>
                <c:pt idx="942">
                  <c:v>1001.4302</c:v>
                </c:pt>
                <c:pt idx="943">
                  <c:v>1001.3122</c:v>
                </c:pt>
                <c:pt idx="944">
                  <c:v>1000.7462</c:v>
                </c:pt>
                <c:pt idx="945">
                  <c:v>1000.2553</c:v>
                </c:pt>
                <c:pt idx="946">
                  <c:v>1000.0809</c:v>
                </c:pt>
                <c:pt idx="947">
                  <c:v>999.98889999999994</c:v>
                </c:pt>
                <c:pt idx="948">
                  <c:v>999.87660000000005</c:v>
                </c:pt>
                <c:pt idx="949">
                  <c:v>1000.0321</c:v>
                </c:pt>
                <c:pt idx="950">
                  <c:v>1000.1538</c:v>
                </c:pt>
                <c:pt idx="951">
                  <c:v>1000.5835</c:v>
                </c:pt>
                <c:pt idx="952">
                  <c:v>1000.604</c:v>
                </c:pt>
                <c:pt idx="953">
                  <c:v>1000.6645</c:v>
                </c:pt>
                <c:pt idx="954">
                  <c:v>1000.8939</c:v>
                </c:pt>
                <c:pt idx="955">
                  <c:v>1000.6107</c:v>
                </c:pt>
                <c:pt idx="956">
                  <c:v>1000.4166</c:v>
                </c:pt>
                <c:pt idx="957">
                  <c:v>1000.6599</c:v>
                </c:pt>
                <c:pt idx="958">
                  <c:v>1000.6132</c:v>
                </c:pt>
                <c:pt idx="959">
                  <c:v>1000.4262</c:v>
                </c:pt>
                <c:pt idx="960">
                  <c:v>1000.5006</c:v>
                </c:pt>
                <c:pt idx="961">
                  <c:v>1000.2261</c:v>
                </c:pt>
                <c:pt idx="962">
                  <c:v>1000.0014</c:v>
                </c:pt>
                <c:pt idx="963">
                  <c:v>999.69590000000005</c:v>
                </c:pt>
                <c:pt idx="964">
                  <c:v>999.33989999999994</c:v>
                </c:pt>
                <c:pt idx="965">
                  <c:v>998.995</c:v>
                </c:pt>
                <c:pt idx="966">
                  <c:v>998.83429999999998</c:v>
                </c:pt>
                <c:pt idx="967">
                  <c:v>998.67759999999998</c:v>
                </c:pt>
                <c:pt idx="968">
                  <c:v>998.67150000000004</c:v>
                </c:pt>
                <c:pt idx="969">
                  <c:v>998.70910000000003</c:v>
                </c:pt>
                <c:pt idx="970">
                  <c:v>999.00729999999999</c:v>
                </c:pt>
                <c:pt idx="971">
                  <c:v>999.25009999999997</c:v>
                </c:pt>
                <c:pt idx="972">
                  <c:v>999.48400000000004</c:v>
                </c:pt>
                <c:pt idx="973">
                  <c:v>999.61120000000005</c:v>
                </c:pt>
                <c:pt idx="974">
                  <c:v>999.577</c:v>
                </c:pt>
                <c:pt idx="975">
                  <c:v>999.40970000000004</c:v>
                </c:pt>
                <c:pt idx="976">
                  <c:v>999.30679999999995</c:v>
                </c:pt>
                <c:pt idx="977">
                  <c:v>999.38840000000005</c:v>
                </c:pt>
                <c:pt idx="978">
                  <c:v>999.52650000000006</c:v>
                </c:pt>
                <c:pt idx="979">
                  <c:v>999.45169999999996</c:v>
                </c:pt>
                <c:pt idx="980">
                  <c:v>999.30820000000006</c:v>
                </c:pt>
                <c:pt idx="981">
                  <c:v>999.16160000000002</c:v>
                </c:pt>
                <c:pt idx="982">
                  <c:v>999.04010000000005</c:v>
                </c:pt>
                <c:pt idx="983">
                  <c:v>998.94830000000002</c:v>
                </c:pt>
                <c:pt idx="984">
                  <c:v>998.92790000000002</c:v>
                </c:pt>
                <c:pt idx="985">
                  <c:v>998.68510000000003</c:v>
                </c:pt>
                <c:pt idx="986">
                  <c:v>998.36040000000003</c:v>
                </c:pt>
                <c:pt idx="987">
                  <c:v>998.35389999999995</c:v>
                </c:pt>
                <c:pt idx="988">
                  <c:v>998.58749999999998</c:v>
                </c:pt>
                <c:pt idx="989">
                  <c:v>998.56119999999999</c:v>
                </c:pt>
                <c:pt idx="990">
                  <c:v>998.69600000000003</c:v>
                </c:pt>
                <c:pt idx="991">
                  <c:v>999.03610000000003</c:v>
                </c:pt>
                <c:pt idx="992">
                  <c:v>999.12649999999996</c:v>
                </c:pt>
                <c:pt idx="993">
                  <c:v>998.83810000000005</c:v>
                </c:pt>
                <c:pt idx="994">
                  <c:v>998.72770000000003</c:v>
                </c:pt>
                <c:pt idx="995">
                  <c:v>998.82989999999995</c:v>
                </c:pt>
                <c:pt idx="996">
                  <c:v>998.88139999999999</c:v>
                </c:pt>
                <c:pt idx="997">
                  <c:v>998.83090000000004</c:v>
                </c:pt>
                <c:pt idx="998">
                  <c:v>998.53880000000004</c:v>
                </c:pt>
                <c:pt idx="999">
                  <c:v>998.55190000000005</c:v>
                </c:pt>
                <c:pt idx="1000">
                  <c:v>998.452</c:v>
                </c:pt>
                <c:pt idx="1001">
                  <c:v>998.20709999999997</c:v>
                </c:pt>
                <c:pt idx="1002">
                  <c:v>998.13340000000005</c:v>
                </c:pt>
                <c:pt idx="1003">
                  <c:v>998.24130000000002</c:v>
                </c:pt>
                <c:pt idx="1004">
                  <c:v>998.36569999999995</c:v>
                </c:pt>
                <c:pt idx="1005">
                  <c:v>998.39850000000001</c:v>
                </c:pt>
                <c:pt idx="1006">
                  <c:v>998.41489999999999</c:v>
                </c:pt>
                <c:pt idx="1007">
                  <c:v>998.30589999999995</c:v>
                </c:pt>
                <c:pt idx="1008">
                  <c:v>998.4316</c:v>
                </c:pt>
                <c:pt idx="1009">
                  <c:v>998.62890000000004</c:v>
                </c:pt>
                <c:pt idx="1010">
                  <c:v>999.16409999999996</c:v>
                </c:pt>
                <c:pt idx="1011">
                  <c:v>999.91849999999999</c:v>
                </c:pt>
                <c:pt idx="1012">
                  <c:v>1000.7536</c:v>
                </c:pt>
                <c:pt idx="1013">
                  <c:v>1001.4251</c:v>
                </c:pt>
                <c:pt idx="1014">
                  <c:v>1001.5191</c:v>
                </c:pt>
                <c:pt idx="1015">
                  <c:v>1001.5146999999999</c:v>
                </c:pt>
                <c:pt idx="1016">
                  <c:v>1001.3146</c:v>
                </c:pt>
                <c:pt idx="1017">
                  <c:v>1001.4455</c:v>
                </c:pt>
                <c:pt idx="1018">
                  <c:v>1001.5484</c:v>
                </c:pt>
                <c:pt idx="1019">
                  <c:v>1001.2536</c:v>
                </c:pt>
                <c:pt idx="1020">
                  <c:v>1000.5133</c:v>
                </c:pt>
                <c:pt idx="1021">
                  <c:v>999.57259999999997</c:v>
                </c:pt>
                <c:pt idx="1022">
                  <c:v>998.60929999999996</c:v>
                </c:pt>
                <c:pt idx="1023">
                  <c:v>997.94989999999996</c:v>
                </c:pt>
                <c:pt idx="1024">
                  <c:v>997.83849999999995</c:v>
                </c:pt>
                <c:pt idx="1025">
                  <c:v>998.32709999999997</c:v>
                </c:pt>
                <c:pt idx="1026">
                  <c:v>999.06790000000001</c:v>
                </c:pt>
                <c:pt idx="1027">
                  <c:v>999.9434</c:v>
                </c:pt>
                <c:pt idx="1028">
                  <c:v>1001.1415</c:v>
                </c:pt>
                <c:pt idx="1029">
                  <c:v>1002.4672</c:v>
                </c:pt>
                <c:pt idx="1030">
                  <c:v>1003.9736</c:v>
                </c:pt>
                <c:pt idx="1031">
                  <c:v>1004.5953</c:v>
                </c:pt>
                <c:pt idx="1032">
                  <c:v>1005.0118</c:v>
                </c:pt>
                <c:pt idx="1033">
                  <c:v>1004.942</c:v>
                </c:pt>
                <c:pt idx="1034">
                  <c:v>1004.8847</c:v>
                </c:pt>
                <c:pt idx="1035">
                  <c:v>1004.7921</c:v>
                </c:pt>
                <c:pt idx="1036">
                  <c:v>1004.5953</c:v>
                </c:pt>
                <c:pt idx="1037">
                  <c:v>1004.4852</c:v>
                </c:pt>
                <c:pt idx="1038">
                  <c:v>1004.1599</c:v>
                </c:pt>
                <c:pt idx="1039">
                  <c:v>1003.9543</c:v>
                </c:pt>
                <c:pt idx="1040">
                  <c:v>1003.8501</c:v>
                </c:pt>
                <c:pt idx="1041">
                  <c:v>1004.0087</c:v>
                </c:pt>
                <c:pt idx="1042">
                  <c:v>1005.2092</c:v>
                </c:pt>
                <c:pt idx="1043">
                  <c:v>1007.5287</c:v>
                </c:pt>
                <c:pt idx="1044">
                  <c:v>1008.1019</c:v>
                </c:pt>
                <c:pt idx="1045">
                  <c:v>1007.477</c:v>
                </c:pt>
                <c:pt idx="1046">
                  <c:v>1006.7293</c:v>
                </c:pt>
                <c:pt idx="1047">
                  <c:v>1005.4972</c:v>
                </c:pt>
                <c:pt idx="1048">
                  <c:v>1004.5872000000001</c:v>
                </c:pt>
                <c:pt idx="1049">
                  <c:v>1004.0399</c:v>
                </c:pt>
                <c:pt idx="1050">
                  <c:v>1003.5373</c:v>
                </c:pt>
                <c:pt idx="1051">
                  <c:v>1002.8693</c:v>
                </c:pt>
                <c:pt idx="1052">
                  <c:v>1002.3836</c:v>
                </c:pt>
                <c:pt idx="1053">
                  <c:v>1002.059</c:v>
                </c:pt>
                <c:pt idx="1054">
                  <c:v>1001.9849</c:v>
                </c:pt>
                <c:pt idx="1055">
                  <c:v>1002.2518</c:v>
                </c:pt>
                <c:pt idx="1056">
                  <c:v>1002.8038</c:v>
                </c:pt>
                <c:pt idx="1057">
                  <c:v>1003.252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1539584"/>
        <c:axId val="593358176"/>
      </c:scatterChart>
      <c:valAx>
        <c:axId val="591539584"/>
        <c:scaling>
          <c:orientation val="minMax"/>
        </c:scaling>
        <c:delete val="0"/>
        <c:axPos val="b"/>
        <c:numFmt formatCode="m/d/yy\ h:mm;@" sourceLinked="0"/>
        <c:majorTickMark val="out"/>
        <c:minorTickMark val="none"/>
        <c:tickLblPos val="nextTo"/>
        <c:crossAx val="593358176"/>
        <c:crosses val="autoZero"/>
        <c:crossBetween val="midCat"/>
      </c:valAx>
      <c:valAx>
        <c:axId val="593358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9153958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zh-TW"/>
              <a:t>Pressure</a:t>
            </a:r>
            <a:br>
              <a:rPr lang="en-US" altLang="zh-TW"/>
            </a:br>
            <a:r>
              <a:rPr lang="en-US" altLang="zh-TW"/>
              <a:t>[King's</a:t>
            </a:r>
            <a:r>
              <a:rPr lang="en-US" altLang="zh-TW" baseline="0"/>
              <a:t> Park]</a:t>
            </a:r>
            <a:endParaRPr lang="zh-TW" alt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6.168744531933508E-2"/>
          <c:y val="0.18972868217054265"/>
          <c:w val="0.88865288713910762"/>
          <c:h val="0.7146595774365414"/>
        </c:manualLayout>
      </c:layout>
      <c:scatterChart>
        <c:scatterStyle val="smoothMarker"/>
        <c:varyColors val="0"/>
        <c:ser>
          <c:idx val="1"/>
          <c:order val="0"/>
          <c:tx>
            <c:strRef>
              <c:f>Sheet1!$D$1:$D$2</c:f>
              <c:strCache>
                <c:ptCount val="1"/>
                <c:pt idx="0">
                  <c:v>Test bed 1 HP206C</c:v>
                </c:pt>
              </c:strCache>
            </c:strRef>
          </c:tx>
          <c:marker>
            <c:symbol val="x"/>
            <c:size val="2"/>
          </c:marker>
          <c:xVal>
            <c:multiLvlStrRef>
              <c:f>[Pressure.xlsx]Sheet1!$A$4:$B$1061</c:f>
              <c:multiLvlStrCache>
                <c:ptCount val="1058"/>
                <c:lvl>
                  <c:pt idx="0">
                    <c:v>14:10:00</c:v>
                  </c:pt>
                  <c:pt idx="1">
                    <c:v>14:11:00</c:v>
                  </c:pt>
                  <c:pt idx="2">
                    <c:v>14:12:00</c:v>
                  </c:pt>
                  <c:pt idx="3">
                    <c:v>14:13:00</c:v>
                  </c:pt>
                  <c:pt idx="4">
                    <c:v>14:14:00</c:v>
                  </c:pt>
                  <c:pt idx="5">
                    <c:v>14:15:00</c:v>
                  </c:pt>
                  <c:pt idx="6">
                    <c:v>14:16:00</c:v>
                  </c:pt>
                  <c:pt idx="7">
                    <c:v>14:17:00</c:v>
                  </c:pt>
                  <c:pt idx="8">
                    <c:v>14:18:00</c:v>
                  </c:pt>
                  <c:pt idx="9">
                    <c:v>14:19:00</c:v>
                  </c:pt>
                  <c:pt idx="10">
                    <c:v>14:20:00</c:v>
                  </c:pt>
                  <c:pt idx="11">
                    <c:v>14:21:00</c:v>
                  </c:pt>
                  <c:pt idx="12">
                    <c:v>14:22:00</c:v>
                  </c:pt>
                  <c:pt idx="13">
                    <c:v>14:23:00</c:v>
                  </c:pt>
                  <c:pt idx="14">
                    <c:v>14:25:00</c:v>
                  </c:pt>
                  <c:pt idx="15">
                    <c:v>14:26:00</c:v>
                  </c:pt>
                  <c:pt idx="16">
                    <c:v>14:27:00</c:v>
                  </c:pt>
                  <c:pt idx="17">
                    <c:v>14:28:00</c:v>
                  </c:pt>
                  <c:pt idx="18">
                    <c:v>14:29:00</c:v>
                  </c:pt>
                  <c:pt idx="19">
                    <c:v>14:30:00</c:v>
                  </c:pt>
                  <c:pt idx="20">
                    <c:v>14:31:00</c:v>
                  </c:pt>
                  <c:pt idx="21">
                    <c:v>14:32:00</c:v>
                  </c:pt>
                  <c:pt idx="22">
                    <c:v>14:33:00</c:v>
                  </c:pt>
                  <c:pt idx="23">
                    <c:v>14:34:00</c:v>
                  </c:pt>
                  <c:pt idx="24">
                    <c:v>14:35:00</c:v>
                  </c:pt>
                  <c:pt idx="25">
                    <c:v>14:36:00</c:v>
                  </c:pt>
                  <c:pt idx="26">
                    <c:v>14:37:00</c:v>
                  </c:pt>
                  <c:pt idx="27">
                    <c:v>14:38:00</c:v>
                  </c:pt>
                  <c:pt idx="28">
                    <c:v>14:39:00</c:v>
                  </c:pt>
                  <c:pt idx="29">
                    <c:v>14:40:00</c:v>
                  </c:pt>
                  <c:pt idx="30">
                    <c:v>14:42:00</c:v>
                  </c:pt>
                  <c:pt idx="31">
                    <c:v>14:43:00</c:v>
                  </c:pt>
                  <c:pt idx="32">
                    <c:v>14:44:00</c:v>
                  </c:pt>
                  <c:pt idx="33">
                    <c:v>14:45:00</c:v>
                  </c:pt>
                  <c:pt idx="34">
                    <c:v>14:46:00</c:v>
                  </c:pt>
                  <c:pt idx="35">
                    <c:v>14:47:00</c:v>
                  </c:pt>
                  <c:pt idx="36">
                    <c:v>14:48:00</c:v>
                  </c:pt>
                  <c:pt idx="37">
                    <c:v>14:49:00</c:v>
                  </c:pt>
                  <c:pt idx="38">
                    <c:v>14:50:00</c:v>
                  </c:pt>
                  <c:pt idx="39">
                    <c:v>14:51:00</c:v>
                  </c:pt>
                  <c:pt idx="40">
                    <c:v>14:52:00</c:v>
                  </c:pt>
                  <c:pt idx="41">
                    <c:v>14:53:00</c:v>
                  </c:pt>
                  <c:pt idx="42">
                    <c:v>14:54:00</c:v>
                  </c:pt>
                  <c:pt idx="43">
                    <c:v>14:55:00</c:v>
                  </c:pt>
                  <c:pt idx="44">
                    <c:v>14:56:00</c:v>
                  </c:pt>
                  <c:pt idx="45">
                    <c:v>14:57:00</c:v>
                  </c:pt>
                  <c:pt idx="46">
                    <c:v>14:58:00</c:v>
                  </c:pt>
                  <c:pt idx="47">
                    <c:v>14:59:00</c:v>
                  </c:pt>
                  <c:pt idx="48">
                    <c:v>15:00:00</c:v>
                  </c:pt>
                  <c:pt idx="49">
                    <c:v>15:01:00</c:v>
                  </c:pt>
                  <c:pt idx="50">
                    <c:v>15:03:00</c:v>
                  </c:pt>
                  <c:pt idx="51">
                    <c:v>15:04:00</c:v>
                  </c:pt>
                  <c:pt idx="52">
                    <c:v>15:05:00</c:v>
                  </c:pt>
                  <c:pt idx="53">
                    <c:v>15:06:00</c:v>
                  </c:pt>
                  <c:pt idx="54">
                    <c:v>15:07:00</c:v>
                  </c:pt>
                  <c:pt idx="55">
                    <c:v>15:08:00</c:v>
                  </c:pt>
                  <c:pt idx="56">
                    <c:v>15:09:00</c:v>
                  </c:pt>
                  <c:pt idx="57">
                    <c:v>15:10:00</c:v>
                  </c:pt>
                  <c:pt idx="58">
                    <c:v>15:11:00</c:v>
                  </c:pt>
                  <c:pt idx="59">
                    <c:v>15:12:00</c:v>
                  </c:pt>
                  <c:pt idx="60">
                    <c:v>15:13:00</c:v>
                  </c:pt>
                  <c:pt idx="61">
                    <c:v>15:14:00</c:v>
                  </c:pt>
                  <c:pt idx="62">
                    <c:v>15:16:00</c:v>
                  </c:pt>
                  <c:pt idx="63">
                    <c:v>15:17:00</c:v>
                  </c:pt>
                  <c:pt idx="64">
                    <c:v>15:18:00</c:v>
                  </c:pt>
                  <c:pt idx="65">
                    <c:v>15:19:00</c:v>
                  </c:pt>
                  <c:pt idx="66">
                    <c:v>15:20:00</c:v>
                  </c:pt>
                  <c:pt idx="67">
                    <c:v>15:21:00</c:v>
                  </c:pt>
                  <c:pt idx="68">
                    <c:v>15:22:00</c:v>
                  </c:pt>
                  <c:pt idx="69">
                    <c:v>15:23:00</c:v>
                  </c:pt>
                  <c:pt idx="70">
                    <c:v>15:24:00</c:v>
                  </c:pt>
                  <c:pt idx="71">
                    <c:v>15:25:00</c:v>
                  </c:pt>
                  <c:pt idx="72">
                    <c:v>15:26:00</c:v>
                  </c:pt>
                  <c:pt idx="73">
                    <c:v>15:27:00</c:v>
                  </c:pt>
                  <c:pt idx="74">
                    <c:v>15:28:00</c:v>
                  </c:pt>
                  <c:pt idx="75">
                    <c:v>15:29:00</c:v>
                  </c:pt>
                  <c:pt idx="76">
                    <c:v>15:30:00</c:v>
                  </c:pt>
                  <c:pt idx="77">
                    <c:v>15:32:00</c:v>
                  </c:pt>
                  <c:pt idx="78">
                    <c:v>15:33:00</c:v>
                  </c:pt>
                  <c:pt idx="79">
                    <c:v>15:34:00</c:v>
                  </c:pt>
                  <c:pt idx="80">
                    <c:v>15:35:00</c:v>
                  </c:pt>
                  <c:pt idx="81">
                    <c:v>15:36:00</c:v>
                  </c:pt>
                  <c:pt idx="82">
                    <c:v>15:37:00</c:v>
                  </c:pt>
                  <c:pt idx="83">
                    <c:v>15:38:00</c:v>
                  </c:pt>
                  <c:pt idx="84">
                    <c:v>15:39:00</c:v>
                  </c:pt>
                  <c:pt idx="85">
                    <c:v>15:40:00</c:v>
                  </c:pt>
                  <c:pt idx="86">
                    <c:v>15:41:00</c:v>
                  </c:pt>
                  <c:pt idx="87">
                    <c:v>15:42:00</c:v>
                  </c:pt>
                  <c:pt idx="88">
                    <c:v>15:43:00</c:v>
                  </c:pt>
                  <c:pt idx="89">
                    <c:v>15:45:00</c:v>
                  </c:pt>
                  <c:pt idx="90">
                    <c:v>15:46:00</c:v>
                  </c:pt>
                  <c:pt idx="91">
                    <c:v>15:47:00</c:v>
                  </c:pt>
                  <c:pt idx="92">
                    <c:v>15:48:00</c:v>
                  </c:pt>
                  <c:pt idx="93">
                    <c:v>15:49:00</c:v>
                  </c:pt>
                  <c:pt idx="94">
                    <c:v>15:50:00</c:v>
                  </c:pt>
                  <c:pt idx="95">
                    <c:v>15:51:00</c:v>
                  </c:pt>
                  <c:pt idx="96">
                    <c:v>15:52:00</c:v>
                  </c:pt>
                  <c:pt idx="97">
                    <c:v>15:53:00</c:v>
                  </c:pt>
                  <c:pt idx="98">
                    <c:v>15:54:00</c:v>
                  </c:pt>
                  <c:pt idx="99">
                    <c:v>15:55:00</c:v>
                  </c:pt>
                  <c:pt idx="100">
                    <c:v>15:56:00</c:v>
                  </c:pt>
                  <c:pt idx="101">
                    <c:v>15:58:00</c:v>
                  </c:pt>
                  <c:pt idx="102">
                    <c:v>15:59:00</c:v>
                  </c:pt>
                  <c:pt idx="103">
                    <c:v>16:00:00</c:v>
                  </c:pt>
                  <c:pt idx="104">
                    <c:v>16:01:00</c:v>
                  </c:pt>
                  <c:pt idx="105">
                    <c:v>16:02:00</c:v>
                  </c:pt>
                  <c:pt idx="106">
                    <c:v>16:03:00</c:v>
                  </c:pt>
                  <c:pt idx="107">
                    <c:v>16:04:00</c:v>
                  </c:pt>
                  <c:pt idx="108">
                    <c:v>16:05:00</c:v>
                  </c:pt>
                  <c:pt idx="109">
                    <c:v>16:06:00</c:v>
                  </c:pt>
                  <c:pt idx="110">
                    <c:v>16:07:00</c:v>
                  </c:pt>
                  <c:pt idx="111">
                    <c:v>16:08:00</c:v>
                  </c:pt>
                  <c:pt idx="112">
                    <c:v>16:09:00</c:v>
                  </c:pt>
                  <c:pt idx="113">
                    <c:v>16:10:00</c:v>
                  </c:pt>
                  <c:pt idx="114">
                    <c:v>16:11:00</c:v>
                  </c:pt>
                  <c:pt idx="115">
                    <c:v>16:12:00</c:v>
                  </c:pt>
                  <c:pt idx="116">
                    <c:v>16:14:00</c:v>
                  </c:pt>
                  <c:pt idx="117">
                    <c:v>16:15:00</c:v>
                  </c:pt>
                  <c:pt idx="118">
                    <c:v>16:16:00</c:v>
                  </c:pt>
                  <c:pt idx="119">
                    <c:v>16:17:00</c:v>
                  </c:pt>
                  <c:pt idx="120">
                    <c:v>16:18:00</c:v>
                  </c:pt>
                  <c:pt idx="121">
                    <c:v>16:19:00</c:v>
                  </c:pt>
                  <c:pt idx="122">
                    <c:v>16:20:00</c:v>
                  </c:pt>
                  <c:pt idx="123">
                    <c:v>16:21:00</c:v>
                  </c:pt>
                  <c:pt idx="124">
                    <c:v>16:22:00</c:v>
                  </c:pt>
                  <c:pt idx="125">
                    <c:v>16:23:00</c:v>
                  </c:pt>
                  <c:pt idx="126">
                    <c:v>16:24:00</c:v>
                  </c:pt>
                  <c:pt idx="127">
                    <c:v>16:25:00</c:v>
                  </c:pt>
                  <c:pt idx="128">
                    <c:v>16:27:00</c:v>
                  </c:pt>
                  <c:pt idx="129">
                    <c:v>16:28:00</c:v>
                  </c:pt>
                  <c:pt idx="130">
                    <c:v>16:29:00</c:v>
                  </c:pt>
                  <c:pt idx="131">
                    <c:v>16:30:00</c:v>
                  </c:pt>
                  <c:pt idx="132">
                    <c:v>16:31:00</c:v>
                  </c:pt>
                  <c:pt idx="133">
                    <c:v>16:32:00</c:v>
                  </c:pt>
                  <c:pt idx="134">
                    <c:v>16:33:00</c:v>
                  </c:pt>
                  <c:pt idx="135">
                    <c:v>16:34:00</c:v>
                  </c:pt>
                  <c:pt idx="136">
                    <c:v>16:35:00</c:v>
                  </c:pt>
                  <c:pt idx="137">
                    <c:v>16:36:00</c:v>
                  </c:pt>
                  <c:pt idx="138">
                    <c:v>16:37:00</c:v>
                  </c:pt>
                  <c:pt idx="139">
                    <c:v>16:38:00</c:v>
                  </c:pt>
                  <c:pt idx="140">
                    <c:v>16:39:00</c:v>
                  </c:pt>
                  <c:pt idx="141">
                    <c:v>16:40:00</c:v>
                  </c:pt>
                  <c:pt idx="142">
                    <c:v>16:41:00</c:v>
                  </c:pt>
                  <c:pt idx="143">
                    <c:v>16:43:00</c:v>
                  </c:pt>
                  <c:pt idx="144">
                    <c:v>16:44:00</c:v>
                  </c:pt>
                  <c:pt idx="145">
                    <c:v>16:45:00</c:v>
                  </c:pt>
                  <c:pt idx="146">
                    <c:v>16:46:00</c:v>
                  </c:pt>
                  <c:pt idx="147">
                    <c:v>16:47:00</c:v>
                  </c:pt>
                  <c:pt idx="148">
                    <c:v>16:48:00</c:v>
                  </c:pt>
                  <c:pt idx="149">
                    <c:v>16:50:00</c:v>
                  </c:pt>
                  <c:pt idx="150">
                    <c:v>16:51:00</c:v>
                  </c:pt>
                  <c:pt idx="151">
                    <c:v>16:52:00</c:v>
                  </c:pt>
                  <c:pt idx="152">
                    <c:v>16:53:00</c:v>
                  </c:pt>
                  <c:pt idx="153">
                    <c:v>16:54:00</c:v>
                  </c:pt>
                  <c:pt idx="154">
                    <c:v>16:55:00</c:v>
                  </c:pt>
                  <c:pt idx="155">
                    <c:v>16:56:00</c:v>
                  </c:pt>
                  <c:pt idx="156">
                    <c:v>16:57:00</c:v>
                  </c:pt>
                  <c:pt idx="157">
                    <c:v>16:58:00</c:v>
                  </c:pt>
                  <c:pt idx="158">
                    <c:v>16:59:00</c:v>
                  </c:pt>
                  <c:pt idx="159">
                    <c:v>17:00:00</c:v>
                  </c:pt>
                  <c:pt idx="160">
                    <c:v>17:01:00</c:v>
                  </c:pt>
                  <c:pt idx="161">
                    <c:v>17:02:00</c:v>
                  </c:pt>
                  <c:pt idx="162">
                    <c:v>17:03:00</c:v>
                  </c:pt>
                  <c:pt idx="163">
                    <c:v>17:04:00</c:v>
                  </c:pt>
                  <c:pt idx="164">
                    <c:v>17:05:00</c:v>
                  </c:pt>
                  <c:pt idx="165">
                    <c:v>17:06:00</c:v>
                  </c:pt>
                  <c:pt idx="166">
                    <c:v>17:07:00</c:v>
                  </c:pt>
                  <c:pt idx="167">
                    <c:v>17:09:00</c:v>
                  </c:pt>
                  <c:pt idx="168">
                    <c:v>17:10:00</c:v>
                  </c:pt>
                  <c:pt idx="169">
                    <c:v>17:11:00</c:v>
                  </c:pt>
                  <c:pt idx="170">
                    <c:v>17:12:00</c:v>
                  </c:pt>
                  <c:pt idx="171">
                    <c:v>17:13:00</c:v>
                  </c:pt>
                  <c:pt idx="172">
                    <c:v>17:14:00</c:v>
                  </c:pt>
                  <c:pt idx="173">
                    <c:v>17:15:00</c:v>
                  </c:pt>
                  <c:pt idx="174">
                    <c:v>17:16:00</c:v>
                  </c:pt>
                  <c:pt idx="175">
                    <c:v>17:17:00</c:v>
                  </c:pt>
                  <c:pt idx="176">
                    <c:v>17:18:00</c:v>
                  </c:pt>
                  <c:pt idx="177">
                    <c:v>17:19:00</c:v>
                  </c:pt>
                  <c:pt idx="178">
                    <c:v>17:20:00</c:v>
                  </c:pt>
                  <c:pt idx="179">
                    <c:v>17:21:00</c:v>
                  </c:pt>
                  <c:pt idx="180">
                    <c:v>17:22:00</c:v>
                  </c:pt>
                  <c:pt idx="181">
                    <c:v>17:23:00</c:v>
                  </c:pt>
                  <c:pt idx="182">
                    <c:v>17:24:00</c:v>
                  </c:pt>
                  <c:pt idx="183">
                    <c:v>17:25:00</c:v>
                  </c:pt>
                  <c:pt idx="184">
                    <c:v>17:26:00</c:v>
                  </c:pt>
                  <c:pt idx="185">
                    <c:v>17:28:00</c:v>
                  </c:pt>
                  <c:pt idx="186">
                    <c:v>17:29:00</c:v>
                  </c:pt>
                  <c:pt idx="187">
                    <c:v>17:30:00</c:v>
                  </c:pt>
                  <c:pt idx="188">
                    <c:v>17:31:00</c:v>
                  </c:pt>
                  <c:pt idx="189">
                    <c:v>17:32:00</c:v>
                  </c:pt>
                  <c:pt idx="190">
                    <c:v>17:33:00</c:v>
                  </c:pt>
                  <c:pt idx="191">
                    <c:v>17:34:00</c:v>
                  </c:pt>
                  <c:pt idx="192">
                    <c:v>17:35:00</c:v>
                  </c:pt>
                  <c:pt idx="193">
                    <c:v>17:36:00</c:v>
                  </c:pt>
                  <c:pt idx="194">
                    <c:v>17:37:00</c:v>
                  </c:pt>
                  <c:pt idx="195">
                    <c:v>17:38:00</c:v>
                  </c:pt>
                  <c:pt idx="196">
                    <c:v>17:39:00</c:v>
                  </c:pt>
                  <c:pt idx="197">
                    <c:v>17:41:00</c:v>
                  </c:pt>
                  <c:pt idx="198">
                    <c:v>17:42:00</c:v>
                  </c:pt>
                  <c:pt idx="199">
                    <c:v>17:43:00</c:v>
                  </c:pt>
                  <c:pt idx="200">
                    <c:v>17:44:00</c:v>
                  </c:pt>
                  <c:pt idx="201">
                    <c:v>17:45:00</c:v>
                  </c:pt>
                  <c:pt idx="202">
                    <c:v>17:46:00</c:v>
                  </c:pt>
                  <c:pt idx="203">
                    <c:v>17:47:00</c:v>
                  </c:pt>
                  <c:pt idx="204">
                    <c:v>17:48:00</c:v>
                  </c:pt>
                  <c:pt idx="205">
                    <c:v>17:49:00</c:v>
                  </c:pt>
                  <c:pt idx="206">
                    <c:v>17:50:00</c:v>
                  </c:pt>
                  <c:pt idx="207">
                    <c:v>17:51:00</c:v>
                  </c:pt>
                  <c:pt idx="208">
                    <c:v>17:52:00</c:v>
                  </c:pt>
                  <c:pt idx="209">
                    <c:v>17:54:00</c:v>
                  </c:pt>
                  <c:pt idx="210">
                    <c:v>17:55:00</c:v>
                  </c:pt>
                  <c:pt idx="211">
                    <c:v>17:56:00</c:v>
                  </c:pt>
                  <c:pt idx="212">
                    <c:v>17:57:00</c:v>
                  </c:pt>
                  <c:pt idx="213">
                    <c:v>17:58:00</c:v>
                  </c:pt>
                  <c:pt idx="214">
                    <c:v>17:59:00</c:v>
                  </c:pt>
                  <c:pt idx="215">
                    <c:v>18:00:00</c:v>
                  </c:pt>
                  <c:pt idx="216">
                    <c:v>18:01:00</c:v>
                  </c:pt>
                  <c:pt idx="217">
                    <c:v>18:02:00</c:v>
                  </c:pt>
                  <c:pt idx="218">
                    <c:v>18:03:00</c:v>
                  </c:pt>
                  <c:pt idx="219">
                    <c:v>18:04:00</c:v>
                  </c:pt>
                  <c:pt idx="220">
                    <c:v>18:05:00</c:v>
                  </c:pt>
                  <c:pt idx="221">
                    <c:v>18:06:00</c:v>
                  </c:pt>
                  <c:pt idx="222">
                    <c:v>18:07:00</c:v>
                  </c:pt>
                  <c:pt idx="223">
                    <c:v>18:08:00</c:v>
                  </c:pt>
                  <c:pt idx="224">
                    <c:v>18:10:00</c:v>
                  </c:pt>
                  <c:pt idx="225">
                    <c:v>18:11:00</c:v>
                  </c:pt>
                  <c:pt idx="226">
                    <c:v>18:12:00</c:v>
                  </c:pt>
                  <c:pt idx="227">
                    <c:v>18:13:00</c:v>
                  </c:pt>
                  <c:pt idx="228">
                    <c:v>18:14:00</c:v>
                  </c:pt>
                  <c:pt idx="229">
                    <c:v>18:15:00</c:v>
                  </c:pt>
                  <c:pt idx="230">
                    <c:v>18:16:00</c:v>
                  </c:pt>
                  <c:pt idx="231">
                    <c:v>18:17:00</c:v>
                  </c:pt>
                  <c:pt idx="232">
                    <c:v>18:18:00</c:v>
                  </c:pt>
                  <c:pt idx="233">
                    <c:v>18:19:00</c:v>
                  </c:pt>
                  <c:pt idx="234">
                    <c:v>18:20:00</c:v>
                  </c:pt>
                  <c:pt idx="235">
                    <c:v>18:21:00</c:v>
                  </c:pt>
                  <c:pt idx="236">
                    <c:v>18:23:00</c:v>
                  </c:pt>
                  <c:pt idx="237">
                    <c:v>18:24:00</c:v>
                  </c:pt>
                  <c:pt idx="238">
                    <c:v>18:25:00</c:v>
                  </c:pt>
                  <c:pt idx="239">
                    <c:v>18:26:00</c:v>
                  </c:pt>
                  <c:pt idx="240">
                    <c:v>18:27:00</c:v>
                  </c:pt>
                  <c:pt idx="241">
                    <c:v>18:28:00</c:v>
                  </c:pt>
                  <c:pt idx="242">
                    <c:v>18:29:00</c:v>
                  </c:pt>
                  <c:pt idx="243">
                    <c:v>18:30:00</c:v>
                  </c:pt>
                  <c:pt idx="244">
                    <c:v>18:31:00</c:v>
                  </c:pt>
                  <c:pt idx="245">
                    <c:v>18:32:00</c:v>
                  </c:pt>
                  <c:pt idx="246">
                    <c:v>18:33:00</c:v>
                  </c:pt>
                  <c:pt idx="247">
                    <c:v>18:34:00</c:v>
                  </c:pt>
                  <c:pt idx="248">
                    <c:v>18:36:00</c:v>
                  </c:pt>
                  <c:pt idx="249">
                    <c:v>18:37:00</c:v>
                  </c:pt>
                  <c:pt idx="250">
                    <c:v>18:38:00</c:v>
                  </c:pt>
                  <c:pt idx="251">
                    <c:v>18:39:00</c:v>
                  </c:pt>
                  <c:pt idx="252">
                    <c:v>18:40:00</c:v>
                  </c:pt>
                  <c:pt idx="253">
                    <c:v>18:41:00</c:v>
                  </c:pt>
                  <c:pt idx="254">
                    <c:v>18:42:00</c:v>
                  </c:pt>
                  <c:pt idx="255">
                    <c:v>18:43:00</c:v>
                  </c:pt>
                  <c:pt idx="256">
                    <c:v>18:44:00</c:v>
                  </c:pt>
                  <c:pt idx="257">
                    <c:v>18:45:00</c:v>
                  </c:pt>
                  <c:pt idx="258">
                    <c:v>18:46:00</c:v>
                  </c:pt>
                  <c:pt idx="259">
                    <c:v>18:47:00</c:v>
                  </c:pt>
                  <c:pt idx="260">
                    <c:v>18:49:00</c:v>
                  </c:pt>
                  <c:pt idx="261">
                    <c:v>18:50:00</c:v>
                  </c:pt>
                  <c:pt idx="262">
                    <c:v>18:51:00</c:v>
                  </c:pt>
                  <c:pt idx="263">
                    <c:v>18:52:00</c:v>
                  </c:pt>
                  <c:pt idx="264">
                    <c:v>18:53:00</c:v>
                  </c:pt>
                  <c:pt idx="265">
                    <c:v>18:54:00</c:v>
                  </c:pt>
                  <c:pt idx="266">
                    <c:v>18:55:00</c:v>
                  </c:pt>
                  <c:pt idx="267">
                    <c:v>18:56:00</c:v>
                  </c:pt>
                  <c:pt idx="268">
                    <c:v>18:57:00</c:v>
                  </c:pt>
                  <c:pt idx="269">
                    <c:v>18:58:00</c:v>
                  </c:pt>
                  <c:pt idx="270">
                    <c:v>18:59:00</c:v>
                  </c:pt>
                  <c:pt idx="271">
                    <c:v>19:00:00</c:v>
                  </c:pt>
                  <c:pt idx="272">
                    <c:v>19:02:00</c:v>
                  </c:pt>
                  <c:pt idx="273">
                    <c:v>19:03:00</c:v>
                  </c:pt>
                  <c:pt idx="274">
                    <c:v>19:04:00</c:v>
                  </c:pt>
                  <c:pt idx="275">
                    <c:v>19:05:00</c:v>
                  </c:pt>
                  <c:pt idx="276">
                    <c:v>19:06:00</c:v>
                  </c:pt>
                  <c:pt idx="277">
                    <c:v>19:07:00</c:v>
                  </c:pt>
                  <c:pt idx="278">
                    <c:v>19:09:00</c:v>
                  </c:pt>
                  <c:pt idx="279">
                    <c:v>19:10:00</c:v>
                  </c:pt>
                  <c:pt idx="280">
                    <c:v>19:11:00</c:v>
                  </c:pt>
                  <c:pt idx="281">
                    <c:v>19:12:00</c:v>
                  </c:pt>
                  <c:pt idx="282">
                    <c:v>19:13:00</c:v>
                  </c:pt>
                  <c:pt idx="283">
                    <c:v>19:14:00</c:v>
                  </c:pt>
                  <c:pt idx="284">
                    <c:v>19:15:00</c:v>
                  </c:pt>
                  <c:pt idx="285">
                    <c:v>19:16:00</c:v>
                  </c:pt>
                  <c:pt idx="286">
                    <c:v>19:17:00</c:v>
                  </c:pt>
                  <c:pt idx="287">
                    <c:v>19:18:00</c:v>
                  </c:pt>
                  <c:pt idx="288">
                    <c:v>19:19:00</c:v>
                  </c:pt>
                  <c:pt idx="289">
                    <c:v>19:20:00</c:v>
                  </c:pt>
                  <c:pt idx="290">
                    <c:v>19:21:00</c:v>
                  </c:pt>
                  <c:pt idx="291">
                    <c:v>19:22:00</c:v>
                  </c:pt>
                  <c:pt idx="292">
                    <c:v>19:23:00</c:v>
                  </c:pt>
                  <c:pt idx="293">
                    <c:v>19:25:00</c:v>
                  </c:pt>
                  <c:pt idx="294">
                    <c:v>19:26:00</c:v>
                  </c:pt>
                  <c:pt idx="295">
                    <c:v>19:27:00</c:v>
                  </c:pt>
                  <c:pt idx="296">
                    <c:v>19:28:00</c:v>
                  </c:pt>
                  <c:pt idx="297">
                    <c:v>19:29:00</c:v>
                  </c:pt>
                  <c:pt idx="298">
                    <c:v>19:31:00</c:v>
                  </c:pt>
                  <c:pt idx="299">
                    <c:v>19:32:00</c:v>
                  </c:pt>
                  <c:pt idx="300">
                    <c:v>19:33:00</c:v>
                  </c:pt>
                  <c:pt idx="301">
                    <c:v>19:34:00</c:v>
                  </c:pt>
                  <c:pt idx="302">
                    <c:v>19:35:00</c:v>
                  </c:pt>
                  <c:pt idx="303">
                    <c:v>19:36:00</c:v>
                  </c:pt>
                  <c:pt idx="304">
                    <c:v>19:37:00</c:v>
                  </c:pt>
                  <c:pt idx="305">
                    <c:v>19:38:00</c:v>
                  </c:pt>
                  <c:pt idx="306">
                    <c:v>19:40:00</c:v>
                  </c:pt>
                  <c:pt idx="307">
                    <c:v>19:41:00</c:v>
                  </c:pt>
                  <c:pt idx="308">
                    <c:v>19:42:00</c:v>
                  </c:pt>
                  <c:pt idx="309">
                    <c:v>19:43:00</c:v>
                  </c:pt>
                  <c:pt idx="310">
                    <c:v>19:44:00</c:v>
                  </c:pt>
                  <c:pt idx="311">
                    <c:v>19:45:00</c:v>
                  </c:pt>
                  <c:pt idx="312">
                    <c:v>19:46:00</c:v>
                  </c:pt>
                  <c:pt idx="313">
                    <c:v>19:47:00</c:v>
                  </c:pt>
                  <c:pt idx="314">
                    <c:v>19:48:00</c:v>
                  </c:pt>
                  <c:pt idx="315">
                    <c:v>19:49:00</c:v>
                  </c:pt>
                  <c:pt idx="316">
                    <c:v>19:50:00</c:v>
                  </c:pt>
                  <c:pt idx="317">
                    <c:v>19:51:00</c:v>
                  </c:pt>
                  <c:pt idx="318">
                    <c:v>19:53:00</c:v>
                  </c:pt>
                  <c:pt idx="319">
                    <c:v>19:54:00</c:v>
                  </c:pt>
                  <c:pt idx="320">
                    <c:v>19:55:00</c:v>
                  </c:pt>
                  <c:pt idx="321">
                    <c:v>19:56:00</c:v>
                  </c:pt>
                  <c:pt idx="322">
                    <c:v>19:57:00</c:v>
                  </c:pt>
                  <c:pt idx="323">
                    <c:v>19:58:00</c:v>
                  </c:pt>
                  <c:pt idx="324">
                    <c:v>19:59:00</c:v>
                  </c:pt>
                  <c:pt idx="325">
                    <c:v>20:00:00</c:v>
                  </c:pt>
                  <c:pt idx="326">
                    <c:v>20:01:00</c:v>
                  </c:pt>
                  <c:pt idx="327">
                    <c:v>20:02:00</c:v>
                  </c:pt>
                  <c:pt idx="328">
                    <c:v>20:03:00</c:v>
                  </c:pt>
                  <c:pt idx="329">
                    <c:v>20:04:00</c:v>
                  </c:pt>
                  <c:pt idx="330">
                    <c:v>20:05:00</c:v>
                  </c:pt>
                  <c:pt idx="331">
                    <c:v>20:06:00</c:v>
                  </c:pt>
                  <c:pt idx="332">
                    <c:v>20:07:00</c:v>
                  </c:pt>
                  <c:pt idx="333">
                    <c:v>20:09:00</c:v>
                  </c:pt>
                  <c:pt idx="334">
                    <c:v>20:10:00</c:v>
                  </c:pt>
                  <c:pt idx="335">
                    <c:v>20:11:00</c:v>
                  </c:pt>
                  <c:pt idx="336">
                    <c:v>20:12:00</c:v>
                  </c:pt>
                  <c:pt idx="337">
                    <c:v>20:13:00</c:v>
                  </c:pt>
                  <c:pt idx="338">
                    <c:v>20:14:00</c:v>
                  </c:pt>
                  <c:pt idx="339">
                    <c:v>20:15:00</c:v>
                  </c:pt>
                  <c:pt idx="340">
                    <c:v>20:16:00</c:v>
                  </c:pt>
                  <c:pt idx="341">
                    <c:v>20:17:00</c:v>
                  </c:pt>
                  <c:pt idx="342">
                    <c:v>20:19:00</c:v>
                  </c:pt>
                  <c:pt idx="343">
                    <c:v>20:20:00</c:v>
                  </c:pt>
                  <c:pt idx="344">
                    <c:v>20:21:00</c:v>
                  </c:pt>
                  <c:pt idx="345">
                    <c:v>20:22:00</c:v>
                  </c:pt>
                  <c:pt idx="346">
                    <c:v>20:23:00</c:v>
                  </c:pt>
                  <c:pt idx="347">
                    <c:v>20:24:00</c:v>
                  </c:pt>
                  <c:pt idx="348">
                    <c:v>20:25:00</c:v>
                  </c:pt>
                  <c:pt idx="349">
                    <c:v>20:26:00</c:v>
                  </c:pt>
                  <c:pt idx="350">
                    <c:v>20:27:00</c:v>
                  </c:pt>
                  <c:pt idx="351">
                    <c:v>20:28:00</c:v>
                  </c:pt>
                  <c:pt idx="352">
                    <c:v>20:29:00</c:v>
                  </c:pt>
                  <c:pt idx="353">
                    <c:v>20:30:00</c:v>
                  </c:pt>
                  <c:pt idx="354">
                    <c:v>20:32:00</c:v>
                  </c:pt>
                  <c:pt idx="355">
                    <c:v>20:33:00</c:v>
                  </c:pt>
                  <c:pt idx="356">
                    <c:v>20:34:00</c:v>
                  </c:pt>
                  <c:pt idx="357">
                    <c:v>20:35:00</c:v>
                  </c:pt>
                  <c:pt idx="358">
                    <c:v>20:36:00</c:v>
                  </c:pt>
                  <c:pt idx="359">
                    <c:v>20:37:00</c:v>
                  </c:pt>
                  <c:pt idx="360">
                    <c:v>20:38:00</c:v>
                  </c:pt>
                  <c:pt idx="361">
                    <c:v>20:39:00</c:v>
                  </c:pt>
                  <c:pt idx="362">
                    <c:v>20:40:00</c:v>
                  </c:pt>
                  <c:pt idx="363">
                    <c:v>20:41:00</c:v>
                  </c:pt>
                  <c:pt idx="364">
                    <c:v>20:42:00</c:v>
                  </c:pt>
                  <c:pt idx="365">
                    <c:v>20:43:00</c:v>
                  </c:pt>
                  <c:pt idx="366">
                    <c:v>20:44:00</c:v>
                  </c:pt>
                  <c:pt idx="367">
                    <c:v>20:45:00</c:v>
                  </c:pt>
                  <c:pt idx="368">
                    <c:v>20:46:00</c:v>
                  </c:pt>
                  <c:pt idx="369">
                    <c:v>20:47:00</c:v>
                  </c:pt>
                  <c:pt idx="370">
                    <c:v>20:48:00</c:v>
                  </c:pt>
                  <c:pt idx="371">
                    <c:v>20:49:00</c:v>
                  </c:pt>
                  <c:pt idx="372">
                    <c:v>20:51:00</c:v>
                  </c:pt>
                  <c:pt idx="373">
                    <c:v>20:52:00</c:v>
                  </c:pt>
                  <c:pt idx="374">
                    <c:v>20:53:00</c:v>
                  </c:pt>
                  <c:pt idx="375">
                    <c:v>20:54:00</c:v>
                  </c:pt>
                  <c:pt idx="376">
                    <c:v>20:55:00</c:v>
                  </c:pt>
                  <c:pt idx="377">
                    <c:v>20:56:00</c:v>
                  </c:pt>
                  <c:pt idx="378">
                    <c:v>20:57:00</c:v>
                  </c:pt>
                  <c:pt idx="379">
                    <c:v>20:58:00</c:v>
                  </c:pt>
                  <c:pt idx="380">
                    <c:v>20:59:00</c:v>
                  </c:pt>
                  <c:pt idx="381">
                    <c:v>21:00:00</c:v>
                  </c:pt>
                  <c:pt idx="382">
                    <c:v>21:01:00</c:v>
                  </c:pt>
                  <c:pt idx="383">
                    <c:v>21:02:00</c:v>
                  </c:pt>
                  <c:pt idx="384">
                    <c:v>21:04:00</c:v>
                  </c:pt>
                  <c:pt idx="385">
                    <c:v>21:05:00</c:v>
                  </c:pt>
                  <c:pt idx="386">
                    <c:v>21:06:00</c:v>
                  </c:pt>
                  <c:pt idx="387">
                    <c:v>21:07:00</c:v>
                  </c:pt>
                  <c:pt idx="388">
                    <c:v>21:08:00</c:v>
                  </c:pt>
                  <c:pt idx="389">
                    <c:v>21:09:00</c:v>
                  </c:pt>
                  <c:pt idx="390">
                    <c:v>21:10:00</c:v>
                  </c:pt>
                  <c:pt idx="391">
                    <c:v>21:11:00</c:v>
                  </c:pt>
                  <c:pt idx="392">
                    <c:v>21:12:00</c:v>
                  </c:pt>
                  <c:pt idx="393">
                    <c:v>21:13:00</c:v>
                  </c:pt>
                  <c:pt idx="394">
                    <c:v>21:14:00</c:v>
                  </c:pt>
                  <c:pt idx="395">
                    <c:v>21:15:00</c:v>
                  </c:pt>
                  <c:pt idx="396">
                    <c:v>21:17:00</c:v>
                  </c:pt>
                  <c:pt idx="397">
                    <c:v>21:18:00</c:v>
                  </c:pt>
                  <c:pt idx="398">
                    <c:v>21:19:00</c:v>
                  </c:pt>
                  <c:pt idx="399">
                    <c:v>21:20:00</c:v>
                  </c:pt>
                  <c:pt idx="400">
                    <c:v>21:21:00</c:v>
                  </c:pt>
                  <c:pt idx="401">
                    <c:v>21:22:00</c:v>
                  </c:pt>
                  <c:pt idx="402">
                    <c:v>21:23:00</c:v>
                  </c:pt>
                  <c:pt idx="403">
                    <c:v>21:24:00</c:v>
                  </c:pt>
                  <c:pt idx="404">
                    <c:v>21:25:00</c:v>
                  </c:pt>
                  <c:pt idx="405">
                    <c:v>21:26:00</c:v>
                  </c:pt>
                  <c:pt idx="406">
                    <c:v>21:27:00</c:v>
                  </c:pt>
                  <c:pt idx="407">
                    <c:v>21:28:00</c:v>
                  </c:pt>
                  <c:pt idx="408">
                    <c:v>21:29:00</c:v>
                  </c:pt>
                  <c:pt idx="409">
                    <c:v>21:30:00</c:v>
                  </c:pt>
                  <c:pt idx="410">
                    <c:v>21:31:00</c:v>
                  </c:pt>
                  <c:pt idx="411">
                    <c:v>21:32:00</c:v>
                  </c:pt>
                  <c:pt idx="412">
                    <c:v>21:33:00</c:v>
                  </c:pt>
                  <c:pt idx="413">
                    <c:v>21:34:00</c:v>
                  </c:pt>
                  <c:pt idx="414">
                    <c:v>21:35:00</c:v>
                  </c:pt>
                  <c:pt idx="415">
                    <c:v>21:36:00</c:v>
                  </c:pt>
                  <c:pt idx="416">
                    <c:v>21:37:00</c:v>
                  </c:pt>
                  <c:pt idx="417">
                    <c:v>21:38:00</c:v>
                  </c:pt>
                  <c:pt idx="418">
                    <c:v>21:39:00</c:v>
                  </c:pt>
                  <c:pt idx="419">
                    <c:v>21:40:00</c:v>
                  </c:pt>
                  <c:pt idx="420">
                    <c:v>21:41:00</c:v>
                  </c:pt>
                  <c:pt idx="421">
                    <c:v>21:42:00</c:v>
                  </c:pt>
                  <c:pt idx="422">
                    <c:v>21:43:00</c:v>
                  </c:pt>
                  <c:pt idx="423">
                    <c:v>21:44:00</c:v>
                  </c:pt>
                  <c:pt idx="424">
                    <c:v>21:45:00</c:v>
                  </c:pt>
                  <c:pt idx="425">
                    <c:v>21:46:00</c:v>
                  </c:pt>
                  <c:pt idx="426">
                    <c:v>21:48:00</c:v>
                  </c:pt>
                  <c:pt idx="427">
                    <c:v>21:49:00</c:v>
                  </c:pt>
                  <c:pt idx="428">
                    <c:v>21:50:00</c:v>
                  </c:pt>
                  <c:pt idx="429">
                    <c:v>21:51:00</c:v>
                  </c:pt>
                  <c:pt idx="430">
                    <c:v>21:52:00</c:v>
                  </c:pt>
                  <c:pt idx="431">
                    <c:v>21:54:00</c:v>
                  </c:pt>
                  <c:pt idx="432">
                    <c:v>21:55:00</c:v>
                  </c:pt>
                  <c:pt idx="433">
                    <c:v>21:56:00</c:v>
                  </c:pt>
                  <c:pt idx="434">
                    <c:v>21:57:00</c:v>
                  </c:pt>
                  <c:pt idx="435">
                    <c:v>21:58:00</c:v>
                  </c:pt>
                  <c:pt idx="436">
                    <c:v>21:59:00</c:v>
                  </c:pt>
                  <c:pt idx="437">
                    <c:v>22:00:00</c:v>
                  </c:pt>
                  <c:pt idx="438">
                    <c:v>22:01:00</c:v>
                  </c:pt>
                  <c:pt idx="439">
                    <c:v>22:02:00</c:v>
                  </c:pt>
                  <c:pt idx="440">
                    <c:v>22:03:00</c:v>
                  </c:pt>
                  <c:pt idx="441">
                    <c:v>22:04:00</c:v>
                  </c:pt>
                  <c:pt idx="442">
                    <c:v>22:05:00</c:v>
                  </c:pt>
                  <c:pt idx="443">
                    <c:v>22:07:00</c:v>
                  </c:pt>
                  <c:pt idx="444">
                    <c:v>22:08:00</c:v>
                  </c:pt>
                  <c:pt idx="445">
                    <c:v>22:09:00</c:v>
                  </c:pt>
                  <c:pt idx="446">
                    <c:v>22:10:00</c:v>
                  </c:pt>
                  <c:pt idx="447">
                    <c:v>22:11:00</c:v>
                  </c:pt>
                  <c:pt idx="448">
                    <c:v>22:12:00</c:v>
                  </c:pt>
                  <c:pt idx="449">
                    <c:v>22:13:00</c:v>
                  </c:pt>
                  <c:pt idx="450">
                    <c:v>22:14:00</c:v>
                  </c:pt>
                  <c:pt idx="451">
                    <c:v>22:15:00</c:v>
                  </c:pt>
                  <c:pt idx="452">
                    <c:v>22:16:00</c:v>
                  </c:pt>
                  <c:pt idx="453">
                    <c:v>22:17:00</c:v>
                  </c:pt>
                  <c:pt idx="454">
                    <c:v>22:18:00</c:v>
                  </c:pt>
                  <c:pt idx="455">
                    <c:v>22:20:00</c:v>
                  </c:pt>
                  <c:pt idx="456">
                    <c:v>22:21:00</c:v>
                  </c:pt>
                  <c:pt idx="457">
                    <c:v>22:22:00</c:v>
                  </c:pt>
                  <c:pt idx="458">
                    <c:v>22:23:00</c:v>
                  </c:pt>
                  <c:pt idx="459">
                    <c:v>22:24:00</c:v>
                  </c:pt>
                  <c:pt idx="460">
                    <c:v>22:26:00</c:v>
                  </c:pt>
                  <c:pt idx="461">
                    <c:v>22:27:00</c:v>
                  </c:pt>
                  <c:pt idx="462">
                    <c:v>22:28:00</c:v>
                  </c:pt>
                  <c:pt idx="463">
                    <c:v>22:29:00</c:v>
                  </c:pt>
                  <c:pt idx="464">
                    <c:v>22:30:00</c:v>
                  </c:pt>
                  <c:pt idx="465">
                    <c:v>22:31:00</c:v>
                  </c:pt>
                  <c:pt idx="466">
                    <c:v>22:32:00</c:v>
                  </c:pt>
                  <c:pt idx="467">
                    <c:v>22:33:00</c:v>
                  </c:pt>
                  <c:pt idx="468">
                    <c:v>22:34:00</c:v>
                  </c:pt>
                  <c:pt idx="469">
                    <c:v>22:35:00</c:v>
                  </c:pt>
                  <c:pt idx="470">
                    <c:v>22:36:00</c:v>
                  </c:pt>
                  <c:pt idx="471">
                    <c:v>22:37:00</c:v>
                  </c:pt>
                  <c:pt idx="472">
                    <c:v>22:38:00</c:v>
                  </c:pt>
                  <c:pt idx="473">
                    <c:v>22:39:00</c:v>
                  </c:pt>
                  <c:pt idx="474">
                    <c:v>22:40:00</c:v>
                  </c:pt>
                  <c:pt idx="475">
                    <c:v>22:42:00</c:v>
                  </c:pt>
                  <c:pt idx="476">
                    <c:v>22:43:00</c:v>
                  </c:pt>
                  <c:pt idx="477">
                    <c:v>22:44:00</c:v>
                  </c:pt>
                  <c:pt idx="478">
                    <c:v>22:45:00</c:v>
                  </c:pt>
                  <c:pt idx="479">
                    <c:v>22:46:00</c:v>
                  </c:pt>
                  <c:pt idx="480">
                    <c:v>22:47:00</c:v>
                  </c:pt>
                  <c:pt idx="481">
                    <c:v>22:48:00</c:v>
                  </c:pt>
                  <c:pt idx="482">
                    <c:v>22:49:00</c:v>
                  </c:pt>
                  <c:pt idx="483">
                    <c:v>22:50:00</c:v>
                  </c:pt>
                  <c:pt idx="484">
                    <c:v>22:51:00</c:v>
                  </c:pt>
                  <c:pt idx="485">
                    <c:v>22:52:00</c:v>
                  </c:pt>
                  <c:pt idx="486">
                    <c:v>22:53:00</c:v>
                  </c:pt>
                  <c:pt idx="487">
                    <c:v>22:54:00</c:v>
                  </c:pt>
                  <c:pt idx="488">
                    <c:v>22:55:00</c:v>
                  </c:pt>
                  <c:pt idx="489">
                    <c:v>22:56:00</c:v>
                  </c:pt>
                  <c:pt idx="490">
                    <c:v>22:57:00</c:v>
                  </c:pt>
                  <c:pt idx="491">
                    <c:v>22:58:00</c:v>
                  </c:pt>
                  <c:pt idx="492">
                    <c:v>22:59:00</c:v>
                  </c:pt>
                  <c:pt idx="493">
                    <c:v>23:01:00</c:v>
                  </c:pt>
                  <c:pt idx="494">
                    <c:v>23:02:00</c:v>
                  </c:pt>
                  <c:pt idx="495">
                    <c:v>23:03:00</c:v>
                  </c:pt>
                  <c:pt idx="496">
                    <c:v>23:04:00</c:v>
                  </c:pt>
                  <c:pt idx="497">
                    <c:v>23:05:00</c:v>
                  </c:pt>
                  <c:pt idx="498">
                    <c:v>23:06:00</c:v>
                  </c:pt>
                  <c:pt idx="499">
                    <c:v>23:07:00</c:v>
                  </c:pt>
                  <c:pt idx="500">
                    <c:v>23:08:00</c:v>
                  </c:pt>
                  <c:pt idx="501">
                    <c:v>23:09:00</c:v>
                  </c:pt>
                  <c:pt idx="502">
                    <c:v>23:11:00</c:v>
                  </c:pt>
                  <c:pt idx="503">
                    <c:v>23:12:00</c:v>
                  </c:pt>
                  <c:pt idx="504">
                    <c:v>23:13:00</c:v>
                  </c:pt>
                  <c:pt idx="505">
                    <c:v>23:14:00</c:v>
                  </c:pt>
                  <c:pt idx="506">
                    <c:v>23:15:00</c:v>
                  </c:pt>
                  <c:pt idx="507">
                    <c:v>23:16:00</c:v>
                  </c:pt>
                  <c:pt idx="508">
                    <c:v>23:17:00</c:v>
                  </c:pt>
                  <c:pt idx="509">
                    <c:v>23:18:00</c:v>
                  </c:pt>
                  <c:pt idx="510">
                    <c:v>23:19:00</c:v>
                  </c:pt>
                  <c:pt idx="511">
                    <c:v>23:20:00</c:v>
                  </c:pt>
                  <c:pt idx="512">
                    <c:v>23:21:00</c:v>
                  </c:pt>
                  <c:pt idx="513">
                    <c:v>23:22:00</c:v>
                  </c:pt>
                  <c:pt idx="514">
                    <c:v>23:23:00</c:v>
                  </c:pt>
                  <c:pt idx="515">
                    <c:v>23:24:00</c:v>
                  </c:pt>
                  <c:pt idx="516">
                    <c:v>23:25:00</c:v>
                  </c:pt>
                  <c:pt idx="517">
                    <c:v>23:27:00</c:v>
                  </c:pt>
                  <c:pt idx="518">
                    <c:v>23:28:00</c:v>
                  </c:pt>
                  <c:pt idx="519">
                    <c:v>23:29:00</c:v>
                  </c:pt>
                  <c:pt idx="520">
                    <c:v>23:30:00</c:v>
                  </c:pt>
                  <c:pt idx="521">
                    <c:v>23:31:00</c:v>
                  </c:pt>
                  <c:pt idx="522">
                    <c:v>23:32:00</c:v>
                  </c:pt>
                  <c:pt idx="523">
                    <c:v>23:33:00</c:v>
                  </c:pt>
                  <c:pt idx="524">
                    <c:v>23:34:00</c:v>
                  </c:pt>
                  <c:pt idx="525">
                    <c:v>23:35:00</c:v>
                  </c:pt>
                  <c:pt idx="526">
                    <c:v>23:36:00</c:v>
                  </c:pt>
                  <c:pt idx="527">
                    <c:v>23:37:00</c:v>
                  </c:pt>
                  <c:pt idx="528">
                    <c:v>23:38:00</c:v>
                  </c:pt>
                  <c:pt idx="529">
                    <c:v>23:40:00</c:v>
                  </c:pt>
                  <c:pt idx="530">
                    <c:v>23:41:00</c:v>
                  </c:pt>
                  <c:pt idx="531">
                    <c:v>23:42:00</c:v>
                  </c:pt>
                  <c:pt idx="532">
                    <c:v>23:43:00</c:v>
                  </c:pt>
                  <c:pt idx="533">
                    <c:v>23:44:00</c:v>
                  </c:pt>
                  <c:pt idx="534">
                    <c:v>23:45:00</c:v>
                  </c:pt>
                  <c:pt idx="535">
                    <c:v>23:46:00</c:v>
                  </c:pt>
                  <c:pt idx="536">
                    <c:v>23:47:00</c:v>
                  </c:pt>
                  <c:pt idx="537">
                    <c:v>23:48:00</c:v>
                  </c:pt>
                  <c:pt idx="538">
                    <c:v>23:49:00</c:v>
                  </c:pt>
                  <c:pt idx="539">
                    <c:v>23:50:00</c:v>
                  </c:pt>
                  <c:pt idx="540">
                    <c:v>23:51:00</c:v>
                  </c:pt>
                  <c:pt idx="541">
                    <c:v>23:52:00</c:v>
                  </c:pt>
                  <c:pt idx="542">
                    <c:v>23:53:00</c:v>
                  </c:pt>
                  <c:pt idx="543">
                    <c:v>23:54:00</c:v>
                  </c:pt>
                  <c:pt idx="544">
                    <c:v>23:55:00</c:v>
                  </c:pt>
                  <c:pt idx="545">
                    <c:v>23:56:00</c:v>
                  </c:pt>
                  <c:pt idx="546">
                    <c:v>23:57:00</c:v>
                  </c:pt>
                  <c:pt idx="547">
                    <c:v>23:58:00</c:v>
                  </c:pt>
                  <c:pt idx="548">
                    <c:v>23:59:00</c:v>
                  </c:pt>
                  <c:pt idx="549">
                    <c:v>0:00:00</c:v>
                  </c:pt>
                  <c:pt idx="550">
                    <c:v>0:01:00</c:v>
                  </c:pt>
                  <c:pt idx="551">
                    <c:v>0:02:00</c:v>
                  </c:pt>
                  <c:pt idx="552">
                    <c:v>0:03:00</c:v>
                  </c:pt>
                  <c:pt idx="553">
                    <c:v>0:04:00</c:v>
                  </c:pt>
                  <c:pt idx="554">
                    <c:v>0:05:00</c:v>
                  </c:pt>
                  <c:pt idx="555">
                    <c:v>0:07:00</c:v>
                  </c:pt>
                  <c:pt idx="556">
                    <c:v>0:08:00</c:v>
                  </c:pt>
                  <c:pt idx="557">
                    <c:v>0:09:00</c:v>
                  </c:pt>
                  <c:pt idx="558">
                    <c:v>0:10:00</c:v>
                  </c:pt>
                  <c:pt idx="559">
                    <c:v>0:11:00</c:v>
                  </c:pt>
                  <c:pt idx="560">
                    <c:v>0:12:00</c:v>
                  </c:pt>
                  <c:pt idx="561">
                    <c:v>0:13:00</c:v>
                  </c:pt>
                  <c:pt idx="562">
                    <c:v>0:14:00</c:v>
                  </c:pt>
                  <c:pt idx="563">
                    <c:v>0:15:00</c:v>
                  </c:pt>
                  <c:pt idx="564">
                    <c:v>0:16:00</c:v>
                  </c:pt>
                  <c:pt idx="565">
                    <c:v>0:17:00</c:v>
                  </c:pt>
                  <c:pt idx="566">
                    <c:v>0:18:00</c:v>
                  </c:pt>
                  <c:pt idx="567">
                    <c:v>0:20:00</c:v>
                  </c:pt>
                  <c:pt idx="568">
                    <c:v>0:21:00</c:v>
                  </c:pt>
                  <c:pt idx="569">
                    <c:v>0:23:00</c:v>
                  </c:pt>
                  <c:pt idx="570">
                    <c:v>0:24:00</c:v>
                  </c:pt>
                  <c:pt idx="571">
                    <c:v>0:25:00</c:v>
                  </c:pt>
                  <c:pt idx="572">
                    <c:v>0:26:00</c:v>
                  </c:pt>
                  <c:pt idx="573">
                    <c:v>0:27:00</c:v>
                  </c:pt>
                  <c:pt idx="574">
                    <c:v>0:29:00</c:v>
                  </c:pt>
                  <c:pt idx="575">
                    <c:v>0:30:00</c:v>
                  </c:pt>
                  <c:pt idx="576">
                    <c:v>0:31:00</c:v>
                  </c:pt>
                  <c:pt idx="577">
                    <c:v>0:32:00</c:v>
                  </c:pt>
                  <c:pt idx="578">
                    <c:v>0:33:00</c:v>
                  </c:pt>
                  <c:pt idx="579">
                    <c:v>0:34:00</c:v>
                  </c:pt>
                  <c:pt idx="580">
                    <c:v>0:35:00</c:v>
                  </c:pt>
                  <c:pt idx="581">
                    <c:v>0:36:00</c:v>
                  </c:pt>
                  <c:pt idx="582">
                    <c:v>0:37:00</c:v>
                  </c:pt>
                  <c:pt idx="583">
                    <c:v>0:38:00</c:v>
                  </c:pt>
                  <c:pt idx="584">
                    <c:v>0:39:00</c:v>
                  </c:pt>
                  <c:pt idx="585">
                    <c:v>0:40:00</c:v>
                  </c:pt>
                  <c:pt idx="586">
                    <c:v>0:42:00</c:v>
                  </c:pt>
                  <c:pt idx="587">
                    <c:v>0:43:00</c:v>
                  </c:pt>
                  <c:pt idx="588">
                    <c:v>0:44:00</c:v>
                  </c:pt>
                  <c:pt idx="589">
                    <c:v>0:45:00</c:v>
                  </c:pt>
                  <c:pt idx="590">
                    <c:v>0:46:00</c:v>
                  </c:pt>
                  <c:pt idx="591">
                    <c:v>0:47:00</c:v>
                  </c:pt>
                  <c:pt idx="592">
                    <c:v>0:48:00</c:v>
                  </c:pt>
                  <c:pt idx="593">
                    <c:v>0:49:00</c:v>
                  </c:pt>
                  <c:pt idx="594">
                    <c:v>0:50:00</c:v>
                  </c:pt>
                  <c:pt idx="595">
                    <c:v>0:51:00</c:v>
                  </c:pt>
                  <c:pt idx="596">
                    <c:v>0:52:00</c:v>
                  </c:pt>
                  <c:pt idx="597">
                    <c:v>0:53:00</c:v>
                  </c:pt>
                  <c:pt idx="598">
                    <c:v>0:55:00</c:v>
                  </c:pt>
                  <c:pt idx="599">
                    <c:v>0:56:00</c:v>
                  </c:pt>
                  <c:pt idx="600">
                    <c:v>0:57:00</c:v>
                  </c:pt>
                  <c:pt idx="601">
                    <c:v>0:58:00</c:v>
                  </c:pt>
                  <c:pt idx="602">
                    <c:v>0:59:00</c:v>
                  </c:pt>
                  <c:pt idx="603">
                    <c:v>1:00:00</c:v>
                  </c:pt>
                  <c:pt idx="604">
                    <c:v>1:01:00</c:v>
                  </c:pt>
                  <c:pt idx="605">
                    <c:v>1:02:00</c:v>
                  </c:pt>
                  <c:pt idx="606">
                    <c:v>1:03:00</c:v>
                  </c:pt>
                  <c:pt idx="607">
                    <c:v>1:04:00</c:v>
                  </c:pt>
                  <c:pt idx="608">
                    <c:v>1:05:00</c:v>
                  </c:pt>
                  <c:pt idx="609">
                    <c:v>1:06:00</c:v>
                  </c:pt>
                  <c:pt idx="610">
                    <c:v>1:07:00</c:v>
                  </c:pt>
                  <c:pt idx="611">
                    <c:v>1:08:00</c:v>
                  </c:pt>
                  <c:pt idx="612">
                    <c:v>1:09:00</c:v>
                  </c:pt>
                  <c:pt idx="613">
                    <c:v>1:10:00</c:v>
                  </c:pt>
                  <c:pt idx="614">
                    <c:v>1:11:00</c:v>
                  </c:pt>
                  <c:pt idx="615">
                    <c:v>1:13:00</c:v>
                  </c:pt>
                  <c:pt idx="616">
                    <c:v>1:14:00</c:v>
                  </c:pt>
                  <c:pt idx="617">
                    <c:v>1:15:00</c:v>
                  </c:pt>
                  <c:pt idx="618">
                    <c:v>1:16:00</c:v>
                  </c:pt>
                  <c:pt idx="619">
                    <c:v>1:17:00</c:v>
                  </c:pt>
                  <c:pt idx="620">
                    <c:v>1:18:00</c:v>
                  </c:pt>
                  <c:pt idx="621">
                    <c:v>1:19:00</c:v>
                  </c:pt>
                  <c:pt idx="622">
                    <c:v>1:20:00</c:v>
                  </c:pt>
                  <c:pt idx="623">
                    <c:v>1:21:00</c:v>
                  </c:pt>
                  <c:pt idx="624">
                    <c:v>1:22:00</c:v>
                  </c:pt>
                  <c:pt idx="625">
                    <c:v>1:23:00</c:v>
                  </c:pt>
                  <c:pt idx="626">
                    <c:v>1:24:00</c:v>
                  </c:pt>
                  <c:pt idx="627">
                    <c:v>1:25:00</c:v>
                  </c:pt>
                  <c:pt idx="628">
                    <c:v>1:26:00</c:v>
                  </c:pt>
                  <c:pt idx="629">
                    <c:v>1:27:00</c:v>
                  </c:pt>
                  <c:pt idx="630">
                    <c:v>1:28:00</c:v>
                  </c:pt>
                  <c:pt idx="631">
                    <c:v>1:29:00</c:v>
                  </c:pt>
                  <c:pt idx="632">
                    <c:v>1:30:00</c:v>
                  </c:pt>
                  <c:pt idx="633">
                    <c:v>1:31:00</c:v>
                  </c:pt>
                  <c:pt idx="634">
                    <c:v>1:32:00</c:v>
                  </c:pt>
                  <c:pt idx="635">
                    <c:v>1:33:00</c:v>
                  </c:pt>
                  <c:pt idx="636">
                    <c:v>1:34:00</c:v>
                  </c:pt>
                  <c:pt idx="637">
                    <c:v>1:36:00</c:v>
                  </c:pt>
                  <c:pt idx="638">
                    <c:v>1:37:00</c:v>
                  </c:pt>
                  <c:pt idx="639">
                    <c:v>1:38:00</c:v>
                  </c:pt>
                  <c:pt idx="640">
                    <c:v>1:39:00</c:v>
                  </c:pt>
                  <c:pt idx="641">
                    <c:v>1:40:00</c:v>
                  </c:pt>
                  <c:pt idx="642">
                    <c:v>1:41:00</c:v>
                  </c:pt>
                  <c:pt idx="643">
                    <c:v>1:42:00</c:v>
                  </c:pt>
                  <c:pt idx="644">
                    <c:v>1:43:00</c:v>
                  </c:pt>
                  <c:pt idx="645">
                    <c:v>1:44:00</c:v>
                  </c:pt>
                  <c:pt idx="646">
                    <c:v>1:46:00</c:v>
                  </c:pt>
                  <c:pt idx="647">
                    <c:v>1:47:00</c:v>
                  </c:pt>
                  <c:pt idx="648">
                    <c:v>1:48:00</c:v>
                  </c:pt>
                  <c:pt idx="649">
                    <c:v>1:49:00</c:v>
                  </c:pt>
                  <c:pt idx="650">
                    <c:v>1:50:00</c:v>
                  </c:pt>
                  <c:pt idx="651">
                    <c:v>1:51:00</c:v>
                  </c:pt>
                  <c:pt idx="652">
                    <c:v>1:53:00</c:v>
                  </c:pt>
                  <c:pt idx="653">
                    <c:v>1:54:00</c:v>
                  </c:pt>
                  <c:pt idx="654">
                    <c:v>1:55:00</c:v>
                  </c:pt>
                  <c:pt idx="655">
                    <c:v>1:56:00</c:v>
                  </c:pt>
                  <c:pt idx="656">
                    <c:v>1:57:00</c:v>
                  </c:pt>
                  <c:pt idx="657">
                    <c:v>1:58:00</c:v>
                  </c:pt>
                  <c:pt idx="658">
                    <c:v>2:00:00</c:v>
                  </c:pt>
                  <c:pt idx="659">
                    <c:v>2:01:00</c:v>
                  </c:pt>
                  <c:pt idx="660">
                    <c:v>2:02:00</c:v>
                  </c:pt>
                  <c:pt idx="661">
                    <c:v>2:03:00</c:v>
                  </c:pt>
                  <c:pt idx="662">
                    <c:v>2:04:00</c:v>
                  </c:pt>
                  <c:pt idx="663">
                    <c:v>2:05:00</c:v>
                  </c:pt>
                  <c:pt idx="664">
                    <c:v>2:06:00</c:v>
                  </c:pt>
                  <c:pt idx="665">
                    <c:v>2:07:00</c:v>
                  </c:pt>
                  <c:pt idx="666">
                    <c:v>2:08:00</c:v>
                  </c:pt>
                  <c:pt idx="667">
                    <c:v>2:10:00</c:v>
                  </c:pt>
                  <c:pt idx="668">
                    <c:v>2:11:00</c:v>
                  </c:pt>
                  <c:pt idx="669">
                    <c:v>2:12:00</c:v>
                  </c:pt>
                  <c:pt idx="670">
                    <c:v>2:13:00</c:v>
                  </c:pt>
                  <c:pt idx="671">
                    <c:v>2:14:00</c:v>
                  </c:pt>
                  <c:pt idx="672">
                    <c:v>2:15:00</c:v>
                  </c:pt>
                  <c:pt idx="673">
                    <c:v>2:16:00</c:v>
                  </c:pt>
                  <c:pt idx="674">
                    <c:v>2:17:00</c:v>
                  </c:pt>
                  <c:pt idx="675">
                    <c:v>2:18:00</c:v>
                  </c:pt>
                  <c:pt idx="676">
                    <c:v>2:19:00</c:v>
                  </c:pt>
                  <c:pt idx="677">
                    <c:v>2:20:00</c:v>
                  </c:pt>
                  <c:pt idx="678">
                    <c:v>2:21:00</c:v>
                  </c:pt>
                  <c:pt idx="679">
                    <c:v>2:22:00</c:v>
                  </c:pt>
                  <c:pt idx="680">
                    <c:v>2:23:00</c:v>
                  </c:pt>
                  <c:pt idx="681">
                    <c:v>2:24:00</c:v>
                  </c:pt>
                  <c:pt idx="682">
                    <c:v>2:25:00</c:v>
                  </c:pt>
                  <c:pt idx="683">
                    <c:v>2:26:00</c:v>
                  </c:pt>
                  <c:pt idx="684">
                    <c:v>2:27:00</c:v>
                  </c:pt>
                  <c:pt idx="685">
                    <c:v>2:28:00</c:v>
                  </c:pt>
                  <c:pt idx="686">
                    <c:v>2:29:00</c:v>
                  </c:pt>
                  <c:pt idx="687">
                    <c:v>2:30:00</c:v>
                  </c:pt>
                  <c:pt idx="688">
                    <c:v>2:31:00</c:v>
                  </c:pt>
                  <c:pt idx="689">
                    <c:v>2:32:00</c:v>
                  </c:pt>
                  <c:pt idx="690">
                    <c:v>2:33:00</c:v>
                  </c:pt>
                  <c:pt idx="691">
                    <c:v>2:34:00</c:v>
                  </c:pt>
                  <c:pt idx="692">
                    <c:v>2:35:00</c:v>
                  </c:pt>
                  <c:pt idx="693">
                    <c:v>2:36:00</c:v>
                  </c:pt>
                  <c:pt idx="694">
                    <c:v>2:37:00</c:v>
                  </c:pt>
                  <c:pt idx="695">
                    <c:v>2:38:00</c:v>
                  </c:pt>
                  <c:pt idx="696">
                    <c:v>2:39:00</c:v>
                  </c:pt>
                  <c:pt idx="697">
                    <c:v>2:40:00</c:v>
                  </c:pt>
                  <c:pt idx="698">
                    <c:v>2:41:00</c:v>
                  </c:pt>
                  <c:pt idx="699">
                    <c:v>2:42:00</c:v>
                  </c:pt>
                  <c:pt idx="700">
                    <c:v>2:43:00</c:v>
                  </c:pt>
                  <c:pt idx="701">
                    <c:v>2:44:00</c:v>
                  </c:pt>
                  <c:pt idx="702">
                    <c:v>2:45:00</c:v>
                  </c:pt>
                  <c:pt idx="703">
                    <c:v>2:46:00</c:v>
                  </c:pt>
                  <c:pt idx="704">
                    <c:v>2:47:00</c:v>
                  </c:pt>
                  <c:pt idx="705">
                    <c:v>2:49:00</c:v>
                  </c:pt>
                  <c:pt idx="706">
                    <c:v>2:50:00</c:v>
                  </c:pt>
                  <c:pt idx="707">
                    <c:v>2:51:00</c:v>
                  </c:pt>
                  <c:pt idx="708">
                    <c:v>2:52:00</c:v>
                  </c:pt>
                  <c:pt idx="709">
                    <c:v>2:53:00</c:v>
                  </c:pt>
                  <c:pt idx="710">
                    <c:v>2:54:00</c:v>
                  </c:pt>
                  <c:pt idx="711">
                    <c:v>2:55:00</c:v>
                  </c:pt>
                  <c:pt idx="712">
                    <c:v>2:56:00</c:v>
                  </c:pt>
                  <c:pt idx="713">
                    <c:v>2:57:00</c:v>
                  </c:pt>
                  <c:pt idx="714">
                    <c:v>2:59:00</c:v>
                  </c:pt>
                  <c:pt idx="715">
                    <c:v>3:00:00</c:v>
                  </c:pt>
                  <c:pt idx="716">
                    <c:v>3:01:00</c:v>
                  </c:pt>
                  <c:pt idx="717">
                    <c:v>3:02:00</c:v>
                  </c:pt>
                  <c:pt idx="718">
                    <c:v>3:03:00</c:v>
                  </c:pt>
                  <c:pt idx="719">
                    <c:v>3:04:00</c:v>
                  </c:pt>
                  <c:pt idx="720">
                    <c:v>3:06:00</c:v>
                  </c:pt>
                  <c:pt idx="721">
                    <c:v>3:07:00</c:v>
                  </c:pt>
                  <c:pt idx="722">
                    <c:v>3:08:00</c:v>
                  </c:pt>
                  <c:pt idx="723">
                    <c:v>3:09:00</c:v>
                  </c:pt>
                  <c:pt idx="724">
                    <c:v>3:10:00</c:v>
                  </c:pt>
                  <c:pt idx="725">
                    <c:v>3:11:00</c:v>
                  </c:pt>
                  <c:pt idx="726">
                    <c:v>3:12:00</c:v>
                  </c:pt>
                  <c:pt idx="727">
                    <c:v>3:13:00</c:v>
                  </c:pt>
                  <c:pt idx="728">
                    <c:v>3:14:00</c:v>
                  </c:pt>
                  <c:pt idx="729">
                    <c:v>3:15:00</c:v>
                  </c:pt>
                  <c:pt idx="730">
                    <c:v>3:16:00</c:v>
                  </c:pt>
                  <c:pt idx="731">
                    <c:v>3:17:00</c:v>
                  </c:pt>
                  <c:pt idx="732">
                    <c:v>3:19:00</c:v>
                  </c:pt>
                  <c:pt idx="733">
                    <c:v>3:20:00</c:v>
                  </c:pt>
                  <c:pt idx="734">
                    <c:v>3:21:00</c:v>
                  </c:pt>
                  <c:pt idx="735">
                    <c:v>3:22:00</c:v>
                  </c:pt>
                  <c:pt idx="736">
                    <c:v>3:23:00</c:v>
                  </c:pt>
                  <c:pt idx="737">
                    <c:v>3:24:00</c:v>
                  </c:pt>
                  <c:pt idx="738">
                    <c:v>3:25:00</c:v>
                  </c:pt>
                  <c:pt idx="739">
                    <c:v>3:26:00</c:v>
                  </c:pt>
                  <c:pt idx="740">
                    <c:v>3:27:00</c:v>
                  </c:pt>
                  <c:pt idx="741">
                    <c:v>3:28:00</c:v>
                  </c:pt>
                  <c:pt idx="742">
                    <c:v>3:29:00</c:v>
                  </c:pt>
                  <c:pt idx="743">
                    <c:v>3:30:00</c:v>
                  </c:pt>
                  <c:pt idx="744">
                    <c:v>3:32:00</c:v>
                  </c:pt>
                  <c:pt idx="745">
                    <c:v>3:33:00</c:v>
                  </c:pt>
                  <c:pt idx="746">
                    <c:v>3:34:00</c:v>
                  </c:pt>
                  <c:pt idx="747">
                    <c:v>3:35:00</c:v>
                  </c:pt>
                  <c:pt idx="748">
                    <c:v>3:36:00</c:v>
                  </c:pt>
                  <c:pt idx="749">
                    <c:v>3:37:00</c:v>
                  </c:pt>
                  <c:pt idx="750">
                    <c:v>3:38:00</c:v>
                  </c:pt>
                  <c:pt idx="751">
                    <c:v>3:39:00</c:v>
                  </c:pt>
                  <c:pt idx="752">
                    <c:v>3:40:00</c:v>
                  </c:pt>
                  <c:pt idx="753">
                    <c:v>3:41:00</c:v>
                  </c:pt>
                  <c:pt idx="754">
                    <c:v>3:42:00</c:v>
                  </c:pt>
                  <c:pt idx="755">
                    <c:v>3:43:00</c:v>
                  </c:pt>
                  <c:pt idx="756">
                    <c:v>3:44:00</c:v>
                  </c:pt>
                  <c:pt idx="757">
                    <c:v>3:45:00</c:v>
                  </c:pt>
                  <c:pt idx="758">
                    <c:v>3:46:00</c:v>
                  </c:pt>
                  <c:pt idx="759">
                    <c:v>3:47:00</c:v>
                  </c:pt>
                  <c:pt idx="760">
                    <c:v>3:48:00</c:v>
                  </c:pt>
                  <c:pt idx="761">
                    <c:v>3:49:00</c:v>
                  </c:pt>
                  <c:pt idx="762">
                    <c:v>3:50:00</c:v>
                  </c:pt>
                  <c:pt idx="763">
                    <c:v>3:51:00</c:v>
                  </c:pt>
                  <c:pt idx="764">
                    <c:v>3:52:00</c:v>
                  </c:pt>
                  <c:pt idx="765">
                    <c:v>3:53:00</c:v>
                  </c:pt>
                  <c:pt idx="766">
                    <c:v>3:54:00</c:v>
                  </c:pt>
                  <c:pt idx="767">
                    <c:v>3:55:00</c:v>
                  </c:pt>
                  <c:pt idx="768">
                    <c:v>3:56:00</c:v>
                  </c:pt>
                  <c:pt idx="769">
                    <c:v>3:58:00</c:v>
                  </c:pt>
                  <c:pt idx="770">
                    <c:v>3:59:00</c:v>
                  </c:pt>
                  <c:pt idx="771">
                    <c:v>4:00:00</c:v>
                  </c:pt>
                  <c:pt idx="772">
                    <c:v>4:01:00</c:v>
                  </c:pt>
                  <c:pt idx="773">
                    <c:v>4:02:00</c:v>
                  </c:pt>
                  <c:pt idx="774">
                    <c:v>4:03:00</c:v>
                  </c:pt>
                  <c:pt idx="775">
                    <c:v>4:05:00</c:v>
                  </c:pt>
                  <c:pt idx="776">
                    <c:v>4:06:00</c:v>
                  </c:pt>
                  <c:pt idx="777">
                    <c:v>4:07:00</c:v>
                  </c:pt>
                  <c:pt idx="778">
                    <c:v>4:08:00</c:v>
                  </c:pt>
                  <c:pt idx="779">
                    <c:v>4:09:00</c:v>
                  </c:pt>
                  <c:pt idx="780">
                    <c:v>4:10:00</c:v>
                  </c:pt>
                  <c:pt idx="781">
                    <c:v>4:11:00</c:v>
                  </c:pt>
                  <c:pt idx="782">
                    <c:v>4:12:00</c:v>
                  </c:pt>
                  <c:pt idx="783">
                    <c:v>4:13:00</c:v>
                  </c:pt>
                  <c:pt idx="784">
                    <c:v>4:14:00</c:v>
                  </c:pt>
                  <c:pt idx="785">
                    <c:v>4:15:00</c:v>
                  </c:pt>
                  <c:pt idx="786">
                    <c:v>4:17:00</c:v>
                  </c:pt>
                  <c:pt idx="787">
                    <c:v>4:18:00</c:v>
                  </c:pt>
                  <c:pt idx="788">
                    <c:v>4:19:00</c:v>
                  </c:pt>
                  <c:pt idx="789">
                    <c:v>4:20:00</c:v>
                  </c:pt>
                  <c:pt idx="790">
                    <c:v>4:21:00</c:v>
                  </c:pt>
                  <c:pt idx="791">
                    <c:v>4:22:00</c:v>
                  </c:pt>
                  <c:pt idx="792">
                    <c:v>4:23:00</c:v>
                  </c:pt>
                  <c:pt idx="793">
                    <c:v>4:24:00</c:v>
                  </c:pt>
                  <c:pt idx="794">
                    <c:v>4:25:00</c:v>
                  </c:pt>
                  <c:pt idx="795">
                    <c:v>4:27:00</c:v>
                  </c:pt>
                  <c:pt idx="796">
                    <c:v>4:28:00</c:v>
                  </c:pt>
                  <c:pt idx="797">
                    <c:v>4:29:00</c:v>
                  </c:pt>
                  <c:pt idx="798">
                    <c:v>4:30:00</c:v>
                  </c:pt>
                  <c:pt idx="799">
                    <c:v>4:31:00</c:v>
                  </c:pt>
                  <c:pt idx="800">
                    <c:v>4:32:00</c:v>
                  </c:pt>
                  <c:pt idx="801">
                    <c:v>4:33:00</c:v>
                  </c:pt>
                  <c:pt idx="802">
                    <c:v>4:34:00</c:v>
                  </c:pt>
                  <c:pt idx="803">
                    <c:v>4:35:00</c:v>
                  </c:pt>
                  <c:pt idx="804">
                    <c:v>4:36:00</c:v>
                  </c:pt>
                  <c:pt idx="805">
                    <c:v>4:37:00</c:v>
                  </c:pt>
                  <c:pt idx="806">
                    <c:v>4:38:00</c:v>
                  </c:pt>
                  <c:pt idx="807">
                    <c:v>4:39:00</c:v>
                  </c:pt>
                  <c:pt idx="808">
                    <c:v>4:40:00</c:v>
                  </c:pt>
                  <c:pt idx="809">
                    <c:v>4:41:00</c:v>
                  </c:pt>
                  <c:pt idx="810">
                    <c:v>4:43:00</c:v>
                  </c:pt>
                  <c:pt idx="811">
                    <c:v>4:44:00</c:v>
                  </c:pt>
                  <c:pt idx="812">
                    <c:v>4:45:00</c:v>
                  </c:pt>
                  <c:pt idx="813">
                    <c:v>4:46:00</c:v>
                  </c:pt>
                  <c:pt idx="814">
                    <c:v>4:47:00</c:v>
                  </c:pt>
                  <c:pt idx="815">
                    <c:v>4:48:00</c:v>
                  </c:pt>
                  <c:pt idx="816">
                    <c:v>4:49:00</c:v>
                  </c:pt>
                  <c:pt idx="817">
                    <c:v>4:50:00</c:v>
                  </c:pt>
                  <c:pt idx="818">
                    <c:v>4:51:00</c:v>
                  </c:pt>
                  <c:pt idx="819">
                    <c:v>4:52:00</c:v>
                  </c:pt>
                  <c:pt idx="820">
                    <c:v>4:53:00</c:v>
                  </c:pt>
                  <c:pt idx="821">
                    <c:v>4:54:00</c:v>
                  </c:pt>
                  <c:pt idx="822">
                    <c:v>4:56:00</c:v>
                  </c:pt>
                  <c:pt idx="823">
                    <c:v>4:57:00</c:v>
                  </c:pt>
                  <c:pt idx="824">
                    <c:v>4:58:00</c:v>
                  </c:pt>
                  <c:pt idx="825">
                    <c:v>4:59:00</c:v>
                  </c:pt>
                  <c:pt idx="826">
                    <c:v>5:00:00</c:v>
                  </c:pt>
                  <c:pt idx="827">
                    <c:v>5:01:00</c:v>
                  </c:pt>
                  <c:pt idx="828">
                    <c:v>5:02:00</c:v>
                  </c:pt>
                  <c:pt idx="829">
                    <c:v>5:03:00</c:v>
                  </c:pt>
                  <c:pt idx="830">
                    <c:v>5:04:00</c:v>
                  </c:pt>
                  <c:pt idx="831">
                    <c:v>5:05:00</c:v>
                  </c:pt>
                  <c:pt idx="832">
                    <c:v>5:06:00</c:v>
                  </c:pt>
                  <c:pt idx="833">
                    <c:v>5:07:00</c:v>
                  </c:pt>
                  <c:pt idx="834">
                    <c:v>5:09:00</c:v>
                  </c:pt>
                  <c:pt idx="835">
                    <c:v>5:10:00</c:v>
                  </c:pt>
                  <c:pt idx="836">
                    <c:v>5:11:00</c:v>
                  </c:pt>
                  <c:pt idx="837">
                    <c:v>5:12:00</c:v>
                  </c:pt>
                  <c:pt idx="838">
                    <c:v>5:13:00</c:v>
                  </c:pt>
                  <c:pt idx="839">
                    <c:v>5:14:00</c:v>
                  </c:pt>
                  <c:pt idx="840">
                    <c:v>5:15:00</c:v>
                  </c:pt>
                  <c:pt idx="841">
                    <c:v>5:16:00</c:v>
                  </c:pt>
                  <c:pt idx="842">
                    <c:v>5:17:00</c:v>
                  </c:pt>
                  <c:pt idx="843">
                    <c:v>5:18:00</c:v>
                  </c:pt>
                  <c:pt idx="844">
                    <c:v>5:19:00</c:v>
                  </c:pt>
                  <c:pt idx="845">
                    <c:v>5:20:00</c:v>
                  </c:pt>
                  <c:pt idx="846">
                    <c:v>5:21:00</c:v>
                  </c:pt>
                  <c:pt idx="847">
                    <c:v>5:22:00</c:v>
                  </c:pt>
                  <c:pt idx="848">
                    <c:v>5:23:00</c:v>
                  </c:pt>
                  <c:pt idx="849">
                    <c:v>5:25:00</c:v>
                  </c:pt>
                  <c:pt idx="850">
                    <c:v>5:26:00</c:v>
                  </c:pt>
                  <c:pt idx="851">
                    <c:v>5:27:00</c:v>
                  </c:pt>
                  <c:pt idx="852">
                    <c:v>5:28:00</c:v>
                  </c:pt>
                  <c:pt idx="853">
                    <c:v>5:29:00</c:v>
                  </c:pt>
                  <c:pt idx="854">
                    <c:v>5:30:00</c:v>
                  </c:pt>
                  <c:pt idx="855">
                    <c:v>5:31:00</c:v>
                  </c:pt>
                  <c:pt idx="856">
                    <c:v>5:32:00</c:v>
                  </c:pt>
                  <c:pt idx="857">
                    <c:v>5:33:00</c:v>
                  </c:pt>
                  <c:pt idx="858">
                    <c:v>5:34:00</c:v>
                  </c:pt>
                  <c:pt idx="859">
                    <c:v>5:35:00</c:v>
                  </c:pt>
                  <c:pt idx="860">
                    <c:v>5:36:00</c:v>
                  </c:pt>
                  <c:pt idx="861">
                    <c:v>5:37:00</c:v>
                  </c:pt>
                  <c:pt idx="862">
                    <c:v>5:38:00</c:v>
                  </c:pt>
                  <c:pt idx="863">
                    <c:v>5:39:00</c:v>
                  </c:pt>
                  <c:pt idx="864">
                    <c:v>5:41:00</c:v>
                  </c:pt>
                  <c:pt idx="865">
                    <c:v>5:42:00</c:v>
                  </c:pt>
                  <c:pt idx="866">
                    <c:v>5:43:00</c:v>
                  </c:pt>
                  <c:pt idx="867">
                    <c:v>5:44:00</c:v>
                  </c:pt>
                  <c:pt idx="868">
                    <c:v>5:45:00</c:v>
                  </c:pt>
                  <c:pt idx="869">
                    <c:v>5:46:00</c:v>
                  </c:pt>
                  <c:pt idx="870">
                    <c:v>5:47:00</c:v>
                  </c:pt>
                  <c:pt idx="871">
                    <c:v>5:48:00</c:v>
                  </c:pt>
                  <c:pt idx="872">
                    <c:v>5:49:00</c:v>
                  </c:pt>
                  <c:pt idx="873">
                    <c:v>5:50:00</c:v>
                  </c:pt>
                  <c:pt idx="874">
                    <c:v>5:51:00</c:v>
                  </c:pt>
                  <c:pt idx="875">
                    <c:v>5:52:00</c:v>
                  </c:pt>
                  <c:pt idx="876">
                    <c:v>5:54:00</c:v>
                  </c:pt>
                  <c:pt idx="877">
                    <c:v>5:55:00</c:v>
                  </c:pt>
                  <c:pt idx="878">
                    <c:v>5:56:00</c:v>
                  </c:pt>
                  <c:pt idx="879">
                    <c:v>5:57:00</c:v>
                  </c:pt>
                  <c:pt idx="880">
                    <c:v>5:58:00</c:v>
                  </c:pt>
                  <c:pt idx="881">
                    <c:v>5:59:00</c:v>
                  </c:pt>
                  <c:pt idx="882">
                    <c:v>6:01:00</c:v>
                  </c:pt>
                  <c:pt idx="883">
                    <c:v>6:02:00</c:v>
                  </c:pt>
                  <c:pt idx="884">
                    <c:v>6:03:00</c:v>
                  </c:pt>
                  <c:pt idx="885">
                    <c:v>6:04:00</c:v>
                  </c:pt>
                  <c:pt idx="886">
                    <c:v>6:05:00</c:v>
                  </c:pt>
                  <c:pt idx="887">
                    <c:v>6:06:00</c:v>
                  </c:pt>
                  <c:pt idx="888">
                    <c:v>6:07:00</c:v>
                  </c:pt>
                  <c:pt idx="889">
                    <c:v>6:08:00</c:v>
                  </c:pt>
                  <c:pt idx="890">
                    <c:v>6:09:00</c:v>
                  </c:pt>
                  <c:pt idx="891">
                    <c:v>6:10:00</c:v>
                  </c:pt>
                  <c:pt idx="892">
                    <c:v>6:11:00</c:v>
                  </c:pt>
                  <c:pt idx="893">
                    <c:v>6:12:00</c:v>
                  </c:pt>
                  <c:pt idx="894">
                    <c:v>6:13:00</c:v>
                  </c:pt>
                  <c:pt idx="895">
                    <c:v>6:14:00</c:v>
                  </c:pt>
                  <c:pt idx="896">
                    <c:v>6:15:00</c:v>
                  </c:pt>
                  <c:pt idx="897">
                    <c:v>6:16:00</c:v>
                  </c:pt>
                  <c:pt idx="898">
                    <c:v>6:17:00</c:v>
                  </c:pt>
                  <c:pt idx="899">
                    <c:v>6:19:00</c:v>
                  </c:pt>
                  <c:pt idx="900">
                    <c:v>6:20:00</c:v>
                  </c:pt>
                  <c:pt idx="901">
                    <c:v>6:21:00</c:v>
                  </c:pt>
                  <c:pt idx="902">
                    <c:v>6:22:00</c:v>
                  </c:pt>
                  <c:pt idx="903">
                    <c:v>6:23:00</c:v>
                  </c:pt>
                  <c:pt idx="904">
                    <c:v>6:24:00</c:v>
                  </c:pt>
                  <c:pt idx="905">
                    <c:v>6:25:00</c:v>
                  </c:pt>
                  <c:pt idx="906">
                    <c:v>6:26:00</c:v>
                  </c:pt>
                  <c:pt idx="907">
                    <c:v>6:27:00</c:v>
                  </c:pt>
                  <c:pt idx="908">
                    <c:v>6:28:00</c:v>
                  </c:pt>
                  <c:pt idx="909">
                    <c:v>6:29:00</c:v>
                  </c:pt>
                  <c:pt idx="910">
                    <c:v>6:30:00</c:v>
                  </c:pt>
                  <c:pt idx="911">
                    <c:v>6:32:00</c:v>
                  </c:pt>
                  <c:pt idx="912">
                    <c:v>6:33:00</c:v>
                  </c:pt>
                  <c:pt idx="913">
                    <c:v>6:34:00</c:v>
                  </c:pt>
                  <c:pt idx="914">
                    <c:v>6:35:00</c:v>
                  </c:pt>
                  <c:pt idx="915">
                    <c:v>6:36:00</c:v>
                  </c:pt>
                  <c:pt idx="916">
                    <c:v>6:37:00</c:v>
                  </c:pt>
                  <c:pt idx="917">
                    <c:v>6:38:00</c:v>
                  </c:pt>
                  <c:pt idx="918">
                    <c:v>6:39:00</c:v>
                  </c:pt>
                  <c:pt idx="919">
                    <c:v>6:40:00</c:v>
                  </c:pt>
                  <c:pt idx="920">
                    <c:v>6:41:00</c:v>
                  </c:pt>
                  <c:pt idx="921">
                    <c:v>6:42:00</c:v>
                  </c:pt>
                  <c:pt idx="922">
                    <c:v>6:43:00</c:v>
                  </c:pt>
                  <c:pt idx="923">
                    <c:v>6:44:00</c:v>
                  </c:pt>
                  <c:pt idx="924">
                    <c:v>6:45:00</c:v>
                  </c:pt>
                  <c:pt idx="925">
                    <c:v>6:46:00</c:v>
                  </c:pt>
                  <c:pt idx="926">
                    <c:v>6:47:00</c:v>
                  </c:pt>
                  <c:pt idx="927">
                    <c:v>6:48:00</c:v>
                  </c:pt>
                  <c:pt idx="928">
                    <c:v>6:49:00</c:v>
                  </c:pt>
                  <c:pt idx="929">
                    <c:v>6:50:00</c:v>
                  </c:pt>
                  <c:pt idx="930">
                    <c:v>6:52:00</c:v>
                  </c:pt>
                  <c:pt idx="931">
                    <c:v>6:53:00</c:v>
                  </c:pt>
                  <c:pt idx="932">
                    <c:v>6:54:00</c:v>
                  </c:pt>
                  <c:pt idx="933">
                    <c:v>6:55:00</c:v>
                  </c:pt>
                  <c:pt idx="934">
                    <c:v>6:56:00</c:v>
                  </c:pt>
                  <c:pt idx="935">
                    <c:v>6:57:00</c:v>
                  </c:pt>
                  <c:pt idx="936">
                    <c:v>6:58:00</c:v>
                  </c:pt>
                  <c:pt idx="937">
                    <c:v>6:59:00</c:v>
                  </c:pt>
                  <c:pt idx="938">
                    <c:v>7:00:00</c:v>
                  </c:pt>
                  <c:pt idx="939">
                    <c:v>7:01:00</c:v>
                  </c:pt>
                  <c:pt idx="940">
                    <c:v>7:02:00</c:v>
                  </c:pt>
                  <c:pt idx="941">
                    <c:v>7:03:00</c:v>
                  </c:pt>
                  <c:pt idx="942">
                    <c:v>7:05:00</c:v>
                  </c:pt>
                  <c:pt idx="943">
                    <c:v>7:06:00</c:v>
                  </c:pt>
                  <c:pt idx="944">
                    <c:v>7:07:00</c:v>
                  </c:pt>
                  <c:pt idx="945">
                    <c:v>7:08:00</c:v>
                  </c:pt>
                  <c:pt idx="946">
                    <c:v>7:09:00</c:v>
                  </c:pt>
                  <c:pt idx="947">
                    <c:v>7:10:00</c:v>
                  </c:pt>
                  <c:pt idx="948">
                    <c:v>7:11:00</c:v>
                  </c:pt>
                  <c:pt idx="949">
                    <c:v>7:12:00</c:v>
                  </c:pt>
                  <c:pt idx="950">
                    <c:v>7:13:00</c:v>
                  </c:pt>
                  <c:pt idx="951">
                    <c:v>7:14:00</c:v>
                  </c:pt>
                  <c:pt idx="952">
                    <c:v>7:15:00</c:v>
                  </c:pt>
                  <c:pt idx="953">
                    <c:v>7:16:00</c:v>
                  </c:pt>
                  <c:pt idx="954">
                    <c:v>7:17:00</c:v>
                  </c:pt>
                  <c:pt idx="955">
                    <c:v>7:18:00</c:v>
                  </c:pt>
                  <c:pt idx="956">
                    <c:v>7:19:00</c:v>
                  </c:pt>
                  <c:pt idx="957">
                    <c:v>7:20:00</c:v>
                  </c:pt>
                  <c:pt idx="958">
                    <c:v>7:22:00</c:v>
                  </c:pt>
                  <c:pt idx="959">
                    <c:v>7:23:00</c:v>
                  </c:pt>
                  <c:pt idx="960">
                    <c:v>7:24:00</c:v>
                  </c:pt>
                  <c:pt idx="961">
                    <c:v>7:25:00</c:v>
                  </c:pt>
                  <c:pt idx="962">
                    <c:v>7:26:00</c:v>
                  </c:pt>
                  <c:pt idx="963">
                    <c:v>7:27:00</c:v>
                  </c:pt>
                  <c:pt idx="964">
                    <c:v>7:28:00</c:v>
                  </c:pt>
                  <c:pt idx="965">
                    <c:v>7:29:00</c:v>
                  </c:pt>
                  <c:pt idx="966">
                    <c:v>7:30:00</c:v>
                  </c:pt>
                  <c:pt idx="967">
                    <c:v>7:31:00</c:v>
                  </c:pt>
                  <c:pt idx="968">
                    <c:v>7:32:00</c:v>
                  </c:pt>
                  <c:pt idx="969">
                    <c:v>7:33:00</c:v>
                  </c:pt>
                  <c:pt idx="970">
                    <c:v>7:34:00</c:v>
                  </c:pt>
                  <c:pt idx="971">
                    <c:v>7:35:00</c:v>
                  </c:pt>
                  <c:pt idx="972">
                    <c:v>7:36:00</c:v>
                  </c:pt>
                  <c:pt idx="973">
                    <c:v>7:37:00</c:v>
                  </c:pt>
                  <c:pt idx="974">
                    <c:v>7:39:00</c:v>
                  </c:pt>
                  <c:pt idx="975">
                    <c:v>7:40:00</c:v>
                  </c:pt>
                  <c:pt idx="976">
                    <c:v>7:41:00</c:v>
                  </c:pt>
                  <c:pt idx="977">
                    <c:v>7:42:00</c:v>
                  </c:pt>
                  <c:pt idx="978">
                    <c:v>7:43:00</c:v>
                  </c:pt>
                  <c:pt idx="979">
                    <c:v>7:44:00</c:v>
                  </c:pt>
                  <c:pt idx="980">
                    <c:v>7:45:00</c:v>
                  </c:pt>
                  <c:pt idx="981">
                    <c:v>7:46:00</c:v>
                  </c:pt>
                  <c:pt idx="982">
                    <c:v>7:47:00</c:v>
                  </c:pt>
                  <c:pt idx="983">
                    <c:v>7:49:00</c:v>
                  </c:pt>
                  <c:pt idx="984">
                    <c:v>7:50:00</c:v>
                  </c:pt>
                  <c:pt idx="985">
                    <c:v>7:51:00</c:v>
                  </c:pt>
                  <c:pt idx="986">
                    <c:v>7:52:00</c:v>
                  </c:pt>
                  <c:pt idx="987">
                    <c:v>7:53:00</c:v>
                  </c:pt>
                  <c:pt idx="988">
                    <c:v>7:54:00</c:v>
                  </c:pt>
                  <c:pt idx="989">
                    <c:v>7:55:00</c:v>
                  </c:pt>
                  <c:pt idx="990">
                    <c:v>7:56:00</c:v>
                  </c:pt>
                  <c:pt idx="991">
                    <c:v>7:57:00</c:v>
                  </c:pt>
                  <c:pt idx="992">
                    <c:v>7:58:00</c:v>
                  </c:pt>
                  <c:pt idx="993">
                    <c:v>7:59:00</c:v>
                  </c:pt>
                  <c:pt idx="994">
                    <c:v>8:00:00</c:v>
                  </c:pt>
                  <c:pt idx="995">
                    <c:v>8:02:00</c:v>
                  </c:pt>
                  <c:pt idx="996">
                    <c:v>8:03:00</c:v>
                  </c:pt>
                  <c:pt idx="997">
                    <c:v>8:04:00</c:v>
                  </c:pt>
                  <c:pt idx="998">
                    <c:v>8:05:00</c:v>
                  </c:pt>
                  <c:pt idx="999">
                    <c:v>8:06:00</c:v>
                  </c:pt>
                  <c:pt idx="1000">
                    <c:v>8:07:00</c:v>
                  </c:pt>
                  <c:pt idx="1001">
                    <c:v>8:09:00</c:v>
                  </c:pt>
                  <c:pt idx="1002">
                    <c:v>8:10:00</c:v>
                  </c:pt>
                  <c:pt idx="1003">
                    <c:v>8:11:00</c:v>
                  </c:pt>
                  <c:pt idx="1004">
                    <c:v>8:12:00</c:v>
                  </c:pt>
                  <c:pt idx="1005">
                    <c:v>8:13:00</c:v>
                  </c:pt>
                  <c:pt idx="1006">
                    <c:v>8:14:00</c:v>
                  </c:pt>
                  <c:pt idx="1007">
                    <c:v>8:16:00</c:v>
                  </c:pt>
                  <c:pt idx="1008">
                    <c:v>8:17:00</c:v>
                  </c:pt>
                  <c:pt idx="1009">
                    <c:v>8:18:00</c:v>
                  </c:pt>
                  <c:pt idx="1010">
                    <c:v>8:19:00</c:v>
                  </c:pt>
                  <c:pt idx="1011">
                    <c:v>8:20:00</c:v>
                  </c:pt>
                  <c:pt idx="1012">
                    <c:v>8:21:00</c:v>
                  </c:pt>
                  <c:pt idx="1013">
                    <c:v>8:22:00</c:v>
                  </c:pt>
                  <c:pt idx="1014">
                    <c:v>8:23:00</c:v>
                  </c:pt>
                  <c:pt idx="1015">
                    <c:v>8:24:00</c:v>
                  </c:pt>
                  <c:pt idx="1016">
                    <c:v>8:25:00</c:v>
                  </c:pt>
                  <c:pt idx="1017">
                    <c:v>8:26:00</c:v>
                  </c:pt>
                  <c:pt idx="1018">
                    <c:v>8:27:00</c:v>
                  </c:pt>
                  <c:pt idx="1019">
                    <c:v>8:29:00</c:v>
                  </c:pt>
                  <c:pt idx="1020">
                    <c:v>8:30:00</c:v>
                  </c:pt>
                  <c:pt idx="1021">
                    <c:v>8:31:00</c:v>
                  </c:pt>
                  <c:pt idx="1022">
                    <c:v>8:32:00</c:v>
                  </c:pt>
                  <c:pt idx="1023">
                    <c:v>8:33:00</c:v>
                  </c:pt>
                  <c:pt idx="1024">
                    <c:v>8:34:00</c:v>
                  </c:pt>
                  <c:pt idx="1025">
                    <c:v>8:35:00</c:v>
                  </c:pt>
                  <c:pt idx="1026">
                    <c:v>8:36:00</c:v>
                  </c:pt>
                  <c:pt idx="1027">
                    <c:v>8:37:00</c:v>
                  </c:pt>
                  <c:pt idx="1028">
                    <c:v>8:38:00</c:v>
                  </c:pt>
                  <c:pt idx="1029">
                    <c:v>8:39:00</c:v>
                  </c:pt>
                  <c:pt idx="1030">
                    <c:v>8:40:00</c:v>
                  </c:pt>
                  <c:pt idx="1031">
                    <c:v>8:42:00</c:v>
                  </c:pt>
                  <c:pt idx="1032">
                    <c:v>8:43:00</c:v>
                  </c:pt>
                  <c:pt idx="1033">
                    <c:v>8:44:00</c:v>
                  </c:pt>
                  <c:pt idx="1034">
                    <c:v>8:45:00</c:v>
                  </c:pt>
                  <c:pt idx="1035">
                    <c:v>8:46:00</c:v>
                  </c:pt>
                  <c:pt idx="1036">
                    <c:v>8:47:00</c:v>
                  </c:pt>
                  <c:pt idx="1037">
                    <c:v>8:48:00</c:v>
                  </c:pt>
                  <c:pt idx="1038">
                    <c:v>8:49:00</c:v>
                  </c:pt>
                  <c:pt idx="1039">
                    <c:v>8:50:00</c:v>
                  </c:pt>
                  <c:pt idx="1040">
                    <c:v>8:51:00</c:v>
                  </c:pt>
                  <c:pt idx="1041">
                    <c:v>8:52:00</c:v>
                  </c:pt>
                  <c:pt idx="1042">
                    <c:v>8:53:00</c:v>
                  </c:pt>
                  <c:pt idx="1043">
                    <c:v>8:55:00</c:v>
                  </c:pt>
                  <c:pt idx="1044">
                    <c:v>8:56:00</c:v>
                  </c:pt>
                  <c:pt idx="1045">
                    <c:v>8:57:00</c:v>
                  </c:pt>
                  <c:pt idx="1046">
                    <c:v>8:58:00</c:v>
                  </c:pt>
                  <c:pt idx="1047">
                    <c:v>8:59:00</c:v>
                  </c:pt>
                  <c:pt idx="1048">
                    <c:v>9:00:00</c:v>
                  </c:pt>
                  <c:pt idx="1049">
                    <c:v>9:01:00</c:v>
                  </c:pt>
                  <c:pt idx="1050">
                    <c:v>9:02:00</c:v>
                  </c:pt>
                  <c:pt idx="1051">
                    <c:v>9:03:00</c:v>
                  </c:pt>
                  <c:pt idx="1052">
                    <c:v>9:04:00</c:v>
                  </c:pt>
                  <c:pt idx="1053">
                    <c:v>9:05:00</c:v>
                  </c:pt>
                  <c:pt idx="1054">
                    <c:v>9:06:00</c:v>
                  </c:pt>
                  <c:pt idx="1055">
                    <c:v>9:08:00</c:v>
                  </c:pt>
                  <c:pt idx="1056">
                    <c:v>9:09:00</c:v>
                  </c:pt>
                  <c:pt idx="1057">
                    <c:v>9:10:00</c:v>
                  </c:pt>
                </c:lvl>
                <c:lvl>
                  <c:pt idx="0">
                    <c:v>29/7/15</c:v>
                  </c:pt>
                  <c:pt idx="1">
                    <c:v>29/7/15</c:v>
                  </c:pt>
                  <c:pt idx="2">
                    <c:v>29/7/15</c:v>
                  </c:pt>
                  <c:pt idx="3">
                    <c:v>29/7/15</c:v>
                  </c:pt>
                  <c:pt idx="4">
                    <c:v>29/7/15</c:v>
                  </c:pt>
                  <c:pt idx="5">
                    <c:v>29/7/15</c:v>
                  </c:pt>
                  <c:pt idx="6">
                    <c:v>29/7/15</c:v>
                  </c:pt>
                  <c:pt idx="7">
                    <c:v>29/7/15</c:v>
                  </c:pt>
                  <c:pt idx="8">
                    <c:v>29/7/15</c:v>
                  </c:pt>
                  <c:pt idx="9">
                    <c:v>29/7/15</c:v>
                  </c:pt>
                  <c:pt idx="10">
                    <c:v>29/7/15</c:v>
                  </c:pt>
                  <c:pt idx="11">
                    <c:v>29/7/15</c:v>
                  </c:pt>
                  <c:pt idx="12">
                    <c:v>29/7/15</c:v>
                  </c:pt>
                  <c:pt idx="13">
                    <c:v>29/7/15</c:v>
                  </c:pt>
                  <c:pt idx="14">
                    <c:v>29/7/15</c:v>
                  </c:pt>
                  <c:pt idx="15">
                    <c:v>29/7/15</c:v>
                  </c:pt>
                  <c:pt idx="16">
                    <c:v>29/7/15</c:v>
                  </c:pt>
                  <c:pt idx="17">
                    <c:v>29/7/15</c:v>
                  </c:pt>
                  <c:pt idx="18">
                    <c:v>29/7/15</c:v>
                  </c:pt>
                  <c:pt idx="19">
                    <c:v>29/7/15</c:v>
                  </c:pt>
                  <c:pt idx="20">
                    <c:v>29/7/15</c:v>
                  </c:pt>
                  <c:pt idx="21">
                    <c:v>29/7/15</c:v>
                  </c:pt>
                  <c:pt idx="22">
                    <c:v>29/7/15</c:v>
                  </c:pt>
                  <c:pt idx="23">
                    <c:v>29/7/15</c:v>
                  </c:pt>
                  <c:pt idx="24">
                    <c:v>29/7/15</c:v>
                  </c:pt>
                  <c:pt idx="25">
                    <c:v>29/7/15</c:v>
                  </c:pt>
                  <c:pt idx="26">
                    <c:v>29/7/15</c:v>
                  </c:pt>
                  <c:pt idx="27">
                    <c:v>29/7/15</c:v>
                  </c:pt>
                  <c:pt idx="28">
                    <c:v>29/7/15</c:v>
                  </c:pt>
                  <c:pt idx="29">
                    <c:v>29/7/15</c:v>
                  </c:pt>
                  <c:pt idx="30">
                    <c:v>29/7/15</c:v>
                  </c:pt>
                  <c:pt idx="31">
                    <c:v>29/7/15</c:v>
                  </c:pt>
                  <c:pt idx="32">
                    <c:v>29/7/15</c:v>
                  </c:pt>
                  <c:pt idx="33">
                    <c:v>29/7/15</c:v>
                  </c:pt>
                  <c:pt idx="34">
                    <c:v>29/7/15</c:v>
                  </c:pt>
                  <c:pt idx="35">
                    <c:v>29/7/15</c:v>
                  </c:pt>
                  <c:pt idx="36">
                    <c:v>29/7/15</c:v>
                  </c:pt>
                  <c:pt idx="37">
                    <c:v>29/7/15</c:v>
                  </c:pt>
                  <c:pt idx="38">
                    <c:v>29/7/15</c:v>
                  </c:pt>
                  <c:pt idx="39">
                    <c:v>29/7/15</c:v>
                  </c:pt>
                  <c:pt idx="40">
                    <c:v>29/7/15</c:v>
                  </c:pt>
                  <c:pt idx="41">
                    <c:v>29/7/15</c:v>
                  </c:pt>
                  <c:pt idx="42">
                    <c:v>29/7/15</c:v>
                  </c:pt>
                  <c:pt idx="43">
                    <c:v>29/7/15</c:v>
                  </c:pt>
                  <c:pt idx="44">
                    <c:v>29/7/15</c:v>
                  </c:pt>
                  <c:pt idx="45">
                    <c:v>29/7/15</c:v>
                  </c:pt>
                  <c:pt idx="46">
                    <c:v>29/7/15</c:v>
                  </c:pt>
                  <c:pt idx="47">
                    <c:v>29/7/15</c:v>
                  </c:pt>
                  <c:pt idx="48">
                    <c:v>29/7/15</c:v>
                  </c:pt>
                  <c:pt idx="49">
                    <c:v>29/7/15</c:v>
                  </c:pt>
                  <c:pt idx="50">
                    <c:v>29/7/15</c:v>
                  </c:pt>
                  <c:pt idx="51">
                    <c:v>29/7/15</c:v>
                  </c:pt>
                  <c:pt idx="52">
                    <c:v>29/7/15</c:v>
                  </c:pt>
                  <c:pt idx="53">
                    <c:v>29/7/15</c:v>
                  </c:pt>
                  <c:pt idx="54">
                    <c:v>29/7/15</c:v>
                  </c:pt>
                  <c:pt idx="55">
                    <c:v>29/7/15</c:v>
                  </c:pt>
                  <c:pt idx="56">
                    <c:v>29/7/15</c:v>
                  </c:pt>
                  <c:pt idx="57">
                    <c:v>29/7/15</c:v>
                  </c:pt>
                  <c:pt idx="58">
                    <c:v>29/7/15</c:v>
                  </c:pt>
                  <c:pt idx="59">
                    <c:v>29/7/15</c:v>
                  </c:pt>
                  <c:pt idx="60">
                    <c:v>29/7/15</c:v>
                  </c:pt>
                  <c:pt idx="61">
                    <c:v>29/7/15</c:v>
                  </c:pt>
                  <c:pt idx="62">
                    <c:v>29/7/15</c:v>
                  </c:pt>
                  <c:pt idx="63">
                    <c:v>29/7/15</c:v>
                  </c:pt>
                  <c:pt idx="64">
                    <c:v>29/7/15</c:v>
                  </c:pt>
                  <c:pt idx="65">
                    <c:v>29/7/15</c:v>
                  </c:pt>
                  <c:pt idx="66">
                    <c:v>29/7/15</c:v>
                  </c:pt>
                  <c:pt idx="67">
                    <c:v>29/7/15</c:v>
                  </c:pt>
                  <c:pt idx="68">
                    <c:v>29/7/15</c:v>
                  </c:pt>
                  <c:pt idx="69">
                    <c:v>29/7/15</c:v>
                  </c:pt>
                  <c:pt idx="70">
                    <c:v>29/7/15</c:v>
                  </c:pt>
                  <c:pt idx="71">
                    <c:v>29/7/15</c:v>
                  </c:pt>
                  <c:pt idx="72">
                    <c:v>29/7/15</c:v>
                  </c:pt>
                  <c:pt idx="73">
                    <c:v>29/7/15</c:v>
                  </c:pt>
                  <c:pt idx="74">
                    <c:v>29/7/15</c:v>
                  </c:pt>
                  <c:pt idx="75">
                    <c:v>29/7/15</c:v>
                  </c:pt>
                  <c:pt idx="76">
                    <c:v>29/7/15</c:v>
                  </c:pt>
                  <c:pt idx="77">
                    <c:v>29/7/15</c:v>
                  </c:pt>
                  <c:pt idx="78">
                    <c:v>29/7/15</c:v>
                  </c:pt>
                  <c:pt idx="79">
                    <c:v>29/7/15</c:v>
                  </c:pt>
                  <c:pt idx="80">
                    <c:v>29/7/15</c:v>
                  </c:pt>
                  <c:pt idx="81">
                    <c:v>29/7/15</c:v>
                  </c:pt>
                  <c:pt idx="82">
                    <c:v>29/7/15</c:v>
                  </c:pt>
                  <c:pt idx="83">
                    <c:v>29/7/15</c:v>
                  </c:pt>
                  <c:pt idx="84">
                    <c:v>29/7/15</c:v>
                  </c:pt>
                  <c:pt idx="85">
                    <c:v>29/7/15</c:v>
                  </c:pt>
                  <c:pt idx="86">
                    <c:v>29/7/15</c:v>
                  </c:pt>
                  <c:pt idx="87">
                    <c:v>29/7/15</c:v>
                  </c:pt>
                  <c:pt idx="88">
                    <c:v>29/7/15</c:v>
                  </c:pt>
                  <c:pt idx="89">
                    <c:v>29/7/15</c:v>
                  </c:pt>
                  <c:pt idx="90">
                    <c:v>29/7/15</c:v>
                  </c:pt>
                  <c:pt idx="91">
                    <c:v>29/7/15</c:v>
                  </c:pt>
                  <c:pt idx="92">
                    <c:v>29/7/15</c:v>
                  </c:pt>
                  <c:pt idx="93">
                    <c:v>29/7/15</c:v>
                  </c:pt>
                  <c:pt idx="94">
                    <c:v>29/7/15</c:v>
                  </c:pt>
                  <c:pt idx="95">
                    <c:v>29/7/15</c:v>
                  </c:pt>
                  <c:pt idx="96">
                    <c:v>29/7/15</c:v>
                  </c:pt>
                  <c:pt idx="97">
                    <c:v>29/7/15</c:v>
                  </c:pt>
                  <c:pt idx="98">
                    <c:v>29/7/15</c:v>
                  </c:pt>
                  <c:pt idx="99">
                    <c:v>29/7/15</c:v>
                  </c:pt>
                  <c:pt idx="100">
                    <c:v>29/7/15</c:v>
                  </c:pt>
                  <c:pt idx="101">
                    <c:v>29/7/15</c:v>
                  </c:pt>
                  <c:pt idx="102">
                    <c:v>29/7/15</c:v>
                  </c:pt>
                  <c:pt idx="103">
                    <c:v>29/7/15</c:v>
                  </c:pt>
                  <c:pt idx="104">
                    <c:v>29/7/15</c:v>
                  </c:pt>
                  <c:pt idx="105">
                    <c:v>29/7/15</c:v>
                  </c:pt>
                  <c:pt idx="106">
                    <c:v>29/7/15</c:v>
                  </c:pt>
                  <c:pt idx="107">
                    <c:v>29/7/15</c:v>
                  </c:pt>
                  <c:pt idx="108">
                    <c:v>29/7/15</c:v>
                  </c:pt>
                  <c:pt idx="109">
                    <c:v>29/7/15</c:v>
                  </c:pt>
                  <c:pt idx="110">
                    <c:v>29/7/15</c:v>
                  </c:pt>
                  <c:pt idx="111">
                    <c:v>29/7/15</c:v>
                  </c:pt>
                  <c:pt idx="112">
                    <c:v>29/7/15</c:v>
                  </c:pt>
                  <c:pt idx="113">
                    <c:v>29/7/15</c:v>
                  </c:pt>
                  <c:pt idx="114">
                    <c:v>29/7/15</c:v>
                  </c:pt>
                  <c:pt idx="115">
                    <c:v>29/7/15</c:v>
                  </c:pt>
                  <c:pt idx="116">
                    <c:v>29/7/15</c:v>
                  </c:pt>
                  <c:pt idx="117">
                    <c:v>29/7/15</c:v>
                  </c:pt>
                  <c:pt idx="118">
                    <c:v>29/7/15</c:v>
                  </c:pt>
                  <c:pt idx="119">
                    <c:v>29/7/15</c:v>
                  </c:pt>
                  <c:pt idx="120">
                    <c:v>29/7/15</c:v>
                  </c:pt>
                  <c:pt idx="121">
                    <c:v>29/7/15</c:v>
                  </c:pt>
                  <c:pt idx="122">
                    <c:v>29/7/15</c:v>
                  </c:pt>
                  <c:pt idx="123">
                    <c:v>29/7/15</c:v>
                  </c:pt>
                  <c:pt idx="124">
                    <c:v>29/7/15</c:v>
                  </c:pt>
                  <c:pt idx="125">
                    <c:v>29/7/15</c:v>
                  </c:pt>
                  <c:pt idx="126">
                    <c:v>29/7/15</c:v>
                  </c:pt>
                  <c:pt idx="127">
                    <c:v>29/7/15</c:v>
                  </c:pt>
                  <c:pt idx="128">
                    <c:v>29/7/15</c:v>
                  </c:pt>
                  <c:pt idx="129">
                    <c:v>29/7/15</c:v>
                  </c:pt>
                  <c:pt idx="130">
                    <c:v>29/7/15</c:v>
                  </c:pt>
                  <c:pt idx="131">
                    <c:v>29/7/15</c:v>
                  </c:pt>
                  <c:pt idx="132">
                    <c:v>29/7/15</c:v>
                  </c:pt>
                  <c:pt idx="133">
                    <c:v>29/7/15</c:v>
                  </c:pt>
                  <c:pt idx="134">
                    <c:v>29/7/15</c:v>
                  </c:pt>
                  <c:pt idx="135">
                    <c:v>29/7/15</c:v>
                  </c:pt>
                  <c:pt idx="136">
                    <c:v>29/7/15</c:v>
                  </c:pt>
                  <c:pt idx="137">
                    <c:v>29/7/15</c:v>
                  </c:pt>
                  <c:pt idx="138">
                    <c:v>29/7/15</c:v>
                  </c:pt>
                  <c:pt idx="139">
                    <c:v>29/7/15</c:v>
                  </c:pt>
                  <c:pt idx="140">
                    <c:v>29/7/15</c:v>
                  </c:pt>
                  <c:pt idx="141">
                    <c:v>29/7/15</c:v>
                  </c:pt>
                  <c:pt idx="142">
                    <c:v>29/7/15</c:v>
                  </c:pt>
                  <c:pt idx="143">
                    <c:v>29/7/15</c:v>
                  </c:pt>
                  <c:pt idx="144">
                    <c:v>29/7/15</c:v>
                  </c:pt>
                  <c:pt idx="145">
                    <c:v>29/7/15</c:v>
                  </c:pt>
                  <c:pt idx="146">
                    <c:v>29/7/15</c:v>
                  </c:pt>
                  <c:pt idx="147">
                    <c:v>29/7/15</c:v>
                  </c:pt>
                  <c:pt idx="148">
                    <c:v>29/7/15</c:v>
                  </c:pt>
                  <c:pt idx="149">
                    <c:v>29/7/15</c:v>
                  </c:pt>
                  <c:pt idx="150">
                    <c:v>29/7/15</c:v>
                  </c:pt>
                  <c:pt idx="151">
                    <c:v>29/7/15</c:v>
                  </c:pt>
                  <c:pt idx="152">
                    <c:v>29/7/15</c:v>
                  </c:pt>
                  <c:pt idx="153">
                    <c:v>29/7/15</c:v>
                  </c:pt>
                  <c:pt idx="154">
                    <c:v>29/7/15</c:v>
                  </c:pt>
                  <c:pt idx="155">
                    <c:v>29/7/15</c:v>
                  </c:pt>
                  <c:pt idx="156">
                    <c:v>29/7/15</c:v>
                  </c:pt>
                  <c:pt idx="157">
                    <c:v>29/7/15</c:v>
                  </c:pt>
                  <c:pt idx="158">
                    <c:v>29/7/15</c:v>
                  </c:pt>
                  <c:pt idx="159">
                    <c:v>29/7/15</c:v>
                  </c:pt>
                  <c:pt idx="160">
                    <c:v>29/7/15</c:v>
                  </c:pt>
                  <c:pt idx="161">
                    <c:v>29/7/15</c:v>
                  </c:pt>
                  <c:pt idx="162">
                    <c:v>29/7/15</c:v>
                  </c:pt>
                  <c:pt idx="163">
                    <c:v>29/7/15</c:v>
                  </c:pt>
                  <c:pt idx="164">
                    <c:v>29/7/15</c:v>
                  </c:pt>
                  <c:pt idx="165">
                    <c:v>29/7/15</c:v>
                  </c:pt>
                  <c:pt idx="166">
                    <c:v>29/7/15</c:v>
                  </c:pt>
                  <c:pt idx="167">
                    <c:v>29/7/15</c:v>
                  </c:pt>
                  <c:pt idx="168">
                    <c:v>29/7/15</c:v>
                  </c:pt>
                  <c:pt idx="169">
                    <c:v>29/7/15</c:v>
                  </c:pt>
                  <c:pt idx="170">
                    <c:v>29/7/15</c:v>
                  </c:pt>
                  <c:pt idx="171">
                    <c:v>29/7/15</c:v>
                  </c:pt>
                  <c:pt idx="172">
                    <c:v>29/7/15</c:v>
                  </c:pt>
                  <c:pt idx="173">
                    <c:v>29/7/15</c:v>
                  </c:pt>
                  <c:pt idx="174">
                    <c:v>29/7/15</c:v>
                  </c:pt>
                  <c:pt idx="175">
                    <c:v>29/7/15</c:v>
                  </c:pt>
                  <c:pt idx="176">
                    <c:v>29/7/15</c:v>
                  </c:pt>
                  <c:pt idx="177">
                    <c:v>29/7/15</c:v>
                  </c:pt>
                  <c:pt idx="178">
                    <c:v>29/7/15</c:v>
                  </c:pt>
                  <c:pt idx="179">
                    <c:v>29/7/15</c:v>
                  </c:pt>
                  <c:pt idx="180">
                    <c:v>29/7/15</c:v>
                  </c:pt>
                  <c:pt idx="181">
                    <c:v>29/7/15</c:v>
                  </c:pt>
                  <c:pt idx="182">
                    <c:v>29/7/15</c:v>
                  </c:pt>
                  <c:pt idx="183">
                    <c:v>29/7/15</c:v>
                  </c:pt>
                  <c:pt idx="184">
                    <c:v>29/7/15</c:v>
                  </c:pt>
                  <c:pt idx="185">
                    <c:v>29/7/15</c:v>
                  </c:pt>
                  <c:pt idx="186">
                    <c:v>29/7/15</c:v>
                  </c:pt>
                  <c:pt idx="187">
                    <c:v>29/7/15</c:v>
                  </c:pt>
                  <c:pt idx="188">
                    <c:v>29/7/15</c:v>
                  </c:pt>
                  <c:pt idx="189">
                    <c:v>29/7/15</c:v>
                  </c:pt>
                  <c:pt idx="190">
                    <c:v>29/7/15</c:v>
                  </c:pt>
                  <c:pt idx="191">
                    <c:v>29/7/15</c:v>
                  </c:pt>
                  <c:pt idx="192">
                    <c:v>29/7/15</c:v>
                  </c:pt>
                  <c:pt idx="193">
                    <c:v>29/7/15</c:v>
                  </c:pt>
                  <c:pt idx="194">
                    <c:v>29/7/15</c:v>
                  </c:pt>
                  <c:pt idx="195">
                    <c:v>29/7/15</c:v>
                  </c:pt>
                  <c:pt idx="196">
                    <c:v>29/7/15</c:v>
                  </c:pt>
                  <c:pt idx="197">
                    <c:v>29/7/15</c:v>
                  </c:pt>
                  <c:pt idx="198">
                    <c:v>29/7/15</c:v>
                  </c:pt>
                  <c:pt idx="199">
                    <c:v>29/7/15</c:v>
                  </c:pt>
                  <c:pt idx="200">
                    <c:v>29/7/15</c:v>
                  </c:pt>
                  <c:pt idx="201">
                    <c:v>29/7/15</c:v>
                  </c:pt>
                  <c:pt idx="202">
                    <c:v>29/7/15</c:v>
                  </c:pt>
                  <c:pt idx="203">
                    <c:v>29/7/15</c:v>
                  </c:pt>
                  <c:pt idx="204">
                    <c:v>29/7/15</c:v>
                  </c:pt>
                  <c:pt idx="205">
                    <c:v>29/7/15</c:v>
                  </c:pt>
                  <c:pt idx="206">
                    <c:v>29/7/15</c:v>
                  </c:pt>
                  <c:pt idx="207">
                    <c:v>29/7/15</c:v>
                  </c:pt>
                  <c:pt idx="208">
                    <c:v>29/7/15</c:v>
                  </c:pt>
                  <c:pt idx="209">
                    <c:v>29/7/15</c:v>
                  </c:pt>
                  <c:pt idx="210">
                    <c:v>29/7/15</c:v>
                  </c:pt>
                  <c:pt idx="211">
                    <c:v>29/7/15</c:v>
                  </c:pt>
                  <c:pt idx="212">
                    <c:v>29/7/15</c:v>
                  </c:pt>
                  <c:pt idx="213">
                    <c:v>29/7/15</c:v>
                  </c:pt>
                  <c:pt idx="214">
                    <c:v>29/7/15</c:v>
                  </c:pt>
                  <c:pt idx="215">
                    <c:v>29/7/15</c:v>
                  </c:pt>
                  <c:pt idx="216">
                    <c:v>29/7/15</c:v>
                  </c:pt>
                  <c:pt idx="217">
                    <c:v>29/7/15</c:v>
                  </c:pt>
                  <c:pt idx="218">
                    <c:v>29/7/15</c:v>
                  </c:pt>
                  <c:pt idx="219">
                    <c:v>29/7/15</c:v>
                  </c:pt>
                  <c:pt idx="220">
                    <c:v>29/7/15</c:v>
                  </c:pt>
                  <c:pt idx="221">
                    <c:v>29/7/15</c:v>
                  </c:pt>
                  <c:pt idx="222">
                    <c:v>29/7/15</c:v>
                  </c:pt>
                  <c:pt idx="223">
                    <c:v>29/7/15</c:v>
                  </c:pt>
                  <c:pt idx="224">
                    <c:v>29/7/15</c:v>
                  </c:pt>
                  <c:pt idx="225">
                    <c:v>29/7/15</c:v>
                  </c:pt>
                  <c:pt idx="226">
                    <c:v>29/7/15</c:v>
                  </c:pt>
                  <c:pt idx="227">
                    <c:v>29/7/15</c:v>
                  </c:pt>
                  <c:pt idx="228">
                    <c:v>29/7/15</c:v>
                  </c:pt>
                  <c:pt idx="229">
                    <c:v>29/7/15</c:v>
                  </c:pt>
                  <c:pt idx="230">
                    <c:v>29/7/15</c:v>
                  </c:pt>
                  <c:pt idx="231">
                    <c:v>29/7/15</c:v>
                  </c:pt>
                  <c:pt idx="232">
                    <c:v>29/7/15</c:v>
                  </c:pt>
                  <c:pt idx="233">
                    <c:v>29/7/15</c:v>
                  </c:pt>
                  <c:pt idx="234">
                    <c:v>29/7/15</c:v>
                  </c:pt>
                  <c:pt idx="235">
                    <c:v>29/7/15</c:v>
                  </c:pt>
                  <c:pt idx="236">
                    <c:v>29/7/15</c:v>
                  </c:pt>
                  <c:pt idx="237">
                    <c:v>29/7/15</c:v>
                  </c:pt>
                  <c:pt idx="238">
                    <c:v>29/7/15</c:v>
                  </c:pt>
                  <c:pt idx="239">
                    <c:v>29/7/15</c:v>
                  </c:pt>
                  <c:pt idx="240">
                    <c:v>29/7/15</c:v>
                  </c:pt>
                  <c:pt idx="241">
                    <c:v>29/7/15</c:v>
                  </c:pt>
                  <c:pt idx="242">
                    <c:v>29/7/15</c:v>
                  </c:pt>
                  <c:pt idx="243">
                    <c:v>29/7/15</c:v>
                  </c:pt>
                  <c:pt idx="244">
                    <c:v>29/7/15</c:v>
                  </c:pt>
                  <c:pt idx="245">
                    <c:v>29/7/15</c:v>
                  </c:pt>
                  <c:pt idx="246">
                    <c:v>29/7/15</c:v>
                  </c:pt>
                  <c:pt idx="247">
                    <c:v>29/7/15</c:v>
                  </c:pt>
                  <c:pt idx="248">
                    <c:v>29/7/15</c:v>
                  </c:pt>
                  <c:pt idx="249">
                    <c:v>29/7/15</c:v>
                  </c:pt>
                  <c:pt idx="250">
                    <c:v>29/7/15</c:v>
                  </c:pt>
                  <c:pt idx="251">
                    <c:v>29/7/15</c:v>
                  </c:pt>
                  <c:pt idx="252">
                    <c:v>29/7/15</c:v>
                  </c:pt>
                  <c:pt idx="253">
                    <c:v>29/7/15</c:v>
                  </c:pt>
                  <c:pt idx="254">
                    <c:v>29/7/15</c:v>
                  </c:pt>
                  <c:pt idx="255">
                    <c:v>29/7/15</c:v>
                  </c:pt>
                  <c:pt idx="256">
                    <c:v>29/7/15</c:v>
                  </c:pt>
                  <c:pt idx="257">
                    <c:v>29/7/15</c:v>
                  </c:pt>
                  <c:pt idx="258">
                    <c:v>29/7/15</c:v>
                  </c:pt>
                  <c:pt idx="259">
                    <c:v>29/7/15</c:v>
                  </c:pt>
                  <c:pt idx="260">
                    <c:v>29/7/15</c:v>
                  </c:pt>
                  <c:pt idx="261">
                    <c:v>29/7/15</c:v>
                  </c:pt>
                  <c:pt idx="262">
                    <c:v>29/7/15</c:v>
                  </c:pt>
                  <c:pt idx="263">
                    <c:v>29/7/15</c:v>
                  </c:pt>
                  <c:pt idx="264">
                    <c:v>29/7/15</c:v>
                  </c:pt>
                  <c:pt idx="265">
                    <c:v>29/7/15</c:v>
                  </c:pt>
                  <c:pt idx="266">
                    <c:v>29/7/15</c:v>
                  </c:pt>
                  <c:pt idx="267">
                    <c:v>29/7/15</c:v>
                  </c:pt>
                  <c:pt idx="268">
                    <c:v>29/7/15</c:v>
                  </c:pt>
                  <c:pt idx="269">
                    <c:v>29/7/15</c:v>
                  </c:pt>
                  <c:pt idx="270">
                    <c:v>29/7/15</c:v>
                  </c:pt>
                  <c:pt idx="271">
                    <c:v>29/7/15</c:v>
                  </c:pt>
                  <c:pt idx="272">
                    <c:v>29/7/15</c:v>
                  </c:pt>
                  <c:pt idx="273">
                    <c:v>29/7/15</c:v>
                  </c:pt>
                  <c:pt idx="274">
                    <c:v>29/7/15</c:v>
                  </c:pt>
                  <c:pt idx="275">
                    <c:v>29/7/15</c:v>
                  </c:pt>
                  <c:pt idx="276">
                    <c:v>29/7/15</c:v>
                  </c:pt>
                  <c:pt idx="277">
                    <c:v>29/7/15</c:v>
                  </c:pt>
                  <c:pt idx="278">
                    <c:v>29/7/15</c:v>
                  </c:pt>
                  <c:pt idx="279">
                    <c:v>29/7/15</c:v>
                  </c:pt>
                  <c:pt idx="280">
                    <c:v>29/7/15</c:v>
                  </c:pt>
                  <c:pt idx="281">
                    <c:v>29/7/15</c:v>
                  </c:pt>
                  <c:pt idx="282">
                    <c:v>29/7/15</c:v>
                  </c:pt>
                  <c:pt idx="283">
                    <c:v>29/7/15</c:v>
                  </c:pt>
                  <c:pt idx="284">
                    <c:v>29/7/15</c:v>
                  </c:pt>
                  <c:pt idx="285">
                    <c:v>29/7/15</c:v>
                  </c:pt>
                  <c:pt idx="286">
                    <c:v>29/7/15</c:v>
                  </c:pt>
                  <c:pt idx="287">
                    <c:v>29/7/15</c:v>
                  </c:pt>
                  <c:pt idx="288">
                    <c:v>29/7/15</c:v>
                  </c:pt>
                  <c:pt idx="289">
                    <c:v>29/7/15</c:v>
                  </c:pt>
                  <c:pt idx="290">
                    <c:v>29/7/15</c:v>
                  </c:pt>
                  <c:pt idx="291">
                    <c:v>29/7/15</c:v>
                  </c:pt>
                  <c:pt idx="292">
                    <c:v>29/7/15</c:v>
                  </c:pt>
                  <c:pt idx="293">
                    <c:v>29/7/15</c:v>
                  </c:pt>
                  <c:pt idx="294">
                    <c:v>29/7/15</c:v>
                  </c:pt>
                  <c:pt idx="295">
                    <c:v>29/7/15</c:v>
                  </c:pt>
                  <c:pt idx="296">
                    <c:v>29/7/15</c:v>
                  </c:pt>
                  <c:pt idx="297">
                    <c:v>29/7/15</c:v>
                  </c:pt>
                  <c:pt idx="298">
                    <c:v>29/7/15</c:v>
                  </c:pt>
                  <c:pt idx="299">
                    <c:v>29/7/15</c:v>
                  </c:pt>
                  <c:pt idx="300">
                    <c:v>29/7/15</c:v>
                  </c:pt>
                  <c:pt idx="301">
                    <c:v>29/7/15</c:v>
                  </c:pt>
                  <c:pt idx="302">
                    <c:v>29/7/15</c:v>
                  </c:pt>
                  <c:pt idx="303">
                    <c:v>29/7/15</c:v>
                  </c:pt>
                  <c:pt idx="304">
                    <c:v>29/7/15</c:v>
                  </c:pt>
                  <c:pt idx="305">
                    <c:v>29/7/15</c:v>
                  </c:pt>
                  <c:pt idx="306">
                    <c:v>29/7/15</c:v>
                  </c:pt>
                  <c:pt idx="307">
                    <c:v>29/7/15</c:v>
                  </c:pt>
                  <c:pt idx="308">
                    <c:v>29/7/15</c:v>
                  </c:pt>
                  <c:pt idx="309">
                    <c:v>29/7/15</c:v>
                  </c:pt>
                  <c:pt idx="310">
                    <c:v>29/7/15</c:v>
                  </c:pt>
                  <c:pt idx="311">
                    <c:v>29/7/15</c:v>
                  </c:pt>
                  <c:pt idx="312">
                    <c:v>29/7/15</c:v>
                  </c:pt>
                  <c:pt idx="313">
                    <c:v>29/7/15</c:v>
                  </c:pt>
                  <c:pt idx="314">
                    <c:v>29/7/15</c:v>
                  </c:pt>
                  <c:pt idx="315">
                    <c:v>29/7/15</c:v>
                  </c:pt>
                  <c:pt idx="316">
                    <c:v>29/7/15</c:v>
                  </c:pt>
                  <c:pt idx="317">
                    <c:v>29/7/15</c:v>
                  </c:pt>
                  <c:pt idx="318">
                    <c:v>29/7/15</c:v>
                  </c:pt>
                  <c:pt idx="319">
                    <c:v>29/7/15</c:v>
                  </c:pt>
                  <c:pt idx="320">
                    <c:v>29/7/15</c:v>
                  </c:pt>
                  <c:pt idx="321">
                    <c:v>29/7/15</c:v>
                  </c:pt>
                  <c:pt idx="322">
                    <c:v>29/7/15</c:v>
                  </c:pt>
                  <c:pt idx="323">
                    <c:v>29/7/15</c:v>
                  </c:pt>
                  <c:pt idx="324">
                    <c:v>29/7/15</c:v>
                  </c:pt>
                  <c:pt idx="325">
                    <c:v>29/7/15</c:v>
                  </c:pt>
                  <c:pt idx="326">
                    <c:v>29/7/15</c:v>
                  </c:pt>
                  <c:pt idx="327">
                    <c:v>29/7/15</c:v>
                  </c:pt>
                  <c:pt idx="328">
                    <c:v>29/7/15</c:v>
                  </c:pt>
                  <c:pt idx="329">
                    <c:v>29/7/15</c:v>
                  </c:pt>
                  <c:pt idx="330">
                    <c:v>29/7/15</c:v>
                  </c:pt>
                  <c:pt idx="331">
                    <c:v>29/7/15</c:v>
                  </c:pt>
                  <c:pt idx="332">
                    <c:v>29/7/15</c:v>
                  </c:pt>
                  <c:pt idx="333">
                    <c:v>29/7/15</c:v>
                  </c:pt>
                  <c:pt idx="334">
                    <c:v>29/7/15</c:v>
                  </c:pt>
                  <c:pt idx="335">
                    <c:v>29/7/15</c:v>
                  </c:pt>
                  <c:pt idx="336">
                    <c:v>29/7/15</c:v>
                  </c:pt>
                  <c:pt idx="337">
                    <c:v>29/7/15</c:v>
                  </c:pt>
                  <c:pt idx="338">
                    <c:v>29/7/15</c:v>
                  </c:pt>
                  <c:pt idx="339">
                    <c:v>29/7/15</c:v>
                  </c:pt>
                  <c:pt idx="340">
                    <c:v>29/7/15</c:v>
                  </c:pt>
                  <c:pt idx="341">
                    <c:v>29/7/15</c:v>
                  </c:pt>
                  <c:pt idx="342">
                    <c:v>29/7/15</c:v>
                  </c:pt>
                  <c:pt idx="343">
                    <c:v>29/7/15</c:v>
                  </c:pt>
                  <c:pt idx="344">
                    <c:v>29/7/15</c:v>
                  </c:pt>
                  <c:pt idx="345">
                    <c:v>29/7/15</c:v>
                  </c:pt>
                  <c:pt idx="346">
                    <c:v>29/7/15</c:v>
                  </c:pt>
                  <c:pt idx="347">
                    <c:v>29/7/15</c:v>
                  </c:pt>
                  <c:pt idx="348">
                    <c:v>29/7/15</c:v>
                  </c:pt>
                  <c:pt idx="349">
                    <c:v>29/7/15</c:v>
                  </c:pt>
                  <c:pt idx="350">
                    <c:v>29/7/15</c:v>
                  </c:pt>
                  <c:pt idx="351">
                    <c:v>29/7/15</c:v>
                  </c:pt>
                  <c:pt idx="352">
                    <c:v>29/7/15</c:v>
                  </c:pt>
                  <c:pt idx="353">
                    <c:v>29/7/15</c:v>
                  </c:pt>
                  <c:pt idx="354">
                    <c:v>29/7/15</c:v>
                  </c:pt>
                  <c:pt idx="355">
                    <c:v>29/7/15</c:v>
                  </c:pt>
                  <c:pt idx="356">
                    <c:v>29/7/15</c:v>
                  </c:pt>
                  <c:pt idx="357">
                    <c:v>29/7/15</c:v>
                  </c:pt>
                  <c:pt idx="358">
                    <c:v>29/7/15</c:v>
                  </c:pt>
                  <c:pt idx="359">
                    <c:v>29/7/15</c:v>
                  </c:pt>
                  <c:pt idx="360">
                    <c:v>29/7/15</c:v>
                  </c:pt>
                  <c:pt idx="361">
                    <c:v>29/7/15</c:v>
                  </c:pt>
                  <c:pt idx="362">
                    <c:v>29/7/15</c:v>
                  </c:pt>
                  <c:pt idx="363">
                    <c:v>29/7/15</c:v>
                  </c:pt>
                  <c:pt idx="364">
                    <c:v>29/7/15</c:v>
                  </c:pt>
                  <c:pt idx="365">
                    <c:v>29/7/15</c:v>
                  </c:pt>
                  <c:pt idx="366">
                    <c:v>29/7/15</c:v>
                  </c:pt>
                  <c:pt idx="367">
                    <c:v>29/7/15</c:v>
                  </c:pt>
                  <c:pt idx="368">
                    <c:v>29/7/15</c:v>
                  </c:pt>
                  <c:pt idx="369">
                    <c:v>29/7/15</c:v>
                  </c:pt>
                  <c:pt idx="370">
                    <c:v>29/7/15</c:v>
                  </c:pt>
                  <c:pt idx="371">
                    <c:v>29/7/15</c:v>
                  </c:pt>
                  <c:pt idx="372">
                    <c:v>29/7/15</c:v>
                  </c:pt>
                  <c:pt idx="373">
                    <c:v>29/7/15</c:v>
                  </c:pt>
                  <c:pt idx="374">
                    <c:v>29/7/15</c:v>
                  </c:pt>
                  <c:pt idx="375">
                    <c:v>29/7/15</c:v>
                  </c:pt>
                  <c:pt idx="376">
                    <c:v>29/7/15</c:v>
                  </c:pt>
                  <c:pt idx="377">
                    <c:v>29/7/15</c:v>
                  </c:pt>
                  <c:pt idx="378">
                    <c:v>29/7/15</c:v>
                  </c:pt>
                  <c:pt idx="379">
                    <c:v>29/7/15</c:v>
                  </c:pt>
                  <c:pt idx="380">
                    <c:v>29/7/15</c:v>
                  </c:pt>
                  <c:pt idx="381">
                    <c:v>29/7/15</c:v>
                  </c:pt>
                  <c:pt idx="382">
                    <c:v>29/7/15</c:v>
                  </c:pt>
                  <c:pt idx="383">
                    <c:v>29/7/15</c:v>
                  </c:pt>
                  <c:pt idx="384">
                    <c:v>29/7/15</c:v>
                  </c:pt>
                  <c:pt idx="385">
                    <c:v>29/7/15</c:v>
                  </c:pt>
                  <c:pt idx="386">
                    <c:v>29/7/15</c:v>
                  </c:pt>
                  <c:pt idx="387">
                    <c:v>29/7/15</c:v>
                  </c:pt>
                  <c:pt idx="388">
                    <c:v>29/7/15</c:v>
                  </c:pt>
                  <c:pt idx="389">
                    <c:v>29/7/15</c:v>
                  </c:pt>
                  <c:pt idx="390">
                    <c:v>29/7/15</c:v>
                  </c:pt>
                  <c:pt idx="391">
                    <c:v>29/7/15</c:v>
                  </c:pt>
                  <c:pt idx="392">
                    <c:v>29/7/15</c:v>
                  </c:pt>
                  <c:pt idx="393">
                    <c:v>29/7/15</c:v>
                  </c:pt>
                  <c:pt idx="394">
                    <c:v>29/7/15</c:v>
                  </c:pt>
                  <c:pt idx="395">
                    <c:v>29/7/15</c:v>
                  </c:pt>
                  <c:pt idx="396">
                    <c:v>29/7/15</c:v>
                  </c:pt>
                  <c:pt idx="397">
                    <c:v>29/7/15</c:v>
                  </c:pt>
                  <c:pt idx="398">
                    <c:v>29/7/15</c:v>
                  </c:pt>
                  <c:pt idx="399">
                    <c:v>29/7/15</c:v>
                  </c:pt>
                  <c:pt idx="400">
                    <c:v>29/7/15</c:v>
                  </c:pt>
                  <c:pt idx="401">
                    <c:v>29/7/15</c:v>
                  </c:pt>
                  <c:pt idx="402">
                    <c:v>29/7/15</c:v>
                  </c:pt>
                  <c:pt idx="403">
                    <c:v>29/7/15</c:v>
                  </c:pt>
                  <c:pt idx="404">
                    <c:v>29/7/15</c:v>
                  </c:pt>
                  <c:pt idx="405">
                    <c:v>29/7/15</c:v>
                  </c:pt>
                  <c:pt idx="406">
                    <c:v>29/7/15</c:v>
                  </c:pt>
                  <c:pt idx="407">
                    <c:v>29/7/15</c:v>
                  </c:pt>
                  <c:pt idx="408">
                    <c:v>29/7/15</c:v>
                  </c:pt>
                  <c:pt idx="409">
                    <c:v>29/7/15</c:v>
                  </c:pt>
                  <c:pt idx="410">
                    <c:v>29/7/15</c:v>
                  </c:pt>
                  <c:pt idx="411">
                    <c:v>29/7/15</c:v>
                  </c:pt>
                  <c:pt idx="412">
                    <c:v>29/7/15</c:v>
                  </c:pt>
                  <c:pt idx="413">
                    <c:v>29/7/15</c:v>
                  </c:pt>
                  <c:pt idx="414">
                    <c:v>29/7/15</c:v>
                  </c:pt>
                  <c:pt idx="415">
                    <c:v>29/7/15</c:v>
                  </c:pt>
                  <c:pt idx="416">
                    <c:v>29/7/15</c:v>
                  </c:pt>
                  <c:pt idx="417">
                    <c:v>29/7/15</c:v>
                  </c:pt>
                  <c:pt idx="418">
                    <c:v>29/7/15</c:v>
                  </c:pt>
                  <c:pt idx="419">
                    <c:v>29/7/15</c:v>
                  </c:pt>
                  <c:pt idx="420">
                    <c:v>29/7/15</c:v>
                  </c:pt>
                  <c:pt idx="421">
                    <c:v>29/7/15</c:v>
                  </c:pt>
                  <c:pt idx="422">
                    <c:v>29/7/15</c:v>
                  </c:pt>
                  <c:pt idx="423">
                    <c:v>29/7/15</c:v>
                  </c:pt>
                  <c:pt idx="424">
                    <c:v>29/7/15</c:v>
                  </c:pt>
                  <c:pt idx="425">
                    <c:v>29/7/15</c:v>
                  </c:pt>
                  <c:pt idx="426">
                    <c:v>29/7/15</c:v>
                  </c:pt>
                  <c:pt idx="427">
                    <c:v>29/7/15</c:v>
                  </c:pt>
                  <c:pt idx="428">
                    <c:v>29/7/15</c:v>
                  </c:pt>
                  <c:pt idx="429">
                    <c:v>29/7/15</c:v>
                  </c:pt>
                  <c:pt idx="430">
                    <c:v>29/7/15</c:v>
                  </c:pt>
                  <c:pt idx="431">
                    <c:v>29/7/15</c:v>
                  </c:pt>
                  <c:pt idx="432">
                    <c:v>29/7/15</c:v>
                  </c:pt>
                  <c:pt idx="433">
                    <c:v>29/7/15</c:v>
                  </c:pt>
                  <c:pt idx="434">
                    <c:v>29/7/15</c:v>
                  </c:pt>
                  <c:pt idx="435">
                    <c:v>29/7/15</c:v>
                  </c:pt>
                  <c:pt idx="436">
                    <c:v>29/7/15</c:v>
                  </c:pt>
                  <c:pt idx="437">
                    <c:v>29/7/15</c:v>
                  </c:pt>
                  <c:pt idx="438">
                    <c:v>29/7/15</c:v>
                  </c:pt>
                  <c:pt idx="439">
                    <c:v>29/7/15</c:v>
                  </c:pt>
                  <c:pt idx="440">
                    <c:v>29/7/15</c:v>
                  </c:pt>
                  <c:pt idx="441">
                    <c:v>29/7/15</c:v>
                  </c:pt>
                  <c:pt idx="442">
                    <c:v>29/7/15</c:v>
                  </c:pt>
                  <c:pt idx="443">
                    <c:v>29/7/15</c:v>
                  </c:pt>
                  <c:pt idx="444">
                    <c:v>29/7/15</c:v>
                  </c:pt>
                  <c:pt idx="445">
                    <c:v>29/7/15</c:v>
                  </c:pt>
                  <c:pt idx="446">
                    <c:v>29/7/15</c:v>
                  </c:pt>
                  <c:pt idx="447">
                    <c:v>29/7/15</c:v>
                  </c:pt>
                  <c:pt idx="448">
                    <c:v>29/7/15</c:v>
                  </c:pt>
                  <c:pt idx="449">
                    <c:v>29/7/15</c:v>
                  </c:pt>
                  <c:pt idx="450">
                    <c:v>29/7/15</c:v>
                  </c:pt>
                  <c:pt idx="451">
                    <c:v>29/7/15</c:v>
                  </c:pt>
                  <c:pt idx="452">
                    <c:v>29/7/15</c:v>
                  </c:pt>
                  <c:pt idx="453">
                    <c:v>29/7/15</c:v>
                  </c:pt>
                  <c:pt idx="454">
                    <c:v>29/7/15</c:v>
                  </c:pt>
                  <c:pt idx="455">
                    <c:v>29/7/15</c:v>
                  </c:pt>
                  <c:pt idx="456">
                    <c:v>29/7/15</c:v>
                  </c:pt>
                  <c:pt idx="457">
                    <c:v>29/7/15</c:v>
                  </c:pt>
                  <c:pt idx="458">
                    <c:v>29/7/15</c:v>
                  </c:pt>
                  <c:pt idx="459">
                    <c:v>29/7/15</c:v>
                  </c:pt>
                  <c:pt idx="460">
                    <c:v>29/7/15</c:v>
                  </c:pt>
                  <c:pt idx="461">
                    <c:v>29/7/15</c:v>
                  </c:pt>
                  <c:pt idx="462">
                    <c:v>29/7/15</c:v>
                  </c:pt>
                  <c:pt idx="463">
                    <c:v>29/7/15</c:v>
                  </c:pt>
                  <c:pt idx="464">
                    <c:v>29/7/15</c:v>
                  </c:pt>
                  <c:pt idx="465">
                    <c:v>29/7/15</c:v>
                  </c:pt>
                  <c:pt idx="466">
                    <c:v>29/7/15</c:v>
                  </c:pt>
                  <c:pt idx="467">
                    <c:v>29/7/15</c:v>
                  </c:pt>
                  <c:pt idx="468">
                    <c:v>29/7/15</c:v>
                  </c:pt>
                  <c:pt idx="469">
                    <c:v>29/7/15</c:v>
                  </c:pt>
                  <c:pt idx="470">
                    <c:v>29/7/15</c:v>
                  </c:pt>
                  <c:pt idx="471">
                    <c:v>29/7/15</c:v>
                  </c:pt>
                  <c:pt idx="472">
                    <c:v>29/7/15</c:v>
                  </c:pt>
                  <c:pt idx="473">
                    <c:v>29/7/15</c:v>
                  </c:pt>
                  <c:pt idx="474">
                    <c:v>29/7/15</c:v>
                  </c:pt>
                  <c:pt idx="475">
                    <c:v>29/7/15</c:v>
                  </c:pt>
                  <c:pt idx="476">
                    <c:v>29/7/15</c:v>
                  </c:pt>
                  <c:pt idx="477">
                    <c:v>29/7/15</c:v>
                  </c:pt>
                  <c:pt idx="478">
                    <c:v>29/7/15</c:v>
                  </c:pt>
                  <c:pt idx="479">
                    <c:v>29/7/15</c:v>
                  </c:pt>
                  <c:pt idx="480">
                    <c:v>29/7/15</c:v>
                  </c:pt>
                  <c:pt idx="481">
                    <c:v>29/7/15</c:v>
                  </c:pt>
                  <c:pt idx="482">
                    <c:v>29/7/15</c:v>
                  </c:pt>
                  <c:pt idx="483">
                    <c:v>29/7/15</c:v>
                  </c:pt>
                  <c:pt idx="484">
                    <c:v>29/7/15</c:v>
                  </c:pt>
                  <c:pt idx="485">
                    <c:v>29/7/15</c:v>
                  </c:pt>
                  <c:pt idx="486">
                    <c:v>29/7/15</c:v>
                  </c:pt>
                  <c:pt idx="487">
                    <c:v>29/7/15</c:v>
                  </c:pt>
                  <c:pt idx="488">
                    <c:v>29/7/15</c:v>
                  </c:pt>
                  <c:pt idx="489">
                    <c:v>29/7/15</c:v>
                  </c:pt>
                  <c:pt idx="490">
                    <c:v>29/7/15</c:v>
                  </c:pt>
                  <c:pt idx="491">
                    <c:v>29/7/15</c:v>
                  </c:pt>
                  <c:pt idx="492">
                    <c:v>29/7/15</c:v>
                  </c:pt>
                  <c:pt idx="493">
                    <c:v>29/7/15</c:v>
                  </c:pt>
                  <c:pt idx="494">
                    <c:v>29/7/15</c:v>
                  </c:pt>
                  <c:pt idx="495">
                    <c:v>29/7/15</c:v>
                  </c:pt>
                  <c:pt idx="496">
                    <c:v>29/7/15</c:v>
                  </c:pt>
                  <c:pt idx="497">
                    <c:v>29/7/15</c:v>
                  </c:pt>
                  <c:pt idx="498">
                    <c:v>29/7/15</c:v>
                  </c:pt>
                  <c:pt idx="499">
                    <c:v>29/7/15</c:v>
                  </c:pt>
                  <c:pt idx="500">
                    <c:v>29/7/15</c:v>
                  </c:pt>
                  <c:pt idx="501">
                    <c:v>29/7/15</c:v>
                  </c:pt>
                  <c:pt idx="502">
                    <c:v>29/7/15</c:v>
                  </c:pt>
                  <c:pt idx="503">
                    <c:v>29/7/15</c:v>
                  </c:pt>
                  <c:pt idx="504">
                    <c:v>29/7/15</c:v>
                  </c:pt>
                  <c:pt idx="505">
                    <c:v>29/7/15</c:v>
                  </c:pt>
                  <c:pt idx="506">
                    <c:v>29/7/15</c:v>
                  </c:pt>
                  <c:pt idx="507">
                    <c:v>29/7/15</c:v>
                  </c:pt>
                  <c:pt idx="508">
                    <c:v>29/7/15</c:v>
                  </c:pt>
                  <c:pt idx="509">
                    <c:v>29/7/15</c:v>
                  </c:pt>
                  <c:pt idx="510">
                    <c:v>29/7/15</c:v>
                  </c:pt>
                  <c:pt idx="511">
                    <c:v>29/7/15</c:v>
                  </c:pt>
                  <c:pt idx="512">
                    <c:v>29/7/15</c:v>
                  </c:pt>
                  <c:pt idx="513">
                    <c:v>29/7/15</c:v>
                  </c:pt>
                  <c:pt idx="514">
                    <c:v>29/7/15</c:v>
                  </c:pt>
                  <c:pt idx="515">
                    <c:v>29/7/15</c:v>
                  </c:pt>
                  <c:pt idx="516">
                    <c:v>29/7/15</c:v>
                  </c:pt>
                  <c:pt idx="517">
                    <c:v>29/7/15</c:v>
                  </c:pt>
                  <c:pt idx="518">
                    <c:v>29/7/15</c:v>
                  </c:pt>
                  <c:pt idx="519">
                    <c:v>29/7/15</c:v>
                  </c:pt>
                  <c:pt idx="520">
                    <c:v>29/7/15</c:v>
                  </c:pt>
                  <c:pt idx="521">
                    <c:v>29/7/15</c:v>
                  </c:pt>
                  <c:pt idx="522">
                    <c:v>29/7/15</c:v>
                  </c:pt>
                  <c:pt idx="523">
                    <c:v>29/7/15</c:v>
                  </c:pt>
                  <c:pt idx="524">
                    <c:v>29/7/15</c:v>
                  </c:pt>
                  <c:pt idx="525">
                    <c:v>29/7/15</c:v>
                  </c:pt>
                  <c:pt idx="526">
                    <c:v>29/7/15</c:v>
                  </c:pt>
                  <c:pt idx="527">
                    <c:v>29/7/15</c:v>
                  </c:pt>
                  <c:pt idx="528">
                    <c:v>29/7/15</c:v>
                  </c:pt>
                  <c:pt idx="529">
                    <c:v>29/7/15</c:v>
                  </c:pt>
                  <c:pt idx="530">
                    <c:v>29/7/15</c:v>
                  </c:pt>
                  <c:pt idx="531">
                    <c:v>29/7/15</c:v>
                  </c:pt>
                  <c:pt idx="532">
                    <c:v>29/7/15</c:v>
                  </c:pt>
                  <c:pt idx="533">
                    <c:v>29/7/15</c:v>
                  </c:pt>
                  <c:pt idx="534">
                    <c:v>29/7/15</c:v>
                  </c:pt>
                  <c:pt idx="535">
                    <c:v>29/7/15</c:v>
                  </c:pt>
                  <c:pt idx="536">
                    <c:v>29/7/15</c:v>
                  </c:pt>
                  <c:pt idx="537">
                    <c:v>29/7/15</c:v>
                  </c:pt>
                  <c:pt idx="538">
                    <c:v>29/7/15</c:v>
                  </c:pt>
                  <c:pt idx="539">
                    <c:v>29/7/15</c:v>
                  </c:pt>
                  <c:pt idx="540">
                    <c:v>29/7/15</c:v>
                  </c:pt>
                  <c:pt idx="541">
                    <c:v>29/7/15</c:v>
                  </c:pt>
                  <c:pt idx="542">
                    <c:v>29/7/15</c:v>
                  </c:pt>
                  <c:pt idx="543">
                    <c:v>29/7/15</c:v>
                  </c:pt>
                  <c:pt idx="544">
                    <c:v>29/7/15</c:v>
                  </c:pt>
                  <c:pt idx="545">
                    <c:v>29/7/15</c:v>
                  </c:pt>
                  <c:pt idx="546">
                    <c:v>29/7/15</c:v>
                  </c:pt>
                  <c:pt idx="547">
                    <c:v>29/7/15</c:v>
                  </c:pt>
                  <c:pt idx="548">
                    <c:v>29/7/15</c:v>
                  </c:pt>
                  <c:pt idx="549">
                    <c:v>30/7/15</c:v>
                  </c:pt>
                  <c:pt idx="550">
                    <c:v>30/7/15</c:v>
                  </c:pt>
                  <c:pt idx="551">
                    <c:v>30/7/15</c:v>
                  </c:pt>
                  <c:pt idx="552">
                    <c:v>30/7/15</c:v>
                  </c:pt>
                  <c:pt idx="553">
                    <c:v>30/7/15</c:v>
                  </c:pt>
                  <c:pt idx="554">
                    <c:v>30/7/15</c:v>
                  </c:pt>
                  <c:pt idx="555">
                    <c:v>30/7/15</c:v>
                  </c:pt>
                  <c:pt idx="556">
                    <c:v>30/7/15</c:v>
                  </c:pt>
                  <c:pt idx="557">
                    <c:v>30/7/15</c:v>
                  </c:pt>
                  <c:pt idx="558">
                    <c:v>30/7/15</c:v>
                  </c:pt>
                  <c:pt idx="559">
                    <c:v>30/7/15</c:v>
                  </c:pt>
                  <c:pt idx="560">
                    <c:v>30/7/15</c:v>
                  </c:pt>
                  <c:pt idx="561">
                    <c:v>30/7/15</c:v>
                  </c:pt>
                  <c:pt idx="562">
                    <c:v>30/7/15</c:v>
                  </c:pt>
                  <c:pt idx="563">
                    <c:v>30/7/15</c:v>
                  </c:pt>
                  <c:pt idx="564">
                    <c:v>30/7/15</c:v>
                  </c:pt>
                  <c:pt idx="565">
                    <c:v>30/7/15</c:v>
                  </c:pt>
                  <c:pt idx="566">
                    <c:v>30/7/15</c:v>
                  </c:pt>
                  <c:pt idx="567">
                    <c:v>30/7/15</c:v>
                  </c:pt>
                  <c:pt idx="568">
                    <c:v>30/7/15</c:v>
                  </c:pt>
                  <c:pt idx="569">
                    <c:v>30/7/15</c:v>
                  </c:pt>
                  <c:pt idx="570">
                    <c:v>30/7/15</c:v>
                  </c:pt>
                  <c:pt idx="571">
                    <c:v>30/7/15</c:v>
                  </c:pt>
                  <c:pt idx="572">
                    <c:v>30/7/15</c:v>
                  </c:pt>
                  <c:pt idx="573">
                    <c:v>30/7/15</c:v>
                  </c:pt>
                  <c:pt idx="574">
                    <c:v>30/7/15</c:v>
                  </c:pt>
                  <c:pt idx="575">
                    <c:v>30/7/15</c:v>
                  </c:pt>
                  <c:pt idx="576">
                    <c:v>30/7/15</c:v>
                  </c:pt>
                  <c:pt idx="577">
                    <c:v>30/7/15</c:v>
                  </c:pt>
                  <c:pt idx="578">
                    <c:v>30/7/15</c:v>
                  </c:pt>
                  <c:pt idx="579">
                    <c:v>30/7/15</c:v>
                  </c:pt>
                  <c:pt idx="580">
                    <c:v>30/7/15</c:v>
                  </c:pt>
                  <c:pt idx="581">
                    <c:v>30/7/15</c:v>
                  </c:pt>
                  <c:pt idx="582">
                    <c:v>30/7/15</c:v>
                  </c:pt>
                  <c:pt idx="583">
                    <c:v>30/7/15</c:v>
                  </c:pt>
                  <c:pt idx="584">
                    <c:v>30/7/15</c:v>
                  </c:pt>
                  <c:pt idx="585">
                    <c:v>30/7/15</c:v>
                  </c:pt>
                  <c:pt idx="586">
                    <c:v>30/7/15</c:v>
                  </c:pt>
                  <c:pt idx="587">
                    <c:v>30/7/15</c:v>
                  </c:pt>
                  <c:pt idx="588">
                    <c:v>30/7/15</c:v>
                  </c:pt>
                  <c:pt idx="589">
                    <c:v>30/7/15</c:v>
                  </c:pt>
                  <c:pt idx="590">
                    <c:v>30/7/15</c:v>
                  </c:pt>
                  <c:pt idx="591">
                    <c:v>30/7/15</c:v>
                  </c:pt>
                  <c:pt idx="592">
                    <c:v>30/7/15</c:v>
                  </c:pt>
                  <c:pt idx="593">
                    <c:v>30/7/15</c:v>
                  </c:pt>
                  <c:pt idx="594">
                    <c:v>30/7/15</c:v>
                  </c:pt>
                  <c:pt idx="595">
                    <c:v>30/7/15</c:v>
                  </c:pt>
                  <c:pt idx="596">
                    <c:v>30/7/15</c:v>
                  </c:pt>
                  <c:pt idx="597">
                    <c:v>30/7/15</c:v>
                  </c:pt>
                  <c:pt idx="598">
                    <c:v>30/7/15</c:v>
                  </c:pt>
                  <c:pt idx="599">
                    <c:v>30/7/15</c:v>
                  </c:pt>
                  <c:pt idx="600">
                    <c:v>30/7/15</c:v>
                  </c:pt>
                  <c:pt idx="601">
                    <c:v>30/7/15</c:v>
                  </c:pt>
                  <c:pt idx="602">
                    <c:v>30/7/15</c:v>
                  </c:pt>
                  <c:pt idx="603">
                    <c:v>30/7/15</c:v>
                  </c:pt>
                  <c:pt idx="604">
                    <c:v>30/7/15</c:v>
                  </c:pt>
                  <c:pt idx="605">
                    <c:v>30/7/15</c:v>
                  </c:pt>
                  <c:pt idx="606">
                    <c:v>30/7/15</c:v>
                  </c:pt>
                  <c:pt idx="607">
                    <c:v>30/7/15</c:v>
                  </c:pt>
                  <c:pt idx="608">
                    <c:v>30/7/15</c:v>
                  </c:pt>
                  <c:pt idx="609">
                    <c:v>30/7/15</c:v>
                  </c:pt>
                  <c:pt idx="610">
                    <c:v>30/7/15</c:v>
                  </c:pt>
                  <c:pt idx="611">
                    <c:v>30/7/15</c:v>
                  </c:pt>
                  <c:pt idx="612">
                    <c:v>30/7/15</c:v>
                  </c:pt>
                  <c:pt idx="613">
                    <c:v>30/7/15</c:v>
                  </c:pt>
                  <c:pt idx="614">
                    <c:v>30/7/15</c:v>
                  </c:pt>
                  <c:pt idx="615">
                    <c:v>30/7/15</c:v>
                  </c:pt>
                  <c:pt idx="616">
                    <c:v>30/7/15</c:v>
                  </c:pt>
                  <c:pt idx="617">
                    <c:v>30/7/15</c:v>
                  </c:pt>
                  <c:pt idx="618">
                    <c:v>30/7/15</c:v>
                  </c:pt>
                  <c:pt idx="619">
                    <c:v>30/7/15</c:v>
                  </c:pt>
                  <c:pt idx="620">
                    <c:v>30/7/15</c:v>
                  </c:pt>
                  <c:pt idx="621">
                    <c:v>30/7/15</c:v>
                  </c:pt>
                  <c:pt idx="622">
                    <c:v>30/7/15</c:v>
                  </c:pt>
                  <c:pt idx="623">
                    <c:v>30/7/15</c:v>
                  </c:pt>
                  <c:pt idx="624">
                    <c:v>30/7/15</c:v>
                  </c:pt>
                  <c:pt idx="625">
                    <c:v>30/7/15</c:v>
                  </c:pt>
                  <c:pt idx="626">
                    <c:v>30/7/15</c:v>
                  </c:pt>
                  <c:pt idx="627">
                    <c:v>30/7/15</c:v>
                  </c:pt>
                  <c:pt idx="628">
                    <c:v>30/7/15</c:v>
                  </c:pt>
                  <c:pt idx="629">
                    <c:v>30/7/15</c:v>
                  </c:pt>
                  <c:pt idx="630">
                    <c:v>30/7/15</c:v>
                  </c:pt>
                  <c:pt idx="631">
                    <c:v>30/7/15</c:v>
                  </c:pt>
                  <c:pt idx="632">
                    <c:v>30/7/15</c:v>
                  </c:pt>
                  <c:pt idx="633">
                    <c:v>30/7/15</c:v>
                  </c:pt>
                  <c:pt idx="634">
                    <c:v>30/7/15</c:v>
                  </c:pt>
                  <c:pt idx="635">
                    <c:v>30/7/15</c:v>
                  </c:pt>
                  <c:pt idx="636">
                    <c:v>30/7/15</c:v>
                  </c:pt>
                  <c:pt idx="637">
                    <c:v>30/7/15</c:v>
                  </c:pt>
                  <c:pt idx="638">
                    <c:v>30/7/15</c:v>
                  </c:pt>
                  <c:pt idx="639">
                    <c:v>30/7/15</c:v>
                  </c:pt>
                  <c:pt idx="640">
                    <c:v>30/7/15</c:v>
                  </c:pt>
                  <c:pt idx="641">
                    <c:v>30/7/15</c:v>
                  </c:pt>
                  <c:pt idx="642">
                    <c:v>30/7/15</c:v>
                  </c:pt>
                  <c:pt idx="643">
                    <c:v>30/7/15</c:v>
                  </c:pt>
                  <c:pt idx="644">
                    <c:v>30/7/15</c:v>
                  </c:pt>
                  <c:pt idx="645">
                    <c:v>30/7/15</c:v>
                  </c:pt>
                  <c:pt idx="646">
                    <c:v>30/7/15</c:v>
                  </c:pt>
                  <c:pt idx="647">
                    <c:v>30/7/15</c:v>
                  </c:pt>
                  <c:pt idx="648">
                    <c:v>30/7/15</c:v>
                  </c:pt>
                  <c:pt idx="649">
                    <c:v>30/7/15</c:v>
                  </c:pt>
                  <c:pt idx="650">
                    <c:v>30/7/15</c:v>
                  </c:pt>
                  <c:pt idx="651">
                    <c:v>30/7/15</c:v>
                  </c:pt>
                  <c:pt idx="652">
                    <c:v>30/7/15</c:v>
                  </c:pt>
                  <c:pt idx="653">
                    <c:v>30/7/15</c:v>
                  </c:pt>
                  <c:pt idx="654">
                    <c:v>30/7/15</c:v>
                  </c:pt>
                  <c:pt idx="655">
                    <c:v>30/7/15</c:v>
                  </c:pt>
                  <c:pt idx="656">
                    <c:v>30/7/15</c:v>
                  </c:pt>
                  <c:pt idx="657">
                    <c:v>30/7/15</c:v>
                  </c:pt>
                  <c:pt idx="658">
                    <c:v>30/7/15</c:v>
                  </c:pt>
                  <c:pt idx="659">
                    <c:v>30/7/15</c:v>
                  </c:pt>
                  <c:pt idx="660">
                    <c:v>30/7/15</c:v>
                  </c:pt>
                  <c:pt idx="661">
                    <c:v>30/7/15</c:v>
                  </c:pt>
                  <c:pt idx="662">
                    <c:v>30/7/15</c:v>
                  </c:pt>
                  <c:pt idx="663">
                    <c:v>30/7/15</c:v>
                  </c:pt>
                  <c:pt idx="664">
                    <c:v>30/7/15</c:v>
                  </c:pt>
                  <c:pt idx="665">
                    <c:v>30/7/15</c:v>
                  </c:pt>
                  <c:pt idx="666">
                    <c:v>30/7/15</c:v>
                  </c:pt>
                  <c:pt idx="667">
                    <c:v>30/7/15</c:v>
                  </c:pt>
                  <c:pt idx="668">
                    <c:v>30/7/15</c:v>
                  </c:pt>
                  <c:pt idx="669">
                    <c:v>30/7/15</c:v>
                  </c:pt>
                  <c:pt idx="670">
                    <c:v>30/7/15</c:v>
                  </c:pt>
                  <c:pt idx="671">
                    <c:v>30/7/15</c:v>
                  </c:pt>
                  <c:pt idx="672">
                    <c:v>30/7/15</c:v>
                  </c:pt>
                  <c:pt idx="673">
                    <c:v>30/7/15</c:v>
                  </c:pt>
                  <c:pt idx="674">
                    <c:v>30/7/15</c:v>
                  </c:pt>
                  <c:pt idx="675">
                    <c:v>30/7/15</c:v>
                  </c:pt>
                  <c:pt idx="676">
                    <c:v>30/7/15</c:v>
                  </c:pt>
                  <c:pt idx="677">
                    <c:v>30/7/15</c:v>
                  </c:pt>
                  <c:pt idx="678">
                    <c:v>30/7/15</c:v>
                  </c:pt>
                  <c:pt idx="679">
                    <c:v>30/7/15</c:v>
                  </c:pt>
                  <c:pt idx="680">
                    <c:v>30/7/15</c:v>
                  </c:pt>
                  <c:pt idx="681">
                    <c:v>30/7/15</c:v>
                  </c:pt>
                  <c:pt idx="682">
                    <c:v>30/7/15</c:v>
                  </c:pt>
                  <c:pt idx="683">
                    <c:v>30/7/15</c:v>
                  </c:pt>
                  <c:pt idx="684">
                    <c:v>30/7/15</c:v>
                  </c:pt>
                  <c:pt idx="685">
                    <c:v>30/7/15</c:v>
                  </c:pt>
                  <c:pt idx="686">
                    <c:v>30/7/15</c:v>
                  </c:pt>
                  <c:pt idx="687">
                    <c:v>30/7/15</c:v>
                  </c:pt>
                  <c:pt idx="688">
                    <c:v>30/7/15</c:v>
                  </c:pt>
                  <c:pt idx="689">
                    <c:v>30/7/15</c:v>
                  </c:pt>
                  <c:pt idx="690">
                    <c:v>30/7/15</c:v>
                  </c:pt>
                  <c:pt idx="691">
                    <c:v>30/7/15</c:v>
                  </c:pt>
                  <c:pt idx="692">
                    <c:v>30/7/15</c:v>
                  </c:pt>
                  <c:pt idx="693">
                    <c:v>30/7/15</c:v>
                  </c:pt>
                  <c:pt idx="694">
                    <c:v>30/7/15</c:v>
                  </c:pt>
                  <c:pt idx="695">
                    <c:v>30/7/15</c:v>
                  </c:pt>
                  <c:pt idx="696">
                    <c:v>30/7/15</c:v>
                  </c:pt>
                  <c:pt idx="697">
                    <c:v>30/7/15</c:v>
                  </c:pt>
                  <c:pt idx="698">
                    <c:v>30/7/15</c:v>
                  </c:pt>
                  <c:pt idx="699">
                    <c:v>30/7/15</c:v>
                  </c:pt>
                  <c:pt idx="700">
                    <c:v>30/7/15</c:v>
                  </c:pt>
                  <c:pt idx="701">
                    <c:v>30/7/15</c:v>
                  </c:pt>
                  <c:pt idx="702">
                    <c:v>30/7/15</c:v>
                  </c:pt>
                  <c:pt idx="703">
                    <c:v>30/7/15</c:v>
                  </c:pt>
                  <c:pt idx="704">
                    <c:v>30/7/15</c:v>
                  </c:pt>
                  <c:pt idx="705">
                    <c:v>30/7/15</c:v>
                  </c:pt>
                  <c:pt idx="706">
                    <c:v>30/7/15</c:v>
                  </c:pt>
                  <c:pt idx="707">
                    <c:v>30/7/15</c:v>
                  </c:pt>
                  <c:pt idx="708">
                    <c:v>30/7/15</c:v>
                  </c:pt>
                  <c:pt idx="709">
                    <c:v>30/7/15</c:v>
                  </c:pt>
                  <c:pt idx="710">
                    <c:v>30/7/15</c:v>
                  </c:pt>
                  <c:pt idx="711">
                    <c:v>30/7/15</c:v>
                  </c:pt>
                  <c:pt idx="712">
                    <c:v>30/7/15</c:v>
                  </c:pt>
                  <c:pt idx="713">
                    <c:v>30/7/15</c:v>
                  </c:pt>
                  <c:pt idx="714">
                    <c:v>30/7/15</c:v>
                  </c:pt>
                  <c:pt idx="715">
                    <c:v>30/7/15</c:v>
                  </c:pt>
                  <c:pt idx="716">
                    <c:v>30/7/15</c:v>
                  </c:pt>
                  <c:pt idx="717">
                    <c:v>30/7/15</c:v>
                  </c:pt>
                  <c:pt idx="718">
                    <c:v>30/7/15</c:v>
                  </c:pt>
                  <c:pt idx="719">
                    <c:v>30/7/15</c:v>
                  </c:pt>
                  <c:pt idx="720">
                    <c:v>30/7/15</c:v>
                  </c:pt>
                  <c:pt idx="721">
                    <c:v>30/7/15</c:v>
                  </c:pt>
                  <c:pt idx="722">
                    <c:v>30/7/15</c:v>
                  </c:pt>
                  <c:pt idx="723">
                    <c:v>30/7/15</c:v>
                  </c:pt>
                  <c:pt idx="724">
                    <c:v>30/7/15</c:v>
                  </c:pt>
                  <c:pt idx="725">
                    <c:v>30/7/15</c:v>
                  </c:pt>
                  <c:pt idx="726">
                    <c:v>30/7/15</c:v>
                  </c:pt>
                  <c:pt idx="727">
                    <c:v>30/7/15</c:v>
                  </c:pt>
                  <c:pt idx="728">
                    <c:v>30/7/15</c:v>
                  </c:pt>
                  <c:pt idx="729">
                    <c:v>30/7/15</c:v>
                  </c:pt>
                  <c:pt idx="730">
                    <c:v>30/7/15</c:v>
                  </c:pt>
                  <c:pt idx="731">
                    <c:v>30/7/15</c:v>
                  </c:pt>
                  <c:pt idx="732">
                    <c:v>30/7/15</c:v>
                  </c:pt>
                  <c:pt idx="733">
                    <c:v>30/7/15</c:v>
                  </c:pt>
                  <c:pt idx="734">
                    <c:v>30/7/15</c:v>
                  </c:pt>
                  <c:pt idx="735">
                    <c:v>30/7/15</c:v>
                  </c:pt>
                  <c:pt idx="736">
                    <c:v>30/7/15</c:v>
                  </c:pt>
                  <c:pt idx="737">
                    <c:v>30/7/15</c:v>
                  </c:pt>
                  <c:pt idx="738">
                    <c:v>30/7/15</c:v>
                  </c:pt>
                  <c:pt idx="739">
                    <c:v>30/7/15</c:v>
                  </c:pt>
                  <c:pt idx="740">
                    <c:v>30/7/15</c:v>
                  </c:pt>
                  <c:pt idx="741">
                    <c:v>30/7/15</c:v>
                  </c:pt>
                  <c:pt idx="742">
                    <c:v>30/7/15</c:v>
                  </c:pt>
                  <c:pt idx="743">
                    <c:v>30/7/15</c:v>
                  </c:pt>
                  <c:pt idx="744">
                    <c:v>30/7/15</c:v>
                  </c:pt>
                  <c:pt idx="745">
                    <c:v>30/7/15</c:v>
                  </c:pt>
                  <c:pt idx="746">
                    <c:v>30/7/15</c:v>
                  </c:pt>
                  <c:pt idx="747">
                    <c:v>30/7/15</c:v>
                  </c:pt>
                  <c:pt idx="748">
                    <c:v>30/7/15</c:v>
                  </c:pt>
                  <c:pt idx="749">
                    <c:v>30/7/15</c:v>
                  </c:pt>
                  <c:pt idx="750">
                    <c:v>30/7/15</c:v>
                  </c:pt>
                  <c:pt idx="751">
                    <c:v>30/7/15</c:v>
                  </c:pt>
                  <c:pt idx="752">
                    <c:v>30/7/15</c:v>
                  </c:pt>
                  <c:pt idx="753">
                    <c:v>30/7/15</c:v>
                  </c:pt>
                  <c:pt idx="754">
                    <c:v>30/7/15</c:v>
                  </c:pt>
                  <c:pt idx="755">
                    <c:v>30/7/15</c:v>
                  </c:pt>
                  <c:pt idx="756">
                    <c:v>30/7/15</c:v>
                  </c:pt>
                  <c:pt idx="757">
                    <c:v>30/7/15</c:v>
                  </c:pt>
                  <c:pt idx="758">
                    <c:v>30/7/15</c:v>
                  </c:pt>
                  <c:pt idx="759">
                    <c:v>30/7/15</c:v>
                  </c:pt>
                  <c:pt idx="760">
                    <c:v>30/7/15</c:v>
                  </c:pt>
                  <c:pt idx="761">
                    <c:v>30/7/15</c:v>
                  </c:pt>
                  <c:pt idx="762">
                    <c:v>30/7/15</c:v>
                  </c:pt>
                  <c:pt idx="763">
                    <c:v>30/7/15</c:v>
                  </c:pt>
                  <c:pt idx="764">
                    <c:v>30/7/15</c:v>
                  </c:pt>
                  <c:pt idx="765">
                    <c:v>30/7/15</c:v>
                  </c:pt>
                  <c:pt idx="766">
                    <c:v>30/7/15</c:v>
                  </c:pt>
                  <c:pt idx="767">
                    <c:v>30/7/15</c:v>
                  </c:pt>
                  <c:pt idx="768">
                    <c:v>30/7/15</c:v>
                  </c:pt>
                  <c:pt idx="769">
                    <c:v>30/7/15</c:v>
                  </c:pt>
                  <c:pt idx="770">
                    <c:v>30/7/15</c:v>
                  </c:pt>
                  <c:pt idx="771">
                    <c:v>30/7/15</c:v>
                  </c:pt>
                  <c:pt idx="772">
                    <c:v>30/7/15</c:v>
                  </c:pt>
                  <c:pt idx="773">
                    <c:v>30/7/15</c:v>
                  </c:pt>
                  <c:pt idx="774">
                    <c:v>30/7/15</c:v>
                  </c:pt>
                  <c:pt idx="775">
                    <c:v>30/7/15</c:v>
                  </c:pt>
                  <c:pt idx="776">
                    <c:v>30/7/15</c:v>
                  </c:pt>
                  <c:pt idx="777">
                    <c:v>30/7/15</c:v>
                  </c:pt>
                  <c:pt idx="778">
                    <c:v>30/7/15</c:v>
                  </c:pt>
                  <c:pt idx="779">
                    <c:v>30/7/15</c:v>
                  </c:pt>
                  <c:pt idx="780">
                    <c:v>30/7/15</c:v>
                  </c:pt>
                  <c:pt idx="781">
                    <c:v>30/7/15</c:v>
                  </c:pt>
                  <c:pt idx="782">
                    <c:v>30/7/15</c:v>
                  </c:pt>
                  <c:pt idx="783">
                    <c:v>30/7/15</c:v>
                  </c:pt>
                  <c:pt idx="784">
                    <c:v>30/7/15</c:v>
                  </c:pt>
                  <c:pt idx="785">
                    <c:v>30/7/15</c:v>
                  </c:pt>
                  <c:pt idx="786">
                    <c:v>30/7/15</c:v>
                  </c:pt>
                  <c:pt idx="787">
                    <c:v>30/7/15</c:v>
                  </c:pt>
                  <c:pt idx="788">
                    <c:v>30/7/15</c:v>
                  </c:pt>
                  <c:pt idx="789">
                    <c:v>30/7/15</c:v>
                  </c:pt>
                  <c:pt idx="790">
                    <c:v>30/7/15</c:v>
                  </c:pt>
                  <c:pt idx="791">
                    <c:v>30/7/15</c:v>
                  </c:pt>
                  <c:pt idx="792">
                    <c:v>30/7/15</c:v>
                  </c:pt>
                  <c:pt idx="793">
                    <c:v>30/7/15</c:v>
                  </c:pt>
                  <c:pt idx="794">
                    <c:v>30/7/15</c:v>
                  </c:pt>
                  <c:pt idx="795">
                    <c:v>30/7/15</c:v>
                  </c:pt>
                  <c:pt idx="796">
                    <c:v>30/7/15</c:v>
                  </c:pt>
                  <c:pt idx="797">
                    <c:v>30/7/15</c:v>
                  </c:pt>
                  <c:pt idx="798">
                    <c:v>30/7/15</c:v>
                  </c:pt>
                  <c:pt idx="799">
                    <c:v>30/7/15</c:v>
                  </c:pt>
                  <c:pt idx="800">
                    <c:v>30/7/15</c:v>
                  </c:pt>
                  <c:pt idx="801">
                    <c:v>30/7/15</c:v>
                  </c:pt>
                  <c:pt idx="802">
                    <c:v>30/7/15</c:v>
                  </c:pt>
                  <c:pt idx="803">
                    <c:v>30/7/15</c:v>
                  </c:pt>
                  <c:pt idx="804">
                    <c:v>30/7/15</c:v>
                  </c:pt>
                  <c:pt idx="805">
                    <c:v>30/7/15</c:v>
                  </c:pt>
                  <c:pt idx="806">
                    <c:v>30/7/15</c:v>
                  </c:pt>
                  <c:pt idx="807">
                    <c:v>30/7/15</c:v>
                  </c:pt>
                  <c:pt idx="808">
                    <c:v>30/7/15</c:v>
                  </c:pt>
                  <c:pt idx="809">
                    <c:v>30/7/15</c:v>
                  </c:pt>
                  <c:pt idx="810">
                    <c:v>30/7/15</c:v>
                  </c:pt>
                  <c:pt idx="811">
                    <c:v>30/7/15</c:v>
                  </c:pt>
                  <c:pt idx="812">
                    <c:v>30/7/15</c:v>
                  </c:pt>
                  <c:pt idx="813">
                    <c:v>30/7/15</c:v>
                  </c:pt>
                  <c:pt idx="814">
                    <c:v>30/7/15</c:v>
                  </c:pt>
                  <c:pt idx="815">
                    <c:v>30/7/15</c:v>
                  </c:pt>
                  <c:pt idx="816">
                    <c:v>30/7/15</c:v>
                  </c:pt>
                  <c:pt idx="817">
                    <c:v>30/7/15</c:v>
                  </c:pt>
                  <c:pt idx="818">
                    <c:v>30/7/15</c:v>
                  </c:pt>
                  <c:pt idx="819">
                    <c:v>30/7/15</c:v>
                  </c:pt>
                  <c:pt idx="820">
                    <c:v>30/7/15</c:v>
                  </c:pt>
                  <c:pt idx="821">
                    <c:v>30/7/15</c:v>
                  </c:pt>
                  <c:pt idx="822">
                    <c:v>30/7/15</c:v>
                  </c:pt>
                  <c:pt idx="823">
                    <c:v>30/7/15</c:v>
                  </c:pt>
                  <c:pt idx="824">
                    <c:v>30/7/15</c:v>
                  </c:pt>
                  <c:pt idx="825">
                    <c:v>30/7/15</c:v>
                  </c:pt>
                  <c:pt idx="826">
                    <c:v>30/7/15</c:v>
                  </c:pt>
                  <c:pt idx="827">
                    <c:v>30/7/15</c:v>
                  </c:pt>
                  <c:pt idx="828">
                    <c:v>30/7/15</c:v>
                  </c:pt>
                  <c:pt idx="829">
                    <c:v>30/7/15</c:v>
                  </c:pt>
                  <c:pt idx="830">
                    <c:v>30/7/15</c:v>
                  </c:pt>
                  <c:pt idx="831">
                    <c:v>30/7/15</c:v>
                  </c:pt>
                  <c:pt idx="832">
                    <c:v>30/7/15</c:v>
                  </c:pt>
                  <c:pt idx="833">
                    <c:v>30/7/15</c:v>
                  </c:pt>
                  <c:pt idx="834">
                    <c:v>30/7/15</c:v>
                  </c:pt>
                  <c:pt idx="835">
                    <c:v>30/7/15</c:v>
                  </c:pt>
                  <c:pt idx="836">
                    <c:v>30/7/15</c:v>
                  </c:pt>
                  <c:pt idx="837">
                    <c:v>30/7/15</c:v>
                  </c:pt>
                  <c:pt idx="838">
                    <c:v>30/7/15</c:v>
                  </c:pt>
                  <c:pt idx="839">
                    <c:v>30/7/15</c:v>
                  </c:pt>
                  <c:pt idx="840">
                    <c:v>30/7/15</c:v>
                  </c:pt>
                  <c:pt idx="841">
                    <c:v>30/7/15</c:v>
                  </c:pt>
                  <c:pt idx="842">
                    <c:v>30/7/15</c:v>
                  </c:pt>
                  <c:pt idx="843">
                    <c:v>30/7/15</c:v>
                  </c:pt>
                  <c:pt idx="844">
                    <c:v>30/7/15</c:v>
                  </c:pt>
                  <c:pt idx="845">
                    <c:v>30/7/15</c:v>
                  </c:pt>
                  <c:pt idx="846">
                    <c:v>30/7/15</c:v>
                  </c:pt>
                  <c:pt idx="847">
                    <c:v>30/7/15</c:v>
                  </c:pt>
                  <c:pt idx="848">
                    <c:v>30/7/15</c:v>
                  </c:pt>
                  <c:pt idx="849">
                    <c:v>30/7/15</c:v>
                  </c:pt>
                  <c:pt idx="850">
                    <c:v>30/7/15</c:v>
                  </c:pt>
                  <c:pt idx="851">
                    <c:v>30/7/15</c:v>
                  </c:pt>
                  <c:pt idx="852">
                    <c:v>30/7/15</c:v>
                  </c:pt>
                  <c:pt idx="853">
                    <c:v>30/7/15</c:v>
                  </c:pt>
                  <c:pt idx="854">
                    <c:v>30/7/15</c:v>
                  </c:pt>
                  <c:pt idx="855">
                    <c:v>30/7/15</c:v>
                  </c:pt>
                  <c:pt idx="856">
                    <c:v>30/7/15</c:v>
                  </c:pt>
                  <c:pt idx="857">
                    <c:v>30/7/15</c:v>
                  </c:pt>
                  <c:pt idx="858">
                    <c:v>30/7/15</c:v>
                  </c:pt>
                  <c:pt idx="859">
                    <c:v>30/7/15</c:v>
                  </c:pt>
                  <c:pt idx="860">
                    <c:v>30/7/15</c:v>
                  </c:pt>
                  <c:pt idx="861">
                    <c:v>30/7/15</c:v>
                  </c:pt>
                  <c:pt idx="862">
                    <c:v>30/7/15</c:v>
                  </c:pt>
                  <c:pt idx="863">
                    <c:v>30/7/15</c:v>
                  </c:pt>
                  <c:pt idx="864">
                    <c:v>30/7/15</c:v>
                  </c:pt>
                  <c:pt idx="865">
                    <c:v>30/7/15</c:v>
                  </c:pt>
                  <c:pt idx="866">
                    <c:v>30/7/15</c:v>
                  </c:pt>
                  <c:pt idx="867">
                    <c:v>30/7/15</c:v>
                  </c:pt>
                  <c:pt idx="868">
                    <c:v>30/7/15</c:v>
                  </c:pt>
                  <c:pt idx="869">
                    <c:v>30/7/15</c:v>
                  </c:pt>
                  <c:pt idx="870">
                    <c:v>30/7/15</c:v>
                  </c:pt>
                  <c:pt idx="871">
                    <c:v>30/7/15</c:v>
                  </c:pt>
                  <c:pt idx="872">
                    <c:v>30/7/15</c:v>
                  </c:pt>
                  <c:pt idx="873">
                    <c:v>30/7/15</c:v>
                  </c:pt>
                  <c:pt idx="874">
                    <c:v>30/7/15</c:v>
                  </c:pt>
                  <c:pt idx="875">
                    <c:v>30/7/15</c:v>
                  </c:pt>
                  <c:pt idx="876">
                    <c:v>30/7/15</c:v>
                  </c:pt>
                  <c:pt idx="877">
                    <c:v>30/7/15</c:v>
                  </c:pt>
                  <c:pt idx="878">
                    <c:v>30/7/15</c:v>
                  </c:pt>
                  <c:pt idx="879">
                    <c:v>30/7/15</c:v>
                  </c:pt>
                  <c:pt idx="880">
                    <c:v>30/7/15</c:v>
                  </c:pt>
                  <c:pt idx="881">
                    <c:v>30/7/15</c:v>
                  </c:pt>
                  <c:pt idx="882">
                    <c:v>30/7/15</c:v>
                  </c:pt>
                  <c:pt idx="883">
                    <c:v>30/7/15</c:v>
                  </c:pt>
                  <c:pt idx="884">
                    <c:v>30/7/15</c:v>
                  </c:pt>
                  <c:pt idx="885">
                    <c:v>30/7/15</c:v>
                  </c:pt>
                  <c:pt idx="886">
                    <c:v>30/7/15</c:v>
                  </c:pt>
                  <c:pt idx="887">
                    <c:v>30/7/15</c:v>
                  </c:pt>
                  <c:pt idx="888">
                    <c:v>30/7/15</c:v>
                  </c:pt>
                  <c:pt idx="889">
                    <c:v>30/7/15</c:v>
                  </c:pt>
                  <c:pt idx="890">
                    <c:v>30/7/15</c:v>
                  </c:pt>
                  <c:pt idx="891">
                    <c:v>30/7/15</c:v>
                  </c:pt>
                  <c:pt idx="892">
                    <c:v>30/7/15</c:v>
                  </c:pt>
                  <c:pt idx="893">
                    <c:v>30/7/15</c:v>
                  </c:pt>
                  <c:pt idx="894">
                    <c:v>30/7/15</c:v>
                  </c:pt>
                  <c:pt idx="895">
                    <c:v>30/7/15</c:v>
                  </c:pt>
                  <c:pt idx="896">
                    <c:v>30/7/15</c:v>
                  </c:pt>
                  <c:pt idx="897">
                    <c:v>30/7/15</c:v>
                  </c:pt>
                  <c:pt idx="898">
                    <c:v>30/7/15</c:v>
                  </c:pt>
                  <c:pt idx="899">
                    <c:v>30/7/15</c:v>
                  </c:pt>
                  <c:pt idx="900">
                    <c:v>30/7/15</c:v>
                  </c:pt>
                  <c:pt idx="901">
                    <c:v>30/7/15</c:v>
                  </c:pt>
                  <c:pt idx="902">
                    <c:v>30/7/15</c:v>
                  </c:pt>
                  <c:pt idx="903">
                    <c:v>30/7/15</c:v>
                  </c:pt>
                  <c:pt idx="904">
                    <c:v>30/7/15</c:v>
                  </c:pt>
                  <c:pt idx="905">
                    <c:v>30/7/15</c:v>
                  </c:pt>
                  <c:pt idx="906">
                    <c:v>30/7/15</c:v>
                  </c:pt>
                  <c:pt idx="907">
                    <c:v>30/7/15</c:v>
                  </c:pt>
                  <c:pt idx="908">
                    <c:v>30/7/15</c:v>
                  </c:pt>
                  <c:pt idx="909">
                    <c:v>30/7/15</c:v>
                  </c:pt>
                  <c:pt idx="910">
                    <c:v>30/7/15</c:v>
                  </c:pt>
                  <c:pt idx="911">
                    <c:v>30/7/15</c:v>
                  </c:pt>
                  <c:pt idx="912">
                    <c:v>30/7/15</c:v>
                  </c:pt>
                  <c:pt idx="913">
                    <c:v>30/7/15</c:v>
                  </c:pt>
                  <c:pt idx="914">
                    <c:v>30/7/15</c:v>
                  </c:pt>
                  <c:pt idx="915">
                    <c:v>30/7/15</c:v>
                  </c:pt>
                  <c:pt idx="916">
                    <c:v>30/7/15</c:v>
                  </c:pt>
                  <c:pt idx="917">
                    <c:v>30/7/15</c:v>
                  </c:pt>
                  <c:pt idx="918">
                    <c:v>30/7/15</c:v>
                  </c:pt>
                  <c:pt idx="919">
                    <c:v>30/7/15</c:v>
                  </c:pt>
                  <c:pt idx="920">
                    <c:v>30/7/15</c:v>
                  </c:pt>
                  <c:pt idx="921">
                    <c:v>30/7/15</c:v>
                  </c:pt>
                  <c:pt idx="922">
                    <c:v>30/7/15</c:v>
                  </c:pt>
                  <c:pt idx="923">
                    <c:v>30/7/15</c:v>
                  </c:pt>
                  <c:pt idx="924">
                    <c:v>30/7/15</c:v>
                  </c:pt>
                  <c:pt idx="925">
                    <c:v>30/7/15</c:v>
                  </c:pt>
                  <c:pt idx="926">
                    <c:v>30/7/15</c:v>
                  </c:pt>
                  <c:pt idx="927">
                    <c:v>30/7/15</c:v>
                  </c:pt>
                  <c:pt idx="928">
                    <c:v>30/7/15</c:v>
                  </c:pt>
                  <c:pt idx="929">
                    <c:v>30/7/15</c:v>
                  </c:pt>
                  <c:pt idx="930">
                    <c:v>30/7/15</c:v>
                  </c:pt>
                  <c:pt idx="931">
                    <c:v>30/7/15</c:v>
                  </c:pt>
                  <c:pt idx="932">
                    <c:v>30/7/15</c:v>
                  </c:pt>
                  <c:pt idx="933">
                    <c:v>30/7/15</c:v>
                  </c:pt>
                  <c:pt idx="934">
                    <c:v>30/7/15</c:v>
                  </c:pt>
                  <c:pt idx="935">
                    <c:v>30/7/15</c:v>
                  </c:pt>
                  <c:pt idx="936">
                    <c:v>30/7/15</c:v>
                  </c:pt>
                  <c:pt idx="937">
                    <c:v>30/7/15</c:v>
                  </c:pt>
                  <c:pt idx="938">
                    <c:v>30/7/15</c:v>
                  </c:pt>
                  <c:pt idx="939">
                    <c:v>30/7/15</c:v>
                  </c:pt>
                  <c:pt idx="940">
                    <c:v>30/7/15</c:v>
                  </c:pt>
                  <c:pt idx="941">
                    <c:v>30/7/15</c:v>
                  </c:pt>
                  <c:pt idx="942">
                    <c:v>30/7/15</c:v>
                  </c:pt>
                  <c:pt idx="943">
                    <c:v>30/7/15</c:v>
                  </c:pt>
                  <c:pt idx="944">
                    <c:v>30/7/15</c:v>
                  </c:pt>
                  <c:pt idx="945">
                    <c:v>30/7/15</c:v>
                  </c:pt>
                  <c:pt idx="946">
                    <c:v>30/7/15</c:v>
                  </c:pt>
                  <c:pt idx="947">
                    <c:v>30/7/15</c:v>
                  </c:pt>
                  <c:pt idx="948">
                    <c:v>30/7/15</c:v>
                  </c:pt>
                  <c:pt idx="949">
                    <c:v>30/7/15</c:v>
                  </c:pt>
                  <c:pt idx="950">
                    <c:v>30/7/15</c:v>
                  </c:pt>
                  <c:pt idx="951">
                    <c:v>30/7/15</c:v>
                  </c:pt>
                  <c:pt idx="952">
                    <c:v>30/7/15</c:v>
                  </c:pt>
                  <c:pt idx="953">
                    <c:v>30/7/15</c:v>
                  </c:pt>
                  <c:pt idx="954">
                    <c:v>30/7/15</c:v>
                  </c:pt>
                  <c:pt idx="955">
                    <c:v>30/7/15</c:v>
                  </c:pt>
                  <c:pt idx="956">
                    <c:v>30/7/15</c:v>
                  </c:pt>
                  <c:pt idx="957">
                    <c:v>30/7/15</c:v>
                  </c:pt>
                  <c:pt idx="958">
                    <c:v>30/7/15</c:v>
                  </c:pt>
                  <c:pt idx="959">
                    <c:v>30/7/15</c:v>
                  </c:pt>
                  <c:pt idx="960">
                    <c:v>30/7/15</c:v>
                  </c:pt>
                  <c:pt idx="961">
                    <c:v>30/7/15</c:v>
                  </c:pt>
                  <c:pt idx="962">
                    <c:v>30/7/15</c:v>
                  </c:pt>
                  <c:pt idx="963">
                    <c:v>30/7/15</c:v>
                  </c:pt>
                  <c:pt idx="964">
                    <c:v>30/7/15</c:v>
                  </c:pt>
                  <c:pt idx="965">
                    <c:v>30/7/15</c:v>
                  </c:pt>
                  <c:pt idx="966">
                    <c:v>30/7/15</c:v>
                  </c:pt>
                  <c:pt idx="967">
                    <c:v>30/7/15</c:v>
                  </c:pt>
                  <c:pt idx="968">
                    <c:v>30/7/15</c:v>
                  </c:pt>
                  <c:pt idx="969">
                    <c:v>30/7/15</c:v>
                  </c:pt>
                  <c:pt idx="970">
                    <c:v>30/7/15</c:v>
                  </c:pt>
                  <c:pt idx="971">
                    <c:v>30/7/15</c:v>
                  </c:pt>
                  <c:pt idx="972">
                    <c:v>30/7/15</c:v>
                  </c:pt>
                  <c:pt idx="973">
                    <c:v>30/7/15</c:v>
                  </c:pt>
                  <c:pt idx="974">
                    <c:v>30/7/15</c:v>
                  </c:pt>
                  <c:pt idx="975">
                    <c:v>30/7/15</c:v>
                  </c:pt>
                  <c:pt idx="976">
                    <c:v>30/7/15</c:v>
                  </c:pt>
                  <c:pt idx="977">
                    <c:v>30/7/15</c:v>
                  </c:pt>
                  <c:pt idx="978">
                    <c:v>30/7/15</c:v>
                  </c:pt>
                  <c:pt idx="979">
                    <c:v>30/7/15</c:v>
                  </c:pt>
                  <c:pt idx="980">
                    <c:v>30/7/15</c:v>
                  </c:pt>
                  <c:pt idx="981">
                    <c:v>30/7/15</c:v>
                  </c:pt>
                  <c:pt idx="982">
                    <c:v>30/7/15</c:v>
                  </c:pt>
                  <c:pt idx="983">
                    <c:v>30/7/15</c:v>
                  </c:pt>
                  <c:pt idx="984">
                    <c:v>30/7/15</c:v>
                  </c:pt>
                  <c:pt idx="985">
                    <c:v>30/7/15</c:v>
                  </c:pt>
                  <c:pt idx="986">
                    <c:v>30/7/15</c:v>
                  </c:pt>
                  <c:pt idx="987">
                    <c:v>30/7/15</c:v>
                  </c:pt>
                  <c:pt idx="988">
                    <c:v>30/7/15</c:v>
                  </c:pt>
                  <c:pt idx="989">
                    <c:v>30/7/15</c:v>
                  </c:pt>
                  <c:pt idx="990">
                    <c:v>30/7/15</c:v>
                  </c:pt>
                  <c:pt idx="991">
                    <c:v>30/7/15</c:v>
                  </c:pt>
                  <c:pt idx="992">
                    <c:v>30/7/15</c:v>
                  </c:pt>
                  <c:pt idx="993">
                    <c:v>30/7/15</c:v>
                  </c:pt>
                  <c:pt idx="994">
                    <c:v>30/7/15</c:v>
                  </c:pt>
                  <c:pt idx="995">
                    <c:v>30/7/15</c:v>
                  </c:pt>
                  <c:pt idx="996">
                    <c:v>30/7/15</c:v>
                  </c:pt>
                  <c:pt idx="997">
                    <c:v>30/7/15</c:v>
                  </c:pt>
                  <c:pt idx="998">
                    <c:v>30/7/15</c:v>
                  </c:pt>
                  <c:pt idx="999">
                    <c:v>30/7/15</c:v>
                  </c:pt>
                  <c:pt idx="1000">
                    <c:v>30/7/15</c:v>
                  </c:pt>
                  <c:pt idx="1001">
                    <c:v>30/7/15</c:v>
                  </c:pt>
                  <c:pt idx="1002">
                    <c:v>30/7/15</c:v>
                  </c:pt>
                  <c:pt idx="1003">
                    <c:v>30/7/15</c:v>
                  </c:pt>
                  <c:pt idx="1004">
                    <c:v>30/7/15</c:v>
                  </c:pt>
                  <c:pt idx="1005">
                    <c:v>30/7/15</c:v>
                  </c:pt>
                  <c:pt idx="1006">
                    <c:v>30/7/15</c:v>
                  </c:pt>
                  <c:pt idx="1007">
                    <c:v>30/7/15</c:v>
                  </c:pt>
                  <c:pt idx="1008">
                    <c:v>30/7/15</c:v>
                  </c:pt>
                  <c:pt idx="1009">
                    <c:v>30/7/15</c:v>
                  </c:pt>
                  <c:pt idx="1010">
                    <c:v>30/7/15</c:v>
                  </c:pt>
                  <c:pt idx="1011">
                    <c:v>30/7/15</c:v>
                  </c:pt>
                  <c:pt idx="1012">
                    <c:v>30/7/15</c:v>
                  </c:pt>
                  <c:pt idx="1013">
                    <c:v>30/7/15</c:v>
                  </c:pt>
                  <c:pt idx="1014">
                    <c:v>30/7/15</c:v>
                  </c:pt>
                  <c:pt idx="1015">
                    <c:v>30/7/15</c:v>
                  </c:pt>
                  <c:pt idx="1016">
                    <c:v>30/7/15</c:v>
                  </c:pt>
                  <c:pt idx="1017">
                    <c:v>30/7/15</c:v>
                  </c:pt>
                  <c:pt idx="1018">
                    <c:v>30/7/15</c:v>
                  </c:pt>
                  <c:pt idx="1019">
                    <c:v>30/7/15</c:v>
                  </c:pt>
                  <c:pt idx="1020">
                    <c:v>30/7/15</c:v>
                  </c:pt>
                  <c:pt idx="1021">
                    <c:v>30/7/15</c:v>
                  </c:pt>
                  <c:pt idx="1022">
                    <c:v>30/7/15</c:v>
                  </c:pt>
                  <c:pt idx="1023">
                    <c:v>30/7/15</c:v>
                  </c:pt>
                  <c:pt idx="1024">
                    <c:v>30/7/15</c:v>
                  </c:pt>
                  <c:pt idx="1025">
                    <c:v>30/7/15</c:v>
                  </c:pt>
                  <c:pt idx="1026">
                    <c:v>30/7/15</c:v>
                  </c:pt>
                  <c:pt idx="1027">
                    <c:v>30/7/15</c:v>
                  </c:pt>
                  <c:pt idx="1028">
                    <c:v>30/7/15</c:v>
                  </c:pt>
                  <c:pt idx="1029">
                    <c:v>30/7/15</c:v>
                  </c:pt>
                  <c:pt idx="1030">
                    <c:v>30/7/15</c:v>
                  </c:pt>
                  <c:pt idx="1031">
                    <c:v>30/7/15</c:v>
                  </c:pt>
                  <c:pt idx="1032">
                    <c:v>30/7/15</c:v>
                  </c:pt>
                  <c:pt idx="1033">
                    <c:v>30/7/15</c:v>
                  </c:pt>
                  <c:pt idx="1034">
                    <c:v>30/7/15</c:v>
                  </c:pt>
                  <c:pt idx="1035">
                    <c:v>30/7/15</c:v>
                  </c:pt>
                  <c:pt idx="1036">
                    <c:v>30/7/15</c:v>
                  </c:pt>
                  <c:pt idx="1037">
                    <c:v>30/7/15</c:v>
                  </c:pt>
                  <c:pt idx="1038">
                    <c:v>30/7/15</c:v>
                  </c:pt>
                  <c:pt idx="1039">
                    <c:v>30/7/15</c:v>
                  </c:pt>
                  <c:pt idx="1040">
                    <c:v>30/7/15</c:v>
                  </c:pt>
                  <c:pt idx="1041">
                    <c:v>30/7/15</c:v>
                  </c:pt>
                  <c:pt idx="1042">
                    <c:v>30/7/15</c:v>
                  </c:pt>
                  <c:pt idx="1043">
                    <c:v>30/7/15</c:v>
                  </c:pt>
                  <c:pt idx="1044">
                    <c:v>30/7/15</c:v>
                  </c:pt>
                  <c:pt idx="1045">
                    <c:v>30/7/15</c:v>
                  </c:pt>
                  <c:pt idx="1046">
                    <c:v>30/7/15</c:v>
                  </c:pt>
                  <c:pt idx="1047">
                    <c:v>30/7/15</c:v>
                  </c:pt>
                  <c:pt idx="1048">
                    <c:v>30/7/15</c:v>
                  </c:pt>
                  <c:pt idx="1049">
                    <c:v>30/7/15</c:v>
                  </c:pt>
                  <c:pt idx="1050">
                    <c:v>30/7/15</c:v>
                  </c:pt>
                  <c:pt idx="1051">
                    <c:v>30/7/15</c:v>
                  </c:pt>
                  <c:pt idx="1052">
                    <c:v>30/7/15</c:v>
                  </c:pt>
                  <c:pt idx="1053">
                    <c:v>30/7/15</c:v>
                  </c:pt>
                  <c:pt idx="1054">
                    <c:v>30/7/15</c:v>
                  </c:pt>
                  <c:pt idx="1055">
                    <c:v>30/7/15</c:v>
                  </c:pt>
                  <c:pt idx="1056">
                    <c:v>30/7/15</c:v>
                  </c:pt>
                  <c:pt idx="1057">
                    <c:v>30/7/15</c:v>
                  </c:pt>
                </c:lvl>
              </c:multiLvlStrCache>
            </c:multiLvlStrRef>
          </c:xVal>
          <c:yVal>
            <c:numRef>
              <c:f>Sheet1!$D$4:$D$1061</c:f>
              <c:numCache>
                <c:formatCode>General</c:formatCode>
                <c:ptCount val="1058"/>
                <c:pt idx="0">
                  <c:v>1003.682</c:v>
                </c:pt>
                <c:pt idx="1">
                  <c:v>1003.6603</c:v>
                </c:pt>
                <c:pt idx="2">
                  <c:v>1003.6364</c:v>
                </c:pt>
                <c:pt idx="3">
                  <c:v>1003.5944</c:v>
                </c:pt>
                <c:pt idx="4">
                  <c:v>1003.6153</c:v>
                </c:pt>
                <c:pt idx="5">
                  <c:v>1003.6312</c:v>
                </c:pt>
                <c:pt idx="6">
                  <c:v>1003.6279</c:v>
                </c:pt>
                <c:pt idx="7">
                  <c:v>1003.71</c:v>
                </c:pt>
                <c:pt idx="8">
                  <c:v>1003.8604</c:v>
                </c:pt>
                <c:pt idx="9">
                  <c:v>1003.8789</c:v>
                </c:pt>
                <c:pt idx="10">
                  <c:v>1003.9734999999999</c:v>
                </c:pt>
                <c:pt idx="11">
                  <c:v>1004.0044</c:v>
                </c:pt>
                <c:pt idx="12">
                  <c:v>1004.1432</c:v>
                </c:pt>
                <c:pt idx="13">
                  <c:v>1004.1523999999999</c:v>
                </c:pt>
                <c:pt idx="14">
                  <c:v>1004.0009</c:v>
                </c:pt>
                <c:pt idx="15">
                  <c:v>1003.9530999999999</c:v>
                </c:pt>
                <c:pt idx="16">
                  <c:v>1003.956</c:v>
                </c:pt>
                <c:pt idx="17">
                  <c:v>1003.931</c:v>
                </c:pt>
                <c:pt idx="18">
                  <c:v>1003.9564</c:v>
                </c:pt>
                <c:pt idx="19">
                  <c:v>1003.9494999999999</c:v>
                </c:pt>
                <c:pt idx="20">
                  <c:v>1003.8936</c:v>
                </c:pt>
                <c:pt idx="21">
                  <c:v>1003.8931</c:v>
                </c:pt>
                <c:pt idx="22">
                  <c:v>1003.8452</c:v>
                </c:pt>
                <c:pt idx="23">
                  <c:v>1003.794</c:v>
                </c:pt>
                <c:pt idx="24">
                  <c:v>1003.8048</c:v>
                </c:pt>
                <c:pt idx="25">
                  <c:v>1003.7474999999999</c:v>
                </c:pt>
                <c:pt idx="26">
                  <c:v>1003.7154</c:v>
                </c:pt>
                <c:pt idx="27">
                  <c:v>1003.6661</c:v>
                </c:pt>
                <c:pt idx="28">
                  <c:v>1003.6237</c:v>
                </c:pt>
                <c:pt idx="29">
                  <c:v>1003.5942</c:v>
                </c:pt>
                <c:pt idx="30">
                  <c:v>1003.58</c:v>
                </c:pt>
                <c:pt idx="31">
                  <c:v>1003.5202</c:v>
                </c:pt>
                <c:pt idx="32">
                  <c:v>1003.5239</c:v>
                </c:pt>
                <c:pt idx="33">
                  <c:v>1003.5103</c:v>
                </c:pt>
                <c:pt idx="34">
                  <c:v>1003.4924999999999</c:v>
                </c:pt>
                <c:pt idx="35">
                  <c:v>1003.4918</c:v>
                </c:pt>
                <c:pt idx="36">
                  <c:v>1003.4489</c:v>
                </c:pt>
                <c:pt idx="37">
                  <c:v>1003.454</c:v>
                </c:pt>
                <c:pt idx="38">
                  <c:v>1003.4239</c:v>
                </c:pt>
                <c:pt idx="39">
                  <c:v>1003.4176</c:v>
                </c:pt>
                <c:pt idx="40">
                  <c:v>1003.3334</c:v>
                </c:pt>
                <c:pt idx="41">
                  <c:v>1003.3198</c:v>
                </c:pt>
                <c:pt idx="42">
                  <c:v>1003.3439</c:v>
                </c:pt>
                <c:pt idx="43">
                  <c:v>1003.3476000000001</c:v>
                </c:pt>
                <c:pt idx="44">
                  <c:v>1003.3436</c:v>
                </c:pt>
                <c:pt idx="45">
                  <c:v>1003.3827</c:v>
                </c:pt>
                <c:pt idx="46">
                  <c:v>1003.3765</c:v>
                </c:pt>
                <c:pt idx="47">
                  <c:v>1003.3856</c:v>
                </c:pt>
                <c:pt idx="48">
                  <c:v>1003.421</c:v>
                </c:pt>
                <c:pt idx="49">
                  <c:v>1003.4078</c:v>
                </c:pt>
                <c:pt idx="50">
                  <c:v>1003.4091</c:v>
                </c:pt>
                <c:pt idx="51">
                  <c:v>1003.3878</c:v>
                </c:pt>
                <c:pt idx="52">
                  <c:v>1003.3825000000001</c:v>
                </c:pt>
                <c:pt idx="53">
                  <c:v>1003.3515</c:v>
                </c:pt>
                <c:pt idx="54">
                  <c:v>1003.3751</c:v>
                </c:pt>
                <c:pt idx="55">
                  <c:v>1003.3834000000001</c:v>
                </c:pt>
                <c:pt idx="56">
                  <c:v>1003.3463</c:v>
                </c:pt>
                <c:pt idx="57">
                  <c:v>1003.3680000000001</c:v>
                </c:pt>
                <c:pt idx="58">
                  <c:v>1003.4061</c:v>
                </c:pt>
                <c:pt idx="59">
                  <c:v>1003.4041</c:v>
                </c:pt>
                <c:pt idx="60">
                  <c:v>1003.4147</c:v>
                </c:pt>
                <c:pt idx="61">
                  <c:v>1003.4297</c:v>
                </c:pt>
                <c:pt idx="62">
                  <c:v>1003.4465</c:v>
                </c:pt>
                <c:pt idx="63">
                  <c:v>1003.4105</c:v>
                </c:pt>
                <c:pt idx="64">
                  <c:v>1003.4372</c:v>
                </c:pt>
                <c:pt idx="65">
                  <c:v>1003.423</c:v>
                </c:pt>
                <c:pt idx="66">
                  <c:v>1003.4101000000001</c:v>
                </c:pt>
                <c:pt idx="67">
                  <c:v>1003.4014</c:v>
                </c:pt>
                <c:pt idx="68">
                  <c:v>1003.3582</c:v>
                </c:pt>
                <c:pt idx="69">
                  <c:v>1003.3833</c:v>
                </c:pt>
                <c:pt idx="70">
                  <c:v>1003.3529</c:v>
                </c:pt>
                <c:pt idx="71">
                  <c:v>1003.3456</c:v>
                </c:pt>
                <c:pt idx="72">
                  <c:v>1003.3785</c:v>
                </c:pt>
                <c:pt idx="73">
                  <c:v>1003.3858</c:v>
                </c:pt>
                <c:pt idx="74">
                  <c:v>1003.4229</c:v>
                </c:pt>
                <c:pt idx="75">
                  <c:v>1003.4219000000001</c:v>
                </c:pt>
                <c:pt idx="76">
                  <c:v>1003.4816</c:v>
                </c:pt>
                <c:pt idx="77">
                  <c:v>1003.5222</c:v>
                </c:pt>
                <c:pt idx="78">
                  <c:v>1003.5205999999999</c:v>
                </c:pt>
                <c:pt idx="79">
                  <c:v>1003.4931</c:v>
                </c:pt>
                <c:pt idx="80">
                  <c:v>1003.4763</c:v>
                </c:pt>
                <c:pt idx="81">
                  <c:v>1003.4761999999999</c:v>
                </c:pt>
                <c:pt idx="82">
                  <c:v>1003.4779</c:v>
                </c:pt>
                <c:pt idx="83">
                  <c:v>1003.4319</c:v>
                </c:pt>
                <c:pt idx="84">
                  <c:v>1003.3636</c:v>
                </c:pt>
                <c:pt idx="85">
                  <c:v>1003.359</c:v>
                </c:pt>
                <c:pt idx="86">
                  <c:v>1003.3334</c:v>
                </c:pt>
                <c:pt idx="87">
                  <c:v>1003.2821</c:v>
                </c:pt>
                <c:pt idx="88">
                  <c:v>1003.2858</c:v>
                </c:pt>
                <c:pt idx="89">
                  <c:v>1003.2646999999999</c:v>
                </c:pt>
                <c:pt idx="90">
                  <c:v>1003.2496</c:v>
                </c:pt>
                <c:pt idx="91">
                  <c:v>1003.215</c:v>
                </c:pt>
                <c:pt idx="92">
                  <c:v>1003.2029</c:v>
                </c:pt>
                <c:pt idx="93">
                  <c:v>1003.1961</c:v>
                </c:pt>
                <c:pt idx="94">
                  <c:v>1003.2211</c:v>
                </c:pt>
                <c:pt idx="95">
                  <c:v>1003.1862</c:v>
                </c:pt>
                <c:pt idx="96">
                  <c:v>1003.1916</c:v>
                </c:pt>
                <c:pt idx="97">
                  <c:v>1003.2007</c:v>
                </c:pt>
                <c:pt idx="98">
                  <c:v>1003.2345</c:v>
                </c:pt>
                <c:pt idx="99">
                  <c:v>1003.2166</c:v>
                </c:pt>
                <c:pt idx="100">
                  <c:v>1003.234</c:v>
                </c:pt>
                <c:pt idx="101">
                  <c:v>1003.2487</c:v>
                </c:pt>
                <c:pt idx="102">
                  <c:v>1003.249</c:v>
                </c:pt>
                <c:pt idx="103">
                  <c:v>1003.2863</c:v>
                </c:pt>
                <c:pt idx="104">
                  <c:v>1003.2681</c:v>
                </c:pt>
                <c:pt idx="105">
                  <c:v>1003.2989</c:v>
                </c:pt>
                <c:pt idx="106">
                  <c:v>1003.2814</c:v>
                </c:pt>
                <c:pt idx="107">
                  <c:v>1003.2871</c:v>
                </c:pt>
                <c:pt idx="108">
                  <c:v>1003.2829</c:v>
                </c:pt>
                <c:pt idx="109">
                  <c:v>1003.2797</c:v>
                </c:pt>
                <c:pt idx="110">
                  <c:v>1003.2593000000001</c:v>
                </c:pt>
                <c:pt idx="111">
                  <c:v>1003.2578999999999</c:v>
                </c:pt>
                <c:pt idx="112">
                  <c:v>1003.2326</c:v>
                </c:pt>
                <c:pt idx="113">
                  <c:v>1003.236</c:v>
                </c:pt>
                <c:pt idx="114">
                  <c:v>1003.1808</c:v>
                </c:pt>
                <c:pt idx="115">
                  <c:v>1003.1781999999999</c:v>
                </c:pt>
                <c:pt idx="116">
                  <c:v>1003.1442</c:v>
                </c:pt>
                <c:pt idx="117">
                  <c:v>1003.1122</c:v>
                </c:pt>
                <c:pt idx="118">
                  <c:v>1003.1082</c:v>
                </c:pt>
                <c:pt idx="119">
                  <c:v>1003.0956</c:v>
                </c:pt>
                <c:pt idx="120">
                  <c:v>1003.0982</c:v>
                </c:pt>
                <c:pt idx="121">
                  <c:v>1003.086</c:v>
                </c:pt>
                <c:pt idx="122">
                  <c:v>1003.0865</c:v>
                </c:pt>
                <c:pt idx="123">
                  <c:v>1003.0643</c:v>
                </c:pt>
                <c:pt idx="124">
                  <c:v>1003.0207</c:v>
                </c:pt>
                <c:pt idx="125">
                  <c:v>1003.0078</c:v>
                </c:pt>
                <c:pt idx="126">
                  <c:v>1002.9561</c:v>
                </c:pt>
                <c:pt idx="127">
                  <c:v>1002.9882</c:v>
                </c:pt>
                <c:pt idx="128">
                  <c:v>1002.9715</c:v>
                </c:pt>
                <c:pt idx="129">
                  <c:v>1002.974</c:v>
                </c:pt>
                <c:pt idx="130">
                  <c:v>1002.9486000000001</c:v>
                </c:pt>
                <c:pt idx="131">
                  <c:v>1002.9704</c:v>
                </c:pt>
                <c:pt idx="132">
                  <c:v>1002.9603</c:v>
                </c:pt>
                <c:pt idx="133">
                  <c:v>1002.958</c:v>
                </c:pt>
                <c:pt idx="134">
                  <c:v>1002.9365</c:v>
                </c:pt>
                <c:pt idx="135">
                  <c:v>1002.8954</c:v>
                </c:pt>
                <c:pt idx="136">
                  <c:v>1002.8995</c:v>
                </c:pt>
                <c:pt idx="137">
                  <c:v>1002.8952</c:v>
                </c:pt>
                <c:pt idx="138">
                  <c:v>1002.8792999999999</c:v>
                </c:pt>
                <c:pt idx="139">
                  <c:v>1002.869</c:v>
                </c:pt>
                <c:pt idx="140">
                  <c:v>1002.8867</c:v>
                </c:pt>
                <c:pt idx="141">
                  <c:v>1002.895</c:v>
                </c:pt>
                <c:pt idx="142">
                  <c:v>1002.92</c:v>
                </c:pt>
                <c:pt idx="143">
                  <c:v>1002.9005</c:v>
                </c:pt>
                <c:pt idx="144">
                  <c:v>1002.8721</c:v>
                </c:pt>
                <c:pt idx="145">
                  <c:v>1002.8892</c:v>
                </c:pt>
                <c:pt idx="146">
                  <c:v>1002.8162</c:v>
                </c:pt>
                <c:pt idx="147">
                  <c:v>1002.8208</c:v>
                </c:pt>
                <c:pt idx="148">
                  <c:v>1002.8214</c:v>
                </c:pt>
                <c:pt idx="149">
                  <c:v>1002.7857</c:v>
                </c:pt>
                <c:pt idx="150">
                  <c:v>1002.7836</c:v>
                </c:pt>
                <c:pt idx="151">
                  <c:v>1002.808</c:v>
                </c:pt>
                <c:pt idx="152">
                  <c:v>1002.8012</c:v>
                </c:pt>
                <c:pt idx="153">
                  <c:v>1002.8504</c:v>
                </c:pt>
                <c:pt idx="154">
                  <c:v>1002.8656</c:v>
                </c:pt>
                <c:pt idx="155">
                  <c:v>1002.8851</c:v>
                </c:pt>
                <c:pt idx="156">
                  <c:v>1002.9225</c:v>
                </c:pt>
                <c:pt idx="157">
                  <c:v>1002.9307</c:v>
                </c:pt>
                <c:pt idx="158">
                  <c:v>1002.9396</c:v>
                </c:pt>
                <c:pt idx="159">
                  <c:v>1002.933</c:v>
                </c:pt>
                <c:pt idx="160">
                  <c:v>1002.9565</c:v>
                </c:pt>
                <c:pt idx="161">
                  <c:v>1002.9708000000001</c:v>
                </c:pt>
                <c:pt idx="162">
                  <c:v>1002.9419</c:v>
                </c:pt>
                <c:pt idx="163">
                  <c:v>1002.9411</c:v>
                </c:pt>
                <c:pt idx="164">
                  <c:v>1002.9474</c:v>
                </c:pt>
                <c:pt idx="165">
                  <c:v>1002.9429</c:v>
                </c:pt>
                <c:pt idx="166">
                  <c:v>1002.9458</c:v>
                </c:pt>
                <c:pt idx="167">
                  <c:v>1002.9287</c:v>
                </c:pt>
                <c:pt idx="168">
                  <c:v>1002.9486000000001</c:v>
                </c:pt>
                <c:pt idx="169">
                  <c:v>1002.9511</c:v>
                </c:pt>
                <c:pt idx="170">
                  <c:v>1002.9415</c:v>
                </c:pt>
                <c:pt idx="171">
                  <c:v>1002.9544</c:v>
                </c:pt>
                <c:pt idx="172">
                  <c:v>1002.9728</c:v>
                </c:pt>
                <c:pt idx="173">
                  <c:v>1002.9962</c:v>
                </c:pt>
                <c:pt idx="174">
                  <c:v>1002.9844000000001</c:v>
                </c:pt>
                <c:pt idx="175">
                  <c:v>1002.9723</c:v>
                </c:pt>
                <c:pt idx="176">
                  <c:v>1002.9848</c:v>
                </c:pt>
                <c:pt idx="177">
                  <c:v>1002.9843</c:v>
                </c:pt>
                <c:pt idx="178">
                  <c:v>1002.9761</c:v>
                </c:pt>
                <c:pt idx="179">
                  <c:v>1002.9781</c:v>
                </c:pt>
                <c:pt idx="180">
                  <c:v>1002.9576</c:v>
                </c:pt>
                <c:pt idx="181">
                  <c:v>1002.9625</c:v>
                </c:pt>
                <c:pt idx="182">
                  <c:v>1002.9382000000001</c:v>
                </c:pt>
                <c:pt idx="183">
                  <c:v>1002.9537</c:v>
                </c:pt>
                <c:pt idx="184">
                  <c:v>1002.9334</c:v>
                </c:pt>
                <c:pt idx="185">
                  <c:v>1002.9339</c:v>
                </c:pt>
                <c:pt idx="186">
                  <c:v>1002.9689</c:v>
                </c:pt>
                <c:pt idx="187">
                  <c:v>1002.9479</c:v>
                </c:pt>
                <c:pt idx="188">
                  <c:v>1002.9208</c:v>
                </c:pt>
                <c:pt idx="189">
                  <c:v>1002.9729</c:v>
                </c:pt>
                <c:pt idx="190">
                  <c:v>1002.9918</c:v>
                </c:pt>
                <c:pt idx="191">
                  <c:v>1002.9737</c:v>
                </c:pt>
                <c:pt idx="192">
                  <c:v>1002.9648999999999</c:v>
                </c:pt>
                <c:pt idx="193">
                  <c:v>1002.9221</c:v>
                </c:pt>
                <c:pt idx="194">
                  <c:v>1002.8896</c:v>
                </c:pt>
                <c:pt idx="195">
                  <c:v>1002.8989</c:v>
                </c:pt>
                <c:pt idx="196">
                  <c:v>1002.8579</c:v>
                </c:pt>
                <c:pt idx="197">
                  <c:v>1002.8593</c:v>
                </c:pt>
                <c:pt idx="198">
                  <c:v>1002.8256</c:v>
                </c:pt>
                <c:pt idx="199">
                  <c:v>1002.783</c:v>
                </c:pt>
                <c:pt idx="200">
                  <c:v>1002.7906</c:v>
                </c:pt>
                <c:pt idx="201">
                  <c:v>1002.8027</c:v>
                </c:pt>
                <c:pt idx="202">
                  <c:v>1002.7736</c:v>
                </c:pt>
                <c:pt idx="203">
                  <c:v>1002.7492999999999</c:v>
                </c:pt>
                <c:pt idx="204">
                  <c:v>1002.6984</c:v>
                </c:pt>
                <c:pt idx="205">
                  <c:v>1002.6896</c:v>
                </c:pt>
                <c:pt idx="206">
                  <c:v>1002.6507</c:v>
                </c:pt>
                <c:pt idx="207">
                  <c:v>1002.6314</c:v>
                </c:pt>
                <c:pt idx="208">
                  <c:v>1002.6156999999999</c:v>
                </c:pt>
                <c:pt idx="209">
                  <c:v>1002.5785</c:v>
                </c:pt>
                <c:pt idx="210">
                  <c:v>1002.5358</c:v>
                </c:pt>
                <c:pt idx="211">
                  <c:v>1002.5504</c:v>
                </c:pt>
                <c:pt idx="212">
                  <c:v>1002.5408</c:v>
                </c:pt>
                <c:pt idx="213">
                  <c:v>1002.5246</c:v>
                </c:pt>
                <c:pt idx="214">
                  <c:v>1002.4931</c:v>
                </c:pt>
                <c:pt idx="215">
                  <c:v>1002.4745</c:v>
                </c:pt>
                <c:pt idx="216">
                  <c:v>1002.4329</c:v>
                </c:pt>
                <c:pt idx="217">
                  <c:v>1002.4429</c:v>
                </c:pt>
                <c:pt idx="218">
                  <c:v>1002.4189</c:v>
                </c:pt>
                <c:pt idx="219">
                  <c:v>1002.4337</c:v>
                </c:pt>
                <c:pt idx="220">
                  <c:v>1002.4025</c:v>
                </c:pt>
                <c:pt idx="221">
                  <c:v>1002.3865</c:v>
                </c:pt>
                <c:pt idx="222">
                  <c:v>1002.3585</c:v>
                </c:pt>
                <c:pt idx="223">
                  <c:v>1002.3643</c:v>
                </c:pt>
                <c:pt idx="224">
                  <c:v>1002.3521</c:v>
                </c:pt>
                <c:pt idx="225">
                  <c:v>1002.3339999999999</c:v>
                </c:pt>
                <c:pt idx="226">
                  <c:v>1002.3071</c:v>
                </c:pt>
                <c:pt idx="227">
                  <c:v>1002.2662</c:v>
                </c:pt>
                <c:pt idx="228">
                  <c:v>1002.2714</c:v>
                </c:pt>
                <c:pt idx="229">
                  <c:v>1002.2453</c:v>
                </c:pt>
                <c:pt idx="230">
                  <c:v>1002.2282</c:v>
                </c:pt>
                <c:pt idx="231">
                  <c:v>1002.2036000000001</c:v>
                </c:pt>
                <c:pt idx="232">
                  <c:v>1002.2354</c:v>
                </c:pt>
                <c:pt idx="233">
                  <c:v>1002.2016</c:v>
                </c:pt>
                <c:pt idx="234">
                  <c:v>1002.2254</c:v>
                </c:pt>
                <c:pt idx="235">
                  <c:v>1002.2397999999999</c:v>
                </c:pt>
                <c:pt idx="236">
                  <c:v>1002.2323</c:v>
                </c:pt>
                <c:pt idx="237">
                  <c:v>1002.1744</c:v>
                </c:pt>
                <c:pt idx="238">
                  <c:v>1002.1657</c:v>
                </c:pt>
                <c:pt idx="239">
                  <c:v>1002.147</c:v>
                </c:pt>
                <c:pt idx="240">
                  <c:v>1002.1261</c:v>
                </c:pt>
                <c:pt idx="241">
                  <c:v>1002.0659000000001</c:v>
                </c:pt>
                <c:pt idx="242">
                  <c:v>1002.0744</c:v>
                </c:pt>
                <c:pt idx="243">
                  <c:v>1002.0639</c:v>
                </c:pt>
                <c:pt idx="244">
                  <c:v>1002.0825</c:v>
                </c:pt>
                <c:pt idx="245">
                  <c:v>1002.0662</c:v>
                </c:pt>
                <c:pt idx="246">
                  <c:v>1002.1025</c:v>
                </c:pt>
                <c:pt idx="247">
                  <c:v>1002.1593</c:v>
                </c:pt>
                <c:pt idx="248">
                  <c:v>1002.1942</c:v>
                </c:pt>
                <c:pt idx="249">
                  <c:v>1002.2028</c:v>
                </c:pt>
                <c:pt idx="250">
                  <c:v>1002.2221</c:v>
                </c:pt>
                <c:pt idx="251">
                  <c:v>1002.223</c:v>
                </c:pt>
                <c:pt idx="252">
                  <c:v>1002.2202</c:v>
                </c:pt>
                <c:pt idx="253">
                  <c:v>1002.2142</c:v>
                </c:pt>
                <c:pt idx="254">
                  <c:v>1002.1889</c:v>
                </c:pt>
                <c:pt idx="255">
                  <c:v>1002.1588</c:v>
                </c:pt>
                <c:pt idx="256">
                  <c:v>1002.1339</c:v>
                </c:pt>
                <c:pt idx="257">
                  <c:v>1002.1052</c:v>
                </c:pt>
                <c:pt idx="258">
                  <c:v>1002.1505</c:v>
                </c:pt>
                <c:pt idx="259">
                  <c:v>1002.093</c:v>
                </c:pt>
                <c:pt idx="260">
                  <c:v>1002.1611</c:v>
                </c:pt>
                <c:pt idx="261">
                  <c:v>1002.1828</c:v>
                </c:pt>
                <c:pt idx="262">
                  <c:v>1002.2122000000001</c:v>
                </c:pt>
                <c:pt idx="263">
                  <c:v>1002.2048</c:v>
                </c:pt>
                <c:pt idx="264">
                  <c:v>1002.2329</c:v>
                </c:pt>
                <c:pt idx="265">
                  <c:v>1002.2117</c:v>
                </c:pt>
                <c:pt idx="266">
                  <c:v>1002.2261999999999</c:v>
                </c:pt>
                <c:pt idx="267">
                  <c:v>1002.221</c:v>
                </c:pt>
                <c:pt idx="268">
                  <c:v>1002.1993</c:v>
                </c:pt>
                <c:pt idx="269">
                  <c:v>1002.1734</c:v>
                </c:pt>
                <c:pt idx="270">
                  <c:v>1002.1763</c:v>
                </c:pt>
                <c:pt idx="271">
                  <c:v>1002.2157</c:v>
                </c:pt>
                <c:pt idx="272">
                  <c:v>1002.2006</c:v>
                </c:pt>
                <c:pt idx="273">
                  <c:v>1002.2</c:v>
                </c:pt>
                <c:pt idx="274">
                  <c:v>1002.1797</c:v>
                </c:pt>
                <c:pt idx="275">
                  <c:v>1002.2155</c:v>
                </c:pt>
                <c:pt idx="276">
                  <c:v>1002.2177</c:v>
                </c:pt>
                <c:pt idx="277">
                  <c:v>1002.2139</c:v>
                </c:pt>
                <c:pt idx="278">
                  <c:v>1002.1906</c:v>
                </c:pt>
                <c:pt idx="279">
                  <c:v>1002.2371000000001</c:v>
                </c:pt>
                <c:pt idx="280">
                  <c:v>1002.2441</c:v>
                </c:pt>
                <c:pt idx="281">
                  <c:v>1002.2556</c:v>
                </c:pt>
                <c:pt idx="282">
                  <c:v>1002.2557</c:v>
                </c:pt>
                <c:pt idx="283">
                  <c:v>1002.2224</c:v>
                </c:pt>
                <c:pt idx="284">
                  <c:v>1002.2163</c:v>
                </c:pt>
                <c:pt idx="285">
                  <c:v>1002.2074</c:v>
                </c:pt>
                <c:pt idx="286">
                  <c:v>1002.2424999999999</c:v>
                </c:pt>
                <c:pt idx="287">
                  <c:v>1002.2689</c:v>
                </c:pt>
                <c:pt idx="288">
                  <c:v>1002.2872</c:v>
                </c:pt>
                <c:pt idx="289">
                  <c:v>1002.2875</c:v>
                </c:pt>
                <c:pt idx="290">
                  <c:v>1002.3241</c:v>
                </c:pt>
                <c:pt idx="291">
                  <c:v>1002.3247</c:v>
                </c:pt>
                <c:pt idx="292">
                  <c:v>1002.3176999999999</c:v>
                </c:pt>
                <c:pt idx="293">
                  <c:v>1002.2952</c:v>
                </c:pt>
                <c:pt idx="294">
                  <c:v>1002.3172</c:v>
                </c:pt>
                <c:pt idx="295">
                  <c:v>1002.3535000000001</c:v>
                </c:pt>
                <c:pt idx="296">
                  <c:v>1002.3630000000001</c:v>
                </c:pt>
                <c:pt idx="297">
                  <c:v>1002.3598</c:v>
                </c:pt>
                <c:pt idx="298">
                  <c:v>1002.3455</c:v>
                </c:pt>
                <c:pt idx="299">
                  <c:v>1002.3317</c:v>
                </c:pt>
                <c:pt idx="300">
                  <c:v>1002.3129</c:v>
                </c:pt>
                <c:pt idx="301">
                  <c:v>1002.3384</c:v>
                </c:pt>
                <c:pt idx="302">
                  <c:v>1002.3442</c:v>
                </c:pt>
                <c:pt idx="303">
                  <c:v>1002.3228</c:v>
                </c:pt>
                <c:pt idx="304">
                  <c:v>1002.3249</c:v>
                </c:pt>
                <c:pt idx="305">
                  <c:v>1002.371</c:v>
                </c:pt>
                <c:pt idx="306">
                  <c:v>1002.3914</c:v>
                </c:pt>
                <c:pt idx="307">
                  <c:v>1002.4107</c:v>
                </c:pt>
                <c:pt idx="308">
                  <c:v>1002.4301</c:v>
                </c:pt>
                <c:pt idx="309">
                  <c:v>1002.366</c:v>
                </c:pt>
                <c:pt idx="310">
                  <c:v>1002.4054</c:v>
                </c:pt>
                <c:pt idx="311">
                  <c:v>1002.4186999999999</c:v>
                </c:pt>
                <c:pt idx="312">
                  <c:v>1002.4171</c:v>
                </c:pt>
                <c:pt idx="313">
                  <c:v>1002.3584</c:v>
                </c:pt>
                <c:pt idx="314">
                  <c:v>1002.3573</c:v>
                </c:pt>
                <c:pt idx="315">
                  <c:v>1002.3482</c:v>
                </c:pt>
                <c:pt idx="316">
                  <c:v>1002.3107</c:v>
                </c:pt>
                <c:pt idx="317">
                  <c:v>1002.3289</c:v>
                </c:pt>
                <c:pt idx="318">
                  <c:v>1002.3311</c:v>
                </c:pt>
                <c:pt idx="319">
                  <c:v>1002.3464</c:v>
                </c:pt>
                <c:pt idx="320">
                  <c:v>1002.366</c:v>
                </c:pt>
                <c:pt idx="321">
                  <c:v>1002.3887999999999</c:v>
                </c:pt>
                <c:pt idx="322">
                  <c:v>1002.4061</c:v>
                </c:pt>
                <c:pt idx="323">
                  <c:v>1002.4061</c:v>
                </c:pt>
                <c:pt idx="324">
                  <c:v>1002.4251</c:v>
                </c:pt>
                <c:pt idx="325">
                  <c:v>1002.4692</c:v>
                </c:pt>
                <c:pt idx="326">
                  <c:v>1002.4775</c:v>
                </c:pt>
                <c:pt idx="327">
                  <c:v>1002.5254</c:v>
                </c:pt>
                <c:pt idx="328">
                  <c:v>1002.5049</c:v>
                </c:pt>
                <c:pt idx="329">
                  <c:v>1002.5433</c:v>
                </c:pt>
                <c:pt idx="330">
                  <c:v>1002.5957</c:v>
                </c:pt>
                <c:pt idx="331">
                  <c:v>1002.6017000000001</c:v>
                </c:pt>
                <c:pt idx="332">
                  <c:v>1002.6455</c:v>
                </c:pt>
                <c:pt idx="333">
                  <c:v>1002.6928</c:v>
                </c:pt>
                <c:pt idx="334">
                  <c:v>1002.726</c:v>
                </c:pt>
                <c:pt idx="335">
                  <c:v>1002.744</c:v>
                </c:pt>
                <c:pt idx="336">
                  <c:v>1002.7852</c:v>
                </c:pt>
                <c:pt idx="337">
                  <c:v>1002.7892000000001</c:v>
                </c:pt>
                <c:pt idx="338">
                  <c:v>1002.7876</c:v>
                </c:pt>
                <c:pt idx="339">
                  <c:v>1002.7808</c:v>
                </c:pt>
                <c:pt idx="340">
                  <c:v>1002.7857</c:v>
                </c:pt>
                <c:pt idx="341">
                  <c:v>1002.8126</c:v>
                </c:pt>
                <c:pt idx="342">
                  <c:v>1002.8119</c:v>
                </c:pt>
                <c:pt idx="343">
                  <c:v>1002.8385</c:v>
                </c:pt>
                <c:pt idx="344">
                  <c:v>1002.8432</c:v>
                </c:pt>
                <c:pt idx="345">
                  <c:v>1002.8466</c:v>
                </c:pt>
                <c:pt idx="346">
                  <c:v>1002.8549</c:v>
                </c:pt>
                <c:pt idx="347">
                  <c:v>1002.8321</c:v>
                </c:pt>
                <c:pt idx="348">
                  <c:v>1002.8378</c:v>
                </c:pt>
                <c:pt idx="349">
                  <c:v>1002.8403</c:v>
                </c:pt>
                <c:pt idx="350">
                  <c:v>1002.8352</c:v>
                </c:pt>
                <c:pt idx="351">
                  <c:v>1002.9027</c:v>
                </c:pt>
                <c:pt idx="352">
                  <c:v>1002.8701</c:v>
                </c:pt>
                <c:pt idx="353">
                  <c:v>1002.9023999999999</c:v>
                </c:pt>
                <c:pt idx="354">
                  <c:v>1002.9050999999999</c:v>
                </c:pt>
                <c:pt idx="355">
                  <c:v>1002.9071</c:v>
                </c:pt>
                <c:pt idx="356">
                  <c:v>1002.9262</c:v>
                </c:pt>
                <c:pt idx="357">
                  <c:v>1002.9146</c:v>
                </c:pt>
                <c:pt idx="358">
                  <c:v>1002.9194</c:v>
                </c:pt>
                <c:pt idx="359">
                  <c:v>1002.9565</c:v>
                </c:pt>
                <c:pt idx="360">
                  <c:v>1002.9481</c:v>
                </c:pt>
                <c:pt idx="361">
                  <c:v>1002.984</c:v>
                </c:pt>
                <c:pt idx="362">
                  <c:v>1002.9864</c:v>
                </c:pt>
                <c:pt idx="363">
                  <c:v>1002.9771</c:v>
                </c:pt>
                <c:pt idx="364">
                  <c:v>1002.9548</c:v>
                </c:pt>
                <c:pt idx="365">
                  <c:v>1002.9614</c:v>
                </c:pt>
                <c:pt idx="366">
                  <c:v>1002.9874</c:v>
                </c:pt>
                <c:pt idx="367">
                  <c:v>1002.9815</c:v>
                </c:pt>
                <c:pt idx="368">
                  <c:v>1002.955</c:v>
                </c:pt>
                <c:pt idx="369">
                  <c:v>1002.9497</c:v>
                </c:pt>
                <c:pt idx="370">
                  <c:v>1002.9729</c:v>
                </c:pt>
                <c:pt idx="371">
                  <c:v>1002.9848</c:v>
                </c:pt>
                <c:pt idx="372">
                  <c:v>1002.9979</c:v>
                </c:pt>
                <c:pt idx="373">
                  <c:v>1003.0143</c:v>
                </c:pt>
                <c:pt idx="374">
                  <c:v>1003.0329</c:v>
                </c:pt>
                <c:pt idx="375">
                  <c:v>1003.0311</c:v>
                </c:pt>
                <c:pt idx="376">
                  <c:v>1003.059</c:v>
                </c:pt>
                <c:pt idx="377">
                  <c:v>1003.0328</c:v>
                </c:pt>
                <c:pt idx="378">
                  <c:v>1003.0484</c:v>
                </c:pt>
                <c:pt idx="379">
                  <c:v>1003.0429</c:v>
                </c:pt>
                <c:pt idx="380">
                  <c:v>1003.0587</c:v>
                </c:pt>
                <c:pt idx="381">
                  <c:v>1003.0504</c:v>
                </c:pt>
                <c:pt idx="382">
                  <c:v>1003.0463</c:v>
                </c:pt>
                <c:pt idx="383">
                  <c:v>1003.0553</c:v>
                </c:pt>
                <c:pt idx="384">
                  <c:v>1003.0802</c:v>
                </c:pt>
                <c:pt idx="385">
                  <c:v>1003.0939</c:v>
                </c:pt>
                <c:pt idx="386">
                  <c:v>1003.0853</c:v>
                </c:pt>
                <c:pt idx="387">
                  <c:v>1003.0688</c:v>
                </c:pt>
                <c:pt idx="388">
                  <c:v>1003.0903</c:v>
                </c:pt>
                <c:pt idx="389">
                  <c:v>1003.0768</c:v>
                </c:pt>
                <c:pt idx="390">
                  <c:v>1003.0836</c:v>
                </c:pt>
                <c:pt idx="391">
                  <c:v>1003.1168</c:v>
                </c:pt>
                <c:pt idx="392">
                  <c:v>1003.1057</c:v>
                </c:pt>
                <c:pt idx="393">
                  <c:v>1003.1141</c:v>
                </c:pt>
                <c:pt idx="394">
                  <c:v>1003.0943</c:v>
                </c:pt>
                <c:pt idx="395">
                  <c:v>1003.1174999999999</c:v>
                </c:pt>
                <c:pt idx="396">
                  <c:v>1003.1015</c:v>
                </c:pt>
                <c:pt idx="397">
                  <c:v>1003.1182</c:v>
                </c:pt>
                <c:pt idx="398">
                  <c:v>1003.1375</c:v>
                </c:pt>
                <c:pt idx="399">
                  <c:v>1003.1539</c:v>
                </c:pt>
                <c:pt idx="400">
                  <c:v>1003.1246</c:v>
                </c:pt>
                <c:pt idx="401">
                  <c:v>1003.1223</c:v>
                </c:pt>
                <c:pt idx="402">
                  <c:v>1003.1129</c:v>
                </c:pt>
                <c:pt idx="403">
                  <c:v>1003.0857999999999</c:v>
                </c:pt>
                <c:pt idx="404">
                  <c:v>1003.0947</c:v>
                </c:pt>
                <c:pt idx="405">
                  <c:v>1003.0903</c:v>
                </c:pt>
                <c:pt idx="406">
                  <c:v>1003.0859</c:v>
                </c:pt>
                <c:pt idx="407">
                  <c:v>1003.0748</c:v>
                </c:pt>
                <c:pt idx="408">
                  <c:v>1003.0916</c:v>
                </c:pt>
                <c:pt idx="409">
                  <c:v>1003.0773</c:v>
                </c:pt>
                <c:pt idx="410">
                  <c:v>1003.1049</c:v>
                </c:pt>
                <c:pt idx="411">
                  <c:v>1003.1303</c:v>
                </c:pt>
                <c:pt idx="412">
                  <c:v>1003.1646</c:v>
                </c:pt>
                <c:pt idx="413">
                  <c:v>1003.1618</c:v>
                </c:pt>
                <c:pt idx="414">
                  <c:v>1003.147</c:v>
                </c:pt>
                <c:pt idx="415">
                  <c:v>1003.1706</c:v>
                </c:pt>
                <c:pt idx="416">
                  <c:v>1003.1793</c:v>
                </c:pt>
                <c:pt idx="417">
                  <c:v>1003.1879</c:v>
                </c:pt>
                <c:pt idx="418">
                  <c:v>1003.1657</c:v>
                </c:pt>
                <c:pt idx="419">
                  <c:v>1003.1314</c:v>
                </c:pt>
                <c:pt idx="420">
                  <c:v>1003.1541999999999</c:v>
                </c:pt>
                <c:pt idx="421">
                  <c:v>1003.1796000000001</c:v>
                </c:pt>
                <c:pt idx="422">
                  <c:v>1003.2079</c:v>
                </c:pt>
                <c:pt idx="423">
                  <c:v>1003.2382</c:v>
                </c:pt>
                <c:pt idx="424">
                  <c:v>1003.2393</c:v>
                </c:pt>
                <c:pt idx="425">
                  <c:v>1003.2368</c:v>
                </c:pt>
                <c:pt idx="426">
                  <c:v>1003.2917</c:v>
                </c:pt>
                <c:pt idx="427">
                  <c:v>1003.3211</c:v>
                </c:pt>
                <c:pt idx="428">
                  <c:v>1003.3447</c:v>
                </c:pt>
                <c:pt idx="429">
                  <c:v>1003.3688</c:v>
                </c:pt>
                <c:pt idx="430">
                  <c:v>1003.3514</c:v>
                </c:pt>
                <c:pt idx="431">
                  <c:v>1003.3908</c:v>
                </c:pt>
                <c:pt idx="432">
                  <c:v>1003.3656999999999</c:v>
                </c:pt>
                <c:pt idx="433">
                  <c:v>1003.3773</c:v>
                </c:pt>
                <c:pt idx="434">
                  <c:v>1003.4082</c:v>
                </c:pt>
                <c:pt idx="435">
                  <c:v>1003.4112</c:v>
                </c:pt>
                <c:pt idx="436">
                  <c:v>1003.4266</c:v>
                </c:pt>
                <c:pt idx="437">
                  <c:v>1003.429</c:v>
                </c:pt>
                <c:pt idx="438">
                  <c:v>1003.4733</c:v>
                </c:pt>
                <c:pt idx="439">
                  <c:v>1003.4833</c:v>
                </c:pt>
                <c:pt idx="440">
                  <c:v>1003.4831</c:v>
                </c:pt>
                <c:pt idx="441">
                  <c:v>1003.4548</c:v>
                </c:pt>
                <c:pt idx="442">
                  <c:v>1003.4847</c:v>
                </c:pt>
                <c:pt idx="443">
                  <c:v>1003.4791</c:v>
                </c:pt>
                <c:pt idx="444">
                  <c:v>1003.4643</c:v>
                </c:pt>
                <c:pt idx="445">
                  <c:v>1003.4796</c:v>
                </c:pt>
                <c:pt idx="446">
                  <c:v>1003.49</c:v>
                </c:pt>
                <c:pt idx="447">
                  <c:v>1003.5001</c:v>
                </c:pt>
                <c:pt idx="448">
                  <c:v>1003.5006</c:v>
                </c:pt>
                <c:pt idx="449">
                  <c:v>1003.4833</c:v>
                </c:pt>
                <c:pt idx="450">
                  <c:v>1003.4782</c:v>
                </c:pt>
                <c:pt idx="451">
                  <c:v>1003.4718</c:v>
                </c:pt>
                <c:pt idx="452">
                  <c:v>1003.4849</c:v>
                </c:pt>
                <c:pt idx="453">
                  <c:v>1003.4815</c:v>
                </c:pt>
                <c:pt idx="454">
                  <c:v>1003.4887</c:v>
                </c:pt>
                <c:pt idx="455">
                  <c:v>1003.5132</c:v>
                </c:pt>
                <c:pt idx="456">
                  <c:v>1003.5093000000001</c:v>
                </c:pt>
                <c:pt idx="457">
                  <c:v>1003.5023</c:v>
                </c:pt>
                <c:pt idx="458">
                  <c:v>1003.4873</c:v>
                </c:pt>
                <c:pt idx="459">
                  <c:v>1003.4561</c:v>
                </c:pt>
                <c:pt idx="460">
                  <c:v>1003.463</c:v>
                </c:pt>
                <c:pt idx="461">
                  <c:v>1003.449</c:v>
                </c:pt>
                <c:pt idx="462">
                  <c:v>1003.4606</c:v>
                </c:pt>
                <c:pt idx="463">
                  <c:v>1003.4661</c:v>
                </c:pt>
                <c:pt idx="464">
                  <c:v>1003.4532</c:v>
                </c:pt>
                <c:pt idx="465">
                  <c:v>1003.4893</c:v>
                </c:pt>
                <c:pt idx="466">
                  <c:v>1003.4696</c:v>
                </c:pt>
                <c:pt idx="467">
                  <c:v>1003.4782</c:v>
                </c:pt>
                <c:pt idx="468">
                  <c:v>1003.5034000000001</c:v>
                </c:pt>
                <c:pt idx="469">
                  <c:v>1003.5308</c:v>
                </c:pt>
                <c:pt idx="470">
                  <c:v>1003.5264</c:v>
                </c:pt>
                <c:pt idx="471">
                  <c:v>1003.5522999999999</c:v>
                </c:pt>
                <c:pt idx="472">
                  <c:v>1003.5375</c:v>
                </c:pt>
                <c:pt idx="473">
                  <c:v>1003.5415</c:v>
                </c:pt>
                <c:pt idx="474">
                  <c:v>1003.5518</c:v>
                </c:pt>
                <c:pt idx="475">
                  <c:v>1003.55</c:v>
                </c:pt>
                <c:pt idx="476">
                  <c:v>1003.5410000000001</c:v>
                </c:pt>
                <c:pt idx="477">
                  <c:v>1003.5057</c:v>
                </c:pt>
                <c:pt idx="478">
                  <c:v>1003.4997</c:v>
                </c:pt>
                <c:pt idx="479">
                  <c:v>1003.4626</c:v>
                </c:pt>
                <c:pt idx="480">
                  <c:v>1003.4802</c:v>
                </c:pt>
                <c:pt idx="481">
                  <c:v>1003.4856</c:v>
                </c:pt>
                <c:pt idx="482">
                  <c:v>1003.5023</c:v>
                </c:pt>
                <c:pt idx="483">
                  <c:v>1003.5128999999999</c:v>
                </c:pt>
                <c:pt idx="484">
                  <c:v>1003.5133</c:v>
                </c:pt>
                <c:pt idx="485">
                  <c:v>1003.5128</c:v>
                </c:pt>
                <c:pt idx="486">
                  <c:v>1003.5021</c:v>
                </c:pt>
                <c:pt idx="487">
                  <c:v>1003.5014</c:v>
                </c:pt>
                <c:pt idx="488">
                  <c:v>1003.5035</c:v>
                </c:pt>
                <c:pt idx="489">
                  <c:v>1003.482</c:v>
                </c:pt>
                <c:pt idx="490">
                  <c:v>1003.4974</c:v>
                </c:pt>
                <c:pt idx="491">
                  <c:v>1003.5028</c:v>
                </c:pt>
                <c:pt idx="492">
                  <c:v>1003.4997</c:v>
                </c:pt>
                <c:pt idx="493">
                  <c:v>1003.5165</c:v>
                </c:pt>
                <c:pt idx="494">
                  <c:v>1003.5396</c:v>
                </c:pt>
                <c:pt idx="495">
                  <c:v>1003.5008</c:v>
                </c:pt>
                <c:pt idx="496">
                  <c:v>1003.4927</c:v>
                </c:pt>
                <c:pt idx="497">
                  <c:v>1003.4776000000001</c:v>
                </c:pt>
                <c:pt idx="498">
                  <c:v>1003.4757</c:v>
                </c:pt>
                <c:pt idx="499">
                  <c:v>1003.4515</c:v>
                </c:pt>
                <c:pt idx="500">
                  <c:v>1003.4122</c:v>
                </c:pt>
                <c:pt idx="501">
                  <c:v>1003.41</c:v>
                </c:pt>
                <c:pt idx="502">
                  <c:v>1003.3842</c:v>
                </c:pt>
                <c:pt idx="503">
                  <c:v>1003.3597</c:v>
                </c:pt>
                <c:pt idx="504">
                  <c:v>1003.3406</c:v>
                </c:pt>
                <c:pt idx="505">
                  <c:v>1003.3059</c:v>
                </c:pt>
                <c:pt idx="506">
                  <c:v>1003.3007</c:v>
                </c:pt>
                <c:pt idx="507">
                  <c:v>1003.2666</c:v>
                </c:pt>
                <c:pt idx="508">
                  <c:v>1003.2454</c:v>
                </c:pt>
                <c:pt idx="509">
                  <c:v>1003.2455</c:v>
                </c:pt>
                <c:pt idx="510">
                  <c:v>1003.2376</c:v>
                </c:pt>
                <c:pt idx="511">
                  <c:v>1003.2478</c:v>
                </c:pt>
                <c:pt idx="512">
                  <c:v>1003.2392</c:v>
                </c:pt>
                <c:pt idx="513">
                  <c:v>1003.2275</c:v>
                </c:pt>
                <c:pt idx="514">
                  <c:v>1003.2453</c:v>
                </c:pt>
                <c:pt idx="515">
                  <c:v>1003.2203</c:v>
                </c:pt>
                <c:pt idx="516">
                  <c:v>1003.2103</c:v>
                </c:pt>
                <c:pt idx="517">
                  <c:v>1003.2245</c:v>
                </c:pt>
                <c:pt idx="518">
                  <c:v>1003.2011</c:v>
                </c:pt>
                <c:pt idx="519">
                  <c:v>1003.2101</c:v>
                </c:pt>
                <c:pt idx="520">
                  <c:v>1003.2047</c:v>
                </c:pt>
                <c:pt idx="521">
                  <c:v>1003.19</c:v>
                </c:pt>
                <c:pt idx="522">
                  <c:v>1003.1671</c:v>
                </c:pt>
                <c:pt idx="523">
                  <c:v>1003.1748</c:v>
                </c:pt>
                <c:pt idx="524">
                  <c:v>1003.1907</c:v>
                </c:pt>
                <c:pt idx="525">
                  <c:v>1003.1592000000001</c:v>
                </c:pt>
                <c:pt idx="526">
                  <c:v>1003.1665</c:v>
                </c:pt>
                <c:pt idx="527">
                  <c:v>1003.1550999999999</c:v>
                </c:pt>
                <c:pt idx="528">
                  <c:v>1003.1695999999999</c:v>
                </c:pt>
                <c:pt idx="529">
                  <c:v>1003.1759</c:v>
                </c:pt>
                <c:pt idx="530">
                  <c:v>1003.1654</c:v>
                </c:pt>
                <c:pt idx="531">
                  <c:v>1003.1328</c:v>
                </c:pt>
                <c:pt idx="532">
                  <c:v>1003.1455999999999</c:v>
                </c:pt>
                <c:pt idx="533">
                  <c:v>1003.0978</c:v>
                </c:pt>
                <c:pt idx="534">
                  <c:v>1003.0928</c:v>
                </c:pt>
                <c:pt idx="535">
                  <c:v>1003.0911</c:v>
                </c:pt>
                <c:pt idx="536">
                  <c:v>1003.0804000000001</c:v>
                </c:pt>
                <c:pt idx="537">
                  <c:v>1003.0675</c:v>
                </c:pt>
                <c:pt idx="538">
                  <c:v>1003.0708</c:v>
                </c:pt>
                <c:pt idx="539">
                  <c:v>1003.0175</c:v>
                </c:pt>
                <c:pt idx="540">
                  <c:v>1003.0161000000001</c:v>
                </c:pt>
                <c:pt idx="541">
                  <c:v>1002.9628</c:v>
                </c:pt>
                <c:pt idx="542">
                  <c:v>1002.9543</c:v>
                </c:pt>
                <c:pt idx="543">
                  <c:v>1002.9104</c:v>
                </c:pt>
                <c:pt idx="544">
                  <c:v>1002.89</c:v>
                </c:pt>
                <c:pt idx="545">
                  <c:v>1002.891</c:v>
                </c:pt>
                <c:pt idx="546">
                  <c:v>1002.856</c:v>
                </c:pt>
                <c:pt idx="547">
                  <c:v>1002.8519</c:v>
                </c:pt>
                <c:pt idx="548">
                  <c:v>1002.8132000000001</c:v>
                </c:pt>
                <c:pt idx="549">
                  <c:v>1002.813</c:v>
                </c:pt>
                <c:pt idx="550">
                  <c:v>1002.7976</c:v>
                </c:pt>
                <c:pt idx="551">
                  <c:v>1002.8013999999999</c:v>
                </c:pt>
                <c:pt idx="552">
                  <c:v>1002.7618</c:v>
                </c:pt>
                <c:pt idx="553">
                  <c:v>1002.7517</c:v>
                </c:pt>
                <c:pt idx="554">
                  <c:v>1002.7406999999999</c:v>
                </c:pt>
                <c:pt idx="555">
                  <c:v>1002.7713</c:v>
                </c:pt>
                <c:pt idx="556">
                  <c:v>1002.7421000000001</c:v>
                </c:pt>
                <c:pt idx="557">
                  <c:v>1002.7596</c:v>
                </c:pt>
                <c:pt idx="558">
                  <c:v>1002.7344000000001</c:v>
                </c:pt>
                <c:pt idx="559">
                  <c:v>1002.7085</c:v>
                </c:pt>
                <c:pt idx="560">
                  <c:v>1002.75</c:v>
                </c:pt>
                <c:pt idx="561">
                  <c:v>1002.7396</c:v>
                </c:pt>
                <c:pt idx="562">
                  <c:v>1002.7069</c:v>
                </c:pt>
                <c:pt idx="563">
                  <c:v>1002.6854</c:v>
                </c:pt>
                <c:pt idx="564">
                  <c:v>1002.6408</c:v>
                </c:pt>
                <c:pt idx="565">
                  <c:v>1002.6446</c:v>
                </c:pt>
                <c:pt idx="566">
                  <c:v>1002.6578</c:v>
                </c:pt>
                <c:pt idx="567">
                  <c:v>1002.6288</c:v>
                </c:pt>
                <c:pt idx="568">
                  <c:v>1002.6286</c:v>
                </c:pt>
                <c:pt idx="569">
                  <c:v>1002.6126</c:v>
                </c:pt>
                <c:pt idx="570">
                  <c:v>1002.5786000000001</c:v>
                </c:pt>
                <c:pt idx="571">
                  <c:v>1002.5271</c:v>
                </c:pt>
                <c:pt idx="572">
                  <c:v>1002.4959</c:v>
                </c:pt>
                <c:pt idx="573">
                  <c:v>1002.4836</c:v>
                </c:pt>
                <c:pt idx="574">
                  <c:v>1002.4241</c:v>
                </c:pt>
                <c:pt idx="575">
                  <c:v>1002.3678</c:v>
                </c:pt>
                <c:pt idx="576">
                  <c:v>1002.3325</c:v>
                </c:pt>
                <c:pt idx="577">
                  <c:v>1002.3009</c:v>
                </c:pt>
                <c:pt idx="578">
                  <c:v>1002.2858</c:v>
                </c:pt>
                <c:pt idx="579">
                  <c:v>1002.2646999999999</c:v>
                </c:pt>
                <c:pt idx="580">
                  <c:v>1002.2556</c:v>
                </c:pt>
                <c:pt idx="581">
                  <c:v>1002.2529</c:v>
                </c:pt>
                <c:pt idx="582">
                  <c:v>1002.244</c:v>
                </c:pt>
                <c:pt idx="583">
                  <c:v>1002.2532</c:v>
                </c:pt>
                <c:pt idx="584">
                  <c:v>1002.2252999999999</c:v>
                </c:pt>
                <c:pt idx="585">
                  <c:v>1002.245</c:v>
                </c:pt>
                <c:pt idx="586">
                  <c:v>1002.2401</c:v>
                </c:pt>
                <c:pt idx="587">
                  <c:v>1002.2282</c:v>
                </c:pt>
                <c:pt idx="588">
                  <c:v>1002.2387</c:v>
                </c:pt>
                <c:pt idx="589">
                  <c:v>1002.2503</c:v>
                </c:pt>
                <c:pt idx="590">
                  <c:v>1002.2682</c:v>
                </c:pt>
                <c:pt idx="591">
                  <c:v>1002.2380000000001</c:v>
                </c:pt>
                <c:pt idx="592">
                  <c:v>1002.2430000000001</c:v>
                </c:pt>
                <c:pt idx="593">
                  <c:v>1002.2094</c:v>
                </c:pt>
                <c:pt idx="594">
                  <c:v>1002.1935</c:v>
                </c:pt>
                <c:pt idx="595">
                  <c:v>1002.1819</c:v>
                </c:pt>
                <c:pt idx="596">
                  <c:v>1002.1971</c:v>
                </c:pt>
                <c:pt idx="597">
                  <c:v>1002.1922</c:v>
                </c:pt>
                <c:pt idx="598">
                  <c:v>1002.187</c:v>
                </c:pt>
                <c:pt idx="599">
                  <c:v>1002.1812</c:v>
                </c:pt>
                <c:pt idx="600">
                  <c:v>1002.2069</c:v>
                </c:pt>
                <c:pt idx="601">
                  <c:v>1002.2145</c:v>
                </c:pt>
                <c:pt idx="602">
                  <c:v>1002.2308</c:v>
                </c:pt>
                <c:pt idx="603">
                  <c:v>1002.2414</c:v>
                </c:pt>
                <c:pt idx="604">
                  <c:v>1002.1911</c:v>
                </c:pt>
                <c:pt idx="605">
                  <c:v>1002.1962</c:v>
                </c:pt>
                <c:pt idx="606">
                  <c:v>1002.1754</c:v>
                </c:pt>
                <c:pt idx="607">
                  <c:v>1002.139</c:v>
                </c:pt>
                <c:pt idx="608">
                  <c:v>1002.114</c:v>
                </c:pt>
                <c:pt idx="609">
                  <c:v>1002.0986</c:v>
                </c:pt>
                <c:pt idx="610">
                  <c:v>1002.0916999999999</c:v>
                </c:pt>
                <c:pt idx="611">
                  <c:v>1002.0568</c:v>
                </c:pt>
                <c:pt idx="612">
                  <c:v>1002.0441</c:v>
                </c:pt>
                <c:pt idx="613">
                  <c:v>1002.0377999999999</c:v>
                </c:pt>
                <c:pt idx="614">
                  <c:v>1002.0008</c:v>
                </c:pt>
                <c:pt idx="615">
                  <c:v>1001.9545000000001</c:v>
                </c:pt>
                <c:pt idx="616">
                  <c:v>1001.9219000000001</c:v>
                </c:pt>
                <c:pt idx="617">
                  <c:v>1001.8999</c:v>
                </c:pt>
                <c:pt idx="618">
                  <c:v>1001.9071</c:v>
                </c:pt>
                <c:pt idx="619">
                  <c:v>1001.8746</c:v>
                </c:pt>
                <c:pt idx="620">
                  <c:v>1001.8229</c:v>
                </c:pt>
                <c:pt idx="621">
                  <c:v>1001.8515</c:v>
                </c:pt>
                <c:pt idx="622">
                  <c:v>1001.8623</c:v>
                </c:pt>
                <c:pt idx="623">
                  <c:v>1001.8824</c:v>
                </c:pt>
                <c:pt idx="624">
                  <c:v>1001.8539</c:v>
                </c:pt>
                <c:pt idx="625">
                  <c:v>1001.8687</c:v>
                </c:pt>
                <c:pt idx="626">
                  <c:v>1001.8819999999999</c:v>
                </c:pt>
                <c:pt idx="627">
                  <c:v>1001.8804</c:v>
                </c:pt>
                <c:pt idx="628">
                  <c:v>1001.9004</c:v>
                </c:pt>
                <c:pt idx="629">
                  <c:v>1001.9023</c:v>
                </c:pt>
                <c:pt idx="630">
                  <c:v>1001.8917</c:v>
                </c:pt>
                <c:pt idx="631">
                  <c:v>1001.8778</c:v>
                </c:pt>
                <c:pt idx="632">
                  <c:v>1001.8901</c:v>
                </c:pt>
                <c:pt idx="633">
                  <c:v>1001.8343</c:v>
                </c:pt>
                <c:pt idx="634">
                  <c:v>1001.8595</c:v>
                </c:pt>
                <c:pt idx="635">
                  <c:v>1001.8746</c:v>
                </c:pt>
                <c:pt idx="636">
                  <c:v>1001.8726</c:v>
                </c:pt>
                <c:pt idx="637">
                  <c:v>1001.8701</c:v>
                </c:pt>
                <c:pt idx="638">
                  <c:v>1001.8995</c:v>
                </c:pt>
                <c:pt idx="639">
                  <c:v>1001.8663</c:v>
                </c:pt>
                <c:pt idx="640">
                  <c:v>1001.8588999999999</c:v>
                </c:pt>
                <c:pt idx="641">
                  <c:v>1001.8751</c:v>
                </c:pt>
                <c:pt idx="642">
                  <c:v>1001.8482</c:v>
                </c:pt>
                <c:pt idx="643">
                  <c:v>1001.8353</c:v>
                </c:pt>
                <c:pt idx="644">
                  <c:v>1001.824</c:v>
                </c:pt>
                <c:pt idx="645">
                  <c:v>1001.8253</c:v>
                </c:pt>
                <c:pt idx="646">
                  <c:v>1001.7979</c:v>
                </c:pt>
                <c:pt idx="647">
                  <c:v>1001.7965</c:v>
                </c:pt>
                <c:pt idx="648">
                  <c:v>1001.7913</c:v>
                </c:pt>
                <c:pt idx="649">
                  <c:v>1001.7759</c:v>
                </c:pt>
                <c:pt idx="650">
                  <c:v>1001.7785</c:v>
                </c:pt>
                <c:pt idx="651">
                  <c:v>1001.7658</c:v>
                </c:pt>
                <c:pt idx="652">
                  <c:v>1001.7521</c:v>
                </c:pt>
                <c:pt idx="653">
                  <c:v>1001.7276000000001</c:v>
                </c:pt>
                <c:pt idx="654">
                  <c:v>1001.7247</c:v>
                </c:pt>
                <c:pt idx="655">
                  <c:v>1001.7238</c:v>
                </c:pt>
                <c:pt idx="656">
                  <c:v>1001.7222</c:v>
                </c:pt>
                <c:pt idx="657">
                  <c:v>1001.6958</c:v>
                </c:pt>
                <c:pt idx="658">
                  <c:v>1001.6799</c:v>
                </c:pt>
                <c:pt idx="659">
                  <c:v>1001.677</c:v>
                </c:pt>
                <c:pt idx="660">
                  <c:v>1001.6313</c:v>
                </c:pt>
                <c:pt idx="661">
                  <c:v>1001.6445</c:v>
                </c:pt>
                <c:pt idx="662">
                  <c:v>1001.6164</c:v>
                </c:pt>
                <c:pt idx="663">
                  <c:v>1001.6018</c:v>
                </c:pt>
                <c:pt idx="664">
                  <c:v>1001.6193</c:v>
                </c:pt>
                <c:pt idx="665">
                  <c:v>1001.6378999999999</c:v>
                </c:pt>
                <c:pt idx="666">
                  <c:v>1001.6592000000001</c:v>
                </c:pt>
                <c:pt idx="667">
                  <c:v>1001.6317</c:v>
                </c:pt>
                <c:pt idx="668">
                  <c:v>1001.5885</c:v>
                </c:pt>
                <c:pt idx="669">
                  <c:v>1001.5694999999999</c:v>
                </c:pt>
                <c:pt idx="670">
                  <c:v>1001.5596</c:v>
                </c:pt>
                <c:pt idx="671">
                  <c:v>1001.5139</c:v>
                </c:pt>
                <c:pt idx="672">
                  <c:v>1001.5389</c:v>
                </c:pt>
                <c:pt idx="673">
                  <c:v>1001.4911</c:v>
                </c:pt>
                <c:pt idx="674">
                  <c:v>1001.4589</c:v>
                </c:pt>
                <c:pt idx="675">
                  <c:v>1001.4826</c:v>
                </c:pt>
                <c:pt idx="676">
                  <c:v>1001.4808</c:v>
                </c:pt>
                <c:pt idx="677">
                  <c:v>1001.4669</c:v>
                </c:pt>
                <c:pt idx="678">
                  <c:v>1001.4722</c:v>
                </c:pt>
                <c:pt idx="679">
                  <c:v>1001.4784</c:v>
                </c:pt>
                <c:pt idx="680">
                  <c:v>1001.4927</c:v>
                </c:pt>
                <c:pt idx="681">
                  <c:v>1001.4857</c:v>
                </c:pt>
                <c:pt idx="682">
                  <c:v>1001.5139</c:v>
                </c:pt>
                <c:pt idx="683">
                  <c:v>1001.5026</c:v>
                </c:pt>
                <c:pt idx="684">
                  <c:v>1001.5527</c:v>
                </c:pt>
                <c:pt idx="685">
                  <c:v>1001.5285</c:v>
                </c:pt>
                <c:pt idx="686">
                  <c:v>1001.5593</c:v>
                </c:pt>
                <c:pt idx="687">
                  <c:v>1001.5663</c:v>
                </c:pt>
                <c:pt idx="688">
                  <c:v>1001.5144</c:v>
                </c:pt>
                <c:pt idx="689">
                  <c:v>1001.5097</c:v>
                </c:pt>
                <c:pt idx="690">
                  <c:v>1001.4854</c:v>
                </c:pt>
                <c:pt idx="691">
                  <c:v>1001.4958</c:v>
                </c:pt>
                <c:pt idx="692">
                  <c:v>1001.5093000000001</c:v>
                </c:pt>
                <c:pt idx="693">
                  <c:v>1001.497</c:v>
                </c:pt>
                <c:pt idx="694">
                  <c:v>1001.4911</c:v>
                </c:pt>
                <c:pt idx="695">
                  <c:v>1001.5048</c:v>
                </c:pt>
                <c:pt idx="696">
                  <c:v>1001.5214999999999</c:v>
                </c:pt>
                <c:pt idx="697">
                  <c:v>1001.4851</c:v>
                </c:pt>
                <c:pt idx="698">
                  <c:v>1001.4903</c:v>
                </c:pt>
                <c:pt idx="699">
                  <c:v>1001.495</c:v>
                </c:pt>
                <c:pt idx="700">
                  <c:v>1001.4561</c:v>
                </c:pt>
                <c:pt idx="701">
                  <c:v>1001.4666999999999</c:v>
                </c:pt>
                <c:pt idx="702">
                  <c:v>1001.4583</c:v>
                </c:pt>
                <c:pt idx="703">
                  <c:v>1001.4849</c:v>
                </c:pt>
                <c:pt idx="704">
                  <c:v>1001.4792</c:v>
                </c:pt>
                <c:pt idx="705">
                  <c:v>1001.4509</c:v>
                </c:pt>
                <c:pt idx="706">
                  <c:v>1001.4237000000001</c:v>
                </c:pt>
                <c:pt idx="707">
                  <c:v>1001.4321</c:v>
                </c:pt>
                <c:pt idx="708">
                  <c:v>1001.4219000000001</c:v>
                </c:pt>
                <c:pt idx="709">
                  <c:v>1001.4321</c:v>
                </c:pt>
                <c:pt idx="710">
                  <c:v>1001.4157</c:v>
                </c:pt>
                <c:pt idx="711">
                  <c:v>1001.4267</c:v>
                </c:pt>
                <c:pt idx="712">
                  <c:v>1001.4226</c:v>
                </c:pt>
                <c:pt idx="713">
                  <c:v>1001.424</c:v>
                </c:pt>
                <c:pt idx="714">
                  <c:v>1001.4450000000001</c:v>
                </c:pt>
                <c:pt idx="715">
                  <c:v>1001.4406</c:v>
                </c:pt>
                <c:pt idx="716">
                  <c:v>1001.4082</c:v>
                </c:pt>
                <c:pt idx="717">
                  <c:v>1001.4113</c:v>
                </c:pt>
                <c:pt idx="718">
                  <c:v>1001.3638</c:v>
                </c:pt>
                <c:pt idx="719">
                  <c:v>1001.3911000000001</c:v>
                </c:pt>
                <c:pt idx="720">
                  <c:v>1001.3034</c:v>
                </c:pt>
                <c:pt idx="721">
                  <c:v>1001.2651</c:v>
                </c:pt>
                <c:pt idx="722">
                  <c:v>1001.2923</c:v>
                </c:pt>
                <c:pt idx="723">
                  <c:v>1001.2531</c:v>
                </c:pt>
                <c:pt idx="724">
                  <c:v>1001.2793</c:v>
                </c:pt>
                <c:pt idx="725">
                  <c:v>1001.2645</c:v>
                </c:pt>
                <c:pt idx="726">
                  <c:v>1001.2941</c:v>
                </c:pt>
                <c:pt idx="727">
                  <c:v>1001.2563</c:v>
                </c:pt>
                <c:pt idx="728">
                  <c:v>1001.2365</c:v>
                </c:pt>
                <c:pt idx="729">
                  <c:v>1001.2241</c:v>
                </c:pt>
                <c:pt idx="730">
                  <c:v>1001.2352</c:v>
                </c:pt>
                <c:pt idx="731">
                  <c:v>1001.2132</c:v>
                </c:pt>
                <c:pt idx="732">
                  <c:v>1001.2333</c:v>
                </c:pt>
                <c:pt idx="733">
                  <c:v>1001.2254</c:v>
                </c:pt>
                <c:pt idx="734">
                  <c:v>1001.2075</c:v>
                </c:pt>
                <c:pt idx="735">
                  <c:v>1001.2196</c:v>
                </c:pt>
                <c:pt idx="736">
                  <c:v>1001.2482</c:v>
                </c:pt>
                <c:pt idx="737">
                  <c:v>1001.2373</c:v>
                </c:pt>
                <c:pt idx="738">
                  <c:v>1001.2379</c:v>
                </c:pt>
                <c:pt idx="739">
                  <c:v>1001.2454</c:v>
                </c:pt>
                <c:pt idx="740">
                  <c:v>1001.2917</c:v>
                </c:pt>
                <c:pt idx="741">
                  <c:v>1001.2711</c:v>
                </c:pt>
                <c:pt idx="742">
                  <c:v>1001.2803</c:v>
                </c:pt>
                <c:pt idx="743">
                  <c:v>1001.2983</c:v>
                </c:pt>
                <c:pt idx="744">
                  <c:v>1001.3029</c:v>
                </c:pt>
                <c:pt idx="745">
                  <c:v>1001.3321999999999</c:v>
                </c:pt>
                <c:pt idx="746">
                  <c:v>1001.3302</c:v>
                </c:pt>
                <c:pt idx="747">
                  <c:v>1001.3403</c:v>
                </c:pt>
                <c:pt idx="748">
                  <c:v>1001.3579</c:v>
                </c:pt>
                <c:pt idx="749">
                  <c:v>1001.3644</c:v>
                </c:pt>
                <c:pt idx="750">
                  <c:v>1001.3696</c:v>
                </c:pt>
                <c:pt idx="751">
                  <c:v>1001.343</c:v>
                </c:pt>
                <c:pt idx="752">
                  <c:v>1001.331</c:v>
                </c:pt>
                <c:pt idx="753">
                  <c:v>1001.3352</c:v>
                </c:pt>
                <c:pt idx="754">
                  <c:v>1001.321</c:v>
                </c:pt>
                <c:pt idx="755">
                  <c:v>1001.3111</c:v>
                </c:pt>
                <c:pt idx="756">
                  <c:v>1001.3077</c:v>
                </c:pt>
                <c:pt idx="757">
                  <c:v>1001.2922</c:v>
                </c:pt>
                <c:pt idx="758">
                  <c:v>1001.296</c:v>
                </c:pt>
                <c:pt idx="759">
                  <c:v>1001.3007</c:v>
                </c:pt>
                <c:pt idx="760">
                  <c:v>1001.3211</c:v>
                </c:pt>
                <c:pt idx="761">
                  <c:v>1001.2829</c:v>
                </c:pt>
                <c:pt idx="762">
                  <c:v>1001.2825</c:v>
                </c:pt>
                <c:pt idx="763">
                  <c:v>1001.2633</c:v>
                </c:pt>
                <c:pt idx="764">
                  <c:v>1001.3024</c:v>
                </c:pt>
                <c:pt idx="765">
                  <c:v>1001.295</c:v>
                </c:pt>
                <c:pt idx="766">
                  <c:v>1001.2737</c:v>
                </c:pt>
                <c:pt idx="767">
                  <c:v>1001.2567</c:v>
                </c:pt>
                <c:pt idx="768">
                  <c:v>1001.2221</c:v>
                </c:pt>
                <c:pt idx="769">
                  <c:v>1001.2324</c:v>
                </c:pt>
                <c:pt idx="770">
                  <c:v>1001.2481</c:v>
                </c:pt>
                <c:pt idx="771">
                  <c:v>1001.2572</c:v>
                </c:pt>
                <c:pt idx="772">
                  <c:v>1001.2583</c:v>
                </c:pt>
                <c:pt idx="773">
                  <c:v>1001.2486</c:v>
                </c:pt>
                <c:pt idx="774">
                  <c:v>1001.2336</c:v>
                </c:pt>
                <c:pt idx="775">
                  <c:v>1001.2299</c:v>
                </c:pt>
                <c:pt idx="776">
                  <c:v>1001.2732999999999</c:v>
                </c:pt>
                <c:pt idx="777">
                  <c:v>1001.2214</c:v>
                </c:pt>
                <c:pt idx="778">
                  <c:v>1001.2288</c:v>
                </c:pt>
                <c:pt idx="779">
                  <c:v>1001.1675</c:v>
                </c:pt>
                <c:pt idx="780">
                  <c:v>1001.1558</c:v>
                </c:pt>
                <c:pt idx="781">
                  <c:v>1001.1417</c:v>
                </c:pt>
                <c:pt idx="782">
                  <c:v>1001.1411000000001</c:v>
                </c:pt>
                <c:pt idx="783">
                  <c:v>1001.1348</c:v>
                </c:pt>
                <c:pt idx="784">
                  <c:v>1001.1546</c:v>
                </c:pt>
                <c:pt idx="785">
                  <c:v>1001.1093</c:v>
                </c:pt>
                <c:pt idx="786">
                  <c:v>1001.1141</c:v>
                </c:pt>
                <c:pt idx="787">
                  <c:v>1001.1236</c:v>
                </c:pt>
                <c:pt idx="788">
                  <c:v>1001.1242</c:v>
                </c:pt>
                <c:pt idx="789">
                  <c:v>1001.1273</c:v>
                </c:pt>
                <c:pt idx="790">
                  <c:v>1001.1538</c:v>
                </c:pt>
                <c:pt idx="791">
                  <c:v>1001.139</c:v>
                </c:pt>
                <c:pt idx="792">
                  <c:v>1001.1508</c:v>
                </c:pt>
                <c:pt idx="793">
                  <c:v>1001.1257000000001</c:v>
                </c:pt>
                <c:pt idx="794">
                  <c:v>1001.1396999999999</c:v>
                </c:pt>
                <c:pt idx="795">
                  <c:v>1001.1174</c:v>
                </c:pt>
                <c:pt idx="796">
                  <c:v>1001.1068</c:v>
                </c:pt>
                <c:pt idx="797">
                  <c:v>1001.1070999999999</c:v>
                </c:pt>
                <c:pt idx="798">
                  <c:v>1001.1218</c:v>
                </c:pt>
                <c:pt idx="799">
                  <c:v>1001.1076</c:v>
                </c:pt>
                <c:pt idx="800">
                  <c:v>1001.1207000000001</c:v>
                </c:pt>
                <c:pt idx="801">
                  <c:v>1001.1484</c:v>
                </c:pt>
                <c:pt idx="802">
                  <c:v>1001.1408</c:v>
                </c:pt>
                <c:pt idx="803">
                  <c:v>1001.1371</c:v>
                </c:pt>
                <c:pt idx="804">
                  <c:v>1001.081</c:v>
                </c:pt>
                <c:pt idx="805">
                  <c:v>1001.1033</c:v>
                </c:pt>
                <c:pt idx="806">
                  <c:v>1001.1282</c:v>
                </c:pt>
                <c:pt idx="807">
                  <c:v>1001.1473</c:v>
                </c:pt>
                <c:pt idx="808">
                  <c:v>1001.1804</c:v>
                </c:pt>
                <c:pt idx="809">
                  <c:v>1001.1837</c:v>
                </c:pt>
                <c:pt idx="810">
                  <c:v>1001.1975</c:v>
                </c:pt>
                <c:pt idx="811">
                  <c:v>1001.1876</c:v>
                </c:pt>
                <c:pt idx="812">
                  <c:v>1001.1695999999999</c:v>
                </c:pt>
                <c:pt idx="813">
                  <c:v>1001.1439</c:v>
                </c:pt>
                <c:pt idx="814">
                  <c:v>1001.0893</c:v>
                </c:pt>
                <c:pt idx="815">
                  <c:v>1001.1561</c:v>
                </c:pt>
                <c:pt idx="816">
                  <c:v>1001.1459</c:v>
                </c:pt>
                <c:pt idx="817">
                  <c:v>1001.1219</c:v>
                </c:pt>
                <c:pt idx="818">
                  <c:v>1001.1183</c:v>
                </c:pt>
                <c:pt idx="819">
                  <c:v>1001.1078</c:v>
                </c:pt>
                <c:pt idx="820">
                  <c:v>1001.1134</c:v>
                </c:pt>
                <c:pt idx="821">
                  <c:v>1001.0972</c:v>
                </c:pt>
                <c:pt idx="822">
                  <c:v>1001.1281</c:v>
                </c:pt>
                <c:pt idx="823">
                  <c:v>1001.1019</c:v>
                </c:pt>
                <c:pt idx="824">
                  <c:v>1001.1138</c:v>
                </c:pt>
                <c:pt idx="825">
                  <c:v>1001.1174</c:v>
                </c:pt>
                <c:pt idx="826">
                  <c:v>1001.1403</c:v>
                </c:pt>
                <c:pt idx="827">
                  <c:v>1001.1298</c:v>
                </c:pt>
                <c:pt idx="828">
                  <c:v>1001.1306</c:v>
                </c:pt>
                <c:pt idx="829">
                  <c:v>1001.1618</c:v>
                </c:pt>
                <c:pt idx="830">
                  <c:v>1001.1636999999999</c:v>
                </c:pt>
                <c:pt idx="831">
                  <c:v>1001.1848</c:v>
                </c:pt>
                <c:pt idx="832">
                  <c:v>1001.2226000000001</c:v>
                </c:pt>
                <c:pt idx="833">
                  <c:v>1001.2193</c:v>
                </c:pt>
                <c:pt idx="834">
                  <c:v>1001.2613</c:v>
                </c:pt>
                <c:pt idx="835">
                  <c:v>1001.2368</c:v>
                </c:pt>
                <c:pt idx="836">
                  <c:v>1001.2568</c:v>
                </c:pt>
                <c:pt idx="837">
                  <c:v>1001.2141</c:v>
                </c:pt>
                <c:pt idx="838">
                  <c:v>1001.2633</c:v>
                </c:pt>
                <c:pt idx="839">
                  <c:v>1001.2583</c:v>
                </c:pt>
                <c:pt idx="840">
                  <c:v>1001.2894</c:v>
                </c:pt>
                <c:pt idx="841">
                  <c:v>1001.3282</c:v>
                </c:pt>
                <c:pt idx="842">
                  <c:v>1001.3178</c:v>
                </c:pt>
                <c:pt idx="843">
                  <c:v>1001.3178</c:v>
                </c:pt>
                <c:pt idx="844">
                  <c:v>1001.2918</c:v>
                </c:pt>
                <c:pt idx="845">
                  <c:v>1001.2578</c:v>
                </c:pt>
                <c:pt idx="846">
                  <c:v>1001.2817</c:v>
                </c:pt>
                <c:pt idx="847">
                  <c:v>1001.2985</c:v>
                </c:pt>
                <c:pt idx="848">
                  <c:v>1001.2904</c:v>
                </c:pt>
                <c:pt idx="849">
                  <c:v>1001.2968</c:v>
                </c:pt>
                <c:pt idx="850">
                  <c:v>1001.3008</c:v>
                </c:pt>
                <c:pt idx="851">
                  <c:v>1001.3035</c:v>
                </c:pt>
                <c:pt idx="852">
                  <c:v>1001.2944</c:v>
                </c:pt>
                <c:pt idx="853">
                  <c:v>1001.3283</c:v>
                </c:pt>
                <c:pt idx="854">
                  <c:v>1001.3121</c:v>
                </c:pt>
                <c:pt idx="855">
                  <c:v>1001.3342</c:v>
                </c:pt>
                <c:pt idx="856">
                  <c:v>1001.34</c:v>
                </c:pt>
                <c:pt idx="857">
                  <c:v>1001.3403</c:v>
                </c:pt>
                <c:pt idx="858">
                  <c:v>1001.3444</c:v>
                </c:pt>
                <c:pt idx="859">
                  <c:v>1001.3429</c:v>
                </c:pt>
                <c:pt idx="860">
                  <c:v>1001.3395</c:v>
                </c:pt>
                <c:pt idx="861">
                  <c:v>1001.3563</c:v>
                </c:pt>
                <c:pt idx="862">
                  <c:v>1001.3957</c:v>
                </c:pt>
                <c:pt idx="863">
                  <c:v>1001.3864</c:v>
                </c:pt>
                <c:pt idx="864">
                  <c:v>1001.3656</c:v>
                </c:pt>
                <c:pt idx="865">
                  <c:v>1001.3737</c:v>
                </c:pt>
                <c:pt idx="866">
                  <c:v>1001.3682</c:v>
                </c:pt>
                <c:pt idx="867">
                  <c:v>1001.3416999999999</c:v>
                </c:pt>
                <c:pt idx="868">
                  <c:v>1001.3558</c:v>
                </c:pt>
                <c:pt idx="869">
                  <c:v>1001.3735</c:v>
                </c:pt>
                <c:pt idx="870">
                  <c:v>1001.3656</c:v>
                </c:pt>
                <c:pt idx="871">
                  <c:v>1001.3607</c:v>
                </c:pt>
                <c:pt idx="872">
                  <c:v>1001.3696</c:v>
                </c:pt>
                <c:pt idx="873">
                  <c:v>1001.3819999999999</c:v>
                </c:pt>
                <c:pt idx="874">
                  <c:v>1001.3995</c:v>
                </c:pt>
                <c:pt idx="875">
                  <c:v>1001.4079</c:v>
                </c:pt>
                <c:pt idx="876">
                  <c:v>1001.4188</c:v>
                </c:pt>
                <c:pt idx="877">
                  <c:v>1001.4293</c:v>
                </c:pt>
                <c:pt idx="878">
                  <c:v>1001.4417999999999</c:v>
                </c:pt>
                <c:pt idx="879">
                  <c:v>1001.4249</c:v>
                </c:pt>
                <c:pt idx="880">
                  <c:v>1001.402</c:v>
                </c:pt>
                <c:pt idx="881">
                  <c:v>1001.3847</c:v>
                </c:pt>
                <c:pt idx="882">
                  <c:v>1001.3765</c:v>
                </c:pt>
                <c:pt idx="883">
                  <c:v>1001.3958</c:v>
                </c:pt>
                <c:pt idx="884">
                  <c:v>1001.4209</c:v>
                </c:pt>
                <c:pt idx="885">
                  <c:v>1001.4521</c:v>
                </c:pt>
                <c:pt idx="886">
                  <c:v>1001.4934</c:v>
                </c:pt>
                <c:pt idx="887">
                  <c:v>1001.4738</c:v>
                </c:pt>
                <c:pt idx="888">
                  <c:v>1001.4756</c:v>
                </c:pt>
                <c:pt idx="889">
                  <c:v>1001.4652</c:v>
                </c:pt>
                <c:pt idx="890">
                  <c:v>1001.5034000000001</c:v>
                </c:pt>
                <c:pt idx="891">
                  <c:v>1001.5375</c:v>
                </c:pt>
                <c:pt idx="892">
                  <c:v>1001.5558</c:v>
                </c:pt>
                <c:pt idx="893">
                  <c:v>1001.5531999999999</c:v>
                </c:pt>
                <c:pt idx="894">
                  <c:v>1001.5825</c:v>
                </c:pt>
                <c:pt idx="895">
                  <c:v>1001.5957</c:v>
                </c:pt>
                <c:pt idx="896">
                  <c:v>1001.6011</c:v>
                </c:pt>
                <c:pt idx="897">
                  <c:v>1001.6235</c:v>
                </c:pt>
                <c:pt idx="898">
                  <c:v>1001.6607</c:v>
                </c:pt>
                <c:pt idx="899">
                  <c:v>1001.6506000000001</c:v>
                </c:pt>
                <c:pt idx="900">
                  <c:v>1001.6559999999999</c:v>
                </c:pt>
                <c:pt idx="901">
                  <c:v>1001.6431</c:v>
                </c:pt>
                <c:pt idx="902">
                  <c:v>1001.6457</c:v>
                </c:pt>
                <c:pt idx="903">
                  <c:v>1001.6298</c:v>
                </c:pt>
                <c:pt idx="904">
                  <c:v>1001.6602</c:v>
                </c:pt>
                <c:pt idx="905">
                  <c:v>1001.6878</c:v>
                </c:pt>
                <c:pt idx="906">
                  <c:v>1001.7234999999999</c:v>
                </c:pt>
                <c:pt idx="907">
                  <c:v>1001.7272</c:v>
                </c:pt>
                <c:pt idx="908">
                  <c:v>1001.7263</c:v>
                </c:pt>
                <c:pt idx="909">
                  <c:v>1001.7313</c:v>
                </c:pt>
                <c:pt idx="910">
                  <c:v>1001.7396</c:v>
                </c:pt>
                <c:pt idx="911">
                  <c:v>1001.7458</c:v>
                </c:pt>
                <c:pt idx="912">
                  <c:v>1001.749</c:v>
                </c:pt>
                <c:pt idx="913">
                  <c:v>1001.735</c:v>
                </c:pt>
                <c:pt idx="914">
                  <c:v>1001.7249</c:v>
                </c:pt>
                <c:pt idx="915">
                  <c:v>1001.704</c:v>
                </c:pt>
                <c:pt idx="916">
                  <c:v>1001.7061</c:v>
                </c:pt>
                <c:pt idx="917">
                  <c:v>1001.7074</c:v>
                </c:pt>
                <c:pt idx="918">
                  <c:v>1001.7384</c:v>
                </c:pt>
                <c:pt idx="919">
                  <c:v>1001.7388</c:v>
                </c:pt>
                <c:pt idx="920">
                  <c:v>1001.7216</c:v>
                </c:pt>
                <c:pt idx="921">
                  <c:v>1001.7587</c:v>
                </c:pt>
                <c:pt idx="922">
                  <c:v>1001.7682</c:v>
                </c:pt>
                <c:pt idx="923">
                  <c:v>1001.7481</c:v>
                </c:pt>
                <c:pt idx="924">
                  <c:v>1001.7445</c:v>
                </c:pt>
                <c:pt idx="925">
                  <c:v>1001.7268</c:v>
                </c:pt>
                <c:pt idx="926">
                  <c:v>1001.7042</c:v>
                </c:pt>
                <c:pt idx="927">
                  <c:v>1001.7241</c:v>
                </c:pt>
                <c:pt idx="928">
                  <c:v>1001.7681</c:v>
                </c:pt>
                <c:pt idx="929">
                  <c:v>1001.789</c:v>
                </c:pt>
                <c:pt idx="930">
                  <c:v>1001.7874</c:v>
                </c:pt>
                <c:pt idx="931">
                  <c:v>1001.8176</c:v>
                </c:pt>
                <c:pt idx="932">
                  <c:v>1001.8063</c:v>
                </c:pt>
                <c:pt idx="933">
                  <c:v>1001.8132000000001</c:v>
                </c:pt>
                <c:pt idx="934">
                  <c:v>1001.8143</c:v>
                </c:pt>
                <c:pt idx="935">
                  <c:v>1001.814</c:v>
                </c:pt>
                <c:pt idx="936">
                  <c:v>1001.8345</c:v>
                </c:pt>
                <c:pt idx="937">
                  <c:v>1001.8764</c:v>
                </c:pt>
                <c:pt idx="938">
                  <c:v>1001.8646</c:v>
                </c:pt>
                <c:pt idx="939">
                  <c:v>1001.8653</c:v>
                </c:pt>
                <c:pt idx="940">
                  <c:v>1001.895</c:v>
                </c:pt>
                <c:pt idx="941">
                  <c:v>1001.9022</c:v>
                </c:pt>
                <c:pt idx="942">
                  <c:v>1001.8975</c:v>
                </c:pt>
                <c:pt idx="943">
                  <c:v>1001.9014</c:v>
                </c:pt>
                <c:pt idx="944">
                  <c:v>1001.9281</c:v>
                </c:pt>
                <c:pt idx="945">
                  <c:v>1001.9412</c:v>
                </c:pt>
                <c:pt idx="946">
                  <c:v>1001.9594</c:v>
                </c:pt>
                <c:pt idx="947">
                  <c:v>1001.9893</c:v>
                </c:pt>
                <c:pt idx="948">
                  <c:v>1002.0024</c:v>
                </c:pt>
                <c:pt idx="949">
                  <c:v>1002.0306</c:v>
                </c:pt>
                <c:pt idx="950">
                  <c:v>1002.0194</c:v>
                </c:pt>
                <c:pt idx="951">
                  <c:v>1002.0158</c:v>
                </c:pt>
                <c:pt idx="952">
                  <c:v>1002.0409</c:v>
                </c:pt>
                <c:pt idx="953">
                  <c:v>1002.0126</c:v>
                </c:pt>
                <c:pt idx="954">
                  <c:v>1002.0443</c:v>
                </c:pt>
                <c:pt idx="955">
                  <c:v>1002.0167</c:v>
                </c:pt>
                <c:pt idx="956">
                  <c:v>1002.0238000000001</c:v>
                </c:pt>
                <c:pt idx="957">
                  <c:v>1002.0178</c:v>
                </c:pt>
                <c:pt idx="958">
                  <c:v>1001.999</c:v>
                </c:pt>
                <c:pt idx="959">
                  <c:v>1001.9946</c:v>
                </c:pt>
                <c:pt idx="960">
                  <c:v>1001.9611</c:v>
                </c:pt>
                <c:pt idx="961">
                  <c:v>1001.973</c:v>
                </c:pt>
                <c:pt idx="962">
                  <c:v>1001.9411</c:v>
                </c:pt>
                <c:pt idx="963">
                  <c:v>1001.9558</c:v>
                </c:pt>
                <c:pt idx="964">
                  <c:v>1001.9212</c:v>
                </c:pt>
                <c:pt idx="965">
                  <c:v>1001.9243</c:v>
                </c:pt>
                <c:pt idx="966">
                  <c:v>1001.9038</c:v>
                </c:pt>
                <c:pt idx="967">
                  <c:v>1001.921</c:v>
                </c:pt>
                <c:pt idx="968">
                  <c:v>1001.9052</c:v>
                </c:pt>
                <c:pt idx="969">
                  <c:v>1001.9050999999999</c:v>
                </c:pt>
                <c:pt idx="970">
                  <c:v>1001.8957</c:v>
                </c:pt>
                <c:pt idx="971">
                  <c:v>1001.8939</c:v>
                </c:pt>
                <c:pt idx="972">
                  <c:v>1001.9023999999999</c:v>
                </c:pt>
                <c:pt idx="973">
                  <c:v>1001.9167</c:v>
                </c:pt>
                <c:pt idx="974">
                  <c:v>1001.9135</c:v>
                </c:pt>
                <c:pt idx="975">
                  <c:v>1001.9257</c:v>
                </c:pt>
                <c:pt idx="976">
                  <c:v>1001.9237000000001</c:v>
                </c:pt>
                <c:pt idx="977">
                  <c:v>1001.9453</c:v>
                </c:pt>
                <c:pt idx="978">
                  <c:v>1001.939</c:v>
                </c:pt>
                <c:pt idx="979">
                  <c:v>1001.958</c:v>
                </c:pt>
                <c:pt idx="980">
                  <c:v>1001.9703</c:v>
                </c:pt>
                <c:pt idx="981">
                  <c:v>1001.9486000000001</c:v>
                </c:pt>
                <c:pt idx="982">
                  <c:v>1001.9732</c:v>
                </c:pt>
                <c:pt idx="983">
                  <c:v>1001.9758</c:v>
                </c:pt>
                <c:pt idx="984">
                  <c:v>1001.9918</c:v>
                </c:pt>
                <c:pt idx="985">
                  <c:v>1002.034</c:v>
                </c:pt>
                <c:pt idx="986">
                  <c:v>1002.0429</c:v>
                </c:pt>
                <c:pt idx="987">
                  <c:v>1002.0683</c:v>
                </c:pt>
                <c:pt idx="988">
                  <c:v>1002.0778</c:v>
                </c:pt>
                <c:pt idx="989">
                  <c:v>1002.1066</c:v>
                </c:pt>
                <c:pt idx="990">
                  <c:v>1002.0836</c:v>
                </c:pt>
                <c:pt idx="991">
                  <c:v>1002.1154</c:v>
                </c:pt>
                <c:pt idx="992">
                  <c:v>1002.1441</c:v>
                </c:pt>
                <c:pt idx="993">
                  <c:v>1002.1196</c:v>
                </c:pt>
                <c:pt idx="994">
                  <c:v>1002.1246</c:v>
                </c:pt>
                <c:pt idx="995">
                  <c:v>1002.1153</c:v>
                </c:pt>
                <c:pt idx="996">
                  <c:v>1002.0861</c:v>
                </c:pt>
                <c:pt idx="997">
                  <c:v>1002.0996</c:v>
                </c:pt>
                <c:pt idx="998">
                  <c:v>1002.0821</c:v>
                </c:pt>
                <c:pt idx="999">
                  <c:v>1002.0934999999999</c:v>
                </c:pt>
                <c:pt idx="1000">
                  <c:v>1002.1151</c:v>
                </c:pt>
                <c:pt idx="1001">
                  <c:v>1002.0982</c:v>
                </c:pt>
                <c:pt idx="1002">
                  <c:v>1002.1026000000001</c:v>
                </c:pt>
                <c:pt idx="1003">
                  <c:v>1002.1199</c:v>
                </c:pt>
                <c:pt idx="1004">
                  <c:v>1002.1236</c:v>
                </c:pt>
                <c:pt idx="1005">
                  <c:v>1002.1532</c:v>
                </c:pt>
                <c:pt idx="1006">
                  <c:v>1002.1538</c:v>
                </c:pt>
                <c:pt idx="1007">
                  <c:v>1002.1651000000001</c:v>
                </c:pt>
                <c:pt idx="1008">
                  <c:v>1002.2136</c:v>
                </c:pt>
                <c:pt idx="1009">
                  <c:v>1002.2347</c:v>
                </c:pt>
                <c:pt idx="1010">
                  <c:v>1002.2474999999999</c:v>
                </c:pt>
                <c:pt idx="1011">
                  <c:v>1002.2354</c:v>
                </c:pt>
                <c:pt idx="1012">
                  <c:v>1002.3139</c:v>
                </c:pt>
                <c:pt idx="1013">
                  <c:v>1002.3038</c:v>
                </c:pt>
                <c:pt idx="1014">
                  <c:v>1002.36</c:v>
                </c:pt>
                <c:pt idx="1015">
                  <c:v>1002.3612000000001</c:v>
                </c:pt>
                <c:pt idx="1016">
                  <c:v>1002.3319</c:v>
                </c:pt>
                <c:pt idx="1017">
                  <c:v>1002.3439</c:v>
                </c:pt>
                <c:pt idx="1018">
                  <c:v>1002.3475</c:v>
                </c:pt>
                <c:pt idx="1019">
                  <c:v>1002.3174</c:v>
                </c:pt>
                <c:pt idx="1020">
                  <c:v>1002.3291</c:v>
                </c:pt>
                <c:pt idx="1021">
                  <c:v>1002.3418</c:v>
                </c:pt>
                <c:pt idx="1022">
                  <c:v>1002.3224</c:v>
                </c:pt>
                <c:pt idx="1023">
                  <c:v>1002.3126</c:v>
                </c:pt>
                <c:pt idx="1024">
                  <c:v>1002.3486</c:v>
                </c:pt>
                <c:pt idx="1025">
                  <c:v>1002.3801999999999</c:v>
                </c:pt>
                <c:pt idx="1026">
                  <c:v>1002.3815</c:v>
                </c:pt>
                <c:pt idx="1027">
                  <c:v>1002.3851</c:v>
                </c:pt>
                <c:pt idx="1028">
                  <c:v>1002.4229</c:v>
                </c:pt>
                <c:pt idx="1029">
                  <c:v>1002.44</c:v>
                </c:pt>
                <c:pt idx="1030">
                  <c:v>1002.4375</c:v>
                </c:pt>
                <c:pt idx="1031">
                  <c:v>1002.4666999999999</c:v>
                </c:pt>
                <c:pt idx="1032">
                  <c:v>1002.4639</c:v>
                </c:pt>
                <c:pt idx="1033">
                  <c:v>1002.4483</c:v>
                </c:pt>
                <c:pt idx="1034">
                  <c:v>1002.4407</c:v>
                </c:pt>
                <c:pt idx="1035">
                  <c:v>1002.44</c:v>
                </c:pt>
                <c:pt idx="1036">
                  <c:v>1002.4537</c:v>
                </c:pt>
                <c:pt idx="1037">
                  <c:v>1002.4763</c:v>
                </c:pt>
                <c:pt idx="1038">
                  <c:v>1002.5073</c:v>
                </c:pt>
                <c:pt idx="1039">
                  <c:v>1002.5169</c:v>
                </c:pt>
                <c:pt idx="1040">
                  <c:v>1002.5071</c:v>
                </c:pt>
                <c:pt idx="1041">
                  <c:v>1002.5354</c:v>
                </c:pt>
                <c:pt idx="1042">
                  <c:v>1002.4971</c:v>
                </c:pt>
                <c:pt idx="1043">
                  <c:v>1002.5275</c:v>
                </c:pt>
                <c:pt idx="1044">
                  <c:v>1002.5427</c:v>
                </c:pt>
                <c:pt idx="1045">
                  <c:v>1002.5562</c:v>
                </c:pt>
                <c:pt idx="1046">
                  <c:v>1002.5809</c:v>
                </c:pt>
                <c:pt idx="1047">
                  <c:v>1002.5875</c:v>
                </c:pt>
                <c:pt idx="1048">
                  <c:v>1002.588</c:v>
                </c:pt>
                <c:pt idx="1049">
                  <c:v>1002.5978</c:v>
                </c:pt>
                <c:pt idx="1050">
                  <c:v>1002.6325000000001</c:v>
                </c:pt>
                <c:pt idx="1051">
                  <c:v>1002.643</c:v>
                </c:pt>
                <c:pt idx="1052">
                  <c:v>1002.6863</c:v>
                </c:pt>
                <c:pt idx="1053">
                  <c:v>1002.6862</c:v>
                </c:pt>
                <c:pt idx="1054">
                  <c:v>1002.6804</c:v>
                </c:pt>
                <c:pt idx="1055">
                  <c:v>1002.6928</c:v>
                </c:pt>
                <c:pt idx="1056">
                  <c:v>1002.6789</c:v>
                </c:pt>
                <c:pt idx="1057">
                  <c:v>1002.6879</c:v>
                </c:pt>
              </c:numCache>
            </c:numRef>
          </c:yVal>
          <c:smooth val="1"/>
        </c:ser>
        <c:ser>
          <c:idx val="2"/>
          <c:order val="1"/>
          <c:tx>
            <c:strRef>
              <c:f>Sheet1!$E$1:$E$2</c:f>
              <c:strCache>
                <c:ptCount val="1"/>
                <c:pt idx="0">
                  <c:v>Test bed 2 MPXX</c:v>
                </c:pt>
              </c:strCache>
            </c:strRef>
          </c:tx>
          <c:marker>
            <c:symbol val="x"/>
            <c:size val="2"/>
          </c:marker>
          <c:xVal>
            <c:multiLvlStrRef>
              <c:f>[Pressure.xlsx]Sheet1!$A$4:$B$253</c:f>
              <c:multiLvlStrCache>
                <c:ptCount val="250"/>
                <c:lvl>
                  <c:pt idx="0">
                    <c:v>14:10:00</c:v>
                  </c:pt>
                  <c:pt idx="1">
                    <c:v>14:11:00</c:v>
                  </c:pt>
                  <c:pt idx="2">
                    <c:v>14:12:00</c:v>
                  </c:pt>
                  <c:pt idx="3">
                    <c:v>14:13:00</c:v>
                  </c:pt>
                  <c:pt idx="4">
                    <c:v>14:14:00</c:v>
                  </c:pt>
                  <c:pt idx="5">
                    <c:v>14:15:00</c:v>
                  </c:pt>
                  <c:pt idx="6">
                    <c:v>14:16:00</c:v>
                  </c:pt>
                  <c:pt idx="7">
                    <c:v>14:17:00</c:v>
                  </c:pt>
                  <c:pt idx="8">
                    <c:v>14:18:00</c:v>
                  </c:pt>
                  <c:pt idx="9">
                    <c:v>14:19:00</c:v>
                  </c:pt>
                  <c:pt idx="10">
                    <c:v>14:20:00</c:v>
                  </c:pt>
                  <c:pt idx="11">
                    <c:v>14:21:00</c:v>
                  </c:pt>
                  <c:pt idx="12">
                    <c:v>14:22:00</c:v>
                  </c:pt>
                  <c:pt idx="13">
                    <c:v>14:23:00</c:v>
                  </c:pt>
                  <c:pt idx="14">
                    <c:v>14:25:00</c:v>
                  </c:pt>
                  <c:pt idx="15">
                    <c:v>14:26:00</c:v>
                  </c:pt>
                  <c:pt idx="16">
                    <c:v>14:27:00</c:v>
                  </c:pt>
                  <c:pt idx="17">
                    <c:v>14:28:00</c:v>
                  </c:pt>
                  <c:pt idx="18">
                    <c:v>14:29:00</c:v>
                  </c:pt>
                  <c:pt idx="19">
                    <c:v>14:30:00</c:v>
                  </c:pt>
                  <c:pt idx="20">
                    <c:v>14:31:00</c:v>
                  </c:pt>
                  <c:pt idx="21">
                    <c:v>14:32:00</c:v>
                  </c:pt>
                  <c:pt idx="22">
                    <c:v>14:33:00</c:v>
                  </c:pt>
                  <c:pt idx="23">
                    <c:v>14:34:00</c:v>
                  </c:pt>
                  <c:pt idx="24">
                    <c:v>14:35:00</c:v>
                  </c:pt>
                  <c:pt idx="25">
                    <c:v>14:36:00</c:v>
                  </c:pt>
                  <c:pt idx="26">
                    <c:v>14:37:00</c:v>
                  </c:pt>
                  <c:pt idx="27">
                    <c:v>14:38:00</c:v>
                  </c:pt>
                  <c:pt idx="28">
                    <c:v>14:39:00</c:v>
                  </c:pt>
                  <c:pt idx="29">
                    <c:v>14:40:00</c:v>
                  </c:pt>
                  <c:pt idx="30">
                    <c:v>14:42:00</c:v>
                  </c:pt>
                  <c:pt idx="31">
                    <c:v>14:43:00</c:v>
                  </c:pt>
                  <c:pt idx="32">
                    <c:v>14:44:00</c:v>
                  </c:pt>
                  <c:pt idx="33">
                    <c:v>14:45:00</c:v>
                  </c:pt>
                  <c:pt idx="34">
                    <c:v>14:46:00</c:v>
                  </c:pt>
                  <c:pt idx="35">
                    <c:v>14:47:00</c:v>
                  </c:pt>
                  <c:pt idx="36">
                    <c:v>14:48:00</c:v>
                  </c:pt>
                  <c:pt idx="37">
                    <c:v>14:49:00</c:v>
                  </c:pt>
                  <c:pt idx="38">
                    <c:v>14:50:00</c:v>
                  </c:pt>
                  <c:pt idx="39">
                    <c:v>14:51:00</c:v>
                  </c:pt>
                  <c:pt idx="40">
                    <c:v>14:52:00</c:v>
                  </c:pt>
                  <c:pt idx="41">
                    <c:v>14:53:00</c:v>
                  </c:pt>
                  <c:pt idx="42">
                    <c:v>14:54:00</c:v>
                  </c:pt>
                  <c:pt idx="43">
                    <c:v>14:55:00</c:v>
                  </c:pt>
                  <c:pt idx="44">
                    <c:v>14:56:00</c:v>
                  </c:pt>
                  <c:pt idx="45">
                    <c:v>14:57:00</c:v>
                  </c:pt>
                  <c:pt idx="46">
                    <c:v>14:58:00</c:v>
                  </c:pt>
                  <c:pt idx="47">
                    <c:v>14:59:00</c:v>
                  </c:pt>
                  <c:pt idx="48">
                    <c:v>15:00:00</c:v>
                  </c:pt>
                  <c:pt idx="49">
                    <c:v>15:01:00</c:v>
                  </c:pt>
                  <c:pt idx="50">
                    <c:v>15:03:00</c:v>
                  </c:pt>
                  <c:pt idx="51">
                    <c:v>15:04:00</c:v>
                  </c:pt>
                  <c:pt idx="52">
                    <c:v>15:05:00</c:v>
                  </c:pt>
                  <c:pt idx="53">
                    <c:v>15:06:00</c:v>
                  </c:pt>
                  <c:pt idx="54">
                    <c:v>15:07:00</c:v>
                  </c:pt>
                  <c:pt idx="55">
                    <c:v>15:08:00</c:v>
                  </c:pt>
                  <c:pt idx="56">
                    <c:v>15:09:00</c:v>
                  </c:pt>
                  <c:pt idx="57">
                    <c:v>15:10:00</c:v>
                  </c:pt>
                  <c:pt idx="58">
                    <c:v>15:11:00</c:v>
                  </c:pt>
                  <c:pt idx="59">
                    <c:v>15:12:00</c:v>
                  </c:pt>
                  <c:pt idx="60">
                    <c:v>15:13:00</c:v>
                  </c:pt>
                  <c:pt idx="61">
                    <c:v>15:14:00</c:v>
                  </c:pt>
                  <c:pt idx="62">
                    <c:v>15:16:00</c:v>
                  </c:pt>
                  <c:pt idx="63">
                    <c:v>15:17:00</c:v>
                  </c:pt>
                  <c:pt idx="64">
                    <c:v>15:18:00</c:v>
                  </c:pt>
                  <c:pt idx="65">
                    <c:v>15:19:00</c:v>
                  </c:pt>
                  <c:pt idx="66">
                    <c:v>15:20:00</c:v>
                  </c:pt>
                  <c:pt idx="67">
                    <c:v>15:21:00</c:v>
                  </c:pt>
                  <c:pt idx="68">
                    <c:v>15:22:00</c:v>
                  </c:pt>
                  <c:pt idx="69">
                    <c:v>15:23:00</c:v>
                  </c:pt>
                  <c:pt idx="70">
                    <c:v>15:24:00</c:v>
                  </c:pt>
                  <c:pt idx="71">
                    <c:v>15:25:00</c:v>
                  </c:pt>
                  <c:pt idx="72">
                    <c:v>15:26:00</c:v>
                  </c:pt>
                  <c:pt idx="73">
                    <c:v>15:27:00</c:v>
                  </c:pt>
                  <c:pt idx="74">
                    <c:v>15:28:00</c:v>
                  </c:pt>
                  <c:pt idx="75">
                    <c:v>15:29:00</c:v>
                  </c:pt>
                  <c:pt idx="76">
                    <c:v>15:30:00</c:v>
                  </c:pt>
                  <c:pt idx="77">
                    <c:v>15:32:00</c:v>
                  </c:pt>
                  <c:pt idx="78">
                    <c:v>15:33:00</c:v>
                  </c:pt>
                  <c:pt idx="79">
                    <c:v>15:34:00</c:v>
                  </c:pt>
                  <c:pt idx="80">
                    <c:v>15:35:00</c:v>
                  </c:pt>
                  <c:pt idx="81">
                    <c:v>15:36:00</c:v>
                  </c:pt>
                  <c:pt idx="82">
                    <c:v>15:37:00</c:v>
                  </c:pt>
                  <c:pt idx="83">
                    <c:v>15:38:00</c:v>
                  </c:pt>
                  <c:pt idx="84">
                    <c:v>15:39:00</c:v>
                  </c:pt>
                  <c:pt idx="85">
                    <c:v>15:40:00</c:v>
                  </c:pt>
                  <c:pt idx="86">
                    <c:v>15:41:00</c:v>
                  </c:pt>
                  <c:pt idx="87">
                    <c:v>15:42:00</c:v>
                  </c:pt>
                  <c:pt idx="88">
                    <c:v>15:43:00</c:v>
                  </c:pt>
                  <c:pt idx="89">
                    <c:v>15:45:00</c:v>
                  </c:pt>
                  <c:pt idx="90">
                    <c:v>15:46:00</c:v>
                  </c:pt>
                  <c:pt idx="91">
                    <c:v>15:47:00</c:v>
                  </c:pt>
                  <c:pt idx="92">
                    <c:v>15:48:00</c:v>
                  </c:pt>
                  <c:pt idx="93">
                    <c:v>15:49:00</c:v>
                  </c:pt>
                  <c:pt idx="94">
                    <c:v>15:50:00</c:v>
                  </c:pt>
                  <c:pt idx="95">
                    <c:v>15:51:00</c:v>
                  </c:pt>
                  <c:pt idx="96">
                    <c:v>15:52:00</c:v>
                  </c:pt>
                  <c:pt idx="97">
                    <c:v>15:53:00</c:v>
                  </c:pt>
                  <c:pt idx="98">
                    <c:v>15:54:00</c:v>
                  </c:pt>
                  <c:pt idx="99">
                    <c:v>15:55:00</c:v>
                  </c:pt>
                  <c:pt idx="100">
                    <c:v>15:56:00</c:v>
                  </c:pt>
                  <c:pt idx="101">
                    <c:v>15:58:00</c:v>
                  </c:pt>
                  <c:pt idx="102">
                    <c:v>15:59:00</c:v>
                  </c:pt>
                  <c:pt idx="103">
                    <c:v>16:00:00</c:v>
                  </c:pt>
                  <c:pt idx="104">
                    <c:v>16:01:00</c:v>
                  </c:pt>
                  <c:pt idx="105">
                    <c:v>16:02:00</c:v>
                  </c:pt>
                  <c:pt idx="106">
                    <c:v>16:03:00</c:v>
                  </c:pt>
                  <c:pt idx="107">
                    <c:v>16:04:00</c:v>
                  </c:pt>
                  <c:pt idx="108">
                    <c:v>16:05:00</c:v>
                  </c:pt>
                  <c:pt idx="109">
                    <c:v>16:06:00</c:v>
                  </c:pt>
                  <c:pt idx="110">
                    <c:v>16:07:00</c:v>
                  </c:pt>
                  <c:pt idx="111">
                    <c:v>16:08:00</c:v>
                  </c:pt>
                  <c:pt idx="112">
                    <c:v>16:09:00</c:v>
                  </c:pt>
                  <c:pt idx="113">
                    <c:v>16:10:00</c:v>
                  </c:pt>
                  <c:pt idx="114">
                    <c:v>16:11:00</c:v>
                  </c:pt>
                  <c:pt idx="115">
                    <c:v>16:12:00</c:v>
                  </c:pt>
                  <c:pt idx="116">
                    <c:v>16:14:00</c:v>
                  </c:pt>
                  <c:pt idx="117">
                    <c:v>16:15:00</c:v>
                  </c:pt>
                  <c:pt idx="118">
                    <c:v>16:16:00</c:v>
                  </c:pt>
                  <c:pt idx="119">
                    <c:v>16:17:00</c:v>
                  </c:pt>
                  <c:pt idx="120">
                    <c:v>16:18:00</c:v>
                  </c:pt>
                  <c:pt idx="121">
                    <c:v>16:19:00</c:v>
                  </c:pt>
                  <c:pt idx="122">
                    <c:v>16:20:00</c:v>
                  </c:pt>
                  <c:pt idx="123">
                    <c:v>16:21:00</c:v>
                  </c:pt>
                  <c:pt idx="124">
                    <c:v>16:22:00</c:v>
                  </c:pt>
                  <c:pt idx="125">
                    <c:v>16:23:00</c:v>
                  </c:pt>
                  <c:pt idx="126">
                    <c:v>16:24:00</c:v>
                  </c:pt>
                  <c:pt idx="127">
                    <c:v>16:25:00</c:v>
                  </c:pt>
                  <c:pt idx="128">
                    <c:v>16:27:00</c:v>
                  </c:pt>
                  <c:pt idx="129">
                    <c:v>16:28:00</c:v>
                  </c:pt>
                  <c:pt idx="130">
                    <c:v>16:29:00</c:v>
                  </c:pt>
                  <c:pt idx="131">
                    <c:v>16:30:00</c:v>
                  </c:pt>
                  <c:pt idx="132">
                    <c:v>16:31:00</c:v>
                  </c:pt>
                  <c:pt idx="133">
                    <c:v>16:32:00</c:v>
                  </c:pt>
                  <c:pt idx="134">
                    <c:v>16:33:00</c:v>
                  </c:pt>
                  <c:pt idx="135">
                    <c:v>16:34:00</c:v>
                  </c:pt>
                  <c:pt idx="136">
                    <c:v>16:35:00</c:v>
                  </c:pt>
                  <c:pt idx="137">
                    <c:v>16:36:00</c:v>
                  </c:pt>
                  <c:pt idx="138">
                    <c:v>16:37:00</c:v>
                  </c:pt>
                  <c:pt idx="139">
                    <c:v>16:38:00</c:v>
                  </c:pt>
                  <c:pt idx="140">
                    <c:v>16:39:00</c:v>
                  </c:pt>
                  <c:pt idx="141">
                    <c:v>16:40:00</c:v>
                  </c:pt>
                  <c:pt idx="142">
                    <c:v>16:41:00</c:v>
                  </c:pt>
                  <c:pt idx="143">
                    <c:v>16:43:00</c:v>
                  </c:pt>
                  <c:pt idx="144">
                    <c:v>16:44:00</c:v>
                  </c:pt>
                  <c:pt idx="145">
                    <c:v>16:45:00</c:v>
                  </c:pt>
                  <c:pt idx="146">
                    <c:v>16:46:00</c:v>
                  </c:pt>
                  <c:pt idx="147">
                    <c:v>16:47:00</c:v>
                  </c:pt>
                  <c:pt idx="148">
                    <c:v>16:48:00</c:v>
                  </c:pt>
                  <c:pt idx="149">
                    <c:v>16:50:00</c:v>
                  </c:pt>
                  <c:pt idx="150">
                    <c:v>16:51:00</c:v>
                  </c:pt>
                  <c:pt idx="151">
                    <c:v>16:52:00</c:v>
                  </c:pt>
                  <c:pt idx="152">
                    <c:v>16:53:00</c:v>
                  </c:pt>
                  <c:pt idx="153">
                    <c:v>16:54:00</c:v>
                  </c:pt>
                  <c:pt idx="154">
                    <c:v>16:55:00</c:v>
                  </c:pt>
                  <c:pt idx="155">
                    <c:v>16:56:00</c:v>
                  </c:pt>
                  <c:pt idx="156">
                    <c:v>16:57:00</c:v>
                  </c:pt>
                  <c:pt idx="157">
                    <c:v>16:58:00</c:v>
                  </c:pt>
                  <c:pt idx="158">
                    <c:v>16:59:00</c:v>
                  </c:pt>
                  <c:pt idx="159">
                    <c:v>17:00:00</c:v>
                  </c:pt>
                  <c:pt idx="160">
                    <c:v>17:01:00</c:v>
                  </c:pt>
                  <c:pt idx="161">
                    <c:v>17:02:00</c:v>
                  </c:pt>
                  <c:pt idx="162">
                    <c:v>17:03:00</c:v>
                  </c:pt>
                  <c:pt idx="163">
                    <c:v>17:04:00</c:v>
                  </c:pt>
                  <c:pt idx="164">
                    <c:v>17:05:00</c:v>
                  </c:pt>
                  <c:pt idx="165">
                    <c:v>17:06:00</c:v>
                  </c:pt>
                  <c:pt idx="166">
                    <c:v>17:07:00</c:v>
                  </c:pt>
                  <c:pt idx="167">
                    <c:v>17:09:00</c:v>
                  </c:pt>
                  <c:pt idx="168">
                    <c:v>17:10:00</c:v>
                  </c:pt>
                  <c:pt idx="169">
                    <c:v>17:11:00</c:v>
                  </c:pt>
                  <c:pt idx="170">
                    <c:v>17:12:00</c:v>
                  </c:pt>
                  <c:pt idx="171">
                    <c:v>17:13:00</c:v>
                  </c:pt>
                  <c:pt idx="172">
                    <c:v>17:14:00</c:v>
                  </c:pt>
                  <c:pt idx="173">
                    <c:v>17:15:00</c:v>
                  </c:pt>
                  <c:pt idx="174">
                    <c:v>17:16:00</c:v>
                  </c:pt>
                  <c:pt idx="175">
                    <c:v>17:17:00</c:v>
                  </c:pt>
                  <c:pt idx="176">
                    <c:v>17:18:00</c:v>
                  </c:pt>
                  <c:pt idx="177">
                    <c:v>17:19:00</c:v>
                  </c:pt>
                  <c:pt idx="178">
                    <c:v>17:20:00</c:v>
                  </c:pt>
                  <c:pt idx="179">
                    <c:v>17:21:00</c:v>
                  </c:pt>
                  <c:pt idx="180">
                    <c:v>17:22:00</c:v>
                  </c:pt>
                  <c:pt idx="181">
                    <c:v>17:23:00</c:v>
                  </c:pt>
                  <c:pt idx="182">
                    <c:v>17:24:00</c:v>
                  </c:pt>
                  <c:pt idx="183">
                    <c:v>17:25:00</c:v>
                  </c:pt>
                  <c:pt idx="184">
                    <c:v>17:26:00</c:v>
                  </c:pt>
                  <c:pt idx="185">
                    <c:v>17:28:00</c:v>
                  </c:pt>
                  <c:pt idx="186">
                    <c:v>17:29:00</c:v>
                  </c:pt>
                  <c:pt idx="187">
                    <c:v>17:30:00</c:v>
                  </c:pt>
                  <c:pt idx="188">
                    <c:v>17:31:00</c:v>
                  </c:pt>
                  <c:pt idx="189">
                    <c:v>17:32:00</c:v>
                  </c:pt>
                  <c:pt idx="190">
                    <c:v>17:33:00</c:v>
                  </c:pt>
                  <c:pt idx="191">
                    <c:v>17:34:00</c:v>
                  </c:pt>
                  <c:pt idx="192">
                    <c:v>17:35:00</c:v>
                  </c:pt>
                  <c:pt idx="193">
                    <c:v>17:36:00</c:v>
                  </c:pt>
                  <c:pt idx="194">
                    <c:v>17:37:00</c:v>
                  </c:pt>
                  <c:pt idx="195">
                    <c:v>17:38:00</c:v>
                  </c:pt>
                  <c:pt idx="196">
                    <c:v>17:39:00</c:v>
                  </c:pt>
                  <c:pt idx="197">
                    <c:v>17:41:00</c:v>
                  </c:pt>
                  <c:pt idx="198">
                    <c:v>17:42:00</c:v>
                  </c:pt>
                  <c:pt idx="199">
                    <c:v>17:43:00</c:v>
                  </c:pt>
                  <c:pt idx="200">
                    <c:v>17:44:00</c:v>
                  </c:pt>
                  <c:pt idx="201">
                    <c:v>17:45:00</c:v>
                  </c:pt>
                  <c:pt idx="202">
                    <c:v>17:46:00</c:v>
                  </c:pt>
                  <c:pt idx="203">
                    <c:v>17:47:00</c:v>
                  </c:pt>
                  <c:pt idx="204">
                    <c:v>17:48:00</c:v>
                  </c:pt>
                  <c:pt idx="205">
                    <c:v>17:49:00</c:v>
                  </c:pt>
                  <c:pt idx="206">
                    <c:v>17:50:00</c:v>
                  </c:pt>
                  <c:pt idx="207">
                    <c:v>17:51:00</c:v>
                  </c:pt>
                  <c:pt idx="208">
                    <c:v>17:52:00</c:v>
                  </c:pt>
                  <c:pt idx="209">
                    <c:v>17:54:00</c:v>
                  </c:pt>
                  <c:pt idx="210">
                    <c:v>17:55:00</c:v>
                  </c:pt>
                  <c:pt idx="211">
                    <c:v>17:56:00</c:v>
                  </c:pt>
                  <c:pt idx="212">
                    <c:v>17:57:00</c:v>
                  </c:pt>
                  <c:pt idx="213">
                    <c:v>17:58:00</c:v>
                  </c:pt>
                  <c:pt idx="214">
                    <c:v>17:59:00</c:v>
                  </c:pt>
                  <c:pt idx="215">
                    <c:v>18:00:00</c:v>
                  </c:pt>
                  <c:pt idx="216">
                    <c:v>18:01:00</c:v>
                  </c:pt>
                  <c:pt idx="217">
                    <c:v>18:02:00</c:v>
                  </c:pt>
                  <c:pt idx="218">
                    <c:v>18:03:00</c:v>
                  </c:pt>
                  <c:pt idx="219">
                    <c:v>18:04:00</c:v>
                  </c:pt>
                  <c:pt idx="220">
                    <c:v>18:05:00</c:v>
                  </c:pt>
                  <c:pt idx="221">
                    <c:v>18:06:00</c:v>
                  </c:pt>
                  <c:pt idx="222">
                    <c:v>18:07:00</c:v>
                  </c:pt>
                  <c:pt idx="223">
                    <c:v>18:08:00</c:v>
                  </c:pt>
                  <c:pt idx="224">
                    <c:v>18:10:00</c:v>
                  </c:pt>
                  <c:pt idx="225">
                    <c:v>18:11:00</c:v>
                  </c:pt>
                  <c:pt idx="226">
                    <c:v>18:12:00</c:v>
                  </c:pt>
                  <c:pt idx="227">
                    <c:v>18:13:00</c:v>
                  </c:pt>
                  <c:pt idx="228">
                    <c:v>18:14:00</c:v>
                  </c:pt>
                  <c:pt idx="229">
                    <c:v>18:15:00</c:v>
                  </c:pt>
                  <c:pt idx="230">
                    <c:v>18:16:00</c:v>
                  </c:pt>
                  <c:pt idx="231">
                    <c:v>18:17:00</c:v>
                  </c:pt>
                  <c:pt idx="232">
                    <c:v>18:18:00</c:v>
                  </c:pt>
                  <c:pt idx="233">
                    <c:v>18:19:00</c:v>
                  </c:pt>
                  <c:pt idx="234">
                    <c:v>18:20:00</c:v>
                  </c:pt>
                  <c:pt idx="235">
                    <c:v>18:21:00</c:v>
                  </c:pt>
                  <c:pt idx="236">
                    <c:v>18:23:00</c:v>
                  </c:pt>
                  <c:pt idx="237">
                    <c:v>18:24:00</c:v>
                  </c:pt>
                  <c:pt idx="238">
                    <c:v>18:25:00</c:v>
                  </c:pt>
                  <c:pt idx="239">
                    <c:v>18:26:00</c:v>
                  </c:pt>
                  <c:pt idx="240">
                    <c:v>18:27:00</c:v>
                  </c:pt>
                  <c:pt idx="241">
                    <c:v>18:28:00</c:v>
                  </c:pt>
                  <c:pt idx="242">
                    <c:v>18:29:00</c:v>
                  </c:pt>
                  <c:pt idx="243">
                    <c:v>18:30:00</c:v>
                  </c:pt>
                  <c:pt idx="244">
                    <c:v>18:31:00</c:v>
                  </c:pt>
                  <c:pt idx="245">
                    <c:v>18:32:00</c:v>
                  </c:pt>
                  <c:pt idx="246">
                    <c:v>18:33:00</c:v>
                  </c:pt>
                  <c:pt idx="247">
                    <c:v>18:34:00</c:v>
                  </c:pt>
                  <c:pt idx="248">
                    <c:v>18:36:00</c:v>
                  </c:pt>
                  <c:pt idx="249">
                    <c:v>18:37:00</c:v>
                  </c:pt>
                </c:lvl>
                <c:lvl>
                  <c:pt idx="0">
                    <c:v>29/7/15</c:v>
                  </c:pt>
                  <c:pt idx="1">
                    <c:v>29/7/15</c:v>
                  </c:pt>
                  <c:pt idx="2">
                    <c:v>29/7/15</c:v>
                  </c:pt>
                  <c:pt idx="3">
                    <c:v>29/7/15</c:v>
                  </c:pt>
                  <c:pt idx="4">
                    <c:v>29/7/15</c:v>
                  </c:pt>
                  <c:pt idx="5">
                    <c:v>29/7/15</c:v>
                  </c:pt>
                  <c:pt idx="6">
                    <c:v>29/7/15</c:v>
                  </c:pt>
                  <c:pt idx="7">
                    <c:v>29/7/15</c:v>
                  </c:pt>
                  <c:pt idx="8">
                    <c:v>29/7/15</c:v>
                  </c:pt>
                  <c:pt idx="9">
                    <c:v>29/7/15</c:v>
                  </c:pt>
                  <c:pt idx="10">
                    <c:v>29/7/15</c:v>
                  </c:pt>
                  <c:pt idx="11">
                    <c:v>29/7/15</c:v>
                  </c:pt>
                  <c:pt idx="12">
                    <c:v>29/7/15</c:v>
                  </c:pt>
                  <c:pt idx="13">
                    <c:v>29/7/15</c:v>
                  </c:pt>
                  <c:pt idx="14">
                    <c:v>29/7/15</c:v>
                  </c:pt>
                  <c:pt idx="15">
                    <c:v>29/7/15</c:v>
                  </c:pt>
                  <c:pt idx="16">
                    <c:v>29/7/15</c:v>
                  </c:pt>
                  <c:pt idx="17">
                    <c:v>29/7/15</c:v>
                  </c:pt>
                  <c:pt idx="18">
                    <c:v>29/7/15</c:v>
                  </c:pt>
                  <c:pt idx="19">
                    <c:v>29/7/15</c:v>
                  </c:pt>
                  <c:pt idx="20">
                    <c:v>29/7/15</c:v>
                  </c:pt>
                  <c:pt idx="21">
                    <c:v>29/7/15</c:v>
                  </c:pt>
                  <c:pt idx="22">
                    <c:v>29/7/15</c:v>
                  </c:pt>
                  <c:pt idx="23">
                    <c:v>29/7/15</c:v>
                  </c:pt>
                  <c:pt idx="24">
                    <c:v>29/7/15</c:v>
                  </c:pt>
                  <c:pt idx="25">
                    <c:v>29/7/15</c:v>
                  </c:pt>
                  <c:pt idx="26">
                    <c:v>29/7/15</c:v>
                  </c:pt>
                  <c:pt idx="27">
                    <c:v>29/7/15</c:v>
                  </c:pt>
                  <c:pt idx="28">
                    <c:v>29/7/15</c:v>
                  </c:pt>
                  <c:pt idx="29">
                    <c:v>29/7/15</c:v>
                  </c:pt>
                  <c:pt idx="30">
                    <c:v>29/7/15</c:v>
                  </c:pt>
                  <c:pt idx="31">
                    <c:v>29/7/15</c:v>
                  </c:pt>
                  <c:pt idx="32">
                    <c:v>29/7/15</c:v>
                  </c:pt>
                  <c:pt idx="33">
                    <c:v>29/7/15</c:v>
                  </c:pt>
                  <c:pt idx="34">
                    <c:v>29/7/15</c:v>
                  </c:pt>
                  <c:pt idx="35">
                    <c:v>29/7/15</c:v>
                  </c:pt>
                  <c:pt idx="36">
                    <c:v>29/7/15</c:v>
                  </c:pt>
                  <c:pt idx="37">
                    <c:v>29/7/15</c:v>
                  </c:pt>
                  <c:pt idx="38">
                    <c:v>29/7/15</c:v>
                  </c:pt>
                  <c:pt idx="39">
                    <c:v>29/7/15</c:v>
                  </c:pt>
                  <c:pt idx="40">
                    <c:v>29/7/15</c:v>
                  </c:pt>
                  <c:pt idx="41">
                    <c:v>29/7/15</c:v>
                  </c:pt>
                  <c:pt idx="42">
                    <c:v>29/7/15</c:v>
                  </c:pt>
                  <c:pt idx="43">
                    <c:v>29/7/15</c:v>
                  </c:pt>
                  <c:pt idx="44">
                    <c:v>29/7/15</c:v>
                  </c:pt>
                  <c:pt idx="45">
                    <c:v>29/7/15</c:v>
                  </c:pt>
                  <c:pt idx="46">
                    <c:v>29/7/15</c:v>
                  </c:pt>
                  <c:pt idx="47">
                    <c:v>29/7/15</c:v>
                  </c:pt>
                  <c:pt idx="48">
                    <c:v>29/7/15</c:v>
                  </c:pt>
                  <c:pt idx="49">
                    <c:v>29/7/15</c:v>
                  </c:pt>
                  <c:pt idx="50">
                    <c:v>29/7/15</c:v>
                  </c:pt>
                  <c:pt idx="51">
                    <c:v>29/7/15</c:v>
                  </c:pt>
                  <c:pt idx="52">
                    <c:v>29/7/15</c:v>
                  </c:pt>
                  <c:pt idx="53">
                    <c:v>29/7/15</c:v>
                  </c:pt>
                  <c:pt idx="54">
                    <c:v>29/7/15</c:v>
                  </c:pt>
                  <c:pt idx="55">
                    <c:v>29/7/15</c:v>
                  </c:pt>
                  <c:pt idx="56">
                    <c:v>29/7/15</c:v>
                  </c:pt>
                  <c:pt idx="57">
                    <c:v>29/7/15</c:v>
                  </c:pt>
                  <c:pt idx="58">
                    <c:v>29/7/15</c:v>
                  </c:pt>
                  <c:pt idx="59">
                    <c:v>29/7/15</c:v>
                  </c:pt>
                  <c:pt idx="60">
                    <c:v>29/7/15</c:v>
                  </c:pt>
                  <c:pt idx="61">
                    <c:v>29/7/15</c:v>
                  </c:pt>
                  <c:pt idx="62">
                    <c:v>29/7/15</c:v>
                  </c:pt>
                  <c:pt idx="63">
                    <c:v>29/7/15</c:v>
                  </c:pt>
                  <c:pt idx="64">
                    <c:v>29/7/15</c:v>
                  </c:pt>
                  <c:pt idx="65">
                    <c:v>29/7/15</c:v>
                  </c:pt>
                  <c:pt idx="66">
                    <c:v>29/7/15</c:v>
                  </c:pt>
                  <c:pt idx="67">
                    <c:v>29/7/15</c:v>
                  </c:pt>
                  <c:pt idx="68">
                    <c:v>29/7/15</c:v>
                  </c:pt>
                  <c:pt idx="69">
                    <c:v>29/7/15</c:v>
                  </c:pt>
                  <c:pt idx="70">
                    <c:v>29/7/15</c:v>
                  </c:pt>
                  <c:pt idx="71">
                    <c:v>29/7/15</c:v>
                  </c:pt>
                  <c:pt idx="72">
                    <c:v>29/7/15</c:v>
                  </c:pt>
                  <c:pt idx="73">
                    <c:v>29/7/15</c:v>
                  </c:pt>
                  <c:pt idx="74">
                    <c:v>29/7/15</c:v>
                  </c:pt>
                  <c:pt idx="75">
                    <c:v>29/7/15</c:v>
                  </c:pt>
                  <c:pt idx="76">
                    <c:v>29/7/15</c:v>
                  </c:pt>
                  <c:pt idx="77">
                    <c:v>29/7/15</c:v>
                  </c:pt>
                  <c:pt idx="78">
                    <c:v>29/7/15</c:v>
                  </c:pt>
                  <c:pt idx="79">
                    <c:v>29/7/15</c:v>
                  </c:pt>
                  <c:pt idx="80">
                    <c:v>29/7/15</c:v>
                  </c:pt>
                  <c:pt idx="81">
                    <c:v>29/7/15</c:v>
                  </c:pt>
                  <c:pt idx="82">
                    <c:v>29/7/15</c:v>
                  </c:pt>
                  <c:pt idx="83">
                    <c:v>29/7/15</c:v>
                  </c:pt>
                  <c:pt idx="84">
                    <c:v>29/7/15</c:v>
                  </c:pt>
                  <c:pt idx="85">
                    <c:v>29/7/15</c:v>
                  </c:pt>
                  <c:pt idx="86">
                    <c:v>29/7/15</c:v>
                  </c:pt>
                  <c:pt idx="87">
                    <c:v>29/7/15</c:v>
                  </c:pt>
                  <c:pt idx="88">
                    <c:v>29/7/15</c:v>
                  </c:pt>
                  <c:pt idx="89">
                    <c:v>29/7/15</c:v>
                  </c:pt>
                  <c:pt idx="90">
                    <c:v>29/7/15</c:v>
                  </c:pt>
                  <c:pt idx="91">
                    <c:v>29/7/15</c:v>
                  </c:pt>
                  <c:pt idx="92">
                    <c:v>29/7/15</c:v>
                  </c:pt>
                  <c:pt idx="93">
                    <c:v>29/7/15</c:v>
                  </c:pt>
                  <c:pt idx="94">
                    <c:v>29/7/15</c:v>
                  </c:pt>
                  <c:pt idx="95">
                    <c:v>29/7/15</c:v>
                  </c:pt>
                  <c:pt idx="96">
                    <c:v>29/7/15</c:v>
                  </c:pt>
                  <c:pt idx="97">
                    <c:v>29/7/15</c:v>
                  </c:pt>
                  <c:pt idx="98">
                    <c:v>29/7/15</c:v>
                  </c:pt>
                  <c:pt idx="99">
                    <c:v>29/7/15</c:v>
                  </c:pt>
                  <c:pt idx="100">
                    <c:v>29/7/15</c:v>
                  </c:pt>
                  <c:pt idx="101">
                    <c:v>29/7/15</c:v>
                  </c:pt>
                  <c:pt idx="102">
                    <c:v>29/7/15</c:v>
                  </c:pt>
                  <c:pt idx="103">
                    <c:v>29/7/15</c:v>
                  </c:pt>
                  <c:pt idx="104">
                    <c:v>29/7/15</c:v>
                  </c:pt>
                  <c:pt idx="105">
                    <c:v>29/7/15</c:v>
                  </c:pt>
                  <c:pt idx="106">
                    <c:v>29/7/15</c:v>
                  </c:pt>
                  <c:pt idx="107">
                    <c:v>29/7/15</c:v>
                  </c:pt>
                  <c:pt idx="108">
                    <c:v>29/7/15</c:v>
                  </c:pt>
                  <c:pt idx="109">
                    <c:v>29/7/15</c:v>
                  </c:pt>
                  <c:pt idx="110">
                    <c:v>29/7/15</c:v>
                  </c:pt>
                  <c:pt idx="111">
                    <c:v>29/7/15</c:v>
                  </c:pt>
                  <c:pt idx="112">
                    <c:v>29/7/15</c:v>
                  </c:pt>
                  <c:pt idx="113">
                    <c:v>29/7/15</c:v>
                  </c:pt>
                  <c:pt idx="114">
                    <c:v>29/7/15</c:v>
                  </c:pt>
                  <c:pt idx="115">
                    <c:v>29/7/15</c:v>
                  </c:pt>
                  <c:pt idx="116">
                    <c:v>29/7/15</c:v>
                  </c:pt>
                  <c:pt idx="117">
                    <c:v>29/7/15</c:v>
                  </c:pt>
                  <c:pt idx="118">
                    <c:v>29/7/15</c:v>
                  </c:pt>
                  <c:pt idx="119">
                    <c:v>29/7/15</c:v>
                  </c:pt>
                  <c:pt idx="120">
                    <c:v>29/7/15</c:v>
                  </c:pt>
                  <c:pt idx="121">
                    <c:v>29/7/15</c:v>
                  </c:pt>
                  <c:pt idx="122">
                    <c:v>29/7/15</c:v>
                  </c:pt>
                  <c:pt idx="123">
                    <c:v>29/7/15</c:v>
                  </c:pt>
                  <c:pt idx="124">
                    <c:v>29/7/15</c:v>
                  </c:pt>
                  <c:pt idx="125">
                    <c:v>29/7/15</c:v>
                  </c:pt>
                  <c:pt idx="126">
                    <c:v>29/7/15</c:v>
                  </c:pt>
                  <c:pt idx="127">
                    <c:v>29/7/15</c:v>
                  </c:pt>
                  <c:pt idx="128">
                    <c:v>29/7/15</c:v>
                  </c:pt>
                  <c:pt idx="129">
                    <c:v>29/7/15</c:v>
                  </c:pt>
                  <c:pt idx="130">
                    <c:v>29/7/15</c:v>
                  </c:pt>
                  <c:pt idx="131">
                    <c:v>29/7/15</c:v>
                  </c:pt>
                  <c:pt idx="132">
                    <c:v>29/7/15</c:v>
                  </c:pt>
                  <c:pt idx="133">
                    <c:v>29/7/15</c:v>
                  </c:pt>
                  <c:pt idx="134">
                    <c:v>29/7/15</c:v>
                  </c:pt>
                  <c:pt idx="135">
                    <c:v>29/7/15</c:v>
                  </c:pt>
                  <c:pt idx="136">
                    <c:v>29/7/15</c:v>
                  </c:pt>
                  <c:pt idx="137">
                    <c:v>29/7/15</c:v>
                  </c:pt>
                  <c:pt idx="138">
                    <c:v>29/7/15</c:v>
                  </c:pt>
                  <c:pt idx="139">
                    <c:v>29/7/15</c:v>
                  </c:pt>
                  <c:pt idx="140">
                    <c:v>29/7/15</c:v>
                  </c:pt>
                  <c:pt idx="141">
                    <c:v>29/7/15</c:v>
                  </c:pt>
                  <c:pt idx="142">
                    <c:v>29/7/15</c:v>
                  </c:pt>
                  <c:pt idx="143">
                    <c:v>29/7/15</c:v>
                  </c:pt>
                  <c:pt idx="144">
                    <c:v>29/7/15</c:v>
                  </c:pt>
                  <c:pt idx="145">
                    <c:v>29/7/15</c:v>
                  </c:pt>
                  <c:pt idx="146">
                    <c:v>29/7/15</c:v>
                  </c:pt>
                  <c:pt idx="147">
                    <c:v>29/7/15</c:v>
                  </c:pt>
                  <c:pt idx="148">
                    <c:v>29/7/15</c:v>
                  </c:pt>
                  <c:pt idx="149">
                    <c:v>29/7/15</c:v>
                  </c:pt>
                  <c:pt idx="150">
                    <c:v>29/7/15</c:v>
                  </c:pt>
                  <c:pt idx="151">
                    <c:v>29/7/15</c:v>
                  </c:pt>
                  <c:pt idx="152">
                    <c:v>29/7/15</c:v>
                  </c:pt>
                  <c:pt idx="153">
                    <c:v>29/7/15</c:v>
                  </c:pt>
                  <c:pt idx="154">
                    <c:v>29/7/15</c:v>
                  </c:pt>
                  <c:pt idx="155">
                    <c:v>29/7/15</c:v>
                  </c:pt>
                  <c:pt idx="156">
                    <c:v>29/7/15</c:v>
                  </c:pt>
                  <c:pt idx="157">
                    <c:v>29/7/15</c:v>
                  </c:pt>
                  <c:pt idx="158">
                    <c:v>29/7/15</c:v>
                  </c:pt>
                  <c:pt idx="159">
                    <c:v>29/7/15</c:v>
                  </c:pt>
                  <c:pt idx="160">
                    <c:v>29/7/15</c:v>
                  </c:pt>
                  <c:pt idx="161">
                    <c:v>29/7/15</c:v>
                  </c:pt>
                  <c:pt idx="162">
                    <c:v>29/7/15</c:v>
                  </c:pt>
                  <c:pt idx="163">
                    <c:v>29/7/15</c:v>
                  </c:pt>
                  <c:pt idx="164">
                    <c:v>29/7/15</c:v>
                  </c:pt>
                  <c:pt idx="165">
                    <c:v>29/7/15</c:v>
                  </c:pt>
                  <c:pt idx="166">
                    <c:v>29/7/15</c:v>
                  </c:pt>
                  <c:pt idx="167">
                    <c:v>29/7/15</c:v>
                  </c:pt>
                  <c:pt idx="168">
                    <c:v>29/7/15</c:v>
                  </c:pt>
                  <c:pt idx="169">
                    <c:v>29/7/15</c:v>
                  </c:pt>
                  <c:pt idx="170">
                    <c:v>29/7/15</c:v>
                  </c:pt>
                  <c:pt idx="171">
                    <c:v>29/7/15</c:v>
                  </c:pt>
                  <c:pt idx="172">
                    <c:v>29/7/15</c:v>
                  </c:pt>
                  <c:pt idx="173">
                    <c:v>29/7/15</c:v>
                  </c:pt>
                  <c:pt idx="174">
                    <c:v>29/7/15</c:v>
                  </c:pt>
                  <c:pt idx="175">
                    <c:v>29/7/15</c:v>
                  </c:pt>
                  <c:pt idx="176">
                    <c:v>29/7/15</c:v>
                  </c:pt>
                  <c:pt idx="177">
                    <c:v>29/7/15</c:v>
                  </c:pt>
                  <c:pt idx="178">
                    <c:v>29/7/15</c:v>
                  </c:pt>
                  <c:pt idx="179">
                    <c:v>29/7/15</c:v>
                  </c:pt>
                  <c:pt idx="180">
                    <c:v>29/7/15</c:v>
                  </c:pt>
                  <c:pt idx="181">
                    <c:v>29/7/15</c:v>
                  </c:pt>
                  <c:pt idx="182">
                    <c:v>29/7/15</c:v>
                  </c:pt>
                  <c:pt idx="183">
                    <c:v>29/7/15</c:v>
                  </c:pt>
                  <c:pt idx="184">
                    <c:v>29/7/15</c:v>
                  </c:pt>
                  <c:pt idx="185">
                    <c:v>29/7/15</c:v>
                  </c:pt>
                  <c:pt idx="186">
                    <c:v>29/7/15</c:v>
                  </c:pt>
                  <c:pt idx="187">
                    <c:v>29/7/15</c:v>
                  </c:pt>
                  <c:pt idx="188">
                    <c:v>29/7/15</c:v>
                  </c:pt>
                  <c:pt idx="189">
                    <c:v>29/7/15</c:v>
                  </c:pt>
                  <c:pt idx="190">
                    <c:v>29/7/15</c:v>
                  </c:pt>
                  <c:pt idx="191">
                    <c:v>29/7/15</c:v>
                  </c:pt>
                  <c:pt idx="192">
                    <c:v>29/7/15</c:v>
                  </c:pt>
                  <c:pt idx="193">
                    <c:v>29/7/15</c:v>
                  </c:pt>
                  <c:pt idx="194">
                    <c:v>29/7/15</c:v>
                  </c:pt>
                  <c:pt idx="195">
                    <c:v>29/7/15</c:v>
                  </c:pt>
                  <c:pt idx="196">
                    <c:v>29/7/15</c:v>
                  </c:pt>
                  <c:pt idx="197">
                    <c:v>29/7/15</c:v>
                  </c:pt>
                  <c:pt idx="198">
                    <c:v>29/7/15</c:v>
                  </c:pt>
                  <c:pt idx="199">
                    <c:v>29/7/15</c:v>
                  </c:pt>
                  <c:pt idx="200">
                    <c:v>29/7/15</c:v>
                  </c:pt>
                  <c:pt idx="201">
                    <c:v>29/7/15</c:v>
                  </c:pt>
                  <c:pt idx="202">
                    <c:v>29/7/15</c:v>
                  </c:pt>
                  <c:pt idx="203">
                    <c:v>29/7/15</c:v>
                  </c:pt>
                  <c:pt idx="204">
                    <c:v>29/7/15</c:v>
                  </c:pt>
                  <c:pt idx="205">
                    <c:v>29/7/15</c:v>
                  </c:pt>
                  <c:pt idx="206">
                    <c:v>29/7/15</c:v>
                  </c:pt>
                  <c:pt idx="207">
                    <c:v>29/7/15</c:v>
                  </c:pt>
                  <c:pt idx="208">
                    <c:v>29/7/15</c:v>
                  </c:pt>
                  <c:pt idx="209">
                    <c:v>29/7/15</c:v>
                  </c:pt>
                  <c:pt idx="210">
                    <c:v>29/7/15</c:v>
                  </c:pt>
                  <c:pt idx="211">
                    <c:v>29/7/15</c:v>
                  </c:pt>
                  <c:pt idx="212">
                    <c:v>29/7/15</c:v>
                  </c:pt>
                  <c:pt idx="213">
                    <c:v>29/7/15</c:v>
                  </c:pt>
                  <c:pt idx="214">
                    <c:v>29/7/15</c:v>
                  </c:pt>
                  <c:pt idx="215">
                    <c:v>29/7/15</c:v>
                  </c:pt>
                  <c:pt idx="216">
                    <c:v>29/7/15</c:v>
                  </c:pt>
                  <c:pt idx="217">
                    <c:v>29/7/15</c:v>
                  </c:pt>
                  <c:pt idx="218">
                    <c:v>29/7/15</c:v>
                  </c:pt>
                  <c:pt idx="219">
                    <c:v>29/7/15</c:v>
                  </c:pt>
                  <c:pt idx="220">
                    <c:v>29/7/15</c:v>
                  </c:pt>
                  <c:pt idx="221">
                    <c:v>29/7/15</c:v>
                  </c:pt>
                  <c:pt idx="222">
                    <c:v>29/7/15</c:v>
                  </c:pt>
                  <c:pt idx="223">
                    <c:v>29/7/15</c:v>
                  </c:pt>
                  <c:pt idx="224">
                    <c:v>29/7/15</c:v>
                  </c:pt>
                  <c:pt idx="225">
                    <c:v>29/7/15</c:v>
                  </c:pt>
                  <c:pt idx="226">
                    <c:v>29/7/15</c:v>
                  </c:pt>
                  <c:pt idx="227">
                    <c:v>29/7/15</c:v>
                  </c:pt>
                  <c:pt idx="228">
                    <c:v>29/7/15</c:v>
                  </c:pt>
                  <c:pt idx="229">
                    <c:v>29/7/15</c:v>
                  </c:pt>
                  <c:pt idx="230">
                    <c:v>29/7/15</c:v>
                  </c:pt>
                  <c:pt idx="231">
                    <c:v>29/7/15</c:v>
                  </c:pt>
                  <c:pt idx="232">
                    <c:v>29/7/15</c:v>
                  </c:pt>
                  <c:pt idx="233">
                    <c:v>29/7/15</c:v>
                  </c:pt>
                  <c:pt idx="234">
                    <c:v>29/7/15</c:v>
                  </c:pt>
                  <c:pt idx="235">
                    <c:v>29/7/15</c:v>
                  </c:pt>
                  <c:pt idx="236">
                    <c:v>29/7/15</c:v>
                  </c:pt>
                  <c:pt idx="237">
                    <c:v>29/7/15</c:v>
                  </c:pt>
                  <c:pt idx="238">
                    <c:v>29/7/15</c:v>
                  </c:pt>
                  <c:pt idx="239">
                    <c:v>29/7/15</c:v>
                  </c:pt>
                  <c:pt idx="240">
                    <c:v>29/7/15</c:v>
                  </c:pt>
                  <c:pt idx="241">
                    <c:v>29/7/15</c:v>
                  </c:pt>
                  <c:pt idx="242">
                    <c:v>29/7/15</c:v>
                  </c:pt>
                  <c:pt idx="243">
                    <c:v>29/7/15</c:v>
                  </c:pt>
                  <c:pt idx="244">
                    <c:v>29/7/15</c:v>
                  </c:pt>
                  <c:pt idx="245">
                    <c:v>29/7/15</c:v>
                  </c:pt>
                  <c:pt idx="246">
                    <c:v>29/7/15</c:v>
                  </c:pt>
                  <c:pt idx="247">
                    <c:v>29/7/15</c:v>
                  </c:pt>
                  <c:pt idx="248">
                    <c:v>29/7/15</c:v>
                  </c:pt>
                  <c:pt idx="249">
                    <c:v>29/7/15</c:v>
                  </c:pt>
                </c:lvl>
              </c:multiLvlStrCache>
            </c:multiLvlStrRef>
          </c:xVal>
          <c:yVal>
            <c:numRef>
              <c:f>Sheet1!$E$4:$E$253</c:f>
              <c:numCache>
                <c:formatCode>General</c:formatCode>
                <c:ptCount val="250"/>
                <c:pt idx="0">
                  <c:v>1005.38</c:v>
                </c:pt>
                <c:pt idx="1">
                  <c:v>1005.38</c:v>
                </c:pt>
                <c:pt idx="2">
                  <c:v>1005.41</c:v>
                </c:pt>
                <c:pt idx="3">
                  <c:v>1005.46</c:v>
                </c:pt>
                <c:pt idx="4">
                  <c:v>1005.52</c:v>
                </c:pt>
                <c:pt idx="5">
                  <c:v>1005.57</c:v>
                </c:pt>
                <c:pt idx="6">
                  <c:v>1005.68</c:v>
                </c:pt>
                <c:pt idx="7">
                  <c:v>1005.8</c:v>
                </c:pt>
                <c:pt idx="8">
                  <c:v>1005.89</c:v>
                </c:pt>
                <c:pt idx="9">
                  <c:v>1006.01</c:v>
                </c:pt>
                <c:pt idx="10">
                  <c:v>1006.02</c:v>
                </c:pt>
                <c:pt idx="11">
                  <c:v>1006.16</c:v>
                </c:pt>
                <c:pt idx="12">
                  <c:v>1006.21</c:v>
                </c:pt>
                <c:pt idx="13">
                  <c:v>1006.05</c:v>
                </c:pt>
                <c:pt idx="14">
                  <c:v>1005.96</c:v>
                </c:pt>
                <c:pt idx="15">
                  <c:v>1005.96</c:v>
                </c:pt>
                <c:pt idx="16">
                  <c:v>1005.96</c:v>
                </c:pt>
                <c:pt idx="17">
                  <c:v>1005.9</c:v>
                </c:pt>
                <c:pt idx="18">
                  <c:v>1005.89</c:v>
                </c:pt>
                <c:pt idx="19">
                  <c:v>1005.9</c:v>
                </c:pt>
                <c:pt idx="20">
                  <c:v>1005.85</c:v>
                </c:pt>
                <c:pt idx="21">
                  <c:v>1005.85</c:v>
                </c:pt>
                <c:pt idx="22">
                  <c:v>1005.79</c:v>
                </c:pt>
                <c:pt idx="23">
                  <c:v>1005.72</c:v>
                </c:pt>
                <c:pt idx="24">
                  <c:v>1005.72</c:v>
                </c:pt>
                <c:pt idx="25">
                  <c:v>1005.68</c:v>
                </c:pt>
                <c:pt idx="26">
                  <c:v>1005.64</c:v>
                </c:pt>
                <c:pt idx="27">
                  <c:v>1005.59</c:v>
                </c:pt>
                <c:pt idx="28">
                  <c:v>1005.56</c:v>
                </c:pt>
                <c:pt idx="29">
                  <c:v>1005.53</c:v>
                </c:pt>
                <c:pt idx="30">
                  <c:v>1005.5</c:v>
                </c:pt>
                <c:pt idx="31">
                  <c:v>1005.48</c:v>
                </c:pt>
                <c:pt idx="32">
                  <c:v>1005.43</c:v>
                </c:pt>
                <c:pt idx="33">
                  <c:v>1005.43</c:v>
                </c:pt>
                <c:pt idx="34">
                  <c:v>1005.39</c:v>
                </c:pt>
                <c:pt idx="35">
                  <c:v>1005.38</c:v>
                </c:pt>
                <c:pt idx="36">
                  <c:v>1005.39</c:v>
                </c:pt>
                <c:pt idx="37">
                  <c:v>1005.37</c:v>
                </c:pt>
                <c:pt idx="38">
                  <c:v>1005.34</c:v>
                </c:pt>
                <c:pt idx="39">
                  <c:v>1005.33</c:v>
                </c:pt>
                <c:pt idx="40">
                  <c:v>1005.32</c:v>
                </c:pt>
                <c:pt idx="41">
                  <c:v>1005.27</c:v>
                </c:pt>
                <c:pt idx="42">
                  <c:v>1005.25</c:v>
                </c:pt>
                <c:pt idx="43">
                  <c:v>1005.25</c:v>
                </c:pt>
                <c:pt idx="44">
                  <c:v>1005.25</c:v>
                </c:pt>
                <c:pt idx="45">
                  <c:v>1005.27</c:v>
                </c:pt>
                <c:pt idx="46">
                  <c:v>1005.27</c:v>
                </c:pt>
                <c:pt idx="47">
                  <c:v>1005.29</c:v>
                </c:pt>
                <c:pt idx="48">
                  <c:v>1005.31</c:v>
                </c:pt>
                <c:pt idx="49">
                  <c:v>1005.33</c:v>
                </c:pt>
                <c:pt idx="50">
                  <c:v>1005.34</c:v>
                </c:pt>
                <c:pt idx="51">
                  <c:v>1005.34</c:v>
                </c:pt>
                <c:pt idx="52">
                  <c:v>1005.31</c:v>
                </c:pt>
                <c:pt idx="53">
                  <c:v>1005.27</c:v>
                </c:pt>
                <c:pt idx="54">
                  <c:v>1005.27</c:v>
                </c:pt>
                <c:pt idx="55">
                  <c:v>1005.26</c:v>
                </c:pt>
                <c:pt idx="56">
                  <c:v>1005.24</c:v>
                </c:pt>
                <c:pt idx="57">
                  <c:v>1005.24</c:v>
                </c:pt>
                <c:pt idx="58">
                  <c:v>1005.24</c:v>
                </c:pt>
                <c:pt idx="59">
                  <c:v>1005.26</c:v>
                </c:pt>
                <c:pt idx="60">
                  <c:v>1005.27</c:v>
                </c:pt>
                <c:pt idx="61">
                  <c:v>1005.28</c:v>
                </c:pt>
                <c:pt idx="62">
                  <c:v>1005.32</c:v>
                </c:pt>
                <c:pt idx="63">
                  <c:v>1005.32</c:v>
                </c:pt>
                <c:pt idx="64">
                  <c:v>1005.33</c:v>
                </c:pt>
                <c:pt idx="65">
                  <c:v>1005.31</c:v>
                </c:pt>
                <c:pt idx="66">
                  <c:v>1005.3</c:v>
                </c:pt>
                <c:pt idx="67">
                  <c:v>1005.31</c:v>
                </c:pt>
                <c:pt idx="68">
                  <c:v>1005.31</c:v>
                </c:pt>
                <c:pt idx="69">
                  <c:v>1005.29</c:v>
                </c:pt>
                <c:pt idx="70">
                  <c:v>1005.28</c:v>
                </c:pt>
                <c:pt idx="71">
                  <c:v>1005.27</c:v>
                </c:pt>
                <c:pt idx="72">
                  <c:v>1005.25</c:v>
                </c:pt>
                <c:pt idx="73">
                  <c:v>1005.26</c:v>
                </c:pt>
                <c:pt idx="74">
                  <c:v>1005.25</c:v>
                </c:pt>
                <c:pt idx="75">
                  <c:v>1005.26</c:v>
                </c:pt>
                <c:pt idx="76">
                  <c:v>1005.27</c:v>
                </c:pt>
                <c:pt idx="77">
                  <c:v>1005.29</c:v>
                </c:pt>
                <c:pt idx="78">
                  <c:v>1005.31</c:v>
                </c:pt>
                <c:pt idx="79">
                  <c:v>1005.37</c:v>
                </c:pt>
                <c:pt idx="80">
                  <c:v>1005.39</c:v>
                </c:pt>
                <c:pt idx="81">
                  <c:v>1005.43</c:v>
                </c:pt>
                <c:pt idx="82">
                  <c:v>1005.44</c:v>
                </c:pt>
                <c:pt idx="83">
                  <c:v>1005.43</c:v>
                </c:pt>
                <c:pt idx="84">
                  <c:v>1005.44</c:v>
                </c:pt>
                <c:pt idx="85">
                  <c:v>1005.45</c:v>
                </c:pt>
                <c:pt idx="86">
                  <c:v>1005.44</c:v>
                </c:pt>
                <c:pt idx="87">
                  <c:v>1005.39</c:v>
                </c:pt>
                <c:pt idx="88">
                  <c:v>1005.34</c:v>
                </c:pt>
                <c:pt idx="89">
                  <c:v>1005.33</c:v>
                </c:pt>
                <c:pt idx="90">
                  <c:v>1005.31</c:v>
                </c:pt>
                <c:pt idx="91">
                  <c:v>1005.28</c:v>
                </c:pt>
                <c:pt idx="92">
                  <c:v>1005.28</c:v>
                </c:pt>
                <c:pt idx="93">
                  <c:v>1005.28</c:v>
                </c:pt>
                <c:pt idx="94">
                  <c:v>1005.27</c:v>
                </c:pt>
                <c:pt idx="95">
                  <c:v>1005.25</c:v>
                </c:pt>
                <c:pt idx="96">
                  <c:v>1005.22</c:v>
                </c:pt>
                <c:pt idx="97">
                  <c:v>1005.19</c:v>
                </c:pt>
                <c:pt idx="98">
                  <c:v>1005.18</c:v>
                </c:pt>
                <c:pt idx="99">
                  <c:v>1005.18</c:v>
                </c:pt>
                <c:pt idx="100">
                  <c:v>1005.18</c:v>
                </c:pt>
                <c:pt idx="101">
                  <c:v>1005.17</c:v>
                </c:pt>
                <c:pt idx="102">
                  <c:v>1005.17</c:v>
                </c:pt>
                <c:pt idx="103">
                  <c:v>1005.17</c:v>
                </c:pt>
                <c:pt idx="104">
                  <c:v>1005.15</c:v>
                </c:pt>
                <c:pt idx="105">
                  <c:v>1005.13</c:v>
                </c:pt>
                <c:pt idx="106">
                  <c:v>1005.13</c:v>
                </c:pt>
                <c:pt idx="107">
                  <c:v>1005.13</c:v>
                </c:pt>
                <c:pt idx="108">
                  <c:v>1005.14</c:v>
                </c:pt>
                <c:pt idx="109">
                  <c:v>1005.16</c:v>
                </c:pt>
                <c:pt idx="110">
                  <c:v>1005.15</c:v>
                </c:pt>
                <c:pt idx="111">
                  <c:v>1005.15</c:v>
                </c:pt>
                <c:pt idx="112">
                  <c:v>1005.16</c:v>
                </c:pt>
                <c:pt idx="113">
                  <c:v>1005.15</c:v>
                </c:pt>
                <c:pt idx="114">
                  <c:v>1005.13</c:v>
                </c:pt>
                <c:pt idx="115">
                  <c:v>1005.12</c:v>
                </c:pt>
                <c:pt idx="116">
                  <c:v>1005.1</c:v>
                </c:pt>
                <c:pt idx="117">
                  <c:v>1005.08</c:v>
                </c:pt>
                <c:pt idx="118">
                  <c:v>1005.06</c:v>
                </c:pt>
                <c:pt idx="119">
                  <c:v>1005.01</c:v>
                </c:pt>
                <c:pt idx="120">
                  <c:v>1004.99</c:v>
                </c:pt>
                <c:pt idx="121">
                  <c:v>1004.97</c:v>
                </c:pt>
                <c:pt idx="122">
                  <c:v>1004.94</c:v>
                </c:pt>
                <c:pt idx="123">
                  <c:v>1004.92</c:v>
                </c:pt>
                <c:pt idx="124">
                  <c:v>1004.9</c:v>
                </c:pt>
                <c:pt idx="125">
                  <c:v>1004.9</c:v>
                </c:pt>
                <c:pt idx="126">
                  <c:v>1004.89</c:v>
                </c:pt>
                <c:pt idx="127">
                  <c:v>1004.89</c:v>
                </c:pt>
                <c:pt idx="128">
                  <c:v>1004.88</c:v>
                </c:pt>
                <c:pt idx="129">
                  <c:v>1004.86</c:v>
                </c:pt>
                <c:pt idx="130">
                  <c:v>1004.82</c:v>
                </c:pt>
                <c:pt idx="131">
                  <c:v>1004.79</c:v>
                </c:pt>
                <c:pt idx="132">
                  <c:v>1004.77</c:v>
                </c:pt>
                <c:pt idx="133">
                  <c:v>1004.75</c:v>
                </c:pt>
                <c:pt idx="134">
                  <c:v>1004.74</c:v>
                </c:pt>
                <c:pt idx="135">
                  <c:v>1004.75</c:v>
                </c:pt>
                <c:pt idx="136">
                  <c:v>1004.74</c:v>
                </c:pt>
                <c:pt idx="137">
                  <c:v>1004.75</c:v>
                </c:pt>
                <c:pt idx="138">
                  <c:v>1004.75</c:v>
                </c:pt>
                <c:pt idx="139">
                  <c:v>1004.73</c:v>
                </c:pt>
                <c:pt idx="140">
                  <c:v>1004.75</c:v>
                </c:pt>
                <c:pt idx="141">
                  <c:v>1004.75</c:v>
                </c:pt>
                <c:pt idx="142">
                  <c:v>1004.74</c:v>
                </c:pt>
                <c:pt idx="143">
                  <c:v>1004.72</c:v>
                </c:pt>
                <c:pt idx="144">
                  <c:v>1004.71</c:v>
                </c:pt>
                <c:pt idx="145">
                  <c:v>1004.7</c:v>
                </c:pt>
                <c:pt idx="146">
                  <c:v>1004.69</c:v>
                </c:pt>
                <c:pt idx="147">
                  <c:v>1004.69</c:v>
                </c:pt>
                <c:pt idx="148">
                  <c:v>1004.71</c:v>
                </c:pt>
                <c:pt idx="149">
                  <c:v>1004.72</c:v>
                </c:pt>
                <c:pt idx="150">
                  <c:v>1004.73</c:v>
                </c:pt>
                <c:pt idx="151">
                  <c:v>1004.75</c:v>
                </c:pt>
                <c:pt idx="152">
                  <c:v>1004.74</c:v>
                </c:pt>
                <c:pt idx="153">
                  <c:v>1004.74</c:v>
                </c:pt>
                <c:pt idx="154">
                  <c:v>1004.72</c:v>
                </c:pt>
                <c:pt idx="155">
                  <c:v>1004.69</c:v>
                </c:pt>
                <c:pt idx="156">
                  <c:v>1004.67</c:v>
                </c:pt>
                <c:pt idx="157">
                  <c:v>1004.68</c:v>
                </c:pt>
                <c:pt idx="158">
                  <c:v>1004.67</c:v>
                </c:pt>
                <c:pt idx="159">
                  <c:v>1004.65</c:v>
                </c:pt>
                <c:pt idx="160">
                  <c:v>1004.65</c:v>
                </c:pt>
                <c:pt idx="161">
                  <c:v>1004.67</c:v>
                </c:pt>
                <c:pt idx="162">
                  <c:v>1004.7</c:v>
                </c:pt>
                <c:pt idx="163">
                  <c:v>1004.72</c:v>
                </c:pt>
                <c:pt idx="164">
                  <c:v>1004.75</c:v>
                </c:pt>
                <c:pt idx="165">
                  <c:v>1004.79</c:v>
                </c:pt>
                <c:pt idx="166">
                  <c:v>1004.8</c:v>
                </c:pt>
                <c:pt idx="167">
                  <c:v>1004.83</c:v>
                </c:pt>
                <c:pt idx="168">
                  <c:v>1004.84</c:v>
                </c:pt>
                <c:pt idx="169">
                  <c:v>1004.86</c:v>
                </c:pt>
                <c:pt idx="170">
                  <c:v>1004.87</c:v>
                </c:pt>
                <c:pt idx="171">
                  <c:v>1004.88</c:v>
                </c:pt>
                <c:pt idx="172">
                  <c:v>1004.88</c:v>
                </c:pt>
                <c:pt idx="173">
                  <c:v>1004.88</c:v>
                </c:pt>
                <c:pt idx="174">
                  <c:v>1004.88</c:v>
                </c:pt>
                <c:pt idx="175">
                  <c:v>1004.88</c:v>
                </c:pt>
                <c:pt idx="176">
                  <c:v>1004.87</c:v>
                </c:pt>
                <c:pt idx="177">
                  <c:v>1004.88</c:v>
                </c:pt>
                <c:pt idx="178">
                  <c:v>1004.9</c:v>
                </c:pt>
                <c:pt idx="179">
                  <c:v>1004.92</c:v>
                </c:pt>
                <c:pt idx="180">
                  <c:v>1004.92</c:v>
                </c:pt>
                <c:pt idx="181">
                  <c:v>1004.94</c:v>
                </c:pt>
                <c:pt idx="182">
                  <c:v>1004.95</c:v>
                </c:pt>
                <c:pt idx="183">
                  <c:v>1004.96</c:v>
                </c:pt>
                <c:pt idx="184">
                  <c:v>1004.95</c:v>
                </c:pt>
                <c:pt idx="185">
                  <c:v>1004.96</c:v>
                </c:pt>
                <c:pt idx="186">
                  <c:v>1004.97</c:v>
                </c:pt>
                <c:pt idx="187">
                  <c:v>1004.97</c:v>
                </c:pt>
                <c:pt idx="188">
                  <c:v>1004.99</c:v>
                </c:pt>
                <c:pt idx="189">
                  <c:v>1005</c:v>
                </c:pt>
                <c:pt idx="190">
                  <c:v>1005</c:v>
                </c:pt>
                <c:pt idx="191">
                  <c:v>1005</c:v>
                </c:pt>
                <c:pt idx="192">
                  <c:v>1004.98</c:v>
                </c:pt>
                <c:pt idx="193">
                  <c:v>1004.97</c:v>
                </c:pt>
                <c:pt idx="194">
                  <c:v>1004.97</c:v>
                </c:pt>
                <c:pt idx="195">
                  <c:v>1004.98</c:v>
                </c:pt>
                <c:pt idx="196">
                  <c:v>1004.98</c:v>
                </c:pt>
                <c:pt idx="197">
                  <c:v>1005</c:v>
                </c:pt>
                <c:pt idx="198">
                  <c:v>1005</c:v>
                </c:pt>
                <c:pt idx="199">
                  <c:v>1005</c:v>
                </c:pt>
                <c:pt idx="200">
                  <c:v>1005.01</c:v>
                </c:pt>
                <c:pt idx="201">
                  <c:v>1005.04</c:v>
                </c:pt>
                <c:pt idx="202">
                  <c:v>1005.05</c:v>
                </c:pt>
                <c:pt idx="203">
                  <c:v>1005.05</c:v>
                </c:pt>
                <c:pt idx="204">
                  <c:v>1005.04</c:v>
                </c:pt>
                <c:pt idx="205">
                  <c:v>1005.01</c:v>
                </c:pt>
                <c:pt idx="206">
                  <c:v>1004.99</c:v>
                </c:pt>
                <c:pt idx="207">
                  <c:v>1004.98</c:v>
                </c:pt>
                <c:pt idx="208">
                  <c:v>1004.96</c:v>
                </c:pt>
                <c:pt idx="209">
                  <c:v>1004.96</c:v>
                </c:pt>
                <c:pt idx="210">
                  <c:v>1004.95</c:v>
                </c:pt>
                <c:pt idx="211">
                  <c:v>1004.93</c:v>
                </c:pt>
                <c:pt idx="212">
                  <c:v>1004.91</c:v>
                </c:pt>
                <c:pt idx="213">
                  <c:v>1004.9</c:v>
                </c:pt>
                <c:pt idx="214">
                  <c:v>1004.89</c:v>
                </c:pt>
                <c:pt idx="215">
                  <c:v>1004.89</c:v>
                </c:pt>
                <c:pt idx="216">
                  <c:v>1004.88</c:v>
                </c:pt>
                <c:pt idx="217">
                  <c:v>1004.86</c:v>
                </c:pt>
                <c:pt idx="218">
                  <c:v>1004.83</c:v>
                </c:pt>
                <c:pt idx="219">
                  <c:v>1004.82</c:v>
                </c:pt>
                <c:pt idx="220">
                  <c:v>1004.77</c:v>
                </c:pt>
                <c:pt idx="221">
                  <c:v>1004.75</c:v>
                </c:pt>
                <c:pt idx="222">
                  <c:v>1004.73</c:v>
                </c:pt>
                <c:pt idx="223">
                  <c:v>1004.71</c:v>
                </c:pt>
                <c:pt idx="224">
                  <c:v>1004.72</c:v>
                </c:pt>
                <c:pt idx="225">
                  <c:v>1004.71</c:v>
                </c:pt>
                <c:pt idx="226">
                  <c:v>1004.69</c:v>
                </c:pt>
                <c:pt idx="227">
                  <c:v>1004.67</c:v>
                </c:pt>
                <c:pt idx="228">
                  <c:v>1004.65</c:v>
                </c:pt>
                <c:pt idx="229">
                  <c:v>1004.65</c:v>
                </c:pt>
                <c:pt idx="230">
                  <c:v>1004.62</c:v>
                </c:pt>
                <c:pt idx="231">
                  <c:v>1004.62</c:v>
                </c:pt>
                <c:pt idx="232">
                  <c:v>1004.62</c:v>
                </c:pt>
                <c:pt idx="233">
                  <c:v>1004.62</c:v>
                </c:pt>
                <c:pt idx="234">
                  <c:v>1004.6</c:v>
                </c:pt>
                <c:pt idx="235">
                  <c:v>1004.59</c:v>
                </c:pt>
                <c:pt idx="236">
                  <c:v>1004.58</c:v>
                </c:pt>
                <c:pt idx="237">
                  <c:v>1004.58</c:v>
                </c:pt>
                <c:pt idx="238">
                  <c:v>1004.55</c:v>
                </c:pt>
                <c:pt idx="239">
                  <c:v>1004.53</c:v>
                </c:pt>
                <c:pt idx="240">
                  <c:v>1004.52</c:v>
                </c:pt>
                <c:pt idx="241">
                  <c:v>1004.51</c:v>
                </c:pt>
                <c:pt idx="242">
                  <c:v>1004.5</c:v>
                </c:pt>
                <c:pt idx="243">
                  <c:v>1004.49</c:v>
                </c:pt>
                <c:pt idx="244">
                  <c:v>1004.47</c:v>
                </c:pt>
                <c:pt idx="245">
                  <c:v>1004.48</c:v>
                </c:pt>
                <c:pt idx="246">
                  <c:v>1004.49</c:v>
                </c:pt>
                <c:pt idx="247">
                  <c:v>1004.49</c:v>
                </c:pt>
                <c:pt idx="248">
                  <c:v>1004.49</c:v>
                </c:pt>
                <c:pt idx="249">
                  <c:v>1004.49</c:v>
                </c:pt>
              </c:numCache>
            </c:numRef>
          </c:yVal>
          <c:smooth val="1"/>
        </c:ser>
        <c:ser>
          <c:idx val="3"/>
          <c:order val="2"/>
          <c:tx>
            <c:strRef>
              <c:f>Sheet1!$F$1:$F$2</c:f>
              <c:strCache>
                <c:ptCount val="1"/>
                <c:pt idx="0">
                  <c:v>Test bed 2 HP206C</c:v>
                </c:pt>
              </c:strCache>
            </c:strRef>
          </c:tx>
          <c:marker>
            <c:symbol val="x"/>
            <c:size val="2"/>
          </c:marker>
          <c:xVal>
            <c:multiLvlStrRef>
              <c:f>[Pressure.xlsx]Sheet1!$A$4:$B$253</c:f>
              <c:multiLvlStrCache>
                <c:ptCount val="250"/>
                <c:lvl>
                  <c:pt idx="0">
                    <c:v>14:10:00</c:v>
                  </c:pt>
                  <c:pt idx="1">
                    <c:v>14:11:00</c:v>
                  </c:pt>
                  <c:pt idx="2">
                    <c:v>14:12:00</c:v>
                  </c:pt>
                  <c:pt idx="3">
                    <c:v>14:13:00</c:v>
                  </c:pt>
                  <c:pt idx="4">
                    <c:v>14:14:00</c:v>
                  </c:pt>
                  <c:pt idx="5">
                    <c:v>14:15:00</c:v>
                  </c:pt>
                  <c:pt idx="6">
                    <c:v>14:16:00</c:v>
                  </c:pt>
                  <c:pt idx="7">
                    <c:v>14:17:00</c:v>
                  </c:pt>
                  <c:pt idx="8">
                    <c:v>14:18:00</c:v>
                  </c:pt>
                  <c:pt idx="9">
                    <c:v>14:19:00</c:v>
                  </c:pt>
                  <c:pt idx="10">
                    <c:v>14:20:00</c:v>
                  </c:pt>
                  <c:pt idx="11">
                    <c:v>14:21:00</c:v>
                  </c:pt>
                  <c:pt idx="12">
                    <c:v>14:22:00</c:v>
                  </c:pt>
                  <c:pt idx="13">
                    <c:v>14:23:00</c:v>
                  </c:pt>
                  <c:pt idx="14">
                    <c:v>14:25:00</c:v>
                  </c:pt>
                  <c:pt idx="15">
                    <c:v>14:26:00</c:v>
                  </c:pt>
                  <c:pt idx="16">
                    <c:v>14:27:00</c:v>
                  </c:pt>
                  <c:pt idx="17">
                    <c:v>14:28:00</c:v>
                  </c:pt>
                  <c:pt idx="18">
                    <c:v>14:29:00</c:v>
                  </c:pt>
                  <c:pt idx="19">
                    <c:v>14:30:00</c:v>
                  </c:pt>
                  <c:pt idx="20">
                    <c:v>14:31:00</c:v>
                  </c:pt>
                  <c:pt idx="21">
                    <c:v>14:32:00</c:v>
                  </c:pt>
                  <c:pt idx="22">
                    <c:v>14:33:00</c:v>
                  </c:pt>
                  <c:pt idx="23">
                    <c:v>14:34:00</c:v>
                  </c:pt>
                  <c:pt idx="24">
                    <c:v>14:35:00</c:v>
                  </c:pt>
                  <c:pt idx="25">
                    <c:v>14:36:00</c:v>
                  </c:pt>
                  <c:pt idx="26">
                    <c:v>14:37:00</c:v>
                  </c:pt>
                  <c:pt idx="27">
                    <c:v>14:38:00</c:v>
                  </c:pt>
                  <c:pt idx="28">
                    <c:v>14:39:00</c:v>
                  </c:pt>
                  <c:pt idx="29">
                    <c:v>14:40:00</c:v>
                  </c:pt>
                  <c:pt idx="30">
                    <c:v>14:42:00</c:v>
                  </c:pt>
                  <c:pt idx="31">
                    <c:v>14:43:00</c:v>
                  </c:pt>
                  <c:pt idx="32">
                    <c:v>14:44:00</c:v>
                  </c:pt>
                  <c:pt idx="33">
                    <c:v>14:45:00</c:v>
                  </c:pt>
                  <c:pt idx="34">
                    <c:v>14:46:00</c:v>
                  </c:pt>
                  <c:pt idx="35">
                    <c:v>14:47:00</c:v>
                  </c:pt>
                  <c:pt idx="36">
                    <c:v>14:48:00</c:v>
                  </c:pt>
                  <c:pt idx="37">
                    <c:v>14:49:00</c:v>
                  </c:pt>
                  <c:pt idx="38">
                    <c:v>14:50:00</c:v>
                  </c:pt>
                  <c:pt idx="39">
                    <c:v>14:51:00</c:v>
                  </c:pt>
                  <c:pt idx="40">
                    <c:v>14:52:00</c:v>
                  </c:pt>
                  <c:pt idx="41">
                    <c:v>14:53:00</c:v>
                  </c:pt>
                  <c:pt idx="42">
                    <c:v>14:54:00</c:v>
                  </c:pt>
                  <c:pt idx="43">
                    <c:v>14:55:00</c:v>
                  </c:pt>
                  <c:pt idx="44">
                    <c:v>14:56:00</c:v>
                  </c:pt>
                  <c:pt idx="45">
                    <c:v>14:57:00</c:v>
                  </c:pt>
                  <c:pt idx="46">
                    <c:v>14:58:00</c:v>
                  </c:pt>
                  <c:pt idx="47">
                    <c:v>14:59:00</c:v>
                  </c:pt>
                  <c:pt idx="48">
                    <c:v>15:00:00</c:v>
                  </c:pt>
                  <c:pt idx="49">
                    <c:v>15:01:00</c:v>
                  </c:pt>
                  <c:pt idx="50">
                    <c:v>15:03:00</c:v>
                  </c:pt>
                  <c:pt idx="51">
                    <c:v>15:04:00</c:v>
                  </c:pt>
                  <c:pt idx="52">
                    <c:v>15:05:00</c:v>
                  </c:pt>
                  <c:pt idx="53">
                    <c:v>15:06:00</c:v>
                  </c:pt>
                  <c:pt idx="54">
                    <c:v>15:07:00</c:v>
                  </c:pt>
                  <c:pt idx="55">
                    <c:v>15:08:00</c:v>
                  </c:pt>
                  <c:pt idx="56">
                    <c:v>15:09:00</c:v>
                  </c:pt>
                  <c:pt idx="57">
                    <c:v>15:10:00</c:v>
                  </c:pt>
                  <c:pt idx="58">
                    <c:v>15:11:00</c:v>
                  </c:pt>
                  <c:pt idx="59">
                    <c:v>15:12:00</c:v>
                  </c:pt>
                  <c:pt idx="60">
                    <c:v>15:13:00</c:v>
                  </c:pt>
                  <c:pt idx="61">
                    <c:v>15:14:00</c:v>
                  </c:pt>
                  <c:pt idx="62">
                    <c:v>15:16:00</c:v>
                  </c:pt>
                  <c:pt idx="63">
                    <c:v>15:17:00</c:v>
                  </c:pt>
                  <c:pt idx="64">
                    <c:v>15:18:00</c:v>
                  </c:pt>
                  <c:pt idx="65">
                    <c:v>15:19:00</c:v>
                  </c:pt>
                  <c:pt idx="66">
                    <c:v>15:20:00</c:v>
                  </c:pt>
                  <c:pt idx="67">
                    <c:v>15:21:00</c:v>
                  </c:pt>
                  <c:pt idx="68">
                    <c:v>15:22:00</c:v>
                  </c:pt>
                  <c:pt idx="69">
                    <c:v>15:23:00</c:v>
                  </c:pt>
                  <c:pt idx="70">
                    <c:v>15:24:00</c:v>
                  </c:pt>
                  <c:pt idx="71">
                    <c:v>15:25:00</c:v>
                  </c:pt>
                  <c:pt idx="72">
                    <c:v>15:26:00</c:v>
                  </c:pt>
                  <c:pt idx="73">
                    <c:v>15:27:00</c:v>
                  </c:pt>
                  <c:pt idx="74">
                    <c:v>15:28:00</c:v>
                  </c:pt>
                  <c:pt idx="75">
                    <c:v>15:29:00</c:v>
                  </c:pt>
                  <c:pt idx="76">
                    <c:v>15:30:00</c:v>
                  </c:pt>
                  <c:pt idx="77">
                    <c:v>15:32:00</c:v>
                  </c:pt>
                  <c:pt idx="78">
                    <c:v>15:33:00</c:v>
                  </c:pt>
                  <c:pt idx="79">
                    <c:v>15:34:00</c:v>
                  </c:pt>
                  <c:pt idx="80">
                    <c:v>15:35:00</c:v>
                  </c:pt>
                  <c:pt idx="81">
                    <c:v>15:36:00</c:v>
                  </c:pt>
                  <c:pt idx="82">
                    <c:v>15:37:00</c:v>
                  </c:pt>
                  <c:pt idx="83">
                    <c:v>15:38:00</c:v>
                  </c:pt>
                  <c:pt idx="84">
                    <c:v>15:39:00</c:v>
                  </c:pt>
                  <c:pt idx="85">
                    <c:v>15:40:00</c:v>
                  </c:pt>
                  <c:pt idx="86">
                    <c:v>15:41:00</c:v>
                  </c:pt>
                  <c:pt idx="87">
                    <c:v>15:42:00</c:v>
                  </c:pt>
                  <c:pt idx="88">
                    <c:v>15:43:00</c:v>
                  </c:pt>
                  <c:pt idx="89">
                    <c:v>15:45:00</c:v>
                  </c:pt>
                  <c:pt idx="90">
                    <c:v>15:46:00</c:v>
                  </c:pt>
                  <c:pt idx="91">
                    <c:v>15:47:00</c:v>
                  </c:pt>
                  <c:pt idx="92">
                    <c:v>15:48:00</c:v>
                  </c:pt>
                  <c:pt idx="93">
                    <c:v>15:49:00</c:v>
                  </c:pt>
                  <c:pt idx="94">
                    <c:v>15:50:00</c:v>
                  </c:pt>
                  <c:pt idx="95">
                    <c:v>15:51:00</c:v>
                  </c:pt>
                  <c:pt idx="96">
                    <c:v>15:52:00</c:v>
                  </c:pt>
                  <c:pt idx="97">
                    <c:v>15:53:00</c:v>
                  </c:pt>
                  <c:pt idx="98">
                    <c:v>15:54:00</c:v>
                  </c:pt>
                  <c:pt idx="99">
                    <c:v>15:55:00</c:v>
                  </c:pt>
                  <c:pt idx="100">
                    <c:v>15:56:00</c:v>
                  </c:pt>
                  <c:pt idx="101">
                    <c:v>15:58:00</c:v>
                  </c:pt>
                  <c:pt idx="102">
                    <c:v>15:59:00</c:v>
                  </c:pt>
                  <c:pt idx="103">
                    <c:v>16:00:00</c:v>
                  </c:pt>
                  <c:pt idx="104">
                    <c:v>16:01:00</c:v>
                  </c:pt>
                  <c:pt idx="105">
                    <c:v>16:02:00</c:v>
                  </c:pt>
                  <c:pt idx="106">
                    <c:v>16:03:00</c:v>
                  </c:pt>
                  <c:pt idx="107">
                    <c:v>16:04:00</c:v>
                  </c:pt>
                  <c:pt idx="108">
                    <c:v>16:05:00</c:v>
                  </c:pt>
                  <c:pt idx="109">
                    <c:v>16:06:00</c:v>
                  </c:pt>
                  <c:pt idx="110">
                    <c:v>16:07:00</c:v>
                  </c:pt>
                  <c:pt idx="111">
                    <c:v>16:08:00</c:v>
                  </c:pt>
                  <c:pt idx="112">
                    <c:v>16:09:00</c:v>
                  </c:pt>
                  <c:pt idx="113">
                    <c:v>16:10:00</c:v>
                  </c:pt>
                  <c:pt idx="114">
                    <c:v>16:11:00</c:v>
                  </c:pt>
                  <c:pt idx="115">
                    <c:v>16:12:00</c:v>
                  </c:pt>
                  <c:pt idx="116">
                    <c:v>16:14:00</c:v>
                  </c:pt>
                  <c:pt idx="117">
                    <c:v>16:15:00</c:v>
                  </c:pt>
                  <c:pt idx="118">
                    <c:v>16:16:00</c:v>
                  </c:pt>
                  <c:pt idx="119">
                    <c:v>16:17:00</c:v>
                  </c:pt>
                  <c:pt idx="120">
                    <c:v>16:18:00</c:v>
                  </c:pt>
                  <c:pt idx="121">
                    <c:v>16:19:00</c:v>
                  </c:pt>
                  <c:pt idx="122">
                    <c:v>16:20:00</c:v>
                  </c:pt>
                  <c:pt idx="123">
                    <c:v>16:21:00</c:v>
                  </c:pt>
                  <c:pt idx="124">
                    <c:v>16:22:00</c:v>
                  </c:pt>
                  <c:pt idx="125">
                    <c:v>16:23:00</c:v>
                  </c:pt>
                  <c:pt idx="126">
                    <c:v>16:24:00</c:v>
                  </c:pt>
                  <c:pt idx="127">
                    <c:v>16:25:00</c:v>
                  </c:pt>
                  <c:pt idx="128">
                    <c:v>16:27:00</c:v>
                  </c:pt>
                  <c:pt idx="129">
                    <c:v>16:28:00</c:v>
                  </c:pt>
                  <c:pt idx="130">
                    <c:v>16:29:00</c:v>
                  </c:pt>
                  <c:pt idx="131">
                    <c:v>16:30:00</c:v>
                  </c:pt>
                  <c:pt idx="132">
                    <c:v>16:31:00</c:v>
                  </c:pt>
                  <c:pt idx="133">
                    <c:v>16:32:00</c:v>
                  </c:pt>
                  <c:pt idx="134">
                    <c:v>16:33:00</c:v>
                  </c:pt>
                  <c:pt idx="135">
                    <c:v>16:34:00</c:v>
                  </c:pt>
                  <c:pt idx="136">
                    <c:v>16:35:00</c:v>
                  </c:pt>
                  <c:pt idx="137">
                    <c:v>16:36:00</c:v>
                  </c:pt>
                  <c:pt idx="138">
                    <c:v>16:37:00</c:v>
                  </c:pt>
                  <c:pt idx="139">
                    <c:v>16:38:00</c:v>
                  </c:pt>
                  <c:pt idx="140">
                    <c:v>16:39:00</c:v>
                  </c:pt>
                  <c:pt idx="141">
                    <c:v>16:40:00</c:v>
                  </c:pt>
                  <c:pt idx="142">
                    <c:v>16:41:00</c:v>
                  </c:pt>
                  <c:pt idx="143">
                    <c:v>16:43:00</c:v>
                  </c:pt>
                  <c:pt idx="144">
                    <c:v>16:44:00</c:v>
                  </c:pt>
                  <c:pt idx="145">
                    <c:v>16:45:00</c:v>
                  </c:pt>
                  <c:pt idx="146">
                    <c:v>16:46:00</c:v>
                  </c:pt>
                  <c:pt idx="147">
                    <c:v>16:47:00</c:v>
                  </c:pt>
                  <c:pt idx="148">
                    <c:v>16:48:00</c:v>
                  </c:pt>
                  <c:pt idx="149">
                    <c:v>16:50:00</c:v>
                  </c:pt>
                  <c:pt idx="150">
                    <c:v>16:51:00</c:v>
                  </c:pt>
                  <c:pt idx="151">
                    <c:v>16:52:00</c:v>
                  </c:pt>
                  <c:pt idx="152">
                    <c:v>16:53:00</c:v>
                  </c:pt>
                  <c:pt idx="153">
                    <c:v>16:54:00</c:v>
                  </c:pt>
                  <c:pt idx="154">
                    <c:v>16:55:00</c:v>
                  </c:pt>
                  <c:pt idx="155">
                    <c:v>16:56:00</c:v>
                  </c:pt>
                  <c:pt idx="156">
                    <c:v>16:57:00</c:v>
                  </c:pt>
                  <c:pt idx="157">
                    <c:v>16:58:00</c:v>
                  </c:pt>
                  <c:pt idx="158">
                    <c:v>16:59:00</c:v>
                  </c:pt>
                  <c:pt idx="159">
                    <c:v>17:00:00</c:v>
                  </c:pt>
                  <c:pt idx="160">
                    <c:v>17:01:00</c:v>
                  </c:pt>
                  <c:pt idx="161">
                    <c:v>17:02:00</c:v>
                  </c:pt>
                  <c:pt idx="162">
                    <c:v>17:03:00</c:v>
                  </c:pt>
                  <c:pt idx="163">
                    <c:v>17:04:00</c:v>
                  </c:pt>
                  <c:pt idx="164">
                    <c:v>17:05:00</c:v>
                  </c:pt>
                  <c:pt idx="165">
                    <c:v>17:06:00</c:v>
                  </c:pt>
                  <c:pt idx="166">
                    <c:v>17:07:00</c:v>
                  </c:pt>
                  <c:pt idx="167">
                    <c:v>17:09:00</c:v>
                  </c:pt>
                  <c:pt idx="168">
                    <c:v>17:10:00</c:v>
                  </c:pt>
                  <c:pt idx="169">
                    <c:v>17:11:00</c:v>
                  </c:pt>
                  <c:pt idx="170">
                    <c:v>17:12:00</c:v>
                  </c:pt>
                  <c:pt idx="171">
                    <c:v>17:13:00</c:v>
                  </c:pt>
                  <c:pt idx="172">
                    <c:v>17:14:00</c:v>
                  </c:pt>
                  <c:pt idx="173">
                    <c:v>17:15:00</c:v>
                  </c:pt>
                  <c:pt idx="174">
                    <c:v>17:16:00</c:v>
                  </c:pt>
                  <c:pt idx="175">
                    <c:v>17:17:00</c:v>
                  </c:pt>
                  <c:pt idx="176">
                    <c:v>17:18:00</c:v>
                  </c:pt>
                  <c:pt idx="177">
                    <c:v>17:19:00</c:v>
                  </c:pt>
                  <c:pt idx="178">
                    <c:v>17:20:00</c:v>
                  </c:pt>
                  <c:pt idx="179">
                    <c:v>17:21:00</c:v>
                  </c:pt>
                  <c:pt idx="180">
                    <c:v>17:22:00</c:v>
                  </c:pt>
                  <c:pt idx="181">
                    <c:v>17:23:00</c:v>
                  </c:pt>
                  <c:pt idx="182">
                    <c:v>17:24:00</c:v>
                  </c:pt>
                  <c:pt idx="183">
                    <c:v>17:25:00</c:v>
                  </c:pt>
                  <c:pt idx="184">
                    <c:v>17:26:00</c:v>
                  </c:pt>
                  <c:pt idx="185">
                    <c:v>17:28:00</c:v>
                  </c:pt>
                  <c:pt idx="186">
                    <c:v>17:29:00</c:v>
                  </c:pt>
                  <c:pt idx="187">
                    <c:v>17:30:00</c:v>
                  </c:pt>
                  <c:pt idx="188">
                    <c:v>17:31:00</c:v>
                  </c:pt>
                  <c:pt idx="189">
                    <c:v>17:32:00</c:v>
                  </c:pt>
                  <c:pt idx="190">
                    <c:v>17:33:00</c:v>
                  </c:pt>
                  <c:pt idx="191">
                    <c:v>17:34:00</c:v>
                  </c:pt>
                  <c:pt idx="192">
                    <c:v>17:35:00</c:v>
                  </c:pt>
                  <c:pt idx="193">
                    <c:v>17:36:00</c:v>
                  </c:pt>
                  <c:pt idx="194">
                    <c:v>17:37:00</c:v>
                  </c:pt>
                  <c:pt idx="195">
                    <c:v>17:38:00</c:v>
                  </c:pt>
                  <c:pt idx="196">
                    <c:v>17:39:00</c:v>
                  </c:pt>
                  <c:pt idx="197">
                    <c:v>17:41:00</c:v>
                  </c:pt>
                  <c:pt idx="198">
                    <c:v>17:42:00</c:v>
                  </c:pt>
                  <c:pt idx="199">
                    <c:v>17:43:00</c:v>
                  </c:pt>
                  <c:pt idx="200">
                    <c:v>17:44:00</c:v>
                  </c:pt>
                  <c:pt idx="201">
                    <c:v>17:45:00</c:v>
                  </c:pt>
                  <c:pt idx="202">
                    <c:v>17:46:00</c:v>
                  </c:pt>
                  <c:pt idx="203">
                    <c:v>17:47:00</c:v>
                  </c:pt>
                  <c:pt idx="204">
                    <c:v>17:48:00</c:v>
                  </c:pt>
                  <c:pt idx="205">
                    <c:v>17:49:00</c:v>
                  </c:pt>
                  <c:pt idx="206">
                    <c:v>17:50:00</c:v>
                  </c:pt>
                  <c:pt idx="207">
                    <c:v>17:51:00</c:v>
                  </c:pt>
                  <c:pt idx="208">
                    <c:v>17:52:00</c:v>
                  </c:pt>
                  <c:pt idx="209">
                    <c:v>17:54:00</c:v>
                  </c:pt>
                  <c:pt idx="210">
                    <c:v>17:55:00</c:v>
                  </c:pt>
                  <c:pt idx="211">
                    <c:v>17:56:00</c:v>
                  </c:pt>
                  <c:pt idx="212">
                    <c:v>17:57:00</c:v>
                  </c:pt>
                  <c:pt idx="213">
                    <c:v>17:58:00</c:v>
                  </c:pt>
                  <c:pt idx="214">
                    <c:v>17:59:00</c:v>
                  </c:pt>
                  <c:pt idx="215">
                    <c:v>18:00:00</c:v>
                  </c:pt>
                  <c:pt idx="216">
                    <c:v>18:01:00</c:v>
                  </c:pt>
                  <c:pt idx="217">
                    <c:v>18:02:00</c:v>
                  </c:pt>
                  <c:pt idx="218">
                    <c:v>18:03:00</c:v>
                  </c:pt>
                  <c:pt idx="219">
                    <c:v>18:04:00</c:v>
                  </c:pt>
                  <c:pt idx="220">
                    <c:v>18:05:00</c:v>
                  </c:pt>
                  <c:pt idx="221">
                    <c:v>18:06:00</c:v>
                  </c:pt>
                  <c:pt idx="222">
                    <c:v>18:07:00</c:v>
                  </c:pt>
                  <c:pt idx="223">
                    <c:v>18:08:00</c:v>
                  </c:pt>
                  <c:pt idx="224">
                    <c:v>18:10:00</c:v>
                  </c:pt>
                  <c:pt idx="225">
                    <c:v>18:11:00</c:v>
                  </c:pt>
                  <c:pt idx="226">
                    <c:v>18:12:00</c:v>
                  </c:pt>
                  <c:pt idx="227">
                    <c:v>18:13:00</c:v>
                  </c:pt>
                  <c:pt idx="228">
                    <c:v>18:14:00</c:v>
                  </c:pt>
                  <c:pt idx="229">
                    <c:v>18:15:00</c:v>
                  </c:pt>
                  <c:pt idx="230">
                    <c:v>18:16:00</c:v>
                  </c:pt>
                  <c:pt idx="231">
                    <c:v>18:17:00</c:v>
                  </c:pt>
                  <c:pt idx="232">
                    <c:v>18:18:00</c:v>
                  </c:pt>
                  <c:pt idx="233">
                    <c:v>18:19:00</c:v>
                  </c:pt>
                  <c:pt idx="234">
                    <c:v>18:20:00</c:v>
                  </c:pt>
                  <c:pt idx="235">
                    <c:v>18:21:00</c:v>
                  </c:pt>
                  <c:pt idx="236">
                    <c:v>18:23:00</c:v>
                  </c:pt>
                  <c:pt idx="237">
                    <c:v>18:24:00</c:v>
                  </c:pt>
                  <c:pt idx="238">
                    <c:v>18:25:00</c:v>
                  </c:pt>
                  <c:pt idx="239">
                    <c:v>18:26:00</c:v>
                  </c:pt>
                  <c:pt idx="240">
                    <c:v>18:27:00</c:v>
                  </c:pt>
                  <c:pt idx="241">
                    <c:v>18:28:00</c:v>
                  </c:pt>
                  <c:pt idx="242">
                    <c:v>18:29:00</c:v>
                  </c:pt>
                  <c:pt idx="243">
                    <c:v>18:30:00</c:v>
                  </c:pt>
                  <c:pt idx="244">
                    <c:v>18:31:00</c:v>
                  </c:pt>
                  <c:pt idx="245">
                    <c:v>18:32:00</c:v>
                  </c:pt>
                  <c:pt idx="246">
                    <c:v>18:33:00</c:v>
                  </c:pt>
                  <c:pt idx="247">
                    <c:v>18:34:00</c:v>
                  </c:pt>
                  <c:pt idx="248">
                    <c:v>18:36:00</c:v>
                  </c:pt>
                  <c:pt idx="249">
                    <c:v>18:37:00</c:v>
                  </c:pt>
                </c:lvl>
                <c:lvl>
                  <c:pt idx="0">
                    <c:v>29/7/15</c:v>
                  </c:pt>
                  <c:pt idx="1">
                    <c:v>29/7/15</c:v>
                  </c:pt>
                  <c:pt idx="2">
                    <c:v>29/7/15</c:v>
                  </c:pt>
                  <c:pt idx="3">
                    <c:v>29/7/15</c:v>
                  </c:pt>
                  <c:pt idx="4">
                    <c:v>29/7/15</c:v>
                  </c:pt>
                  <c:pt idx="5">
                    <c:v>29/7/15</c:v>
                  </c:pt>
                  <c:pt idx="6">
                    <c:v>29/7/15</c:v>
                  </c:pt>
                  <c:pt idx="7">
                    <c:v>29/7/15</c:v>
                  </c:pt>
                  <c:pt idx="8">
                    <c:v>29/7/15</c:v>
                  </c:pt>
                  <c:pt idx="9">
                    <c:v>29/7/15</c:v>
                  </c:pt>
                  <c:pt idx="10">
                    <c:v>29/7/15</c:v>
                  </c:pt>
                  <c:pt idx="11">
                    <c:v>29/7/15</c:v>
                  </c:pt>
                  <c:pt idx="12">
                    <c:v>29/7/15</c:v>
                  </c:pt>
                  <c:pt idx="13">
                    <c:v>29/7/15</c:v>
                  </c:pt>
                  <c:pt idx="14">
                    <c:v>29/7/15</c:v>
                  </c:pt>
                  <c:pt idx="15">
                    <c:v>29/7/15</c:v>
                  </c:pt>
                  <c:pt idx="16">
                    <c:v>29/7/15</c:v>
                  </c:pt>
                  <c:pt idx="17">
                    <c:v>29/7/15</c:v>
                  </c:pt>
                  <c:pt idx="18">
                    <c:v>29/7/15</c:v>
                  </c:pt>
                  <c:pt idx="19">
                    <c:v>29/7/15</c:v>
                  </c:pt>
                  <c:pt idx="20">
                    <c:v>29/7/15</c:v>
                  </c:pt>
                  <c:pt idx="21">
                    <c:v>29/7/15</c:v>
                  </c:pt>
                  <c:pt idx="22">
                    <c:v>29/7/15</c:v>
                  </c:pt>
                  <c:pt idx="23">
                    <c:v>29/7/15</c:v>
                  </c:pt>
                  <c:pt idx="24">
                    <c:v>29/7/15</c:v>
                  </c:pt>
                  <c:pt idx="25">
                    <c:v>29/7/15</c:v>
                  </c:pt>
                  <c:pt idx="26">
                    <c:v>29/7/15</c:v>
                  </c:pt>
                  <c:pt idx="27">
                    <c:v>29/7/15</c:v>
                  </c:pt>
                  <c:pt idx="28">
                    <c:v>29/7/15</c:v>
                  </c:pt>
                  <c:pt idx="29">
                    <c:v>29/7/15</c:v>
                  </c:pt>
                  <c:pt idx="30">
                    <c:v>29/7/15</c:v>
                  </c:pt>
                  <c:pt idx="31">
                    <c:v>29/7/15</c:v>
                  </c:pt>
                  <c:pt idx="32">
                    <c:v>29/7/15</c:v>
                  </c:pt>
                  <c:pt idx="33">
                    <c:v>29/7/15</c:v>
                  </c:pt>
                  <c:pt idx="34">
                    <c:v>29/7/15</c:v>
                  </c:pt>
                  <c:pt idx="35">
                    <c:v>29/7/15</c:v>
                  </c:pt>
                  <c:pt idx="36">
                    <c:v>29/7/15</c:v>
                  </c:pt>
                  <c:pt idx="37">
                    <c:v>29/7/15</c:v>
                  </c:pt>
                  <c:pt idx="38">
                    <c:v>29/7/15</c:v>
                  </c:pt>
                  <c:pt idx="39">
                    <c:v>29/7/15</c:v>
                  </c:pt>
                  <c:pt idx="40">
                    <c:v>29/7/15</c:v>
                  </c:pt>
                  <c:pt idx="41">
                    <c:v>29/7/15</c:v>
                  </c:pt>
                  <c:pt idx="42">
                    <c:v>29/7/15</c:v>
                  </c:pt>
                  <c:pt idx="43">
                    <c:v>29/7/15</c:v>
                  </c:pt>
                  <c:pt idx="44">
                    <c:v>29/7/15</c:v>
                  </c:pt>
                  <c:pt idx="45">
                    <c:v>29/7/15</c:v>
                  </c:pt>
                  <c:pt idx="46">
                    <c:v>29/7/15</c:v>
                  </c:pt>
                  <c:pt idx="47">
                    <c:v>29/7/15</c:v>
                  </c:pt>
                  <c:pt idx="48">
                    <c:v>29/7/15</c:v>
                  </c:pt>
                  <c:pt idx="49">
                    <c:v>29/7/15</c:v>
                  </c:pt>
                  <c:pt idx="50">
                    <c:v>29/7/15</c:v>
                  </c:pt>
                  <c:pt idx="51">
                    <c:v>29/7/15</c:v>
                  </c:pt>
                  <c:pt idx="52">
                    <c:v>29/7/15</c:v>
                  </c:pt>
                  <c:pt idx="53">
                    <c:v>29/7/15</c:v>
                  </c:pt>
                  <c:pt idx="54">
                    <c:v>29/7/15</c:v>
                  </c:pt>
                  <c:pt idx="55">
                    <c:v>29/7/15</c:v>
                  </c:pt>
                  <c:pt idx="56">
                    <c:v>29/7/15</c:v>
                  </c:pt>
                  <c:pt idx="57">
                    <c:v>29/7/15</c:v>
                  </c:pt>
                  <c:pt idx="58">
                    <c:v>29/7/15</c:v>
                  </c:pt>
                  <c:pt idx="59">
                    <c:v>29/7/15</c:v>
                  </c:pt>
                  <c:pt idx="60">
                    <c:v>29/7/15</c:v>
                  </c:pt>
                  <c:pt idx="61">
                    <c:v>29/7/15</c:v>
                  </c:pt>
                  <c:pt idx="62">
                    <c:v>29/7/15</c:v>
                  </c:pt>
                  <c:pt idx="63">
                    <c:v>29/7/15</c:v>
                  </c:pt>
                  <c:pt idx="64">
                    <c:v>29/7/15</c:v>
                  </c:pt>
                  <c:pt idx="65">
                    <c:v>29/7/15</c:v>
                  </c:pt>
                  <c:pt idx="66">
                    <c:v>29/7/15</c:v>
                  </c:pt>
                  <c:pt idx="67">
                    <c:v>29/7/15</c:v>
                  </c:pt>
                  <c:pt idx="68">
                    <c:v>29/7/15</c:v>
                  </c:pt>
                  <c:pt idx="69">
                    <c:v>29/7/15</c:v>
                  </c:pt>
                  <c:pt idx="70">
                    <c:v>29/7/15</c:v>
                  </c:pt>
                  <c:pt idx="71">
                    <c:v>29/7/15</c:v>
                  </c:pt>
                  <c:pt idx="72">
                    <c:v>29/7/15</c:v>
                  </c:pt>
                  <c:pt idx="73">
                    <c:v>29/7/15</c:v>
                  </c:pt>
                  <c:pt idx="74">
                    <c:v>29/7/15</c:v>
                  </c:pt>
                  <c:pt idx="75">
                    <c:v>29/7/15</c:v>
                  </c:pt>
                  <c:pt idx="76">
                    <c:v>29/7/15</c:v>
                  </c:pt>
                  <c:pt idx="77">
                    <c:v>29/7/15</c:v>
                  </c:pt>
                  <c:pt idx="78">
                    <c:v>29/7/15</c:v>
                  </c:pt>
                  <c:pt idx="79">
                    <c:v>29/7/15</c:v>
                  </c:pt>
                  <c:pt idx="80">
                    <c:v>29/7/15</c:v>
                  </c:pt>
                  <c:pt idx="81">
                    <c:v>29/7/15</c:v>
                  </c:pt>
                  <c:pt idx="82">
                    <c:v>29/7/15</c:v>
                  </c:pt>
                  <c:pt idx="83">
                    <c:v>29/7/15</c:v>
                  </c:pt>
                  <c:pt idx="84">
                    <c:v>29/7/15</c:v>
                  </c:pt>
                  <c:pt idx="85">
                    <c:v>29/7/15</c:v>
                  </c:pt>
                  <c:pt idx="86">
                    <c:v>29/7/15</c:v>
                  </c:pt>
                  <c:pt idx="87">
                    <c:v>29/7/15</c:v>
                  </c:pt>
                  <c:pt idx="88">
                    <c:v>29/7/15</c:v>
                  </c:pt>
                  <c:pt idx="89">
                    <c:v>29/7/15</c:v>
                  </c:pt>
                  <c:pt idx="90">
                    <c:v>29/7/15</c:v>
                  </c:pt>
                  <c:pt idx="91">
                    <c:v>29/7/15</c:v>
                  </c:pt>
                  <c:pt idx="92">
                    <c:v>29/7/15</c:v>
                  </c:pt>
                  <c:pt idx="93">
                    <c:v>29/7/15</c:v>
                  </c:pt>
                  <c:pt idx="94">
                    <c:v>29/7/15</c:v>
                  </c:pt>
                  <c:pt idx="95">
                    <c:v>29/7/15</c:v>
                  </c:pt>
                  <c:pt idx="96">
                    <c:v>29/7/15</c:v>
                  </c:pt>
                  <c:pt idx="97">
                    <c:v>29/7/15</c:v>
                  </c:pt>
                  <c:pt idx="98">
                    <c:v>29/7/15</c:v>
                  </c:pt>
                  <c:pt idx="99">
                    <c:v>29/7/15</c:v>
                  </c:pt>
                  <c:pt idx="100">
                    <c:v>29/7/15</c:v>
                  </c:pt>
                  <c:pt idx="101">
                    <c:v>29/7/15</c:v>
                  </c:pt>
                  <c:pt idx="102">
                    <c:v>29/7/15</c:v>
                  </c:pt>
                  <c:pt idx="103">
                    <c:v>29/7/15</c:v>
                  </c:pt>
                  <c:pt idx="104">
                    <c:v>29/7/15</c:v>
                  </c:pt>
                  <c:pt idx="105">
                    <c:v>29/7/15</c:v>
                  </c:pt>
                  <c:pt idx="106">
                    <c:v>29/7/15</c:v>
                  </c:pt>
                  <c:pt idx="107">
                    <c:v>29/7/15</c:v>
                  </c:pt>
                  <c:pt idx="108">
                    <c:v>29/7/15</c:v>
                  </c:pt>
                  <c:pt idx="109">
                    <c:v>29/7/15</c:v>
                  </c:pt>
                  <c:pt idx="110">
                    <c:v>29/7/15</c:v>
                  </c:pt>
                  <c:pt idx="111">
                    <c:v>29/7/15</c:v>
                  </c:pt>
                  <c:pt idx="112">
                    <c:v>29/7/15</c:v>
                  </c:pt>
                  <c:pt idx="113">
                    <c:v>29/7/15</c:v>
                  </c:pt>
                  <c:pt idx="114">
                    <c:v>29/7/15</c:v>
                  </c:pt>
                  <c:pt idx="115">
                    <c:v>29/7/15</c:v>
                  </c:pt>
                  <c:pt idx="116">
                    <c:v>29/7/15</c:v>
                  </c:pt>
                  <c:pt idx="117">
                    <c:v>29/7/15</c:v>
                  </c:pt>
                  <c:pt idx="118">
                    <c:v>29/7/15</c:v>
                  </c:pt>
                  <c:pt idx="119">
                    <c:v>29/7/15</c:v>
                  </c:pt>
                  <c:pt idx="120">
                    <c:v>29/7/15</c:v>
                  </c:pt>
                  <c:pt idx="121">
                    <c:v>29/7/15</c:v>
                  </c:pt>
                  <c:pt idx="122">
                    <c:v>29/7/15</c:v>
                  </c:pt>
                  <c:pt idx="123">
                    <c:v>29/7/15</c:v>
                  </c:pt>
                  <c:pt idx="124">
                    <c:v>29/7/15</c:v>
                  </c:pt>
                  <c:pt idx="125">
                    <c:v>29/7/15</c:v>
                  </c:pt>
                  <c:pt idx="126">
                    <c:v>29/7/15</c:v>
                  </c:pt>
                  <c:pt idx="127">
                    <c:v>29/7/15</c:v>
                  </c:pt>
                  <c:pt idx="128">
                    <c:v>29/7/15</c:v>
                  </c:pt>
                  <c:pt idx="129">
                    <c:v>29/7/15</c:v>
                  </c:pt>
                  <c:pt idx="130">
                    <c:v>29/7/15</c:v>
                  </c:pt>
                  <c:pt idx="131">
                    <c:v>29/7/15</c:v>
                  </c:pt>
                  <c:pt idx="132">
                    <c:v>29/7/15</c:v>
                  </c:pt>
                  <c:pt idx="133">
                    <c:v>29/7/15</c:v>
                  </c:pt>
                  <c:pt idx="134">
                    <c:v>29/7/15</c:v>
                  </c:pt>
                  <c:pt idx="135">
                    <c:v>29/7/15</c:v>
                  </c:pt>
                  <c:pt idx="136">
                    <c:v>29/7/15</c:v>
                  </c:pt>
                  <c:pt idx="137">
                    <c:v>29/7/15</c:v>
                  </c:pt>
                  <c:pt idx="138">
                    <c:v>29/7/15</c:v>
                  </c:pt>
                  <c:pt idx="139">
                    <c:v>29/7/15</c:v>
                  </c:pt>
                  <c:pt idx="140">
                    <c:v>29/7/15</c:v>
                  </c:pt>
                  <c:pt idx="141">
                    <c:v>29/7/15</c:v>
                  </c:pt>
                  <c:pt idx="142">
                    <c:v>29/7/15</c:v>
                  </c:pt>
                  <c:pt idx="143">
                    <c:v>29/7/15</c:v>
                  </c:pt>
                  <c:pt idx="144">
                    <c:v>29/7/15</c:v>
                  </c:pt>
                  <c:pt idx="145">
                    <c:v>29/7/15</c:v>
                  </c:pt>
                  <c:pt idx="146">
                    <c:v>29/7/15</c:v>
                  </c:pt>
                  <c:pt idx="147">
                    <c:v>29/7/15</c:v>
                  </c:pt>
                  <c:pt idx="148">
                    <c:v>29/7/15</c:v>
                  </c:pt>
                  <c:pt idx="149">
                    <c:v>29/7/15</c:v>
                  </c:pt>
                  <c:pt idx="150">
                    <c:v>29/7/15</c:v>
                  </c:pt>
                  <c:pt idx="151">
                    <c:v>29/7/15</c:v>
                  </c:pt>
                  <c:pt idx="152">
                    <c:v>29/7/15</c:v>
                  </c:pt>
                  <c:pt idx="153">
                    <c:v>29/7/15</c:v>
                  </c:pt>
                  <c:pt idx="154">
                    <c:v>29/7/15</c:v>
                  </c:pt>
                  <c:pt idx="155">
                    <c:v>29/7/15</c:v>
                  </c:pt>
                  <c:pt idx="156">
                    <c:v>29/7/15</c:v>
                  </c:pt>
                  <c:pt idx="157">
                    <c:v>29/7/15</c:v>
                  </c:pt>
                  <c:pt idx="158">
                    <c:v>29/7/15</c:v>
                  </c:pt>
                  <c:pt idx="159">
                    <c:v>29/7/15</c:v>
                  </c:pt>
                  <c:pt idx="160">
                    <c:v>29/7/15</c:v>
                  </c:pt>
                  <c:pt idx="161">
                    <c:v>29/7/15</c:v>
                  </c:pt>
                  <c:pt idx="162">
                    <c:v>29/7/15</c:v>
                  </c:pt>
                  <c:pt idx="163">
                    <c:v>29/7/15</c:v>
                  </c:pt>
                  <c:pt idx="164">
                    <c:v>29/7/15</c:v>
                  </c:pt>
                  <c:pt idx="165">
                    <c:v>29/7/15</c:v>
                  </c:pt>
                  <c:pt idx="166">
                    <c:v>29/7/15</c:v>
                  </c:pt>
                  <c:pt idx="167">
                    <c:v>29/7/15</c:v>
                  </c:pt>
                  <c:pt idx="168">
                    <c:v>29/7/15</c:v>
                  </c:pt>
                  <c:pt idx="169">
                    <c:v>29/7/15</c:v>
                  </c:pt>
                  <c:pt idx="170">
                    <c:v>29/7/15</c:v>
                  </c:pt>
                  <c:pt idx="171">
                    <c:v>29/7/15</c:v>
                  </c:pt>
                  <c:pt idx="172">
                    <c:v>29/7/15</c:v>
                  </c:pt>
                  <c:pt idx="173">
                    <c:v>29/7/15</c:v>
                  </c:pt>
                  <c:pt idx="174">
                    <c:v>29/7/15</c:v>
                  </c:pt>
                  <c:pt idx="175">
                    <c:v>29/7/15</c:v>
                  </c:pt>
                  <c:pt idx="176">
                    <c:v>29/7/15</c:v>
                  </c:pt>
                  <c:pt idx="177">
                    <c:v>29/7/15</c:v>
                  </c:pt>
                  <c:pt idx="178">
                    <c:v>29/7/15</c:v>
                  </c:pt>
                  <c:pt idx="179">
                    <c:v>29/7/15</c:v>
                  </c:pt>
                  <c:pt idx="180">
                    <c:v>29/7/15</c:v>
                  </c:pt>
                  <c:pt idx="181">
                    <c:v>29/7/15</c:v>
                  </c:pt>
                  <c:pt idx="182">
                    <c:v>29/7/15</c:v>
                  </c:pt>
                  <c:pt idx="183">
                    <c:v>29/7/15</c:v>
                  </c:pt>
                  <c:pt idx="184">
                    <c:v>29/7/15</c:v>
                  </c:pt>
                  <c:pt idx="185">
                    <c:v>29/7/15</c:v>
                  </c:pt>
                  <c:pt idx="186">
                    <c:v>29/7/15</c:v>
                  </c:pt>
                  <c:pt idx="187">
                    <c:v>29/7/15</c:v>
                  </c:pt>
                  <c:pt idx="188">
                    <c:v>29/7/15</c:v>
                  </c:pt>
                  <c:pt idx="189">
                    <c:v>29/7/15</c:v>
                  </c:pt>
                  <c:pt idx="190">
                    <c:v>29/7/15</c:v>
                  </c:pt>
                  <c:pt idx="191">
                    <c:v>29/7/15</c:v>
                  </c:pt>
                  <c:pt idx="192">
                    <c:v>29/7/15</c:v>
                  </c:pt>
                  <c:pt idx="193">
                    <c:v>29/7/15</c:v>
                  </c:pt>
                  <c:pt idx="194">
                    <c:v>29/7/15</c:v>
                  </c:pt>
                  <c:pt idx="195">
                    <c:v>29/7/15</c:v>
                  </c:pt>
                  <c:pt idx="196">
                    <c:v>29/7/15</c:v>
                  </c:pt>
                  <c:pt idx="197">
                    <c:v>29/7/15</c:v>
                  </c:pt>
                  <c:pt idx="198">
                    <c:v>29/7/15</c:v>
                  </c:pt>
                  <c:pt idx="199">
                    <c:v>29/7/15</c:v>
                  </c:pt>
                  <c:pt idx="200">
                    <c:v>29/7/15</c:v>
                  </c:pt>
                  <c:pt idx="201">
                    <c:v>29/7/15</c:v>
                  </c:pt>
                  <c:pt idx="202">
                    <c:v>29/7/15</c:v>
                  </c:pt>
                  <c:pt idx="203">
                    <c:v>29/7/15</c:v>
                  </c:pt>
                  <c:pt idx="204">
                    <c:v>29/7/15</c:v>
                  </c:pt>
                  <c:pt idx="205">
                    <c:v>29/7/15</c:v>
                  </c:pt>
                  <c:pt idx="206">
                    <c:v>29/7/15</c:v>
                  </c:pt>
                  <c:pt idx="207">
                    <c:v>29/7/15</c:v>
                  </c:pt>
                  <c:pt idx="208">
                    <c:v>29/7/15</c:v>
                  </c:pt>
                  <c:pt idx="209">
                    <c:v>29/7/15</c:v>
                  </c:pt>
                  <c:pt idx="210">
                    <c:v>29/7/15</c:v>
                  </c:pt>
                  <c:pt idx="211">
                    <c:v>29/7/15</c:v>
                  </c:pt>
                  <c:pt idx="212">
                    <c:v>29/7/15</c:v>
                  </c:pt>
                  <c:pt idx="213">
                    <c:v>29/7/15</c:v>
                  </c:pt>
                  <c:pt idx="214">
                    <c:v>29/7/15</c:v>
                  </c:pt>
                  <c:pt idx="215">
                    <c:v>29/7/15</c:v>
                  </c:pt>
                  <c:pt idx="216">
                    <c:v>29/7/15</c:v>
                  </c:pt>
                  <c:pt idx="217">
                    <c:v>29/7/15</c:v>
                  </c:pt>
                  <c:pt idx="218">
                    <c:v>29/7/15</c:v>
                  </c:pt>
                  <c:pt idx="219">
                    <c:v>29/7/15</c:v>
                  </c:pt>
                  <c:pt idx="220">
                    <c:v>29/7/15</c:v>
                  </c:pt>
                  <c:pt idx="221">
                    <c:v>29/7/15</c:v>
                  </c:pt>
                  <c:pt idx="222">
                    <c:v>29/7/15</c:v>
                  </c:pt>
                  <c:pt idx="223">
                    <c:v>29/7/15</c:v>
                  </c:pt>
                  <c:pt idx="224">
                    <c:v>29/7/15</c:v>
                  </c:pt>
                  <c:pt idx="225">
                    <c:v>29/7/15</c:v>
                  </c:pt>
                  <c:pt idx="226">
                    <c:v>29/7/15</c:v>
                  </c:pt>
                  <c:pt idx="227">
                    <c:v>29/7/15</c:v>
                  </c:pt>
                  <c:pt idx="228">
                    <c:v>29/7/15</c:v>
                  </c:pt>
                  <c:pt idx="229">
                    <c:v>29/7/15</c:v>
                  </c:pt>
                  <c:pt idx="230">
                    <c:v>29/7/15</c:v>
                  </c:pt>
                  <c:pt idx="231">
                    <c:v>29/7/15</c:v>
                  </c:pt>
                  <c:pt idx="232">
                    <c:v>29/7/15</c:v>
                  </c:pt>
                  <c:pt idx="233">
                    <c:v>29/7/15</c:v>
                  </c:pt>
                  <c:pt idx="234">
                    <c:v>29/7/15</c:v>
                  </c:pt>
                  <c:pt idx="235">
                    <c:v>29/7/15</c:v>
                  </c:pt>
                  <c:pt idx="236">
                    <c:v>29/7/15</c:v>
                  </c:pt>
                  <c:pt idx="237">
                    <c:v>29/7/15</c:v>
                  </c:pt>
                  <c:pt idx="238">
                    <c:v>29/7/15</c:v>
                  </c:pt>
                  <c:pt idx="239">
                    <c:v>29/7/15</c:v>
                  </c:pt>
                  <c:pt idx="240">
                    <c:v>29/7/15</c:v>
                  </c:pt>
                  <c:pt idx="241">
                    <c:v>29/7/15</c:v>
                  </c:pt>
                  <c:pt idx="242">
                    <c:v>29/7/15</c:v>
                  </c:pt>
                  <c:pt idx="243">
                    <c:v>29/7/15</c:v>
                  </c:pt>
                  <c:pt idx="244">
                    <c:v>29/7/15</c:v>
                  </c:pt>
                  <c:pt idx="245">
                    <c:v>29/7/15</c:v>
                  </c:pt>
                  <c:pt idx="246">
                    <c:v>29/7/15</c:v>
                  </c:pt>
                  <c:pt idx="247">
                    <c:v>29/7/15</c:v>
                  </c:pt>
                  <c:pt idx="248">
                    <c:v>29/7/15</c:v>
                  </c:pt>
                  <c:pt idx="249">
                    <c:v>29/7/15</c:v>
                  </c:pt>
                </c:lvl>
              </c:multiLvlStrCache>
            </c:multiLvlStrRef>
          </c:xVal>
          <c:yVal>
            <c:numRef>
              <c:f>Sheet1!$F$4:$F$253</c:f>
              <c:numCache>
                <c:formatCode>General</c:formatCode>
                <c:ptCount val="250"/>
                <c:pt idx="0">
                  <c:v>1002.78</c:v>
                </c:pt>
                <c:pt idx="1">
                  <c:v>1002.89</c:v>
                </c:pt>
                <c:pt idx="2">
                  <c:v>1002.94</c:v>
                </c:pt>
                <c:pt idx="3">
                  <c:v>1003.02</c:v>
                </c:pt>
                <c:pt idx="4">
                  <c:v>1003.06</c:v>
                </c:pt>
                <c:pt idx="5">
                  <c:v>1003.14</c:v>
                </c:pt>
                <c:pt idx="6">
                  <c:v>1003.29</c:v>
                </c:pt>
                <c:pt idx="7">
                  <c:v>1003.42</c:v>
                </c:pt>
                <c:pt idx="8">
                  <c:v>1003.52</c:v>
                </c:pt>
                <c:pt idx="9">
                  <c:v>1003.62</c:v>
                </c:pt>
                <c:pt idx="10">
                  <c:v>1003.67</c:v>
                </c:pt>
                <c:pt idx="11">
                  <c:v>1003.84</c:v>
                </c:pt>
                <c:pt idx="12">
                  <c:v>1003.89</c:v>
                </c:pt>
                <c:pt idx="13">
                  <c:v>1003.8</c:v>
                </c:pt>
                <c:pt idx="14">
                  <c:v>1003.75</c:v>
                </c:pt>
                <c:pt idx="15">
                  <c:v>1003.75</c:v>
                </c:pt>
                <c:pt idx="16">
                  <c:v>1003.76</c:v>
                </c:pt>
                <c:pt idx="17">
                  <c:v>1003.71</c:v>
                </c:pt>
                <c:pt idx="18">
                  <c:v>1003.77</c:v>
                </c:pt>
                <c:pt idx="19">
                  <c:v>1003.63</c:v>
                </c:pt>
                <c:pt idx="20">
                  <c:v>1003.54</c:v>
                </c:pt>
                <c:pt idx="21">
                  <c:v>1003.57</c:v>
                </c:pt>
                <c:pt idx="22">
                  <c:v>1003.56</c:v>
                </c:pt>
                <c:pt idx="23">
                  <c:v>1003.51</c:v>
                </c:pt>
                <c:pt idx="24">
                  <c:v>1003.56</c:v>
                </c:pt>
                <c:pt idx="25">
                  <c:v>1003.55</c:v>
                </c:pt>
                <c:pt idx="26">
                  <c:v>1003.54</c:v>
                </c:pt>
                <c:pt idx="27">
                  <c:v>1003.53</c:v>
                </c:pt>
                <c:pt idx="28">
                  <c:v>1003.55</c:v>
                </c:pt>
                <c:pt idx="29">
                  <c:v>1003.52</c:v>
                </c:pt>
                <c:pt idx="30">
                  <c:v>1003.54</c:v>
                </c:pt>
                <c:pt idx="31">
                  <c:v>1003.54</c:v>
                </c:pt>
                <c:pt idx="32">
                  <c:v>1003.53</c:v>
                </c:pt>
                <c:pt idx="33">
                  <c:v>1003.55</c:v>
                </c:pt>
                <c:pt idx="34">
                  <c:v>1003.53</c:v>
                </c:pt>
                <c:pt idx="35">
                  <c:v>1003.55</c:v>
                </c:pt>
                <c:pt idx="36">
                  <c:v>1003.55</c:v>
                </c:pt>
                <c:pt idx="37">
                  <c:v>1003.56</c:v>
                </c:pt>
                <c:pt idx="38">
                  <c:v>1003.55</c:v>
                </c:pt>
                <c:pt idx="39">
                  <c:v>1003.54</c:v>
                </c:pt>
                <c:pt idx="40">
                  <c:v>1003.53</c:v>
                </c:pt>
                <c:pt idx="41">
                  <c:v>1003.52</c:v>
                </c:pt>
                <c:pt idx="42">
                  <c:v>1003.48</c:v>
                </c:pt>
                <c:pt idx="43">
                  <c:v>1003.51</c:v>
                </c:pt>
                <c:pt idx="44">
                  <c:v>1003.5</c:v>
                </c:pt>
                <c:pt idx="45">
                  <c:v>1003.57</c:v>
                </c:pt>
                <c:pt idx="46">
                  <c:v>1003.55</c:v>
                </c:pt>
                <c:pt idx="47">
                  <c:v>1003.61</c:v>
                </c:pt>
                <c:pt idx="48">
                  <c:v>1003.63</c:v>
                </c:pt>
                <c:pt idx="49">
                  <c:v>1003.64</c:v>
                </c:pt>
                <c:pt idx="50">
                  <c:v>1003.65</c:v>
                </c:pt>
                <c:pt idx="51">
                  <c:v>1003.64</c:v>
                </c:pt>
                <c:pt idx="52">
                  <c:v>1003.68</c:v>
                </c:pt>
                <c:pt idx="53">
                  <c:v>1003.64</c:v>
                </c:pt>
                <c:pt idx="54">
                  <c:v>1003.65</c:v>
                </c:pt>
                <c:pt idx="55">
                  <c:v>1003.64</c:v>
                </c:pt>
                <c:pt idx="56">
                  <c:v>1003.64</c:v>
                </c:pt>
                <c:pt idx="57">
                  <c:v>1003.66</c:v>
                </c:pt>
                <c:pt idx="58">
                  <c:v>1003.65</c:v>
                </c:pt>
                <c:pt idx="59">
                  <c:v>1003.69</c:v>
                </c:pt>
                <c:pt idx="60">
                  <c:v>1003.71</c:v>
                </c:pt>
                <c:pt idx="61">
                  <c:v>1003.71</c:v>
                </c:pt>
                <c:pt idx="62">
                  <c:v>1003.75</c:v>
                </c:pt>
                <c:pt idx="63">
                  <c:v>1003.78</c:v>
                </c:pt>
                <c:pt idx="64">
                  <c:v>1003.77</c:v>
                </c:pt>
                <c:pt idx="65">
                  <c:v>1003.8</c:v>
                </c:pt>
                <c:pt idx="66">
                  <c:v>1003.79</c:v>
                </c:pt>
                <c:pt idx="67">
                  <c:v>1003.78</c:v>
                </c:pt>
                <c:pt idx="68">
                  <c:v>1003.79</c:v>
                </c:pt>
                <c:pt idx="69">
                  <c:v>1003.78</c:v>
                </c:pt>
                <c:pt idx="70">
                  <c:v>1003.76</c:v>
                </c:pt>
                <c:pt idx="71">
                  <c:v>1003.76</c:v>
                </c:pt>
                <c:pt idx="72">
                  <c:v>1003.76</c:v>
                </c:pt>
                <c:pt idx="73">
                  <c:v>1003.76</c:v>
                </c:pt>
                <c:pt idx="74">
                  <c:v>1003.77</c:v>
                </c:pt>
                <c:pt idx="75">
                  <c:v>1003.77</c:v>
                </c:pt>
                <c:pt idx="76">
                  <c:v>1003.82</c:v>
                </c:pt>
                <c:pt idx="77">
                  <c:v>1003.83</c:v>
                </c:pt>
                <c:pt idx="78">
                  <c:v>1003.86</c:v>
                </c:pt>
                <c:pt idx="79">
                  <c:v>1003.92</c:v>
                </c:pt>
                <c:pt idx="80">
                  <c:v>1003.91</c:v>
                </c:pt>
                <c:pt idx="81">
                  <c:v>1003.96</c:v>
                </c:pt>
                <c:pt idx="82">
                  <c:v>1003.96</c:v>
                </c:pt>
                <c:pt idx="83">
                  <c:v>1003.94</c:v>
                </c:pt>
                <c:pt idx="84">
                  <c:v>1003.94</c:v>
                </c:pt>
                <c:pt idx="85">
                  <c:v>1003.95</c:v>
                </c:pt>
                <c:pt idx="86">
                  <c:v>1003.95</c:v>
                </c:pt>
                <c:pt idx="87">
                  <c:v>1003.9</c:v>
                </c:pt>
                <c:pt idx="88">
                  <c:v>1003.86</c:v>
                </c:pt>
                <c:pt idx="89">
                  <c:v>1003.84</c:v>
                </c:pt>
                <c:pt idx="90">
                  <c:v>1003.8</c:v>
                </c:pt>
                <c:pt idx="91">
                  <c:v>1003.78</c:v>
                </c:pt>
                <c:pt idx="92">
                  <c:v>1003.74</c:v>
                </c:pt>
                <c:pt idx="93">
                  <c:v>1003.76</c:v>
                </c:pt>
                <c:pt idx="94">
                  <c:v>1003.75</c:v>
                </c:pt>
                <c:pt idx="95">
                  <c:v>1003.74</c:v>
                </c:pt>
                <c:pt idx="96">
                  <c:v>1003.73</c:v>
                </c:pt>
                <c:pt idx="97">
                  <c:v>1003.69</c:v>
                </c:pt>
                <c:pt idx="98">
                  <c:v>1003.69</c:v>
                </c:pt>
                <c:pt idx="99">
                  <c:v>1003.69</c:v>
                </c:pt>
                <c:pt idx="100">
                  <c:v>1003.68</c:v>
                </c:pt>
                <c:pt idx="101">
                  <c:v>1003.7</c:v>
                </c:pt>
                <c:pt idx="102">
                  <c:v>1003.56</c:v>
                </c:pt>
                <c:pt idx="103">
                  <c:v>1003.13</c:v>
                </c:pt>
                <c:pt idx="104">
                  <c:v>1003.08</c:v>
                </c:pt>
                <c:pt idx="105">
                  <c:v>1003.09</c:v>
                </c:pt>
                <c:pt idx="106">
                  <c:v>1003.15</c:v>
                </c:pt>
                <c:pt idx="107">
                  <c:v>1003.19</c:v>
                </c:pt>
                <c:pt idx="108">
                  <c:v>1003.25</c:v>
                </c:pt>
                <c:pt idx="109">
                  <c:v>1003.31</c:v>
                </c:pt>
                <c:pt idx="110">
                  <c:v>1003.37</c:v>
                </c:pt>
                <c:pt idx="111">
                  <c:v>1003.43</c:v>
                </c:pt>
                <c:pt idx="112">
                  <c:v>1003.46</c:v>
                </c:pt>
                <c:pt idx="113">
                  <c:v>1003.49</c:v>
                </c:pt>
                <c:pt idx="114">
                  <c:v>1003.51</c:v>
                </c:pt>
                <c:pt idx="115">
                  <c:v>1003.55</c:v>
                </c:pt>
                <c:pt idx="116">
                  <c:v>1003.56</c:v>
                </c:pt>
                <c:pt idx="117">
                  <c:v>1003.58</c:v>
                </c:pt>
                <c:pt idx="118">
                  <c:v>1003.6</c:v>
                </c:pt>
                <c:pt idx="119">
                  <c:v>1003.59</c:v>
                </c:pt>
                <c:pt idx="120">
                  <c:v>1003.6</c:v>
                </c:pt>
                <c:pt idx="121">
                  <c:v>1003.62</c:v>
                </c:pt>
                <c:pt idx="122">
                  <c:v>1003.58</c:v>
                </c:pt>
                <c:pt idx="123">
                  <c:v>1003.6</c:v>
                </c:pt>
                <c:pt idx="124">
                  <c:v>1003.59</c:v>
                </c:pt>
                <c:pt idx="125">
                  <c:v>1003.63</c:v>
                </c:pt>
                <c:pt idx="126">
                  <c:v>1003.6</c:v>
                </c:pt>
                <c:pt idx="127">
                  <c:v>1003.65</c:v>
                </c:pt>
                <c:pt idx="128">
                  <c:v>1003.67</c:v>
                </c:pt>
                <c:pt idx="129">
                  <c:v>1003.64</c:v>
                </c:pt>
                <c:pt idx="130">
                  <c:v>1003.61</c:v>
                </c:pt>
                <c:pt idx="131">
                  <c:v>1003.6</c:v>
                </c:pt>
                <c:pt idx="132">
                  <c:v>1003.6</c:v>
                </c:pt>
                <c:pt idx="133">
                  <c:v>1003.61</c:v>
                </c:pt>
                <c:pt idx="134">
                  <c:v>1003.6</c:v>
                </c:pt>
                <c:pt idx="135">
                  <c:v>1003.65</c:v>
                </c:pt>
                <c:pt idx="136">
                  <c:v>1003.62</c:v>
                </c:pt>
                <c:pt idx="137">
                  <c:v>1003.63</c:v>
                </c:pt>
                <c:pt idx="138">
                  <c:v>1003.64</c:v>
                </c:pt>
                <c:pt idx="139">
                  <c:v>1003.63</c:v>
                </c:pt>
                <c:pt idx="140">
                  <c:v>1003.66</c:v>
                </c:pt>
                <c:pt idx="141">
                  <c:v>1003.68</c:v>
                </c:pt>
                <c:pt idx="142">
                  <c:v>1003.66</c:v>
                </c:pt>
                <c:pt idx="143">
                  <c:v>1003.65</c:v>
                </c:pt>
                <c:pt idx="144">
                  <c:v>1003.65</c:v>
                </c:pt>
                <c:pt idx="145">
                  <c:v>1003.63</c:v>
                </c:pt>
                <c:pt idx="146">
                  <c:v>1003.64</c:v>
                </c:pt>
                <c:pt idx="147">
                  <c:v>1003.66</c:v>
                </c:pt>
                <c:pt idx="148">
                  <c:v>1003.67</c:v>
                </c:pt>
                <c:pt idx="149">
                  <c:v>1003.67</c:v>
                </c:pt>
                <c:pt idx="150">
                  <c:v>1003.69</c:v>
                </c:pt>
                <c:pt idx="151">
                  <c:v>1003.72</c:v>
                </c:pt>
                <c:pt idx="152">
                  <c:v>1003.72</c:v>
                </c:pt>
                <c:pt idx="153">
                  <c:v>1003.72</c:v>
                </c:pt>
                <c:pt idx="154">
                  <c:v>1003.72</c:v>
                </c:pt>
                <c:pt idx="155">
                  <c:v>1003.67</c:v>
                </c:pt>
                <c:pt idx="156">
                  <c:v>1003.69</c:v>
                </c:pt>
                <c:pt idx="157">
                  <c:v>1003.68</c:v>
                </c:pt>
                <c:pt idx="158">
                  <c:v>1003.66</c:v>
                </c:pt>
                <c:pt idx="159">
                  <c:v>1003.67</c:v>
                </c:pt>
                <c:pt idx="160">
                  <c:v>1003.66</c:v>
                </c:pt>
                <c:pt idx="161">
                  <c:v>1003.7</c:v>
                </c:pt>
                <c:pt idx="162">
                  <c:v>1003.7</c:v>
                </c:pt>
                <c:pt idx="163">
                  <c:v>1003.75</c:v>
                </c:pt>
                <c:pt idx="164">
                  <c:v>1003.78</c:v>
                </c:pt>
                <c:pt idx="165">
                  <c:v>1003.8</c:v>
                </c:pt>
                <c:pt idx="166">
                  <c:v>1003.85</c:v>
                </c:pt>
                <c:pt idx="167">
                  <c:v>1003.88</c:v>
                </c:pt>
                <c:pt idx="168">
                  <c:v>1003.88</c:v>
                </c:pt>
                <c:pt idx="169">
                  <c:v>1003.87</c:v>
                </c:pt>
                <c:pt idx="170">
                  <c:v>1003.9</c:v>
                </c:pt>
                <c:pt idx="171">
                  <c:v>1003.93</c:v>
                </c:pt>
                <c:pt idx="172">
                  <c:v>1003.91</c:v>
                </c:pt>
                <c:pt idx="173">
                  <c:v>1003.91</c:v>
                </c:pt>
                <c:pt idx="174">
                  <c:v>1003.92</c:v>
                </c:pt>
                <c:pt idx="175">
                  <c:v>1003.93</c:v>
                </c:pt>
                <c:pt idx="176">
                  <c:v>1003.9</c:v>
                </c:pt>
                <c:pt idx="177">
                  <c:v>1003.94</c:v>
                </c:pt>
                <c:pt idx="178">
                  <c:v>1003.96</c:v>
                </c:pt>
                <c:pt idx="179">
                  <c:v>1003.97</c:v>
                </c:pt>
                <c:pt idx="180">
                  <c:v>1003.97</c:v>
                </c:pt>
                <c:pt idx="181">
                  <c:v>1004</c:v>
                </c:pt>
                <c:pt idx="182">
                  <c:v>1004</c:v>
                </c:pt>
                <c:pt idx="183">
                  <c:v>1004.01</c:v>
                </c:pt>
                <c:pt idx="184">
                  <c:v>1004.01</c:v>
                </c:pt>
                <c:pt idx="185">
                  <c:v>1004.01</c:v>
                </c:pt>
                <c:pt idx="186">
                  <c:v>1004.02</c:v>
                </c:pt>
                <c:pt idx="187">
                  <c:v>1004</c:v>
                </c:pt>
                <c:pt idx="188">
                  <c:v>1004.06</c:v>
                </c:pt>
                <c:pt idx="189">
                  <c:v>1004.06</c:v>
                </c:pt>
                <c:pt idx="190">
                  <c:v>1004.07</c:v>
                </c:pt>
                <c:pt idx="191">
                  <c:v>1004.06</c:v>
                </c:pt>
                <c:pt idx="192">
                  <c:v>1004.04</c:v>
                </c:pt>
                <c:pt idx="193">
                  <c:v>1004.04</c:v>
                </c:pt>
                <c:pt idx="194">
                  <c:v>1004.03</c:v>
                </c:pt>
                <c:pt idx="195">
                  <c:v>1004.04</c:v>
                </c:pt>
                <c:pt idx="196">
                  <c:v>1004.05</c:v>
                </c:pt>
                <c:pt idx="197">
                  <c:v>1004.07</c:v>
                </c:pt>
                <c:pt idx="198">
                  <c:v>1004.07</c:v>
                </c:pt>
                <c:pt idx="199">
                  <c:v>1004.06</c:v>
                </c:pt>
                <c:pt idx="200">
                  <c:v>1004.1</c:v>
                </c:pt>
                <c:pt idx="201">
                  <c:v>1004.09</c:v>
                </c:pt>
                <c:pt idx="202">
                  <c:v>1004.13</c:v>
                </c:pt>
                <c:pt idx="203">
                  <c:v>1004.13</c:v>
                </c:pt>
                <c:pt idx="204">
                  <c:v>1004.13</c:v>
                </c:pt>
                <c:pt idx="205">
                  <c:v>1004.07</c:v>
                </c:pt>
                <c:pt idx="206">
                  <c:v>1004.07</c:v>
                </c:pt>
                <c:pt idx="207">
                  <c:v>1004.08</c:v>
                </c:pt>
                <c:pt idx="208">
                  <c:v>1004.08</c:v>
                </c:pt>
                <c:pt idx="209">
                  <c:v>1004.04</c:v>
                </c:pt>
                <c:pt idx="210">
                  <c:v>1004.03</c:v>
                </c:pt>
                <c:pt idx="211">
                  <c:v>1004.01</c:v>
                </c:pt>
                <c:pt idx="212">
                  <c:v>1003.99</c:v>
                </c:pt>
                <c:pt idx="213">
                  <c:v>1003.99</c:v>
                </c:pt>
                <c:pt idx="214">
                  <c:v>1003.99</c:v>
                </c:pt>
                <c:pt idx="215">
                  <c:v>1003.95</c:v>
                </c:pt>
                <c:pt idx="216">
                  <c:v>1003.93</c:v>
                </c:pt>
                <c:pt idx="217">
                  <c:v>1003.91</c:v>
                </c:pt>
                <c:pt idx="218">
                  <c:v>1003.92</c:v>
                </c:pt>
                <c:pt idx="219">
                  <c:v>1003.9</c:v>
                </c:pt>
                <c:pt idx="220">
                  <c:v>1003.86</c:v>
                </c:pt>
                <c:pt idx="221">
                  <c:v>1003.82</c:v>
                </c:pt>
                <c:pt idx="222">
                  <c:v>1003.81</c:v>
                </c:pt>
                <c:pt idx="223">
                  <c:v>1003.77</c:v>
                </c:pt>
                <c:pt idx="224">
                  <c:v>1003.81</c:v>
                </c:pt>
                <c:pt idx="225">
                  <c:v>1003.78</c:v>
                </c:pt>
                <c:pt idx="226">
                  <c:v>1003.77</c:v>
                </c:pt>
                <c:pt idx="227">
                  <c:v>1003.75</c:v>
                </c:pt>
                <c:pt idx="228">
                  <c:v>1003.72</c:v>
                </c:pt>
                <c:pt idx="229">
                  <c:v>1003.75</c:v>
                </c:pt>
                <c:pt idx="230">
                  <c:v>1003.71</c:v>
                </c:pt>
                <c:pt idx="231">
                  <c:v>1003.71</c:v>
                </c:pt>
                <c:pt idx="232">
                  <c:v>1003.71</c:v>
                </c:pt>
                <c:pt idx="233">
                  <c:v>1003.7</c:v>
                </c:pt>
                <c:pt idx="234">
                  <c:v>1003.66</c:v>
                </c:pt>
                <c:pt idx="235">
                  <c:v>1003.67</c:v>
                </c:pt>
                <c:pt idx="236">
                  <c:v>1003.66</c:v>
                </c:pt>
                <c:pt idx="237">
                  <c:v>1003.65</c:v>
                </c:pt>
                <c:pt idx="238">
                  <c:v>1003.61</c:v>
                </c:pt>
                <c:pt idx="239">
                  <c:v>1003.62</c:v>
                </c:pt>
                <c:pt idx="240">
                  <c:v>1003.6</c:v>
                </c:pt>
                <c:pt idx="241">
                  <c:v>1003.58</c:v>
                </c:pt>
                <c:pt idx="242">
                  <c:v>1003.59</c:v>
                </c:pt>
                <c:pt idx="243">
                  <c:v>1003.57</c:v>
                </c:pt>
                <c:pt idx="244">
                  <c:v>1003.54</c:v>
                </c:pt>
                <c:pt idx="245">
                  <c:v>1003.57</c:v>
                </c:pt>
                <c:pt idx="246">
                  <c:v>1003.56</c:v>
                </c:pt>
                <c:pt idx="247">
                  <c:v>1003.59</c:v>
                </c:pt>
                <c:pt idx="248">
                  <c:v>1003.57</c:v>
                </c:pt>
                <c:pt idx="249">
                  <c:v>1003.56</c:v>
                </c:pt>
              </c:numCache>
            </c:numRef>
          </c:yVal>
          <c:smooth val="1"/>
        </c:ser>
        <c:ser>
          <c:idx val="4"/>
          <c:order val="3"/>
          <c:tx>
            <c:strRef>
              <c:f>Sheet1!$G$1</c:f>
              <c:strCache>
                <c:ptCount val="1"/>
                <c:pt idx="0">
                  <c:v>King's Park</c:v>
                </c:pt>
              </c:strCache>
            </c:strRef>
          </c:tx>
          <c:marker>
            <c:symbol val="x"/>
            <c:size val="2"/>
          </c:marker>
          <c:xVal>
            <c:multiLvlStrRef>
              <c:f>[Pressure.xlsx]Sheet1!$A$4:$B$1061</c:f>
              <c:multiLvlStrCache>
                <c:ptCount val="1058"/>
                <c:lvl>
                  <c:pt idx="0">
                    <c:v>14:10:00</c:v>
                  </c:pt>
                  <c:pt idx="1">
                    <c:v>14:11:00</c:v>
                  </c:pt>
                  <c:pt idx="2">
                    <c:v>14:12:00</c:v>
                  </c:pt>
                  <c:pt idx="3">
                    <c:v>14:13:00</c:v>
                  </c:pt>
                  <c:pt idx="4">
                    <c:v>14:14:00</c:v>
                  </c:pt>
                  <c:pt idx="5">
                    <c:v>14:15:00</c:v>
                  </c:pt>
                  <c:pt idx="6">
                    <c:v>14:16:00</c:v>
                  </c:pt>
                  <c:pt idx="7">
                    <c:v>14:17:00</c:v>
                  </c:pt>
                  <c:pt idx="8">
                    <c:v>14:18:00</c:v>
                  </c:pt>
                  <c:pt idx="9">
                    <c:v>14:19:00</c:v>
                  </c:pt>
                  <c:pt idx="10">
                    <c:v>14:20:00</c:v>
                  </c:pt>
                  <c:pt idx="11">
                    <c:v>14:21:00</c:v>
                  </c:pt>
                  <c:pt idx="12">
                    <c:v>14:22:00</c:v>
                  </c:pt>
                  <c:pt idx="13">
                    <c:v>14:23:00</c:v>
                  </c:pt>
                  <c:pt idx="14">
                    <c:v>14:25:00</c:v>
                  </c:pt>
                  <c:pt idx="15">
                    <c:v>14:26:00</c:v>
                  </c:pt>
                  <c:pt idx="16">
                    <c:v>14:27:00</c:v>
                  </c:pt>
                  <c:pt idx="17">
                    <c:v>14:28:00</c:v>
                  </c:pt>
                  <c:pt idx="18">
                    <c:v>14:29:00</c:v>
                  </c:pt>
                  <c:pt idx="19">
                    <c:v>14:30:00</c:v>
                  </c:pt>
                  <c:pt idx="20">
                    <c:v>14:31:00</c:v>
                  </c:pt>
                  <c:pt idx="21">
                    <c:v>14:32:00</c:v>
                  </c:pt>
                  <c:pt idx="22">
                    <c:v>14:33:00</c:v>
                  </c:pt>
                  <c:pt idx="23">
                    <c:v>14:34:00</c:v>
                  </c:pt>
                  <c:pt idx="24">
                    <c:v>14:35:00</c:v>
                  </c:pt>
                  <c:pt idx="25">
                    <c:v>14:36:00</c:v>
                  </c:pt>
                  <c:pt idx="26">
                    <c:v>14:37:00</c:v>
                  </c:pt>
                  <c:pt idx="27">
                    <c:v>14:38:00</c:v>
                  </c:pt>
                  <c:pt idx="28">
                    <c:v>14:39:00</c:v>
                  </c:pt>
                  <c:pt idx="29">
                    <c:v>14:40:00</c:v>
                  </c:pt>
                  <c:pt idx="30">
                    <c:v>14:42:00</c:v>
                  </c:pt>
                  <c:pt idx="31">
                    <c:v>14:43:00</c:v>
                  </c:pt>
                  <c:pt idx="32">
                    <c:v>14:44:00</c:v>
                  </c:pt>
                  <c:pt idx="33">
                    <c:v>14:45:00</c:v>
                  </c:pt>
                  <c:pt idx="34">
                    <c:v>14:46:00</c:v>
                  </c:pt>
                  <c:pt idx="35">
                    <c:v>14:47:00</c:v>
                  </c:pt>
                  <c:pt idx="36">
                    <c:v>14:48:00</c:v>
                  </c:pt>
                  <c:pt idx="37">
                    <c:v>14:49:00</c:v>
                  </c:pt>
                  <c:pt idx="38">
                    <c:v>14:50:00</c:v>
                  </c:pt>
                  <c:pt idx="39">
                    <c:v>14:51:00</c:v>
                  </c:pt>
                  <c:pt idx="40">
                    <c:v>14:52:00</c:v>
                  </c:pt>
                  <c:pt idx="41">
                    <c:v>14:53:00</c:v>
                  </c:pt>
                  <c:pt idx="42">
                    <c:v>14:54:00</c:v>
                  </c:pt>
                  <c:pt idx="43">
                    <c:v>14:55:00</c:v>
                  </c:pt>
                  <c:pt idx="44">
                    <c:v>14:56:00</c:v>
                  </c:pt>
                  <c:pt idx="45">
                    <c:v>14:57:00</c:v>
                  </c:pt>
                  <c:pt idx="46">
                    <c:v>14:58:00</c:v>
                  </c:pt>
                  <c:pt idx="47">
                    <c:v>14:59:00</c:v>
                  </c:pt>
                  <c:pt idx="48">
                    <c:v>15:00:00</c:v>
                  </c:pt>
                  <c:pt idx="49">
                    <c:v>15:01:00</c:v>
                  </c:pt>
                  <c:pt idx="50">
                    <c:v>15:03:00</c:v>
                  </c:pt>
                  <c:pt idx="51">
                    <c:v>15:04:00</c:v>
                  </c:pt>
                  <c:pt idx="52">
                    <c:v>15:05:00</c:v>
                  </c:pt>
                  <c:pt idx="53">
                    <c:v>15:06:00</c:v>
                  </c:pt>
                  <c:pt idx="54">
                    <c:v>15:07:00</c:v>
                  </c:pt>
                  <c:pt idx="55">
                    <c:v>15:08:00</c:v>
                  </c:pt>
                  <c:pt idx="56">
                    <c:v>15:09:00</c:v>
                  </c:pt>
                  <c:pt idx="57">
                    <c:v>15:10:00</c:v>
                  </c:pt>
                  <c:pt idx="58">
                    <c:v>15:11:00</c:v>
                  </c:pt>
                  <c:pt idx="59">
                    <c:v>15:12:00</c:v>
                  </c:pt>
                  <c:pt idx="60">
                    <c:v>15:13:00</c:v>
                  </c:pt>
                  <c:pt idx="61">
                    <c:v>15:14:00</c:v>
                  </c:pt>
                  <c:pt idx="62">
                    <c:v>15:16:00</c:v>
                  </c:pt>
                  <c:pt idx="63">
                    <c:v>15:17:00</c:v>
                  </c:pt>
                  <c:pt idx="64">
                    <c:v>15:18:00</c:v>
                  </c:pt>
                  <c:pt idx="65">
                    <c:v>15:19:00</c:v>
                  </c:pt>
                  <c:pt idx="66">
                    <c:v>15:20:00</c:v>
                  </c:pt>
                  <c:pt idx="67">
                    <c:v>15:21:00</c:v>
                  </c:pt>
                  <c:pt idx="68">
                    <c:v>15:22:00</c:v>
                  </c:pt>
                  <c:pt idx="69">
                    <c:v>15:23:00</c:v>
                  </c:pt>
                  <c:pt idx="70">
                    <c:v>15:24:00</c:v>
                  </c:pt>
                  <c:pt idx="71">
                    <c:v>15:25:00</c:v>
                  </c:pt>
                  <c:pt idx="72">
                    <c:v>15:26:00</c:v>
                  </c:pt>
                  <c:pt idx="73">
                    <c:v>15:27:00</c:v>
                  </c:pt>
                  <c:pt idx="74">
                    <c:v>15:28:00</c:v>
                  </c:pt>
                  <c:pt idx="75">
                    <c:v>15:29:00</c:v>
                  </c:pt>
                  <c:pt idx="76">
                    <c:v>15:30:00</c:v>
                  </c:pt>
                  <c:pt idx="77">
                    <c:v>15:32:00</c:v>
                  </c:pt>
                  <c:pt idx="78">
                    <c:v>15:33:00</c:v>
                  </c:pt>
                  <c:pt idx="79">
                    <c:v>15:34:00</c:v>
                  </c:pt>
                  <c:pt idx="80">
                    <c:v>15:35:00</c:v>
                  </c:pt>
                  <c:pt idx="81">
                    <c:v>15:36:00</c:v>
                  </c:pt>
                  <c:pt idx="82">
                    <c:v>15:37:00</c:v>
                  </c:pt>
                  <c:pt idx="83">
                    <c:v>15:38:00</c:v>
                  </c:pt>
                  <c:pt idx="84">
                    <c:v>15:39:00</c:v>
                  </c:pt>
                  <c:pt idx="85">
                    <c:v>15:40:00</c:v>
                  </c:pt>
                  <c:pt idx="86">
                    <c:v>15:41:00</c:v>
                  </c:pt>
                  <c:pt idx="87">
                    <c:v>15:42:00</c:v>
                  </c:pt>
                  <c:pt idx="88">
                    <c:v>15:43:00</c:v>
                  </c:pt>
                  <c:pt idx="89">
                    <c:v>15:45:00</c:v>
                  </c:pt>
                  <c:pt idx="90">
                    <c:v>15:46:00</c:v>
                  </c:pt>
                  <c:pt idx="91">
                    <c:v>15:47:00</c:v>
                  </c:pt>
                  <c:pt idx="92">
                    <c:v>15:48:00</c:v>
                  </c:pt>
                  <c:pt idx="93">
                    <c:v>15:49:00</c:v>
                  </c:pt>
                  <c:pt idx="94">
                    <c:v>15:50:00</c:v>
                  </c:pt>
                  <c:pt idx="95">
                    <c:v>15:51:00</c:v>
                  </c:pt>
                  <c:pt idx="96">
                    <c:v>15:52:00</c:v>
                  </c:pt>
                  <c:pt idx="97">
                    <c:v>15:53:00</c:v>
                  </c:pt>
                  <c:pt idx="98">
                    <c:v>15:54:00</c:v>
                  </c:pt>
                  <c:pt idx="99">
                    <c:v>15:55:00</c:v>
                  </c:pt>
                  <c:pt idx="100">
                    <c:v>15:56:00</c:v>
                  </c:pt>
                  <c:pt idx="101">
                    <c:v>15:58:00</c:v>
                  </c:pt>
                  <c:pt idx="102">
                    <c:v>15:59:00</c:v>
                  </c:pt>
                  <c:pt idx="103">
                    <c:v>16:00:00</c:v>
                  </c:pt>
                  <c:pt idx="104">
                    <c:v>16:01:00</c:v>
                  </c:pt>
                  <c:pt idx="105">
                    <c:v>16:02:00</c:v>
                  </c:pt>
                  <c:pt idx="106">
                    <c:v>16:03:00</c:v>
                  </c:pt>
                  <c:pt idx="107">
                    <c:v>16:04:00</c:v>
                  </c:pt>
                  <c:pt idx="108">
                    <c:v>16:05:00</c:v>
                  </c:pt>
                  <c:pt idx="109">
                    <c:v>16:06:00</c:v>
                  </c:pt>
                  <c:pt idx="110">
                    <c:v>16:07:00</c:v>
                  </c:pt>
                  <c:pt idx="111">
                    <c:v>16:08:00</c:v>
                  </c:pt>
                  <c:pt idx="112">
                    <c:v>16:09:00</c:v>
                  </c:pt>
                  <c:pt idx="113">
                    <c:v>16:10:00</c:v>
                  </c:pt>
                  <c:pt idx="114">
                    <c:v>16:11:00</c:v>
                  </c:pt>
                  <c:pt idx="115">
                    <c:v>16:12:00</c:v>
                  </c:pt>
                  <c:pt idx="116">
                    <c:v>16:14:00</c:v>
                  </c:pt>
                  <c:pt idx="117">
                    <c:v>16:15:00</c:v>
                  </c:pt>
                  <c:pt idx="118">
                    <c:v>16:16:00</c:v>
                  </c:pt>
                  <c:pt idx="119">
                    <c:v>16:17:00</c:v>
                  </c:pt>
                  <c:pt idx="120">
                    <c:v>16:18:00</c:v>
                  </c:pt>
                  <c:pt idx="121">
                    <c:v>16:19:00</c:v>
                  </c:pt>
                  <c:pt idx="122">
                    <c:v>16:20:00</c:v>
                  </c:pt>
                  <c:pt idx="123">
                    <c:v>16:21:00</c:v>
                  </c:pt>
                  <c:pt idx="124">
                    <c:v>16:22:00</c:v>
                  </c:pt>
                  <c:pt idx="125">
                    <c:v>16:23:00</c:v>
                  </c:pt>
                  <c:pt idx="126">
                    <c:v>16:24:00</c:v>
                  </c:pt>
                  <c:pt idx="127">
                    <c:v>16:25:00</c:v>
                  </c:pt>
                  <c:pt idx="128">
                    <c:v>16:27:00</c:v>
                  </c:pt>
                  <c:pt idx="129">
                    <c:v>16:28:00</c:v>
                  </c:pt>
                  <c:pt idx="130">
                    <c:v>16:29:00</c:v>
                  </c:pt>
                  <c:pt idx="131">
                    <c:v>16:30:00</c:v>
                  </c:pt>
                  <c:pt idx="132">
                    <c:v>16:31:00</c:v>
                  </c:pt>
                  <c:pt idx="133">
                    <c:v>16:32:00</c:v>
                  </c:pt>
                  <c:pt idx="134">
                    <c:v>16:33:00</c:v>
                  </c:pt>
                  <c:pt idx="135">
                    <c:v>16:34:00</c:v>
                  </c:pt>
                  <c:pt idx="136">
                    <c:v>16:35:00</c:v>
                  </c:pt>
                  <c:pt idx="137">
                    <c:v>16:36:00</c:v>
                  </c:pt>
                  <c:pt idx="138">
                    <c:v>16:37:00</c:v>
                  </c:pt>
                  <c:pt idx="139">
                    <c:v>16:38:00</c:v>
                  </c:pt>
                  <c:pt idx="140">
                    <c:v>16:39:00</c:v>
                  </c:pt>
                  <c:pt idx="141">
                    <c:v>16:40:00</c:v>
                  </c:pt>
                  <c:pt idx="142">
                    <c:v>16:41:00</c:v>
                  </c:pt>
                  <c:pt idx="143">
                    <c:v>16:43:00</c:v>
                  </c:pt>
                  <c:pt idx="144">
                    <c:v>16:44:00</c:v>
                  </c:pt>
                  <c:pt idx="145">
                    <c:v>16:45:00</c:v>
                  </c:pt>
                  <c:pt idx="146">
                    <c:v>16:46:00</c:v>
                  </c:pt>
                  <c:pt idx="147">
                    <c:v>16:47:00</c:v>
                  </c:pt>
                  <c:pt idx="148">
                    <c:v>16:48:00</c:v>
                  </c:pt>
                  <c:pt idx="149">
                    <c:v>16:50:00</c:v>
                  </c:pt>
                  <c:pt idx="150">
                    <c:v>16:51:00</c:v>
                  </c:pt>
                  <c:pt idx="151">
                    <c:v>16:52:00</c:v>
                  </c:pt>
                  <c:pt idx="152">
                    <c:v>16:53:00</c:v>
                  </c:pt>
                  <c:pt idx="153">
                    <c:v>16:54:00</c:v>
                  </c:pt>
                  <c:pt idx="154">
                    <c:v>16:55:00</c:v>
                  </c:pt>
                  <c:pt idx="155">
                    <c:v>16:56:00</c:v>
                  </c:pt>
                  <c:pt idx="156">
                    <c:v>16:57:00</c:v>
                  </c:pt>
                  <c:pt idx="157">
                    <c:v>16:58:00</c:v>
                  </c:pt>
                  <c:pt idx="158">
                    <c:v>16:59:00</c:v>
                  </c:pt>
                  <c:pt idx="159">
                    <c:v>17:00:00</c:v>
                  </c:pt>
                  <c:pt idx="160">
                    <c:v>17:01:00</c:v>
                  </c:pt>
                  <c:pt idx="161">
                    <c:v>17:02:00</c:v>
                  </c:pt>
                  <c:pt idx="162">
                    <c:v>17:03:00</c:v>
                  </c:pt>
                  <c:pt idx="163">
                    <c:v>17:04:00</c:v>
                  </c:pt>
                  <c:pt idx="164">
                    <c:v>17:05:00</c:v>
                  </c:pt>
                  <c:pt idx="165">
                    <c:v>17:06:00</c:v>
                  </c:pt>
                  <c:pt idx="166">
                    <c:v>17:07:00</c:v>
                  </c:pt>
                  <c:pt idx="167">
                    <c:v>17:09:00</c:v>
                  </c:pt>
                  <c:pt idx="168">
                    <c:v>17:10:00</c:v>
                  </c:pt>
                  <c:pt idx="169">
                    <c:v>17:11:00</c:v>
                  </c:pt>
                  <c:pt idx="170">
                    <c:v>17:12:00</c:v>
                  </c:pt>
                  <c:pt idx="171">
                    <c:v>17:13:00</c:v>
                  </c:pt>
                  <c:pt idx="172">
                    <c:v>17:14:00</c:v>
                  </c:pt>
                  <c:pt idx="173">
                    <c:v>17:15:00</c:v>
                  </c:pt>
                  <c:pt idx="174">
                    <c:v>17:16:00</c:v>
                  </c:pt>
                  <c:pt idx="175">
                    <c:v>17:17:00</c:v>
                  </c:pt>
                  <c:pt idx="176">
                    <c:v>17:18:00</c:v>
                  </c:pt>
                  <c:pt idx="177">
                    <c:v>17:19:00</c:v>
                  </c:pt>
                  <c:pt idx="178">
                    <c:v>17:20:00</c:v>
                  </c:pt>
                  <c:pt idx="179">
                    <c:v>17:21:00</c:v>
                  </c:pt>
                  <c:pt idx="180">
                    <c:v>17:22:00</c:v>
                  </c:pt>
                  <c:pt idx="181">
                    <c:v>17:23:00</c:v>
                  </c:pt>
                  <c:pt idx="182">
                    <c:v>17:24:00</c:v>
                  </c:pt>
                  <c:pt idx="183">
                    <c:v>17:25:00</c:v>
                  </c:pt>
                  <c:pt idx="184">
                    <c:v>17:26:00</c:v>
                  </c:pt>
                  <c:pt idx="185">
                    <c:v>17:28:00</c:v>
                  </c:pt>
                  <c:pt idx="186">
                    <c:v>17:29:00</c:v>
                  </c:pt>
                  <c:pt idx="187">
                    <c:v>17:30:00</c:v>
                  </c:pt>
                  <c:pt idx="188">
                    <c:v>17:31:00</c:v>
                  </c:pt>
                  <c:pt idx="189">
                    <c:v>17:32:00</c:v>
                  </c:pt>
                  <c:pt idx="190">
                    <c:v>17:33:00</c:v>
                  </c:pt>
                  <c:pt idx="191">
                    <c:v>17:34:00</c:v>
                  </c:pt>
                  <c:pt idx="192">
                    <c:v>17:35:00</c:v>
                  </c:pt>
                  <c:pt idx="193">
                    <c:v>17:36:00</c:v>
                  </c:pt>
                  <c:pt idx="194">
                    <c:v>17:37:00</c:v>
                  </c:pt>
                  <c:pt idx="195">
                    <c:v>17:38:00</c:v>
                  </c:pt>
                  <c:pt idx="196">
                    <c:v>17:39:00</c:v>
                  </c:pt>
                  <c:pt idx="197">
                    <c:v>17:41:00</c:v>
                  </c:pt>
                  <c:pt idx="198">
                    <c:v>17:42:00</c:v>
                  </c:pt>
                  <c:pt idx="199">
                    <c:v>17:43:00</c:v>
                  </c:pt>
                  <c:pt idx="200">
                    <c:v>17:44:00</c:v>
                  </c:pt>
                  <c:pt idx="201">
                    <c:v>17:45:00</c:v>
                  </c:pt>
                  <c:pt idx="202">
                    <c:v>17:46:00</c:v>
                  </c:pt>
                  <c:pt idx="203">
                    <c:v>17:47:00</c:v>
                  </c:pt>
                  <c:pt idx="204">
                    <c:v>17:48:00</c:v>
                  </c:pt>
                  <c:pt idx="205">
                    <c:v>17:49:00</c:v>
                  </c:pt>
                  <c:pt idx="206">
                    <c:v>17:50:00</c:v>
                  </c:pt>
                  <c:pt idx="207">
                    <c:v>17:51:00</c:v>
                  </c:pt>
                  <c:pt idx="208">
                    <c:v>17:52:00</c:v>
                  </c:pt>
                  <c:pt idx="209">
                    <c:v>17:54:00</c:v>
                  </c:pt>
                  <c:pt idx="210">
                    <c:v>17:55:00</c:v>
                  </c:pt>
                  <c:pt idx="211">
                    <c:v>17:56:00</c:v>
                  </c:pt>
                  <c:pt idx="212">
                    <c:v>17:57:00</c:v>
                  </c:pt>
                  <c:pt idx="213">
                    <c:v>17:58:00</c:v>
                  </c:pt>
                  <c:pt idx="214">
                    <c:v>17:59:00</c:v>
                  </c:pt>
                  <c:pt idx="215">
                    <c:v>18:00:00</c:v>
                  </c:pt>
                  <c:pt idx="216">
                    <c:v>18:01:00</c:v>
                  </c:pt>
                  <c:pt idx="217">
                    <c:v>18:02:00</c:v>
                  </c:pt>
                  <c:pt idx="218">
                    <c:v>18:03:00</c:v>
                  </c:pt>
                  <c:pt idx="219">
                    <c:v>18:04:00</c:v>
                  </c:pt>
                  <c:pt idx="220">
                    <c:v>18:05:00</c:v>
                  </c:pt>
                  <c:pt idx="221">
                    <c:v>18:06:00</c:v>
                  </c:pt>
                  <c:pt idx="222">
                    <c:v>18:07:00</c:v>
                  </c:pt>
                  <c:pt idx="223">
                    <c:v>18:08:00</c:v>
                  </c:pt>
                  <c:pt idx="224">
                    <c:v>18:10:00</c:v>
                  </c:pt>
                  <c:pt idx="225">
                    <c:v>18:11:00</c:v>
                  </c:pt>
                  <c:pt idx="226">
                    <c:v>18:12:00</c:v>
                  </c:pt>
                  <c:pt idx="227">
                    <c:v>18:13:00</c:v>
                  </c:pt>
                  <c:pt idx="228">
                    <c:v>18:14:00</c:v>
                  </c:pt>
                  <c:pt idx="229">
                    <c:v>18:15:00</c:v>
                  </c:pt>
                  <c:pt idx="230">
                    <c:v>18:16:00</c:v>
                  </c:pt>
                  <c:pt idx="231">
                    <c:v>18:17:00</c:v>
                  </c:pt>
                  <c:pt idx="232">
                    <c:v>18:18:00</c:v>
                  </c:pt>
                  <c:pt idx="233">
                    <c:v>18:19:00</c:v>
                  </c:pt>
                  <c:pt idx="234">
                    <c:v>18:20:00</c:v>
                  </c:pt>
                  <c:pt idx="235">
                    <c:v>18:21:00</c:v>
                  </c:pt>
                  <c:pt idx="236">
                    <c:v>18:23:00</c:v>
                  </c:pt>
                  <c:pt idx="237">
                    <c:v>18:24:00</c:v>
                  </c:pt>
                  <c:pt idx="238">
                    <c:v>18:25:00</c:v>
                  </c:pt>
                  <c:pt idx="239">
                    <c:v>18:26:00</c:v>
                  </c:pt>
                  <c:pt idx="240">
                    <c:v>18:27:00</c:v>
                  </c:pt>
                  <c:pt idx="241">
                    <c:v>18:28:00</c:v>
                  </c:pt>
                  <c:pt idx="242">
                    <c:v>18:29:00</c:v>
                  </c:pt>
                  <c:pt idx="243">
                    <c:v>18:30:00</c:v>
                  </c:pt>
                  <c:pt idx="244">
                    <c:v>18:31:00</c:v>
                  </c:pt>
                  <c:pt idx="245">
                    <c:v>18:32:00</c:v>
                  </c:pt>
                  <c:pt idx="246">
                    <c:v>18:33:00</c:v>
                  </c:pt>
                  <c:pt idx="247">
                    <c:v>18:34:00</c:v>
                  </c:pt>
                  <c:pt idx="248">
                    <c:v>18:36:00</c:v>
                  </c:pt>
                  <c:pt idx="249">
                    <c:v>18:37:00</c:v>
                  </c:pt>
                  <c:pt idx="250">
                    <c:v>18:38:00</c:v>
                  </c:pt>
                  <c:pt idx="251">
                    <c:v>18:39:00</c:v>
                  </c:pt>
                  <c:pt idx="252">
                    <c:v>18:40:00</c:v>
                  </c:pt>
                  <c:pt idx="253">
                    <c:v>18:41:00</c:v>
                  </c:pt>
                  <c:pt idx="254">
                    <c:v>18:42:00</c:v>
                  </c:pt>
                  <c:pt idx="255">
                    <c:v>18:43:00</c:v>
                  </c:pt>
                  <c:pt idx="256">
                    <c:v>18:44:00</c:v>
                  </c:pt>
                  <c:pt idx="257">
                    <c:v>18:45:00</c:v>
                  </c:pt>
                  <c:pt idx="258">
                    <c:v>18:46:00</c:v>
                  </c:pt>
                  <c:pt idx="259">
                    <c:v>18:47:00</c:v>
                  </c:pt>
                  <c:pt idx="260">
                    <c:v>18:49:00</c:v>
                  </c:pt>
                  <c:pt idx="261">
                    <c:v>18:50:00</c:v>
                  </c:pt>
                  <c:pt idx="262">
                    <c:v>18:51:00</c:v>
                  </c:pt>
                  <c:pt idx="263">
                    <c:v>18:52:00</c:v>
                  </c:pt>
                  <c:pt idx="264">
                    <c:v>18:53:00</c:v>
                  </c:pt>
                  <c:pt idx="265">
                    <c:v>18:54:00</c:v>
                  </c:pt>
                  <c:pt idx="266">
                    <c:v>18:55:00</c:v>
                  </c:pt>
                  <c:pt idx="267">
                    <c:v>18:56:00</c:v>
                  </c:pt>
                  <c:pt idx="268">
                    <c:v>18:57:00</c:v>
                  </c:pt>
                  <c:pt idx="269">
                    <c:v>18:58:00</c:v>
                  </c:pt>
                  <c:pt idx="270">
                    <c:v>18:59:00</c:v>
                  </c:pt>
                  <c:pt idx="271">
                    <c:v>19:00:00</c:v>
                  </c:pt>
                  <c:pt idx="272">
                    <c:v>19:02:00</c:v>
                  </c:pt>
                  <c:pt idx="273">
                    <c:v>19:03:00</c:v>
                  </c:pt>
                  <c:pt idx="274">
                    <c:v>19:04:00</c:v>
                  </c:pt>
                  <c:pt idx="275">
                    <c:v>19:05:00</c:v>
                  </c:pt>
                  <c:pt idx="276">
                    <c:v>19:06:00</c:v>
                  </c:pt>
                  <c:pt idx="277">
                    <c:v>19:07:00</c:v>
                  </c:pt>
                  <c:pt idx="278">
                    <c:v>19:09:00</c:v>
                  </c:pt>
                  <c:pt idx="279">
                    <c:v>19:10:00</c:v>
                  </c:pt>
                  <c:pt idx="280">
                    <c:v>19:11:00</c:v>
                  </c:pt>
                  <c:pt idx="281">
                    <c:v>19:12:00</c:v>
                  </c:pt>
                  <c:pt idx="282">
                    <c:v>19:13:00</c:v>
                  </c:pt>
                  <c:pt idx="283">
                    <c:v>19:14:00</c:v>
                  </c:pt>
                  <c:pt idx="284">
                    <c:v>19:15:00</c:v>
                  </c:pt>
                  <c:pt idx="285">
                    <c:v>19:16:00</c:v>
                  </c:pt>
                  <c:pt idx="286">
                    <c:v>19:17:00</c:v>
                  </c:pt>
                  <c:pt idx="287">
                    <c:v>19:18:00</c:v>
                  </c:pt>
                  <c:pt idx="288">
                    <c:v>19:19:00</c:v>
                  </c:pt>
                  <c:pt idx="289">
                    <c:v>19:20:00</c:v>
                  </c:pt>
                  <c:pt idx="290">
                    <c:v>19:21:00</c:v>
                  </c:pt>
                  <c:pt idx="291">
                    <c:v>19:22:00</c:v>
                  </c:pt>
                  <c:pt idx="292">
                    <c:v>19:23:00</c:v>
                  </c:pt>
                  <c:pt idx="293">
                    <c:v>19:25:00</c:v>
                  </c:pt>
                  <c:pt idx="294">
                    <c:v>19:26:00</c:v>
                  </c:pt>
                  <c:pt idx="295">
                    <c:v>19:27:00</c:v>
                  </c:pt>
                  <c:pt idx="296">
                    <c:v>19:28:00</c:v>
                  </c:pt>
                  <c:pt idx="297">
                    <c:v>19:29:00</c:v>
                  </c:pt>
                  <c:pt idx="298">
                    <c:v>19:31:00</c:v>
                  </c:pt>
                  <c:pt idx="299">
                    <c:v>19:32:00</c:v>
                  </c:pt>
                  <c:pt idx="300">
                    <c:v>19:33:00</c:v>
                  </c:pt>
                  <c:pt idx="301">
                    <c:v>19:34:00</c:v>
                  </c:pt>
                  <c:pt idx="302">
                    <c:v>19:35:00</c:v>
                  </c:pt>
                  <c:pt idx="303">
                    <c:v>19:36:00</c:v>
                  </c:pt>
                  <c:pt idx="304">
                    <c:v>19:37:00</c:v>
                  </c:pt>
                  <c:pt idx="305">
                    <c:v>19:38:00</c:v>
                  </c:pt>
                  <c:pt idx="306">
                    <c:v>19:40:00</c:v>
                  </c:pt>
                  <c:pt idx="307">
                    <c:v>19:41:00</c:v>
                  </c:pt>
                  <c:pt idx="308">
                    <c:v>19:42:00</c:v>
                  </c:pt>
                  <c:pt idx="309">
                    <c:v>19:43:00</c:v>
                  </c:pt>
                  <c:pt idx="310">
                    <c:v>19:44:00</c:v>
                  </c:pt>
                  <c:pt idx="311">
                    <c:v>19:45:00</c:v>
                  </c:pt>
                  <c:pt idx="312">
                    <c:v>19:46:00</c:v>
                  </c:pt>
                  <c:pt idx="313">
                    <c:v>19:47:00</c:v>
                  </c:pt>
                  <c:pt idx="314">
                    <c:v>19:48:00</c:v>
                  </c:pt>
                  <c:pt idx="315">
                    <c:v>19:49:00</c:v>
                  </c:pt>
                  <c:pt idx="316">
                    <c:v>19:50:00</c:v>
                  </c:pt>
                  <c:pt idx="317">
                    <c:v>19:51:00</c:v>
                  </c:pt>
                  <c:pt idx="318">
                    <c:v>19:53:00</c:v>
                  </c:pt>
                  <c:pt idx="319">
                    <c:v>19:54:00</c:v>
                  </c:pt>
                  <c:pt idx="320">
                    <c:v>19:55:00</c:v>
                  </c:pt>
                  <c:pt idx="321">
                    <c:v>19:56:00</c:v>
                  </c:pt>
                  <c:pt idx="322">
                    <c:v>19:57:00</c:v>
                  </c:pt>
                  <c:pt idx="323">
                    <c:v>19:58:00</c:v>
                  </c:pt>
                  <c:pt idx="324">
                    <c:v>19:59:00</c:v>
                  </c:pt>
                  <c:pt idx="325">
                    <c:v>20:00:00</c:v>
                  </c:pt>
                  <c:pt idx="326">
                    <c:v>20:01:00</c:v>
                  </c:pt>
                  <c:pt idx="327">
                    <c:v>20:02:00</c:v>
                  </c:pt>
                  <c:pt idx="328">
                    <c:v>20:03:00</c:v>
                  </c:pt>
                  <c:pt idx="329">
                    <c:v>20:04:00</c:v>
                  </c:pt>
                  <c:pt idx="330">
                    <c:v>20:05:00</c:v>
                  </c:pt>
                  <c:pt idx="331">
                    <c:v>20:06:00</c:v>
                  </c:pt>
                  <c:pt idx="332">
                    <c:v>20:07:00</c:v>
                  </c:pt>
                  <c:pt idx="333">
                    <c:v>20:09:00</c:v>
                  </c:pt>
                  <c:pt idx="334">
                    <c:v>20:10:00</c:v>
                  </c:pt>
                  <c:pt idx="335">
                    <c:v>20:11:00</c:v>
                  </c:pt>
                  <c:pt idx="336">
                    <c:v>20:12:00</c:v>
                  </c:pt>
                  <c:pt idx="337">
                    <c:v>20:13:00</c:v>
                  </c:pt>
                  <c:pt idx="338">
                    <c:v>20:14:00</c:v>
                  </c:pt>
                  <c:pt idx="339">
                    <c:v>20:15:00</c:v>
                  </c:pt>
                  <c:pt idx="340">
                    <c:v>20:16:00</c:v>
                  </c:pt>
                  <c:pt idx="341">
                    <c:v>20:17:00</c:v>
                  </c:pt>
                  <c:pt idx="342">
                    <c:v>20:19:00</c:v>
                  </c:pt>
                  <c:pt idx="343">
                    <c:v>20:20:00</c:v>
                  </c:pt>
                  <c:pt idx="344">
                    <c:v>20:21:00</c:v>
                  </c:pt>
                  <c:pt idx="345">
                    <c:v>20:22:00</c:v>
                  </c:pt>
                  <c:pt idx="346">
                    <c:v>20:23:00</c:v>
                  </c:pt>
                  <c:pt idx="347">
                    <c:v>20:24:00</c:v>
                  </c:pt>
                  <c:pt idx="348">
                    <c:v>20:25:00</c:v>
                  </c:pt>
                  <c:pt idx="349">
                    <c:v>20:26:00</c:v>
                  </c:pt>
                  <c:pt idx="350">
                    <c:v>20:27:00</c:v>
                  </c:pt>
                  <c:pt idx="351">
                    <c:v>20:28:00</c:v>
                  </c:pt>
                  <c:pt idx="352">
                    <c:v>20:29:00</c:v>
                  </c:pt>
                  <c:pt idx="353">
                    <c:v>20:30:00</c:v>
                  </c:pt>
                  <c:pt idx="354">
                    <c:v>20:32:00</c:v>
                  </c:pt>
                  <c:pt idx="355">
                    <c:v>20:33:00</c:v>
                  </c:pt>
                  <c:pt idx="356">
                    <c:v>20:34:00</c:v>
                  </c:pt>
                  <c:pt idx="357">
                    <c:v>20:35:00</c:v>
                  </c:pt>
                  <c:pt idx="358">
                    <c:v>20:36:00</c:v>
                  </c:pt>
                  <c:pt idx="359">
                    <c:v>20:37:00</c:v>
                  </c:pt>
                  <c:pt idx="360">
                    <c:v>20:38:00</c:v>
                  </c:pt>
                  <c:pt idx="361">
                    <c:v>20:39:00</c:v>
                  </c:pt>
                  <c:pt idx="362">
                    <c:v>20:40:00</c:v>
                  </c:pt>
                  <c:pt idx="363">
                    <c:v>20:41:00</c:v>
                  </c:pt>
                  <c:pt idx="364">
                    <c:v>20:42:00</c:v>
                  </c:pt>
                  <c:pt idx="365">
                    <c:v>20:43:00</c:v>
                  </c:pt>
                  <c:pt idx="366">
                    <c:v>20:44:00</c:v>
                  </c:pt>
                  <c:pt idx="367">
                    <c:v>20:45:00</c:v>
                  </c:pt>
                  <c:pt idx="368">
                    <c:v>20:46:00</c:v>
                  </c:pt>
                  <c:pt idx="369">
                    <c:v>20:47:00</c:v>
                  </c:pt>
                  <c:pt idx="370">
                    <c:v>20:48:00</c:v>
                  </c:pt>
                  <c:pt idx="371">
                    <c:v>20:49:00</c:v>
                  </c:pt>
                  <c:pt idx="372">
                    <c:v>20:51:00</c:v>
                  </c:pt>
                  <c:pt idx="373">
                    <c:v>20:52:00</c:v>
                  </c:pt>
                  <c:pt idx="374">
                    <c:v>20:53:00</c:v>
                  </c:pt>
                  <c:pt idx="375">
                    <c:v>20:54:00</c:v>
                  </c:pt>
                  <c:pt idx="376">
                    <c:v>20:55:00</c:v>
                  </c:pt>
                  <c:pt idx="377">
                    <c:v>20:56:00</c:v>
                  </c:pt>
                  <c:pt idx="378">
                    <c:v>20:57:00</c:v>
                  </c:pt>
                  <c:pt idx="379">
                    <c:v>20:58:00</c:v>
                  </c:pt>
                  <c:pt idx="380">
                    <c:v>20:59:00</c:v>
                  </c:pt>
                  <c:pt idx="381">
                    <c:v>21:00:00</c:v>
                  </c:pt>
                  <c:pt idx="382">
                    <c:v>21:01:00</c:v>
                  </c:pt>
                  <c:pt idx="383">
                    <c:v>21:02:00</c:v>
                  </c:pt>
                  <c:pt idx="384">
                    <c:v>21:04:00</c:v>
                  </c:pt>
                  <c:pt idx="385">
                    <c:v>21:05:00</c:v>
                  </c:pt>
                  <c:pt idx="386">
                    <c:v>21:06:00</c:v>
                  </c:pt>
                  <c:pt idx="387">
                    <c:v>21:07:00</c:v>
                  </c:pt>
                  <c:pt idx="388">
                    <c:v>21:08:00</c:v>
                  </c:pt>
                  <c:pt idx="389">
                    <c:v>21:09:00</c:v>
                  </c:pt>
                  <c:pt idx="390">
                    <c:v>21:10:00</c:v>
                  </c:pt>
                  <c:pt idx="391">
                    <c:v>21:11:00</c:v>
                  </c:pt>
                  <c:pt idx="392">
                    <c:v>21:12:00</c:v>
                  </c:pt>
                  <c:pt idx="393">
                    <c:v>21:13:00</c:v>
                  </c:pt>
                  <c:pt idx="394">
                    <c:v>21:14:00</c:v>
                  </c:pt>
                  <c:pt idx="395">
                    <c:v>21:15:00</c:v>
                  </c:pt>
                  <c:pt idx="396">
                    <c:v>21:17:00</c:v>
                  </c:pt>
                  <c:pt idx="397">
                    <c:v>21:18:00</c:v>
                  </c:pt>
                  <c:pt idx="398">
                    <c:v>21:19:00</c:v>
                  </c:pt>
                  <c:pt idx="399">
                    <c:v>21:20:00</c:v>
                  </c:pt>
                  <c:pt idx="400">
                    <c:v>21:21:00</c:v>
                  </c:pt>
                  <c:pt idx="401">
                    <c:v>21:22:00</c:v>
                  </c:pt>
                  <c:pt idx="402">
                    <c:v>21:23:00</c:v>
                  </c:pt>
                  <c:pt idx="403">
                    <c:v>21:24:00</c:v>
                  </c:pt>
                  <c:pt idx="404">
                    <c:v>21:25:00</c:v>
                  </c:pt>
                  <c:pt idx="405">
                    <c:v>21:26:00</c:v>
                  </c:pt>
                  <c:pt idx="406">
                    <c:v>21:27:00</c:v>
                  </c:pt>
                  <c:pt idx="407">
                    <c:v>21:28:00</c:v>
                  </c:pt>
                  <c:pt idx="408">
                    <c:v>21:29:00</c:v>
                  </c:pt>
                  <c:pt idx="409">
                    <c:v>21:30:00</c:v>
                  </c:pt>
                  <c:pt idx="410">
                    <c:v>21:31:00</c:v>
                  </c:pt>
                  <c:pt idx="411">
                    <c:v>21:32:00</c:v>
                  </c:pt>
                  <c:pt idx="412">
                    <c:v>21:33:00</c:v>
                  </c:pt>
                  <c:pt idx="413">
                    <c:v>21:34:00</c:v>
                  </c:pt>
                  <c:pt idx="414">
                    <c:v>21:35:00</c:v>
                  </c:pt>
                  <c:pt idx="415">
                    <c:v>21:36:00</c:v>
                  </c:pt>
                  <c:pt idx="416">
                    <c:v>21:37:00</c:v>
                  </c:pt>
                  <c:pt idx="417">
                    <c:v>21:38:00</c:v>
                  </c:pt>
                  <c:pt idx="418">
                    <c:v>21:39:00</c:v>
                  </c:pt>
                  <c:pt idx="419">
                    <c:v>21:40:00</c:v>
                  </c:pt>
                  <c:pt idx="420">
                    <c:v>21:41:00</c:v>
                  </c:pt>
                  <c:pt idx="421">
                    <c:v>21:42:00</c:v>
                  </c:pt>
                  <c:pt idx="422">
                    <c:v>21:43:00</c:v>
                  </c:pt>
                  <c:pt idx="423">
                    <c:v>21:44:00</c:v>
                  </c:pt>
                  <c:pt idx="424">
                    <c:v>21:45:00</c:v>
                  </c:pt>
                  <c:pt idx="425">
                    <c:v>21:46:00</c:v>
                  </c:pt>
                  <c:pt idx="426">
                    <c:v>21:48:00</c:v>
                  </c:pt>
                  <c:pt idx="427">
                    <c:v>21:49:00</c:v>
                  </c:pt>
                  <c:pt idx="428">
                    <c:v>21:50:00</c:v>
                  </c:pt>
                  <c:pt idx="429">
                    <c:v>21:51:00</c:v>
                  </c:pt>
                  <c:pt idx="430">
                    <c:v>21:52:00</c:v>
                  </c:pt>
                  <c:pt idx="431">
                    <c:v>21:54:00</c:v>
                  </c:pt>
                  <c:pt idx="432">
                    <c:v>21:55:00</c:v>
                  </c:pt>
                  <c:pt idx="433">
                    <c:v>21:56:00</c:v>
                  </c:pt>
                  <c:pt idx="434">
                    <c:v>21:57:00</c:v>
                  </c:pt>
                  <c:pt idx="435">
                    <c:v>21:58:00</c:v>
                  </c:pt>
                  <c:pt idx="436">
                    <c:v>21:59:00</c:v>
                  </c:pt>
                  <c:pt idx="437">
                    <c:v>22:00:00</c:v>
                  </c:pt>
                  <c:pt idx="438">
                    <c:v>22:01:00</c:v>
                  </c:pt>
                  <c:pt idx="439">
                    <c:v>22:02:00</c:v>
                  </c:pt>
                  <c:pt idx="440">
                    <c:v>22:03:00</c:v>
                  </c:pt>
                  <c:pt idx="441">
                    <c:v>22:04:00</c:v>
                  </c:pt>
                  <c:pt idx="442">
                    <c:v>22:05:00</c:v>
                  </c:pt>
                  <c:pt idx="443">
                    <c:v>22:07:00</c:v>
                  </c:pt>
                  <c:pt idx="444">
                    <c:v>22:08:00</c:v>
                  </c:pt>
                  <c:pt idx="445">
                    <c:v>22:09:00</c:v>
                  </c:pt>
                  <c:pt idx="446">
                    <c:v>22:10:00</c:v>
                  </c:pt>
                  <c:pt idx="447">
                    <c:v>22:11:00</c:v>
                  </c:pt>
                  <c:pt idx="448">
                    <c:v>22:12:00</c:v>
                  </c:pt>
                  <c:pt idx="449">
                    <c:v>22:13:00</c:v>
                  </c:pt>
                  <c:pt idx="450">
                    <c:v>22:14:00</c:v>
                  </c:pt>
                  <c:pt idx="451">
                    <c:v>22:15:00</c:v>
                  </c:pt>
                  <c:pt idx="452">
                    <c:v>22:16:00</c:v>
                  </c:pt>
                  <c:pt idx="453">
                    <c:v>22:17:00</c:v>
                  </c:pt>
                  <c:pt idx="454">
                    <c:v>22:18:00</c:v>
                  </c:pt>
                  <c:pt idx="455">
                    <c:v>22:20:00</c:v>
                  </c:pt>
                  <c:pt idx="456">
                    <c:v>22:21:00</c:v>
                  </c:pt>
                  <c:pt idx="457">
                    <c:v>22:22:00</c:v>
                  </c:pt>
                  <c:pt idx="458">
                    <c:v>22:23:00</c:v>
                  </c:pt>
                  <c:pt idx="459">
                    <c:v>22:24:00</c:v>
                  </c:pt>
                  <c:pt idx="460">
                    <c:v>22:26:00</c:v>
                  </c:pt>
                  <c:pt idx="461">
                    <c:v>22:27:00</c:v>
                  </c:pt>
                  <c:pt idx="462">
                    <c:v>22:28:00</c:v>
                  </c:pt>
                  <c:pt idx="463">
                    <c:v>22:29:00</c:v>
                  </c:pt>
                  <c:pt idx="464">
                    <c:v>22:30:00</c:v>
                  </c:pt>
                  <c:pt idx="465">
                    <c:v>22:31:00</c:v>
                  </c:pt>
                  <c:pt idx="466">
                    <c:v>22:32:00</c:v>
                  </c:pt>
                  <c:pt idx="467">
                    <c:v>22:33:00</c:v>
                  </c:pt>
                  <c:pt idx="468">
                    <c:v>22:34:00</c:v>
                  </c:pt>
                  <c:pt idx="469">
                    <c:v>22:35:00</c:v>
                  </c:pt>
                  <c:pt idx="470">
                    <c:v>22:36:00</c:v>
                  </c:pt>
                  <c:pt idx="471">
                    <c:v>22:37:00</c:v>
                  </c:pt>
                  <c:pt idx="472">
                    <c:v>22:38:00</c:v>
                  </c:pt>
                  <c:pt idx="473">
                    <c:v>22:39:00</c:v>
                  </c:pt>
                  <c:pt idx="474">
                    <c:v>22:40:00</c:v>
                  </c:pt>
                  <c:pt idx="475">
                    <c:v>22:42:00</c:v>
                  </c:pt>
                  <c:pt idx="476">
                    <c:v>22:43:00</c:v>
                  </c:pt>
                  <c:pt idx="477">
                    <c:v>22:44:00</c:v>
                  </c:pt>
                  <c:pt idx="478">
                    <c:v>22:45:00</c:v>
                  </c:pt>
                  <c:pt idx="479">
                    <c:v>22:46:00</c:v>
                  </c:pt>
                  <c:pt idx="480">
                    <c:v>22:47:00</c:v>
                  </c:pt>
                  <c:pt idx="481">
                    <c:v>22:48:00</c:v>
                  </c:pt>
                  <c:pt idx="482">
                    <c:v>22:49:00</c:v>
                  </c:pt>
                  <c:pt idx="483">
                    <c:v>22:50:00</c:v>
                  </c:pt>
                  <c:pt idx="484">
                    <c:v>22:51:00</c:v>
                  </c:pt>
                  <c:pt idx="485">
                    <c:v>22:52:00</c:v>
                  </c:pt>
                  <c:pt idx="486">
                    <c:v>22:53:00</c:v>
                  </c:pt>
                  <c:pt idx="487">
                    <c:v>22:54:00</c:v>
                  </c:pt>
                  <c:pt idx="488">
                    <c:v>22:55:00</c:v>
                  </c:pt>
                  <c:pt idx="489">
                    <c:v>22:56:00</c:v>
                  </c:pt>
                  <c:pt idx="490">
                    <c:v>22:57:00</c:v>
                  </c:pt>
                  <c:pt idx="491">
                    <c:v>22:58:00</c:v>
                  </c:pt>
                  <c:pt idx="492">
                    <c:v>22:59:00</c:v>
                  </c:pt>
                  <c:pt idx="493">
                    <c:v>23:01:00</c:v>
                  </c:pt>
                  <c:pt idx="494">
                    <c:v>23:02:00</c:v>
                  </c:pt>
                  <c:pt idx="495">
                    <c:v>23:03:00</c:v>
                  </c:pt>
                  <c:pt idx="496">
                    <c:v>23:04:00</c:v>
                  </c:pt>
                  <c:pt idx="497">
                    <c:v>23:05:00</c:v>
                  </c:pt>
                  <c:pt idx="498">
                    <c:v>23:06:00</c:v>
                  </c:pt>
                  <c:pt idx="499">
                    <c:v>23:07:00</c:v>
                  </c:pt>
                  <c:pt idx="500">
                    <c:v>23:08:00</c:v>
                  </c:pt>
                  <c:pt idx="501">
                    <c:v>23:09:00</c:v>
                  </c:pt>
                  <c:pt idx="502">
                    <c:v>23:11:00</c:v>
                  </c:pt>
                  <c:pt idx="503">
                    <c:v>23:12:00</c:v>
                  </c:pt>
                  <c:pt idx="504">
                    <c:v>23:13:00</c:v>
                  </c:pt>
                  <c:pt idx="505">
                    <c:v>23:14:00</c:v>
                  </c:pt>
                  <c:pt idx="506">
                    <c:v>23:15:00</c:v>
                  </c:pt>
                  <c:pt idx="507">
                    <c:v>23:16:00</c:v>
                  </c:pt>
                  <c:pt idx="508">
                    <c:v>23:17:00</c:v>
                  </c:pt>
                  <c:pt idx="509">
                    <c:v>23:18:00</c:v>
                  </c:pt>
                  <c:pt idx="510">
                    <c:v>23:19:00</c:v>
                  </c:pt>
                  <c:pt idx="511">
                    <c:v>23:20:00</c:v>
                  </c:pt>
                  <c:pt idx="512">
                    <c:v>23:21:00</c:v>
                  </c:pt>
                  <c:pt idx="513">
                    <c:v>23:22:00</c:v>
                  </c:pt>
                  <c:pt idx="514">
                    <c:v>23:23:00</c:v>
                  </c:pt>
                  <c:pt idx="515">
                    <c:v>23:24:00</c:v>
                  </c:pt>
                  <c:pt idx="516">
                    <c:v>23:25:00</c:v>
                  </c:pt>
                  <c:pt idx="517">
                    <c:v>23:27:00</c:v>
                  </c:pt>
                  <c:pt idx="518">
                    <c:v>23:28:00</c:v>
                  </c:pt>
                  <c:pt idx="519">
                    <c:v>23:29:00</c:v>
                  </c:pt>
                  <c:pt idx="520">
                    <c:v>23:30:00</c:v>
                  </c:pt>
                  <c:pt idx="521">
                    <c:v>23:31:00</c:v>
                  </c:pt>
                  <c:pt idx="522">
                    <c:v>23:32:00</c:v>
                  </c:pt>
                  <c:pt idx="523">
                    <c:v>23:33:00</c:v>
                  </c:pt>
                  <c:pt idx="524">
                    <c:v>23:34:00</c:v>
                  </c:pt>
                  <c:pt idx="525">
                    <c:v>23:35:00</c:v>
                  </c:pt>
                  <c:pt idx="526">
                    <c:v>23:36:00</c:v>
                  </c:pt>
                  <c:pt idx="527">
                    <c:v>23:37:00</c:v>
                  </c:pt>
                  <c:pt idx="528">
                    <c:v>23:38:00</c:v>
                  </c:pt>
                  <c:pt idx="529">
                    <c:v>23:40:00</c:v>
                  </c:pt>
                  <c:pt idx="530">
                    <c:v>23:41:00</c:v>
                  </c:pt>
                  <c:pt idx="531">
                    <c:v>23:42:00</c:v>
                  </c:pt>
                  <c:pt idx="532">
                    <c:v>23:43:00</c:v>
                  </c:pt>
                  <c:pt idx="533">
                    <c:v>23:44:00</c:v>
                  </c:pt>
                  <c:pt idx="534">
                    <c:v>23:45:00</c:v>
                  </c:pt>
                  <c:pt idx="535">
                    <c:v>23:46:00</c:v>
                  </c:pt>
                  <c:pt idx="536">
                    <c:v>23:47:00</c:v>
                  </c:pt>
                  <c:pt idx="537">
                    <c:v>23:48:00</c:v>
                  </c:pt>
                  <c:pt idx="538">
                    <c:v>23:49:00</c:v>
                  </c:pt>
                  <c:pt idx="539">
                    <c:v>23:50:00</c:v>
                  </c:pt>
                  <c:pt idx="540">
                    <c:v>23:51:00</c:v>
                  </c:pt>
                  <c:pt idx="541">
                    <c:v>23:52:00</c:v>
                  </c:pt>
                  <c:pt idx="542">
                    <c:v>23:53:00</c:v>
                  </c:pt>
                  <c:pt idx="543">
                    <c:v>23:54:00</c:v>
                  </c:pt>
                  <c:pt idx="544">
                    <c:v>23:55:00</c:v>
                  </c:pt>
                  <c:pt idx="545">
                    <c:v>23:56:00</c:v>
                  </c:pt>
                  <c:pt idx="546">
                    <c:v>23:57:00</c:v>
                  </c:pt>
                  <c:pt idx="547">
                    <c:v>23:58:00</c:v>
                  </c:pt>
                  <c:pt idx="548">
                    <c:v>23:59:00</c:v>
                  </c:pt>
                  <c:pt idx="549">
                    <c:v>0:00:00</c:v>
                  </c:pt>
                  <c:pt idx="550">
                    <c:v>0:01:00</c:v>
                  </c:pt>
                  <c:pt idx="551">
                    <c:v>0:02:00</c:v>
                  </c:pt>
                  <c:pt idx="552">
                    <c:v>0:03:00</c:v>
                  </c:pt>
                  <c:pt idx="553">
                    <c:v>0:04:00</c:v>
                  </c:pt>
                  <c:pt idx="554">
                    <c:v>0:05:00</c:v>
                  </c:pt>
                  <c:pt idx="555">
                    <c:v>0:07:00</c:v>
                  </c:pt>
                  <c:pt idx="556">
                    <c:v>0:08:00</c:v>
                  </c:pt>
                  <c:pt idx="557">
                    <c:v>0:09:00</c:v>
                  </c:pt>
                  <c:pt idx="558">
                    <c:v>0:10:00</c:v>
                  </c:pt>
                  <c:pt idx="559">
                    <c:v>0:11:00</c:v>
                  </c:pt>
                  <c:pt idx="560">
                    <c:v>0:12:00</c:v>
                  </c:pt>
                  <c:pt idx="561">
                    <c:v>0:13:00</c:v>
                  </c:pt>
                  <c:pt idx="562">
                    <c:v>0:14:00</c:v>
                  </c:pt>
                  <c:pt idx="563">
                    <c:v>0:15:00</c:v>
                  </c:pt>
                  <c:pt idx="564">
                    <c:v>0:16:00</c:v>
                  </c:pt>
                  <c:pt idx="565">
                    <c:v>0:17:00</c:v>
                  </c:pt>
                  <c:pt idx="566">
                    <c:v>0:18:00</c:v>
                  </c:pt>
                  <c:pt idx="567">
                    <c:v>0:20:00</c:v>
                  </c:pt>
                  <c:pt idx="568">
                    <c:v>0:21:00</c:v>
                  </c:pt>
                  <c:pt idx="569">
                    <c:v>0:23:00</c:v>
                  </c:pt>
                  <c:pt idx="570">
                    <c:v>0:24:00</c:v>
                  </c:pt>
                  <c:pt idx="571">
                    <c:v>0:25:00</c:v>
                  </c:pt>
                  <c:pt idx="572">
                    <c:v>0:26:00</c:v>
                  </c:pt>
                  <c:pt idx="573">
                    <c:v>0:27:00</c:v>
                  </c:pt>
                  <c:pt idx="574">
                    <c:v>0:29:00</c:v>
                  </c:pt>
                  <c:pt idx="575">
                    <c:v>0:30:00</c:v>
                  </c:pt>
                  <c:pt idx="576">
                    <c:v>0:31:00</c:v>
                  </c:pt>
                  <c:pt idx="577">
                    <c:v>0:32:00</c:v>
                  </c:pt>
                  <c:pt idx="578">
                    <c:v>0:33:00</c:v>
                  </c:pt>
                  <c:pt idx="579">
                    <c:v>0:34:00</c:v>
                  </c:pt>
                  <c:pt idx="580">
                    <c:v>0:35:00</c:v>
                  </c:pt>
                  <c:pt idx="581">
                    <c:v>0:36:00</c:v>
                  </c:pt>
                  <c:pt idx="582">
                    <c:v>0:37:00</c:v>
                  </c:pt>
                  <c:pt idx="583">
                    <c:v>0:38:00</c:v>
                  </c:pt>
                  <c:pt idx="584">
                    <c:v>0:39:00</c:v>
                  </c:pt>
                  <c:pt idx="585">
                    <c:v>0:40:00</c:v>
                  </c:pt>
                  <c:pt idx="586">
                    <c:v>0:42:00</c:v>
                  </c:pt>
                  <c:pt idx="587">
                    <c:v>0:43:00</c:v>
                  </c:pt>
                  <c:pt idx="588">
                    <c:v>0:44:00</c:v>
                  </c:pt>
                  <c:pt idx="589">
                    <c:v>0:45:00</c:v>
                  </c:pt>
                  <c:pt idx="590">
                    <c:v>0:46:00</c:v>
                  </c:pt>
                  <c:pt idx="591">
                    <c:v>0:47:00</c:v>
                  </c:pt>
                  <c:pt idx="592">
                    <c:v>0:48:00</c:v>
                  </c:pt>
                  <c:pt idx="593">
                    <c:v>0:49:00</c:v>
                  </c:pt>
                  <c:pt idx="594">
                    <c:v>0:50:00</c:v>
                  </c:pt>
                  <c:pt idx="595">
                    <c:v>0:51:00</c:v>
                  </c:pt>
                  <c:pt idx="596">
                    <c:v>0:52:00</c:v>
                  </c:pt>
                  <c:pt idx="597">
                    <c:v>0:53:00</c:v>
                  </c:pt>
                  <c:pt idx="598">
                    <c:v>0:55:00</c:v>
                  </c:pt>
                  <c:pt idx="599">
                    <c:v>0:56:00</c:v>
                  </c:pt>
                  <c:pt idx="600">
                    <c:v>0:57:00</c:v>
                  </c:pt>
                  <c:pt idx="601">
                    <c:v>0:58:00</c:v>
                  </c:pt>
                  <c:pt idx="602">
                    <c:v>0:59:00</c:v>
                  </c:pt>
                  <c:pt idx="603">
                    <c:v>1:00:00</c:v>
                  </c:pt>
                  <c:pt idx="604">
                    <c:v>1:01:00</c:v>
                  </c:pt>
                  <c:pt idx="605">
                    <c:v>1:02:00</c:v>
                  </c:pt>
                  <c:pt idx="606">
                    <c:v>1:03:00</c:v>
                  </c:pt>
                  <c:pt idx="607">
                    <c:v>1:04:00</c:v>
                  </c:pt>
                  <c:pt idx="608">
                    <c:v>1:05:00</c:v>
                  </c:pt>
                  <c:pt idx="609">
                    <c:v>1:06:00</c:v>
                  </c:pt>
                  <c:pt idx="610">
                    <c:v>1:07:00</c:v>
                  </c:pt>
                  <c:pt idx="611">
                    <c:v>1:08:00</c:v>
                  </c:pt>
                  <c:pt idx="612">
                    <c:v>1:09:00</c:v>
                  </c:pt>
                  <c:pt idx="613">
                    <c:v>1:10:00</c:v>
                  </c:pt>
                  <c:pt idx="614">
                    <c:v>1:11:00</c:v>
                  </c:pt>
                  <c:pt idx="615">
                    <c:v>1:13:00</c:v>
                  </c:pt>
                  <c:pt idx="616">
                    <c:v>1:14:00</c:v>
                  </c:pt>
                  <c:pt idx="617">
                    <c:v>1:15:00</c:v>
                  </c:pt>
                  <c:pt idx="618">
                    <c:v>1:16:00</c:v>
                  </c:pt>
                  <c:pt idx="619">
                    <c:v>1:17:00</c:v>
                  </c:pt>
                  <c:pt idx="620">
                    <c:v>1:18:00</c:v>
                  </c:pt>
                  <c:pt idx="621">
                    <c:v>1:19:00</c:v>
                  </c:pt>
                  <c:pt idx="622">
                    <c:v>1:20:00</c:v>
                  </c:pt>
                  <c:pt idx="623">
                    <c:v>1:21:00</c:v>
                  </c:pt>
                  <c:pt idx="624">
                    <c:v>1:22:00</c:v>
                  </c:pt>
                  <c:pt idx="625">
                    <c:v>1:23:00</c:v>
                  </c:pt>
                  <c:pt idx="626">
                    <c:v>1:24:00</c:v>
                  </c:pt>
                  <c:pt idx="627">
                    <c:v>1:25:00</c:v>
                  </c:pt>
                  <c:pt idx="628">
                    <c:v>1:26:00</c:v>
                  </c:pt>
                  <c:pt idx="629">
                    <c:v>1:27:00</c:v>
                  </c:pt>
                  <c:pt idx="630">
                    <c:v>1:28:00</c:v>
                  </c:pt>
                  <c:pt idx="631">
                    <c:v>1:29:00</c:v>
                  </c:pt>
                  <c:pt idx="632">
                    <c:v>1:30:00</c:v>
                  </c:pt>
                  <c:pt idx="633">
                    <c:v>1:31:00</c:v>
                  </c:pt>
                  <c:pt idx="634">
                    <c:v>1:32:00</c:v>
                  </c:pt>
                  <c:pt idx="635">
                    <c:v>1:33:00</c:v>
                  </c:pt>
                  <c:pt idx="636">
                    <c:v>1:34:00</c:v>
                  </c:pt>
                  <c:pt idx="637">
                    <c:v>1:36:00</c:v>
                  </c:pt>
                  <c:pt idx="638">
                    <c:v>1:37:00</c:v>
                  </c:pt>
                  <c:pt idx="639">
                    <c:v>1:38:00</c:v>
                  </c:pt>
                  <c:pt idx="640">
                    <c:v>1:39:00</c:v>
                  </c:pt>
                  <c:pt idx="641">
                    <c:v>1:40:00</c:v>
                  </c:pt>
                  <c:pt idx="642">
                    <c:v>1:41:00</c:v>
                  </c:pt>
                  <c:pt idx="643">
                    <c:v>1:42:00</c:v>
                  </c:pt>
                  <c:pt idx="644">
                    <c:v>1:43:00</c:v>
                  </c:pt>
                  <c:pt idx="645">
                    <c:v>1:44:00</c:v>
                  </c:pt>
                  <c:pt idx="646">
                    <c:v>1:46:00</c:v>
                  </c:pt>
                  <c:pt idx="647">
                    <c:v>1:47:00</c:v>
                  </c:pt>
                  <c:pt idx="648">
                    <c:v>1:48:00</c:v>
                  </c:pt>
                  <c:pt idx="649">
                    <c:v>1:49:00</c:v>
                  </c:pt>
                  <c:pt idx="650">
                    <c:v>1:50:00</c:v>
                  </c:pt>
                  <c:pt idx="651">
                    <c:v>1:51:00</c:v>
                  </c:pt>
                  <c:pt idx="652">
                    <c:v>1:53:00</c:v>
                  </c:pt>
                  <c:pt idx="653">
                    <c:v>1:54:00</c:v>
                  </c:pt>
                  <c:pt idx="654">
                    <c:v>1:55:00</c:v>
                  </c:pt>
                  <c:pt idx="655">
                    <c:v>1:56:00</c:v>
                  </c:pt>
                  <c:pt idx="656">
                    <c:v>1:57:00</c:v>
                  </c:pt>
                  <c:pt idx="657">
                    <c:v>1:58:00</c:v>
                  </c:pt>
                  <c:pt idx="658">
                    <c:v>2:00:00</c:v>
                  </c:pt>
                  <c:pt idx="659">
                    <c:v>2:01:00</c:v>
                  </c:pt>
                  <c:pt idx="660">
                    <c:v>2:02:00</c:v>
                  </c:pt>
                  <c:pt idx="661">
                    <c:v>2:03:00</c:v>
                  </c:pt>
                  <c:pt idx="662">
                    <c:v>2:04:00</c:v>
                  </c:pt>
                  <c:pt idx="663">
                    <c:v>2:05:00</c:v>
                  </c:pt>
                  <c:pt idx="664">
                    <c:v>2:06:00</c:v>
                  </c:pt>
                  <c:pt idx="665">
                    <c:v>2:07:00</c:v>
                  </c:pt>
                  <c:pt idx="666">
                    <c:v>2:08:00</c:v>
                  </c:pt>
                  <c:pt idx="667">
                    <c:v>2:10:00</c:v>
                  </c:pt>
                  <c:pt idx="668">
                    <c:v>2:11:00</c:v>
                  </c:pt>
                  <c:pt idx="669">
                    <c:v>2:12:00</c:v>
                  </c:pt>
                  <c:pt idx="670">
                    <c:v>2:13:00</c:v>
                  </c:pt>
                  <c:pt idx="671">
                    <c:v>2:14:00</c:v>
                  </c:pt>
                  <c:pt idx="672">
                    <c:v>2:15:00</c:v>
                  </c:pt>
                  <c:pt idx="673">
                    <c:v>2:16:00</c:v>
                  </c:pt>
                  <c:pt idx="674">
                    <c:v>2:17:00</c:v>
                  </c:pt>
                  <c:pt idx="675">
                    <c:v>2:18:00</c:v>
                  </c:pt>
                  <c:pt idx="676">
                    <c:v>2:19:00</c:v>
                  </c:pt>
                  <c:pt idx="677">
                    <c:v>2:20:00</c:v>
                  </c:pt>
                  <c:pt idx="678">
                    <c:v>2:21:00</c:v>
                  </c:pt>
                  <c:pt idx="679">
                    <c:v>2:22:00</c:v>
                  </c:pt>
                  <c:pt idx="680">
                    <c:v>2:23:00</c:v>
                  </c:pt>
                  <c:pt idx="681">
                    <c:v>2:24:00</c:v>
                  </c:pt>
                  <c:pt idx="682">
                    <c:v>2:25:00</c:v>
                  </c:pt>
                  <c:pt idx="683">
                    <c:v>2:26:00</c:v>
                  </c:pt>
                  <c:pt idx="684">
                    <c:v>2:27:00</c:v>
                  </c:pt>
                  <c:pt idx="685">
                    <c:v>2:28:00</c:v>
                  </c:pt>
                  <c:pt idx="686">
                    <c:v>2:29:00</c:v>
                  </c:pt>
                  <c:pt idx="687">
                    <c:v>2:30:00</c:v>
                  </c:pt>
                  <c:pt idx="688">
                    <c:v>2:31:00</c:v>
                  </c:pt>
                  <c:pt idx="689">
                    <c:v>2:32:00</c:v>
                  </c:pt>
                  <c:pt idx="690">
                    <c:v>2:33:00</c:v>
                  </c:pt>
                  <c:pt idx="691">
                    <c:v>2:34:00</c:v>
                  </c:pt>
                  <c:pt idx="692">
                    <c:v>2:35:00</c:v>
                  </c:pt>
                  <c:pt idx="693">
                    <c:v>2:36:00</c:v>
                  </c:pt>
                  <c:pt idx="694">
                    <c:v>2:37:00</c:v>
                  </c:pt>
                  <c:pt idx="695">
                    <c:v>2:38:00</c:v>
                  </c:pt>
                  <c:pt idx="696">
                    <c:v>2:39:00</c:v>
                  </c:pt>
                  <c:pt idx="697">
                    <c:v>2:40:00</c:v>
                  </c:pt>
                  <c:pt idx="698">
                    <c:v>2:41:00</c:v>
                  </c:pt>
                  <c:pt idx="699">
                    <c:v>2:42:00</c:v>
                  </c:pt>
                  <c:pt idx="700">
                    <c:v>2:43:00</c:v>
                  </c:pt>
                  <c:pt idx="701">
                    <c:v>2:44:00</c:v>
                  </c:pt>
                  <c:pt idx="702">
                    <c:v>2:45:00</c:v>
                  </c:pt>
                  <c:pt idx="703">
                    <c:v>2:46:00</c:v>
                  </c:pt>
                  <c:pt idx="704">
                    <c:v>2:47:00</c:v>
                  </c:pt>
                  <c:pt idx="705">
                    <c:v>2:49:00</c:v>
                  </c:pt>
                  <c:pt idx="706">
                    <c:v>2:50:00</c:v>
                  </c:pt>
                  <c:pt idx="707">
                    <c:v>2:51:00</c:v>
                  </c:pt>
                  <c:pt idx="708">
                    <c:v>2:52:00</c:v>
                  </c:pt>
                  <c:pt idx="709">
                    <c:v>2:53:00</c:v>
                  </c:pt>
                  <c:pt idx="710">
                    <c:v>2:54:00</c:v>
                  </c:pt>
                  <c:pt idx="711">
                    <c:v>2:55:00</c:v>
                  </c:pt>
                  <c:pt idx="712">
                    <c:v>2:56:00</c:v>
                  </c:pt>
                  <c:pt idx="713">
                    <c:v>2:57:00</c:v>
                  </c:pt>
                  <c:pt idx="714">
                    <c:v>2:59:00</c:v>
                  </c:pt>
                  <c:pt idx="715">
                    <c:v>3:00:00</c:v>
                  </c:pt>
                  <c:pt idx="716">
                    <c:v>3:01:00</c:v>
                  </c:pt>
                  <c:pt idx="717">
                    <c:v>3:02:00</c:v>
                  </c:pt>
                  <c:pt idx="718">
                    <c:v>3:03:00</c:v>
                  </c:pt>
                  <c:pt idx="719">
                    <c:v>3:04:00</c:v>
                  </c:pt>
                  <c:pt idx="720">
                    <c:v>3:06:00</c:v>
                  </c:pt>
                  <c:pt idx="721">
                    <c:v>3:07:00</c:v>
                  </c:pt>
                  <c:pt idx="722">
                    <c:v>3:08:00</c:v>
                  </c:pt>
                  <c:pt idx="723">
                    <c:v>3:09:00</c:v>
                  </c:pt>
                  <c:pt idx="724">
                    <c:v>3:10:00</c:v>
                  </c:pt>
                  <c:pt idx="725">
                    <c:v>3:11:00</c:v>
                  </c:pt>
                  <c:pt idx="726">
                    <c:v>3:12:00</c:v>
                  </c:pt>
                  <c:pt idx="727">
                    <c:v>3:13:00</c:v>
                  </c:pt>
                  <c:pt idx="728">
                    <c:v>3:14:00</c:v>
                  </c:pt>
                  <c:pt idx="729">
                    <c:v>3:15:00</c:v>
                  </c:pt>
                  <c:pt idx="730">
                    <c:v>3:16:00</c:v>
                  </c:pt>
                  <c:pt idx="731">
                    <c:v>3:17:00</c:v>
                  </c:pt>
                  <c:pt idx="732">
                    <c:v>3:19:00</c:v>
                  </c:pt>
                  <c:pt idx="733">
                    <c:v>3:20:00</c:v>
                  </c:pt>
                  <c:pt idx="734">
                    <c:v>3:21:00</c:v>
                  </c:pt>
                  <c:pt idx="735">
                    <c:v>3:22:00</c:v>
                  </c:pt>
                  <c:pt idx="736">
                    <c:v>3:23:00</c:v>
                  </c:pt>
                  <c:pt idx="737">
                    <c:v>3:24:00</c:v>
                  </c:pt>
                  <c:pt idx="738">
                    <c:v>3:25:00</c:v>
                  </c:pt>
                  <c:pt idx="739">
                    <c:v>3:26:00</c:v>
                  </c:pt>
                  <c:pt idx="740">
                    <c:v>3:27:00</c:v>
                  </c:pt>
                  <c:pt idx="741">
                    <c:v>3:28:00</c:v>
                  </c:pt>
                  <c:pt idx="742">
                    <c:v>3:29:00</c:v>
                  </c:pt>
                  <c:pt idx="743">
                    <c:v>3:30:00</c:v>
                  </c:pt>
                  <c:pt idx="744">
                    <c:v>3:32:00</c:v>
                  </c:pt>
                  <c:pt idx="745">
                    <c:v>3:33:00</c:v>
                  </c:pt>
                  <c:pt idx="746">
                    <c:v>3:34:00</c:v>
                  </c:pt>
                  <c:pt idx="747">
                    <c:v>3:35:00</c:v>
                  </c:pt>
                  <c:pt idx="748">
                    <c:v>3:36:00</c:v>
                  </c:pt>
                  <c:pt idx="749">
                    <c:v>3:37:00</c:v>
                  </c:pt>
                  <c:pt idx="750">
                    <c:v>3:38:00</c:v>
                  </c:pt>
                  <c:pt idx="751">
                    <c:v>3:39:00</c:v>
                  </c:pt>
                  <c:pt idx="752">
                    <c:v>3:40:00</c:v>
                  </c:pt>
                  <c:pt idx="753">
                    <c:v>3:41:00</c:v>
                  </c:pt>
                  <c:pt idx="754">
                    <c:v>3:42:00</c:v>
                  </c:pt>
                  <c:pt idx="755">
                    <c:v>3:43:00</c:v>
                  </c:pt>
                  <c:pt idx="756">
                    <c:v>3:44:00</c:v>
                  </c:pt>
                  <c:pt idx="757">
                    <c:v>3:45:00</c:v>
                  </c:pt>
                  <c:pt idx="758">
                    <c:v>3:46:00</c:v>
                  </c:pt>
                  <c:pt idx="759">
                    <c:v>3:47:00</c:v>
                  </c:pt>
                  <c:pt idx="760">
                    <c:v>3:48:00</c:v>
                  </c:pt>
                  <c:pt idx="761">
                    <c:v>3:49:00</c:v>
                  </c:pt>
                  <c:pt idx="762">
                    <c:v>3:50:00</c:v>
                  </c:pt>
                  <c:pt idx="763">
                    <c:v>3:51:00</c:v>
                  </c:pt>
                  <c:pt idx="764">
                    <c:v>3:52:00</c:v>
                  </c:pt>
                  <c:pt idx="765">
                    <c:v>3:53:00</c:v>
                  </c:pt>
                  <c:pt idx="766">
                    <c:v>3:54:00</c:v>
                  </c:pt>
                  <c:pt idx="767">
                    <c:v>3:55:00</c:v>
                  </c:pt>
                  <c:pt idx="768">
                    <c:v>3:56:00</c:v>
                  </c:pt>
                  <c:pt idx="769">
                    <c:v>3:58:00</c:v>
                  </c:pt>
                  <c:pt idx="770">
                    <c:v>3:59:00</c:v>
                  </c:pt>
                  <c:pt idx="771">
                    <c:v>4:00:00</c:v>
                  </c:pt>
                  <c:pt idx="772">
                    <c:v>4:01:00</c:v>
                  </c:pt>
                  <c:pt idx="773">
                    <c:v>4:02:00</c:v>
                  </c:pt>
                  <c:pt idx="774">
                    <c:v>4:03:00</c:v>
                  </c:pt>
                  <c:pt idx="775">
                    <c:v>4:05:00</c:v>
                  </c:pt>
                  <c:pt idx="776">
                    <c:v>4:06:00</c:v>
                  </c:pt>
                  <c:pt idx="777">
                    <c:v>4:07:00</c:v>
                  </c:pt>
                  <c:pt idx="778">
                    <c:v>4:08:00</c:v>
                  </c:pt>
                  <c:pt idx="779">
                    <c:v>4:09:00</c:v>
                  </c:pt>
                  <c:pt idx="780">
                    <c:v>4:10:00</c:v>
                  </c:pt>
                  <c:pt idx="781">
                    <c:v>4:11:00</c:v>
                  </c:pt>
                  <c:pt idx="782">
                    <c:v>4:12:00</c:v>
                  </c:pt>
                  <c:pt idx="783">
                    <c:v>4:13:00</c:v>
                  </c:pt>
                  <c:pt idx="784">
                    <c:v>4:14:00</c:v>
                  </c:pt>
                  <c:pt idx="785">
                    <c:v>4:15:00</c:v>
                  </c:pt>
                  <c:pt idx="786">
                    <c:v>4:17:00</c:v>
                  </c:pt>
                  <c:pt idx="787">
                    <c:v>4:18:00</c:v>
                  </c:pt>
                  <c:pt idx="788">
                    <c:v>4:19:00</c:v>
                  </c:pt>
                  <c:pt idx="789">
                    <c:v>4:20:00</c:v>
                  </c:pt>
                  <c:pt idx="790">
                    <c:v>4:21:00</c:v>
                  </c:pt>
                  <c:pt idx="791">
                    <c:v>4:22:00</c:v>
                  </c:pt>
                  <c:pt idx="792">
                    <c:v>4:23:00</c:v>
                  </c:pt>
                  <c:pt idx="793">
                    <c:v>4:24:00</c:v>
                  </c:pt>
                  <c:pt idx="794">
                    <c:v>4:25:00</c:v>
                  </c:pt>
                  <c:pt idx="795">
                    <c:v>4:27:00</c:v>
                  </c:pt>
                  <c:pt idx="796">
                    <c:v>4:28:00</c:v>
                  </c:pt>
                  <c:pt idx="797">
                    <c:v>4:29:00</c:v>
                  </c:pt>
                  <c:pt idx="798">
                    <c:v>4:30:00</c:v>
                  </c:pt>
                  <c:pt idx="799">
                    <c:v>4:31:00</c:v>
                  </c:pt>
                  <c:pt idx="800">
                    <c:v>4:32:00</c:v>
                  </c:pt>
                  <c:pt idx="801">
                    <c:v>4:33:00</c:v>
                  </c:pt>
                  <c:pt idx="802">
                    <c:v>4:34:00</c:v>
                  </c:pt>
                  <c:pt idx="803">
                    <c:v>4:35:00</c:v>
                  </c:pt>
                  <c:pt idx="804">
                    <c:v>4:36:00</c:v>
                  </c:pt>
                  <c:pt idx="805">
                    <c:v>4:37:00</c:v>
                  </c:pt>
                  <c:pt idx="806">
                    <c:v>4:38:00</c:v>
                  </c:pt>
                  <c:pt idx="807">
                    <c:v>4:39:00</c:v>
                  </c:pt>
                  <c:pt idx="808">
                    <c:v>4:40:00</c:v>
                  </c:pt>
                  <c:pt idx="809">
                    <c:v>4:41:00</c:v>
                  </c:pt>
                  <c:pt idx="810">
                    <c:v>4:43:00</c:v>
                  </c:pt>
                  <c:pt idx="811">
                    <c:v>4:44:00</c:v>
                  </c:pt>
                  <c:pt idx="812">
                    <c:v>4:45:00</c:v>
                  </c:pt>
                  <c:pt idx="813">
                    <c:v>4:46:00</c:v>
                  </c:pt>
                  <c:pt idx="814">
                    <c:v>4:47:00</c:v>
                  </c:pt>
                  <c:pt idx="815">
                    <c:v>4:48:00</c:v>
                  </c:pt>
                  <c:pt idx="816">
                    <c:v>4:49:00</c:v>
                  </c:pt>
                  <c:pt idx="817">
                    <c:v>4:50:00</c:v>
                  </c:pt>
                  <c:pt idx="818">
                    <c:v>4:51:00</c:v>
                  </c:pt>
                  <c:pt idx="819">
                    <c:v>4:52:00</c:v>
                  </c:pt>
                  <c:pt idx="820">
                    <c:v>4:53:00</c:v>
                  </c:pt>
                  <c:pt idx="821">
                    <c:v>4:54:00</c:v>
                  </c:pt>
                  <c:pt idx="822">
                    <c:v>4:56:00</c:v>
                  </c:pt>
                  <c:pt idx="823">
                    <c:v>4:57:00</c:v>
                  </c:pt>
                  <c:pt idx="824">
                    <c:v>4:58:00</c:v>
                  </c:pt>
                  <c:pt idx="825">
                    <c:v>4:59:00</c:v>
                  </c:pt>
                  <c:pt idx="826">
                    <c:v>5:00:00</c:v>
                  </c:pt>
                  <c:pt idx="827">
                    <c:v>5:01:00</c:v>
                  </c:pt>
                  <c:pt idx="828">
                    <c:v>5:02:00</c:v>
                  </c:pt>
                  <c:pt idx="829">
                    <c:v>5:03:00</c:v>
                  </c:pt>
                  <c:pt idx="830">
                    <c:v>5:04:00</c:v>
                  </c:pt>
                  <c:pt idx="831">
                    <c:v>5:05:00</c:v>
                  </c:pt>
                  <c:pt idx="832">
                    <c:v>5:06:00</c:v>
                  </c:pt>
                  <c:pt idx="833">
                    <c:v>5:07:00</c:v>
                  </c:pt>
                  <c:pt idx="834">
                    <c:v>5:09:00</c:v>
                  </c:pt>
                  <c:pt idx="835">
                    <c:v>5:10:00</c:v>
                  </c:pt>
                  <c:pt idx="836">
                    <c:v>5:11:00</c:v>
                  </c:pt>
                  <c:pt idx="837">
                    <c:v>5:12:00</c:v>
                  </c:pt>
                  <c:pt idx="838">
                    <c:v>5:13:00</c:v>
                  </c:pt>
                  <c:pt idx="839">
                    <c:v>5:14:00</c:v>
                  </c:pt>
                  <c:pt idx="840">
                    <c:v>5:15:00</c:v>
                  </c:pt>
                  <c:pt idx="841">
                    <c:v>5:16:00</c:v>
                  </c:pt>
                  <c:pt idx="842">
                    <c:v>5:17:00</c:v>
                  </c:pt>
                  <c:pt idx="843">
                    <c:v>5:18:00</c:v>
                  </c:pt>
                  <c:pt idx="844">
                    <c:v>5:19:00</c:v>
                  </c:pt>
                  <c:pt idx="845">
                    <c:v>5:20:00</c:v>
                  </c:pt>
                  <c:pt idx="846">
                    <c:v>5:21:00</c:v>
                  </c:pt>
                  <c:pt idx="847">
                    <c:v>5:22:00</c:v>
                  </c:pt>
                  <c:pt idx="848">
                    <c:v>5:23:00</c:v>
                  </c:pt>
                  <c:pt idx="849">
                    <c:v>5:25:00</c:v>
                  </c:pt>
                  <c:pt idx="850">
                    <c:v>5:26:00</c:v>
                  </c:pt>
                  <c:pt idx="851">
                    <c:v>5:27:00</c:v>
                  </c:pt>
                  <c:pt idx="852">
                    <c:v>5:28:00</c:v>
                  </c:pt>
                  <c:pt idx="853">
                    <c:v>5:29:00</c:v>
                  </c:pt>
                  <c:pt idx="854">
                    <c:v>5:30:00</c:v>
                  </c:pt>
                  <c:pt idx="855">
                    <c:v>5:31:00</c:v>
                  </c:pt>
                  <c:pt idx="856">
                    <c:v>5:32:00</c:v>
                  </c:pt>
                  <c:pt idx="857">
                    <c:v>5:33:00</c:v>
                  </c:pt>
                  <c:pt idx="858">
                    <c:v>5:34:00</c:v>
                  </c:pt>
                  <c:pt idx="859">
                    <c:v>5:35:00</c:v>
                  </c:pt>
                  <c:pt idx="860">
                    <c:v>5:36:00</c:v>
                  </c:pt>
                  <c:pt idx="861">
                    <c:v>5:37:00</c:v>
                  </c:pt>
                  <c:pt idx="862">
                    <c:v>5:38:00</c:v>
                  </c:pt>
                  <c:pt idx="863">
                    <c:v>5:39:00</c:v>
                  </c:pt>
                  <c:pt idx="864">
                    <c:v>5:41:00</c:v>
                  </c:pt>
                  <c:pt idx="865">
                    <c:v>5:42:00</c:v>
                  </c:pt>
                  <c:pt idx="866">
                    <c:v>5:43:00</c:v>
                  </c:pt>
                  <c:pt idx="867">
                    <c:v>5:44:00</c:v>
                  </c:pt>
                  <c:pt idx="868">
                    <c:v>5:45:00</c:v>
                  </c:pt>
                  <c:pt idx="869">
                    <c:v>5:46:00</c:v>
                  </c:pt>
                  <c:pt idx="870">
                    <c:v>5:47:00</c:v>
                  </c:pt>
                  <c:pt idx="871">
                    <c:v>5:48:00</c:v>
                  </c:pt>
                  <c:pt idx="872">
                    <c:v>5:49:00</c:v>
                  </c:pt>
                  <c:pt idx="873">
                    <c:v>5:50:00</c:v>
                  </c:pt>
                  <c:pt idx="874">
                    <c:v>5:51:00</c:v>
                  </c:pt>
                  <c:pt idx="875">
                    <c:v>5:52:00</c:v>
                  </c:pt>
                  <c:pt idx="876">
                    <c:v>5:54:00</c:v>
                  </c:pt>
                  <c:pt idx="877">
                    <c:v>5:55:00</c:v>
                  </c:pt>
                  <c:pt idx="878">
                    <c:v>5:56:00</c:v>
                  </c:pt>
                  <c:pt idx="879">
                    <c:v>5:57:00</c:v>
                  </c:pt>
                  <c:pt idx="880">
                    <c:v>5:58:00</c:v>
                  </c:pt>
                  <c:pt idx="881">
                    <c:v>5:59:00</c:v>
                  </c:pt>
                  <c:pt idx="882">
                    <c:v>6:01:00</c:v>
                  </c:pt>
                  <c:pt idx="883">
                    <c:v>6:02:00</c:v>
                  </c:pt>
                  <c:pt idx="884">
                    <c:v>6:03:00</c:v>
                  </c:pt>
                  <c:pt idx="885">
                    <c:v>6:04:00</c:v>
                  </c:pt>
                  <c:pt idx="886">
                    <c:v>6:05:00</c:v>
                  </c:pt>
                  <c:pt idx="887">
                    <c:v>6:06:00</c:v>
                  </c:pt>
                  <c:pt idx="888">
                    <c:v>6:07:00</c:v>
                  </c:pt>
                  <c:pt idx="889">
                    <c:v>6:08:00</c:v>
                  </c:pt>
                  <c:pt idx="890">
                    <c:v>6:09:00</c:v>
                  </c:pt>
                  <c:pt idx="891">
                    <c:v>6:10:00</c:v>
                  </c:pt>
                  <c:pt idx="892">
                    <c:v>6:11:00</c:v>
                  </c:pt>
                  <c:pt idx="893">
                    <c:v>6:12:00</c:v>
                  </c:pt>
                  <c:pt idx="894">
                    <c:v>6:13:00</c:v>
                  </c:pt>
                  <c:pt idx="895">
                    <c:v>6:14:00</c:v>
                  </c:pt>
                  <c:pt idx="896">
                    <c:v>6:15:00</c:v>
                  </c:pt>
                  <c:pt idx="897">
                    <c:v>6:16:00</c:v>
                  </c:pt>
                  <c:pt idx="898">
                    <c:v>6:17:00</c:v>
                  </c:pt>
                  <c:pt idx="899">
                    <c:v>6:19:00</c:v>
                  </c:pt>
                  <c:pt idx="900">
                    <c:v>6:20:00</c:v>
                  </c:pt>
                  <c:pt idx="901">
                    <c:v>6:21:00</c:v>
                  </c:pt>
                  <c:pt idx="902">
                    <c:v>6:22:00</c:v>
                  </c:pt>
                  <c:pt idx="903">
                    <c:v>6:23:00</c:v>
                  </c:pt>
                  <c:pt idx="904">
                    <c:v>6:24:00</c:v>
                  </c:pt>
                  <c:pt idx="905">
                    <c:v>6:25:00</c:v>
                  </c:pt>
                  <c:pt idx="906">
                    <c:v>6:26:00</c:v>
                  </c:pt>
                  <c:pt idx="907">
                    <c:v>6:27:00</c:v>
                  </c:pt>
                  <c:pt idx="908">
                    <c:v>6:28:00</c:v>
                  </c:pt>
                  <c:pt idx="909">
                    <c:v>6:29:00</c:v>
                  </c:pt>
                  <c:pt idx="910">
                    <c:v>6:30:00</c:v>
                  </c:pt>
                  <c:pt idx="911">
                    <c:v>6:32:00</c:v>
                  </c:pt>
                  <c:pt idx="912">
                    <c:v>6:33:00</c:v>
                  </c:pt>
                  <c:pt idx="913">
                    <c:v>6:34:00</c:v>
                  </c:pt>
                  <c:pt idx="914">
                    <c:v>6:35:00</c:v>
                  </c:pt>
                  <c:pt idx="915">
                    <c:v>6:36:00</c:v>
                  </c:pt>
                  <c:pt idx="916">
                    <c:v>6:37:00</c:v>
                  </c:pt>
                  <c:pt idx="917">
                    <c:v>6:38:00</c:v>
                  </c:pt>
                  <c:pt idx="918">
                    <c:v>6:39:00</c:v>
                  </c:pt>
                  <c:pt idx="919">
                    <c:v>6:40:00</c:v>
                  </c:pt>
                  <c:pt idx="920">
                    <c:v>6:41:00</c:v>
                  </c:pt>
                  <c:pt idx="921">
                    <c:v>6:42:00</c:v>
                  </c:pt>
                  <c:pt idx="922">
                    <c:v>6:43:00</c:v>
                  </c:pt>
                  <c:pt idx="923">
                    <c:v>6:44:00</c:v>
                  </c:pt>
                  <c:pt idx="924">
                    <c:v>6:45:00</c:v>
                  </c:pt>
                  <c:pt idx="925">
                    <c:v>6:46:00</c:v>
                  </c:pt>
                  <c:pt idx="926">
                    <c:v>6:47:00</c:v>
                  </c:pt>
                  <c:pt idx="927">
                    <c:v>6:48:00</c:v>
                  </c:pt>
                  <c:pt idx="928">
                    <c:v>6:49:00</c:v>
                  </c:pt>
                  <c:pt idx="929">
                    <c:v>6:50:00</c:v>
                  </c:pt>
                  <c:pt idx="930">
                    <c:v>6:52:00</c:v>
                  </c:pt>
                  <c:pt idx="931">
                    <c:v>6:53:00</c:v>
                  </c:pt>
                  <c:pt idx="932">
                    <c:v>6:54:00</c:v>
                  </c:pt>
                  <c:pt idx="933">
                    <c:v>6:55:00</c:v>
                  </c:pt>
                  <c:pt idx="934">
                    <c:v>6:56:00</c:v>
                  </c:pt>
                  <c:pt idx="935">
                    <c:v>6:57:00</c:v>
                  </c:pt>
                  <c:pt idx="936">
                    <c:v>6:58:00</c:v>
                  </c:pt>
                  <c:pt idx="937">
                    <c:v>6:59:00</c:v>
                  </c:pt>
                  <c:pt idx="938">
                    <c:v>7:00:00</c:v>
                  </c:pt>
                  <c:pt idx="939">
                    <c:v>7:01:00</c:v>
                  </c:pt>
                  <c:pt idx="940">
                    <c:v>7:02:00</c:v>
                  </c:pt>
                  <c:pt idx="941">
                    <c:v>7:03:00</c:v>
                  </c:pt>
                  <c:pt idx="942">
                    <c:v>7:05:00</c:v>
                  </c:pt>
                  <c:pt idx="943">
                    <c:v>7:06:00</c:v>
                  </c:pt>
                  <c:pt idx="944">
                    <c:v>7:07:00</c:v>
                  </c:pt>
                  <c:pt idx="945">
                    <c:v>7:08:00</c:v>
                  </c:pt>
                  <c:pt idx="946">
                    <c:v>7:09:00</c:v>
                  </c:pt>
                  <c:pt idx="947">
                    <c:v>7:10:00</c:v>
                  </c:pt>
                  <c:pt idx="948">
                    <c:v>7:11:00</c:v>
                  </c:pt>
                  <c:pt idx="949">
                    <c:v>7:12:00</c:v>
                  </c:pt>
                  <c:pt idx="950">
                    <c:v>7:13:00</c:v>
                  </c:pt>
                  <c:pt idx="951">
                    <c:v>7:14:00</c:v>
                  </c:pt>
                  <c:pt idx="952">
                    <c:v>7:15:00</c:v>
                  </c:pt>
                  <c:pt idx="953">
                    <c:v>7:16:00</c:v>
                  </c:pt>
                  <c:pt idx="954">
                    <c:v>7:17:00</c:v>
                  </c:pt>
                  <c:pt idx="955">
                    <c:v>7:18:00</c:v>
                  </c:pt>
                  <c:pt idx="956">
                    <c:v>7:19:00</c:v>
                  </c:pt>
                  <c:pt idx="957">
                    <c:v>7:20:00</c:v>
                  </c:pt>
                  <c:pt idx="958">
                    <c:v>7:22:00</c:v>
                  </c:pt>
                  <c:pt idx="959">
                    <c:v>7:23:00</c:v>
                  </c:pt>
                  <c:pt idx="960">
                    <c:v>7:24:00</c:v>
                  </c:pt>
                  <c:pt idx="961">
                    <c:v>7:25:00</c:v>
                  </c:pt>
                  <c:pt idx="962">
                    <c:v>7:26:00</c:v>
                  </c:pt>
                  <c:pt idx="963">
                    <c:v>7:27:00</c:v>
                  </c:pt>
                  <c:pt idx="964">
                    <c:v>7:28:00</c:v>
                  </c:pt>
                  <c:pt idx="965">
                    <c:v>7:29:00</c:v>
                  </c:pt>
                  <c:pt idx="966">
                    <c:v>7:30:00</c:v>
                  </c:pt>
                  <c:pt idx="967">
                    <c:v>7:31:00</c:v>
                  </c:pt>
                  <c:pt idx="968">
                    <c:v>7:32:00</c:v>
                  </c:pt>
                  <c:pt idx="969">
                    <c:v>7:33:00</c:v>
                  </c:pt>
                  <c:pt idx="970">
                    <c:v>7:34:00</c:v>
                  </c:pt>
                  <c:pt idx="971">
                    <c:v>7:35:00</c:v>
                  </c:pt>
                  <c:pt idx="972">
                    <c:v>7:36:00</c:v>
                  </c:pt>
                  <c:pt idx="973">
                    <c:v>7:37:00</c:v>
                  </c:pt>
                  <c:pt idx="974">
                    <c:v>7:39:00</c:v>
                  </c:pt>
                  <c:pt idx="975">
                    <c:v>7:40:00</c:v>
                  </c:pt>
                  <c:pt idx="976">
                    <c:v>7:41:00</c:v>
                  </c:pt>
                  <c:pt idx="977">
                    <c:v>7:42:00</c:v>
                  </c:pt>
                  <c:pt idx="978">
                    <c:v>7:43:00</c:v>
                  </c:pt>
                  <c:pt idx="979">
                    <c:v>7:44:00</c:v>
                  </c:pt>
                  <c:pt idx="980">
                    <c:v>7:45:00</c:v>
                  </c:pt>
                  <c:pt idx="981">
                    <c:v>7:46:00</c:v>
                  </c:pt>
                  <c:pt idx="982">
                    <c:v>7:47:00</c:v>
                  </c:pt>
                  <c:pt idx="983">
                    <c:v>7:49:00</c:v>
                  </c:pt>
                  <c:pt idx="984">
                    <c:v>7:50:00</c:v>
                  </c:pt>
                  <c:pt idx="985">
                    <c:v>7:51:00</c:v>
                  </c:pt>
                  <c:pt idx="986">
                    <c:v>7:52:00</c:v>
                  </c:pt>
                  <c:pt idx="987">
                    <c:v>7:53:00</c:v>
                  </c:pt>
                  <c:pt idx="988">
                    <c:v>7:54:00</c:v>
                  </c:pt>
                  <c:pt idx="989">
                    <c:v>7:55:00</c:v>
                  </c:pt>
                  <c:pt idx="990">
                    <c:v>7:56:00</c:v>
                  </c:pt>
                  <c:pt idx="991">
                    <c:v>7:57:00</c:v>
                  </c:pt>
                  <c:pt idx="992">
                    <c:v>7:58:00</c:v>
                  </c:pt>
                  <c:pt idx="993">
                    <c:v>7:59:00</c:v>
                  </c:pt>
                  <c:pt idx="994">
                    <c:v>8:00:00</c:v>
                  </c:pt>
                  <c:pt idx="995">
                    <c:v>8:02:00</c:v>
                  </c:pt>
                  <c:pt idx="996">
                    <c:v>8:03:00</c:v>
                  </c:pt>
                  <c:pt idx="997">
                    <c:v>8:04:00</c:v>
                  </c:pt>
                  <c:pt idx="998">
                    <c:v>8:05:00</c:v>
                  </c:pt>
                  <c:pt idx="999">
                    <c:v>8:06:00</c:v>
                  </c:pt>
                  <c:pt idx="1000">
                    <c:v>8:07:00</c:v>
                  </c:pt>
                  <c:pt idx="1001">
                    <c:v>8:09:00</c:v>
                  </c:pt>
                  <c:pt idx="1002">
                    <c:v>8:10:00</c:v>
                  </c:pt>
                  <c:pt idx="1003">
                    <c:v>8:11:00</c:v>
                  </c:pt>
                  <c:pt idx="1004">
                    <c:v>8:12:00</c:v>
                  </c:pt>
                  <c:pt idx="1005">
                    <c:v>8:13:00</c:v>
                  </c:pt>
                  <c:pt idx="1006">
                    <c:v>8:14:00</c:v>
                  </c:pt>
                  <c:pt idx="1007">
                    <c:v>8:16:00</c:v>
                  </c:pt>
                  <c:pt idx="1008">
                    <c:v>8:17:00</c:v>
                  </c:pt>
                  <c:pt idx="1009">
                    <c:v>8:18:00</c:v>
                  </c:pt>
                  <c:pt idx="1010">
                    <c:v>8:19:00</c:v>
                  </c:pt>
                  <c:pt idx="1011">
                    <c:v>8:20:00</c:v>
                  </c:pt>
                  <c:pt idx="1012">
                    <c:v>8:21:00</c:v>
                  </c:pt>
                  <c:pt idx="1013">
                    <c:v>8:22:00</c:v>
                  </c:pt>
                  <c:pt idx="1014">
                    <c:v>8:23:00</c:v>
                  </c:pt>
                  <c:pt idx="1015">
                    <c:v>8:24:00</c:v>
                  </c:pt>
                  <c:pt idx="1016">
                    <c:v>8:25:00</c:v>
                  </c:pt>
                  <c:pt idx="1017">
                    <c:v>8:26:00</c:v>
                  </c:pt>
                  <c:pt idx="1018">
                    <c:v>8:27:00</c:v>
                  </c:pt>
                  <c:pt idx="1019">
                    <c:v>8:29:00</c:v>
                  </c:pt>
                  <c:pt idx="1020">
                    <c:v>8:30:00</c:v>
                  </c:pt>
                  <c:pt idx="1021">
                    <c:v>8:31:00</c:v>
                  </c:pt>
                  <c:pt idx="1022">
                    <c:v>8:32:00</c:v>
                  </c:pt>
                  <c:pt idx="1023">
                    <c:v>8:33:00</c:v>
                  </c:pt>
                  <c:pt idx="1024">
                    <c:v>8:34:00</c:v>
                  </c:pt>
                  <c:pt idx="1025">
                    <c:v>8:35:00</c:v>
                  </c:pt>
                  <c:pt idx="1026">
                    <c:v>8:36:00</c:v>
                  </c:pt>
                  <c:pt idx="1027">
                    <c:v>8:37:00</c:v>
                  </c:pt>
                  <c:pt idx="1028">
                    <c:v>8:38:00</c:v>
                  </c:pt>
                  <c:pt idx="1029">
                    <c:v>8:39:00</c:v>
                  </c:pt>
                  <c:pt idx="1030">
                    <c:v>8:40:00</c:v>
                  </c:pt>
                  <c:pt idx="1031">
                    <c:v>8:42:00</c:v>
                  </c:pt>
                  <c:pt idx="1032">
                    <c:v>8:43:00</c:v>
                  </c:pt>
                  <c:pt idx="1033">
                    <c:v>8:44:00</c:v>
                  </c:pt>
                  <c:pt idx="1034">
                    <c:v>8:45:00</c:v>
                  </c:pt>
                  <c:pt idx="1035">
                    <c:v>8:46:00</c:v>
                  </c:pt>
                  <c:pt idx="1036">
                    <c:v>8:47:00</c:v>
                  </c:pt>
                  <c:pt idx="1037">
                    <c:v>8:48:00</c:v>
                  </c:pt>
                  <c:pt idx="1038">
                    <c:v>8:49:00</c:v>
                  </c:pt>
                  <c:pt idx="1039">
                    <c:v>8:50:00</c:v>
                  </c:pt>
                  <c:pt idx="1040">
                    <c:v>8:51:00</c:v>
                  </c:pt>
                  <c:pt idx="1041">
                    <c:v>8:52:00</c:v>
                  </c:pt>
                  <c:pt idx="1042">
                    <c:v>8:53:00</c:v>
                  </c:pt>
                  <c:pt idx="1043">
                    <c:v>8:55:00</c:v>
                  </c:pt>
                  <c:pt idx="1044">
                    <c:v>8:56:00</c:v>
                  </c:pt>
                  <c:pt idx="1045">
                    <c:v>8:57:00</c:v>
                  </c:pt>
                  <c:pt idx="1046">
                    <c:v>8:58:00</c:v>
                  </c:pt>
                  <c:pt idx="1047">
                    <c:v>8:59:00</c:v>
                  </c:pt>
                  <c:pt idx="1048">
                    <c:v>9:00:00</c:v>
                  </c:pt>
                  <c:pt idx="1049">
                    <c:v>9:01:00</c:v>
                  </c:pt>
                  <c:pt idx="1050">
                    <c:v>9:02:00</c:v>
                  </c:pt>
                  <c:pt idx="1051">
                    <c:v>9:03:00</c:v>
                  </c:pt>
                  <c:pt idx="1052">
                    <c:v>9:04:00</c:v>
                  </c:pt>
                  <c:pt idx="1053">
                    <c:v>9:05:00</c:v>
                  </c:pt>
                  <c:pt idx="1054">
                    <c:v>9:06:00</c:v>
                  </c:pt>
                  <c:pt idx="1055">
                    <c:v>9:08:00</c:v>
                  </c:pt>
                  <c:pt idx="1056">
                    <c:v>9:09:00</c:v>
                  </c:pt>
                  <c:pt idx="1057">
                    <c:v>9:10:00</c:v>
                  </c:pt>
                </c:lvl>
                <c:lvl>
                  <c:pt idx="0">
                    <c:v>29/7/15</c:v>
                  </c:pt>
                  <c:pt idx="1">
                    <c:v>29/7/15</c:v>
                  </c:pt>
                  <c:pt idx="2">
                    <c:v>29/7/15</c:v>
                  </c:pt>
                  <c:pt idx="3">
                    <c:v>29/7/15</c:v>
                  </c:pt>
                  <c:pt idx="4">
                    <c:v>29/7/15</c:v>
                  </c:pt>
                  <c:pt idx="5">
                    <c:v>29/7/15</c:v>
                  </c:pt>
                  <c:pt idx="6">
                    <c:v>29/7/15</c:v>
                  </c:pt>
                  <c:pt idx="7">
                    <c:v>29/7/15</c:v>
                  </c:pt>
                  <c:pt idx="8">
                    <c:v>29/7/15</c:v>
                  </c:pt>
                  <c:pt idx="9">
                    <c:v>29/7/15</c:v>
                  </c:pt>
                  <c:pt idx="10">
                    <c:v>29/7/15</c:v>
                  </c:pt>
                  <c:pt idx="11">
                    <c:v>29/7/15</c:v>
                  </c:pt>
                  <c:pt idx="12">
                    <c:v>29/7/15</c:v>
                  </c:pt>
                  <c:pt idx="13">
                    <c:v>29/7/15</c:v>
                  </c:pt>
                  <c:pt idx="14">
                    <c:v>29/7/15</c:v>
                  </c:pt>
                  <c:pt idx="15">
                    <c:v>29/7/15</c:v>
                  </c:pt>
                  <c:pt idx="16">
                    <c:v>29/7/15</c:v>
                  </c:pt>
                  <c:pt idx="17">
                    <c:v>29/7/15</c:v>
                  </c:pt>
                  <c:pt idx="18">
                    <c:v>29/7/15</c:v>
                  </c:pt>
                  <c:pt idx="19">
                    <c:v>29/7/15</c:v>
                  </c:pt>
                  <c:pt idx="20">
                    <c:v>29/7/15</c:v>
                  </c:pt>
                  <c:pt idx="21">
                    <c:v>29/7/15</c:v>
                  </c:pt>
                  <c:pt idx="22">
                    <c:v>29/7/15</c:v>
                  </c:pt>
                  <c:pt idx="23">
                    <c:v>29/7/15</c:v>
                  </c:pt>
                  <c:pt idx="24">
                    <c:v>29/7/15</c:v>
                  </c:pt>
                  <c:pt idx="25">
                    <c:v>29/7/15</c:v>
                  </c:pt>
                  <c:pt idx="26">
                    <c:v>29/7/15</c:v>
                  </c:pt>
                  <c:pt idx="27">
                    <c:v>29/7/15</c:v>
                  </c:pt>
                  <c:pt idx="28">
                    <c:v>29/7/15</c:v>
                  </c:pt>
                  <c:pt idx="29">
                    <c:v>29/7/15</c:v>
                  </c:pt>
                  <c:pt idx="30">
                    <c:v>29/7/15</c:v>
                  </c:pt>
                  <c:pt idx="31">
                    <c:v>29/7/15</c:v>
                  </c:pt>
                  <c:pt idx="32">
                    <c:v>29/7/15</c:v>
                  </c:pt>
                  <c:pt idx="33">
                    <c:v>29/7/15</c:v>
                  </c:pt>
                  <c:pt idx="34">
                    <c:v>29/7/15</c:v>
                  </c:pt>
                  <c:pt idx="35">
                    <c:v>29/7/15</c:v>
                  </c:pt>
                  <c:pt idx="36">
                    <c:v>29/7/15</c:v>
                  </c:pt>
                  <c:pt idx="37">
                    <c:v>29/7/15</c:v>
                  </c:pt>
                  <c:pt idx="38">
                    <c:v>29/7/15</c:v>
                  </c:pt>
                  <c:pt idx="39">
                    <c:v>29/7/15</c:v>
                  </c:pt>
                  <c:pt idx="40">
                    <c:v>29/7/15</c:v>
                  </c:pt>
                  <c:pt idx="41">
                    <c:v>29/7/15</c:v>
                  </c:pt>
                  <c:pt idx="42">
                    <c:v>29/7/15</c:v>
                  </c:pt>
                  <c:pt idx="43">
                    <c:v>29/7/15</c:v>
                  </c:pt>
                  <c:pt idx="44">
                    <c:v>29/7/15</c:v>
                  </c:pt>
                  <c:pt idx="45">
                    <c:v>29/7/15</c:v>
                  </c:pt>
                  <c:pt idx="46">
                    <c:v>29/7/15</c:v>
                  </c:pt>
                  <c:pt idx="47">
                    <c:v>29/7/15</c:v>
                  </c:pt>
                  <c:pt idx="48">
                    <c:v>29/7/15</c:v>
                  </c:pt>
                  <c:pt idx="49">
                    <c:v>29/7/15</c:v>
                  </c:pt>
                  <c:pt idx="50">
                    <c:v>29/7/15</c:v>
                  </c:pt>
                  <c:pt idx="51">
                    <c:v>29/7/15</c:v>
                  </c:pt>
                  <c:pt idx="52">
                    <c:v>29/7/15</c:v>
                  </c:pt>
                  <c:pt idx="53">
                    <c:v>29/7/15</c:v>
                  </c:pt>
                  <c:pt idx="54">
                    <c:v>29/7/15</c:v>
                  </c:pt>
                  <c:pt idx="55">
                    <c:v>29/7/15</c:v>
                  </c:pt>
                  <c:pt idx="56">
                    <c:v>29/7/15</c:v>
                  </c:pt>
                  <c:pt idx="57">
                    <c:v>29/7/15</c:v>
                  </c:pt>
                  <c:pt idx="58">
                    <c:v>29/7/15</c:v>
                  </c:pt>
                  <c:pt idx="59">
                    <c:v>29/7/15</c:v>
                  </c:pt>
                  <c:pt idx="60">
                    <c:v>29/7/15</c:v>
                  </c:pt>
                  <c:pt idx="61">
                    <c:v>29/7/15</c:v>
                  </c:pt>
                  <c:pt idx="62">
                    <c:v>29/7/15</c:v>
                  </c:pt>
                  <c:pt idx="63">
                    <c:v>29/7/15</c:v>
                  </c:pt>
                  <c:pt idx="64">
                    <c:v>29/7/15</c:v>
                  </c:pt>
                  <c:pt idx="65">
                    <c:v>29/7/15</c:v>
                  </c:pt>
                  <c:pt idx="66">
                    <c:v>29/7/15</c:v>
                  </c:pt>
                  <c:pt idx="67">
                    <c:v>29/7/15</c:v>
                  </c:pt>
                  <c:pt idx="68">
                    <c:v>29/7/15</c:v>
                  </c:pt>
                  <c:pt idx="69">
                    <c:v>29/7/15</c:v>
                  </c:pt>
                  <c:pt idx="70">
                    <c:v>29/7/15</c:v>
                  </c:pt>
                  <c:pt idx="71">
                    <c:v>29/7/15</c:v>
                  </c:pt>
                  <c:pt idx="72">
                    <c:v>29/7/15</c:v>
                  </c:pt>
                  <c:pt idx="73">
                    <c:v>29/7/15</c:v>
                  </c:pt>
                  <c:pt idx="74">
                    <c:v>29/7/15</c:v>
                  </c:pt>
                  <c:pt idx="75">
                    <c:v>29/7/15</c:v>
                  </c:pt>
                  <c:pt idx="76">
                    <c:v>29/7/15</c:v>
                  </c:pt>
                  <c:pt idx="77">
                    <c:v>29/7/15</c:v>
                  </c:pt>
                  <c:pt idx="78">
                    <c:v>29/7/15</c:v>
                  </c:pt>
                  <c:pt idx="79">
                    <c:v>29/7/15</c:v>
                  </c:pt>
                  <c:pt idx="80">
                    <c:v>29/7/15</c:v>
                  </c:pt>
                  <c:pt idx="81">
                    <c:v>29/7/15</c:v>
                  </c:pt>
                  <c:pt idx="82">
                    <c:v>29/7/15</c:v>
                  </c:pt>
                  <c:pt idx="83">
                    <c:v>29/7/15</c:v>
                  </c:pt>
                  <c:pt idx="84">
                    <c:v>29/7/15</c:v>
                  </c:pt>
                  <c:pt idx="85">
                    <c:v>29/7/15</c:v>
                  </c:pt>
                  <c:pt idx="86">
                    <c:v>29/7/15</c:v>
                  </c:pt>
                  <c:pt idx="87">
                    <c:v>29/7/15</c:v>
                  </c:pt>
                  <c:pt idx="88">
                    <c:v>29/7/15</c:v>
                  </c:pt>
                  <c:pt idx="89">
                    <c:v>29/7/15</c:v>
                  </c:pt>
                  <c:pt idx="90">
                    <c:v>29/7/15</c:v>
                  </c:pt>
                  <c:pt idx="91">
                    <c:v>29/7/15</c:v>
                  </c:pt>
                  <c:pt idx="92">
                    <c:v>29/7/15</c:v>
                  </c:pt>
                  <c:pt idx="93">
                    <c:v>29/7/15</c:v>
                  </c:pt>
                  <c:pt idx="94">
                    <c:v>29/7/15</c:v>
                  </c:pt>
                  <c:pt idx="95">
                    <c:v>29/7/15</c:v>
                  </c:pt>
                  <c:pt idx="96">
                    <c:v>29/7/15</c:v>
                  </c:pt>
                  <c:pt idx="97">
                    <c:v>29/7/15</c:v>
                  </c:pt>
                  <c:pt idx="98">
                    <c:v>29/7/15</c:v>
                  </c:pt>
                  <c:pt idx="99">
                    <c:v>29/7/15</c:v>
                  </c:pt>
                  <c:pt idx="100">
                    <c:v>29/7/15</c:v>
                  </c:pt>
                  <c:pt idx="101">
                    <c:v>29/7/15</c:v>
                  </c:pt>
                  <c:pt idx="102">
                    <c:v>29/7/15</c:v>
                  </c:pt>
                  <c:pt idx="103">
                    <c:v>29/7/15</c:v>
                  </c:pt>
                  <c:pt idx="104">
                    <c:v>29/7/15</c:v>
                  </c:pt>
                  <c:pt idx="105">
                    <c:v>29/7/15</c:v>
                  </c:pt>
                  <c:pt idx="106">
                    <c:v>29/7/15</c:v>
                  </c:pt>
                  <c:pt idx="107">
                    <c:v>29/7/15</c:v>
                  </c:pt>
                  <c:pt idx="108">
                    <c:v>29/7/15</c:v>
                  </c:pt>
                  <c:pt idx="109">
                    <c:v>29/7/15</c:v>
                  </c:pt>
                  <c:pt idx="110">
                    <c:v>29/7/15</c:v>
                  </c:pt>
                  <c:pt idx="111">
                    <c:v>29/7/15</c:v>
                  </c:pt>
                  <c:pt idx="112">
                    <c:v>29/7/15</c:v>
                  </c:pt>
                  <c:pt idx="113">
                    <c:v>29/7/15</c:v>
                  </c:pt>
                  <c:pt idx="114">
                    <c:v>29/7/15</c:v>
                  </c:pt>
                  <c:pt idx="115">
                    <c:v>29/7/15</c:v>
                  </c:pt>
                  <c:pt idx="116">
                    <c:v>29/7/15</c:v>
                  </c:pt>
                  <c:pt idx="117">
                    <c:v>29/7/15</c:v>
                  </c:pt>
                  <c:pt idx="118">
                    <c:v>29/7/15</c:v>
                  </c:pt>
                  <c:pt idx="119">
                    <c:v>29/7/15</c:v>
                  </c:pt>
                  <c:pt idx="120">
                    <c:v>29/7/15</c:v>
                  </c:pt>
                  <c:pt idx="121">
                    <c:v>29/7/15</c:v>
                  </c:pt>
                  <c:pt idx="122">
                    <c:v>29/7/15</c:v>
                  </c:pt>
                  <c:pt idx="123">
                    <c:v>29/7/15</c:v>
                  </c:pt>
                  <c:pt idx="124">
                    <c:v>29/7/15</c:v>
                  </c:pt>
                  <c:pt idx="125">
                    <c:v>29/7/15</c:v>
                  </c:pt>
                  <c:pt idx="126">
                    <c:v>29/7/15</c:v>
                  </c:pt>
                  <c:pt idx="127">
                    <c:v>29/7/15</c:v>
                  </c:pt>
                  <c:pt idx="128">
                    <c:v>29/7/15</c:v>
                  </c:pt>
                  <c:pt idx="129">
                    <c:v>29/7/15</c:v>
                  </c:pt>
                  <c:pt idx="130">
                    <c:v>29/7/15</c:v>
                  </c:pt>
                  <c:pt idx="131">
                    <c:v>29/7/15</c:v>
                  </c:pt>
                  <c:pt idx="132">
                    <c:v>29/7/15</c:v>
                  </c:pt>
                  <c:pt idx="133">
                    <c:v>29/7/15</c:v>
                  </c:pt>
                  <c:pt idx="134">
                    <c:v>29/7/15</c:v>
                  </c:pt>
                  <c:pt idx="135">
                    <c:v>29/7/15</c:v>
                  </c:pt>
                  <c:pt idx="136">
                    <c:v>29/7/15</c:v>
                  </c:pt>
                  <c:pt idx="137">
                    <c:v>29/7/15</c:v>
                  </c:pt>
                  <c:pt idx="138">
                    <c:v>29/7/15</c:v>
                  </c:pt>
                  <c:pt idx="139">
                    <c:v>29/7/15</c:v>
                  </c:pt>
                  <c:pt idx="140">
                    <c:v>29/7/15</c:v>
                  </c:pt>
                  <c:pt idx="141">
                    <c:v>29/7/15</c:v>
                  </c:pt>
                  <c:pt idx="142">
                    <c:v>29/7/15</c:v>
                  </c:pt>
                  <c:pt idx="143">
                    <c:v>29/7/15</c:v>
                  </c:pt>
                  <c:pt idx="144">
                    <c:v>29/7/15</c:v>
                  </c:pt>
                  <c:pt idx="145">
                    <c:v>29/7/15</c:v>
                  </c:pt>
                  <c:pt idx="146">
                    <c:v>29/7/15</c:v>
                  </c:pt>
                  <c:pt idx="147">
                    <c:v>29/7/15</c:v>
                  </c:pt>
                  <c:pt idx="148">
                    <c:v>29/7/15</c:v>
                  </c:pt>
                  <c:pt idx="149">
                    <c:v>29/7/15</c:v>
                  </c:pt>
                  <c:pt idx="150">
                    <c:v>29/7/15</c:v>
                  </c:pt>
                  <c:pt idx="151">
                    <c:v>29/7/15</c:v>
                  </c:pt>
                  <c:pt idx="152">
                    <c:v>29/7/15</c:v>
                  </c:pt>
                  <c:pt idx="153">
                    <c:v>29/7/15</c:v>
                  </c:pt>
                  <c:pt idx="154">
                    <c:v>29/7/15</c:v>
                  </c:pt>
                  <c:pt idx="155">
                    <c:v>29/7/15</c:v>
                  </c:pt>
                  <c:pt idx="156">
                    <c:v>29/7/15</c:v>
                  </c:pt>
                  <c:pt idx="157">
                    <c:v>29/7/15</c:v>
                  </c:pt>
                  <c:pt idx="158">
                    <c:v>29/7/15</c:v>
                  </c:pt>
                  <c:pt idx="159">
                    <c:v>29/7/15</c:v>
                  </c:pt>
                  <c:pt idx="160">
                    <c:v>29/7/15</c:v>
                  </c:pt>
                  <c:pt idx="161">
                    <c:v>29/7/15</c:v>
                  </c:pt>
                  <c:pt idx="162">
                    <c:v>29/7/15</c:v>
                  </c:pt>
                  <c:pt idx="163">
                    <c:v>29/7/15</c:v>
                  </c:pt>
                  <c:pt idx="164">
                    <c:v>29/7/15</c:v>
                  </c:pt>
                  <c:pt idx="165">
                    <c:v>29/7/15</c:v>
                  </c:pt>
                  <c:pt idx="166">
                    <c:v>29/7/15</c:v>
                  </c:pt>
                  <c:pt idx="167">
                    <c:v>29/7/15</c:v>
                  </c:pt>
                  <c:pt idx="168">
                    <c:v>29/7/15</c:v>
                  </c:pt>
                  <c:pt idx="169">
                    <c:v>29/7/15</c:v>
                  </c:pt>
                  <c:pt idx="170">
                    <c:v>29/7/15</c:v>
                  </c:pt>
                  <c:pt idx="171">
                    <c:v>29/7/15</c:v>
                  </c:pt>
                  <c:pt idx="172">
                    <c:v>29/7/15</c:v>
                  </c:pt>
                  <c:pt idx="173">
                    <c:v>29/7/15</c:v>
                  </c:pt>
                  <c:pt idx="174">
                    <c:v>29/7/15</c:v>
                  </c:pt>
                  <c:pt idx="175">
                    <c:v>29/7/15</c:v>
                  </c:pt>
                  <c:pt idx="176">
                    <c:v>29/7/15</c:v>
                  </c:pt>
                  <c:pt idx="177">
                    <c:v>29/7/15</c:v>
                  </c:pt>
                  <c:pt idx="178">
                    <c:v>29/7/15</c:v>
                  </c:pt>
                  <c:pt idx="179">
                    <c:v>29/7/15</c:v>
                  </c:pt>
                  <c:pt idx="180">
                    <c:v>29/7/15</c:v>
                  </c:pt>
                  <c:pt idx="181">
                    <c:v>29/7/15</c:v>
                  </c:pt>
                  <c:pt idx="182">
                    <c:v>29/7/15</c:v>
                  </c:pt>
                  <c:pt idx="183">
                    <c:v>29/7/15</c:v>
                  </c:pt>
                  <c:pt idx="184">
                    <c:v>29/7/15</c:v>
                  </c:pt>
                  <c:pt idx="185">
                    <c:v>29/7/15</c:v>
                  </c:pt>
                  <c:pt idx="186">
                    <c:v>29/7/15</c:v>
                  </c:pt>
                  <c:pt idx="187">
                    <c:v>29/7/15</c:v>
                  </c:pt>
                  <c:pt idx="188">
                    <c:v>29/7/15</c:v>
                  </c:pt>
                  <c:pt idx="189">
                    <c:v>29/7/15</c:v>
                  </c:pt>
                  <c:pt idx="190">
                    <c:v>29/7/15</c:v>
                  </c:pt>
                  <c:pt idx="191">
                    <c:v>29/7/15</c:v>
                  </c:pt>
                  <c:pt idx="192">
                    <c:v>29/7/15</c:v>
                  </c:pt>
                  <c:pt idx="193">
                    <c:v>29/7/15</c:v>
                  </c:pt>
                  <c:pt idx="194">
                    <c:v>29/7/15</c:v>
                  </c:pt>
                  <c:pt idx="195">
                    <c:v>29/7/15</c:v>
                  </c:pt>
                  <c:pt idx="196">
                    <c:v>29/7/15</c:v>
                  </c:pt>
                  <c:pt idx="197">
                    <c:v>29/7/15</c:v>
                  </c:pt>
                  <c:pt idx="198">
                    <c:v>29/7/15</c:v>
                  </c:pt>
                  <c:pt idx="199">
                    <c:v>29/7/15</c:v>
                  </c:pt>
                  <c:pt idx="200">
                    <c:v>29/7/15</c:v>
                  </c:pt>
                  <c:pt idx="201">
                    <c:v>29/7/15</c:v>
                  </c:pt>
                  <c:pt idx="202">
                    <c:v>29/7/15</c:v>
                  </c:pt>
                  <c:pt idx="203">
                    <c:v>29/7/15</c:v>
                  </c:pt>
                  <c:pt idx="204">
                    <c:v>29/7/15</c:v>
                  </c:pt>
                  <c:pt idx="205">
                    <c:v>29/7/15</c:v>
                  </c:pt>
                  <c:pt idx="206">
                    <c:v>29/7/15</c:v>
                  </c:pt>
                  <c:pt idx="207">
                    <c:v>29/7/15</c:v>
                  </c:pt>
                  <c:pt idx="208">
                    <c:v>29/7/15</c:v>
                  </c:pt>
                  <c:pt idx="209">
                    <c:v>29/7/15</c:v>
                  </c:pt>
                  <c:pt idx="210">
                    <c:v>29/7/15</c:v>
                  </c:pt>
                  <c:pt idx="211">
                    <c:v>29/7/15</c:v>
                  </c:pt>
                  <c:pt idx="212">
                    <c:v>29/7/15</c:v>
                  </c:pt>
                  <c:pt idx="213">
                    <c:v>29/7/15</c:v>
                  </c:pt>
                  <c:pt idx="214">
                    <c:v>29/7/15</c:v>
                  </c:pt>
                  <c:pt idx="215">
                    <c:v>29/7/15</c:v>
                  </c:pt>
                  <c:pt idx="216">
                    <c:v>29/7/15</c:v>
                  </c:pt>
                  <c:pt idx="217">
                    <c:v>29/7/15</c:v>
                  </c:pt>
                  <c:pt idx="218">
                    <c:v>29/7/15</c:v>
                  </c:pt>
                  <c:pt idx="219">
                    <c:v>29/7/15</c:v>
                  </c:pt>
                  <c:pt idx="220">
                    <c:v>29/7/15</c:v>
                  </c:pt>
                  <c:pt idx="221">
                    <c:v>29/7/15</c:v>
                  </c:pt>
                  <c:pt idx="222">
                    <c:v>29/7/15</c:v>
                  </c:pt>
                  <c:pt idx="223">
                    <c:v>29/7/15</c:v>
                  </c:pt>
                  <c:pt idx="224">
                    <c:v>29/7/15</c:v>
                  </c:pt>
                  <c:pt idx="225">
                    <c:v>29/7/15</c:v>
                  </c:pt>
                  <c:pt idx="226">
                    <c:v>29/7/15</c:v>
                  </c:pt>
                  <c:pt idx="227">
                    <c:v>29/7/15</c:v>
                  </c:pt>
                  <c:pt idx="228">
                    <c:v>29/7/15</c:v>
                  </c:pt>
                  <c:pt idx="229">
                    <c:v>29/7/15</c:v>
                  </c:pt>
                  <c:pt idx="230">
                    <c:v>29/7/15</c:v>
                  </c:pt>
                  <c:pt idx="231">
                    <c:v>29/7/15</c:v>
                  </c:pt>
                  <c:pt idx="232">
                    <c:v>29/7/15</c:v>
                  </c:pt>
                  <c:pt idx="233">
                    <c:v>29/7/15</c:v>
                  </c:pt>
                  <c:pt idx="234">
                    <c:v>29/7/15</c:v>
                  </c:pt>
                  <c:pt idx="235">
                    <c:v>29/7/15</c:v>
                  </c:pt>
                  <c:pt idx="236">
                    <c:v>29/7/15</c:v>
                  </c:pt>
                  <c:pt idx="237">
                    <c:v>29/7/15</c:v>
                  </c:pt>
                  <c:pt idx="238">
                    <c:v>29/7/15</c:v>
                  </c:pt>
                  <c:pt idx="239">
                    <c:v>29/7/15</c:v>
                  </c:pt>
                  <c:pt idx="240">
                    <c:v>29/7/15</c:v>
                  </c:pt>
                  <c:pt idx="241">
                    <c:v>29/7/15</c:v>
                  </c:pt>
                  <c:pt idx="242">
                    <c:v>29/7/15</c:v>
                  </c:pt>
                  <c:pt idx="243">
                    <c:v>29/7/15</c:v>
                  </c:pt>
                  <c:pt idx="244">
                    <c:v>29/7/15</c:v>
                  </c:pt>
                  <c:pt idx="245">
                    <c:v>29/7/15</c:v>
                  </c:pt>
                  <c:pt idx="246">
                    <c:v>29/7/15</c:v>
                  </c:pt>
                  <c:pt idx="247">
                    <c:v>29/7/15</c:v>
                  </c:pt>
                  <c:pt idx="248">
                    <c:v>29/7/15</c:v>
                  </c:pt>
                  <c:pt idx="249">
                    <c:v>29/7/15</c:v>
                  </c:pt>
                  <c:pt idx="250">
                    <c:v>29/7/15</c:v>
                  </c:pt>
                  <c:pt idx="251">
                    <c:v>29/7/15</c:v>
                  </c:pt>
                  <c:pt idx="252">
                    <c:v>29/7/15</c:v>
                  </c:pt>
                  <c:pt idx="253">
                    <c:v>29/7/15</c:v>
                  </c:pt>
                  <c:pt idx="254">
                    <c:v>29/7/15</c:v>
                  </c:pt>
                  <c:pt idx="255">
                    <c:v>29/7/15</c:v>
                  </c:pt>
                  <c:pt idx="256">
                    <c:v>29/7/15</c:v>
                  </c:pt>
                  <c:pt idx="257">
                    <c:v>29/7/15</c:v>
                  </c:pt>
                  <c:pt idx="258">
                    <c:v>29/7/15</c:v>
                  </c:pt>
                  <c:pt idx="259">
                    <c:v>29/7/15</c:v>
                  </c:pt>
                  <c:pt idx="260">
                    <c:v>29/7/15</c:v>
                  </c:pt>
                  <c:pt idx="261">
                    <c:v>29/7/15</c:v>
                  </c:pt>
                  <c:pt idx="262">
                    <c:v>29/7/15</c:v>
                  </c:pt>
                  <c:pt idx="263">
                    <c:v>29/7/15</c:v>
                  </c:pt>
                  <c:pt idx="264">
                    <c:v>29/7/15</c:v>
                  </c:pt>
                  <c:pt idx="265">
                    <c:v>29/7/15</c:v>
                  </c:pt>
                  <c:pt idx="266">
                    <c:v>29/7/15</c:v>
                  </c:pt>
                  <c:pt idx="267">
                    <c:v>29/7/15</c:v>
                  </c:pt>
                  <c:pt idx="268">
                    <c:v>29/7/15</c:v>
                  </c:pt>
                  <c:pt idx="269">
                    <c:v>29/7/15</c:v>
                  </c:pt>
                  <c:pt idx="270">
                    <c:v>29/7/15</c:v>
                  </c:pt>
                  <c:pt idx="271">
                    <c:v>29/7/15</c:v>
                  </c:pt>
                  <c:pt idx="272">
                    <c:v>29/7/15</c:v>
                  </c:pt>
                  <c:pt idx="273">
                    <c:v>29/7/15</c:v>
                  </c:pt>
                  <c:pt idx="274">
                    <c:v>29/7/15</c:v>
                  </c:pt>
                  <c:pt idx="275">
                    <c:v>29/7/15</c:v>
                  </c:pt>
                  <c:pt idx="276">
                    <c:v>29/7/15</c:v>
                  </c:pt>
                  <c:pt idx="277">
                    <c:v>29/7/15</c:v>
                  </c:pt>
                  <c:pt idx="278">
                    <c:v>29/7/15</c:v>
                  </c:pt>
                  <c:pt idx="279">
                    <c:v>29/7/15</c:v>
                  </c:pt>
                  <c:pt idx="280">
                    <c:v>29/7/15</c:v>
                  </c:pt>
                  <c:pt idx="281">
                    <c:v>29/7/15</c:v>
                  </c:pt>
                  <c:pt idx="282">
                    <c:v>29/7/15</c:v>
                  </c:pt>
                  <c:pt idx="283">
                    <c:v>29/7/15</c:v>
                  </c:pt>
                  <c:pt idx="284">
                    <c:v>29/7/15</c:v>
                  </c:pt>
                  <c:pt idx="285">
                    <c:v>29/7/15</c:v>
                  </c:pt>
                  <c:pt idx="286">
                    <c:v>29/7/15</c:v>
                  </c:pt>
                  <c:pt idx="287">
                    <c:v>29/7/15</c:v>
                  </c:pt>
                  <c:pt idx="288">
                    <c:v>29/7/15</c:v>
                  </c:pt>
                  <c:pt idx="289">
                    <c:v>29/7/15</c:v>
                  </c:pt>
                  <c:pt idx="290">
                    <c:v>29/7/15</c:v>
                  </c:pt>
                  <c:pt idx="291">
                    <c:v>29/7/15</c:v>
                  </c:pt>
                  <c:pt idx="292">
                    <c:v>29/7/15</c:v>
                  </c:pt>
                  <c:pt idx="293">
                    <c:v>29/7/15</c:v>
                  </c:pt>
                  <c:pt idx="294">
                    <c:v>29/7/15</c:v>
                  </c:pt>
                  <c:pt idx="295">
                    <c:v>29/7/15</c:v>
                  </c:pt>
                  <c:pt idx="296">
                    <c:v>29/7/15</c:v>
                  </c:pt>
                  <c:pt idx="297">
                    <c:v>29/7/15</c:v>
                  </c:pt>
                  <c:pt idx="298">
                    <c:v>29/7/15</c:v>
                  </c:pt>
                  <c:pt idx="299">
                    <c:v>29/7/15</c:v>
                  </c:pt>
                  <c:pt idx="300">
                    <c:v>29/7/15</c:v>
                  </c:pt>
                  <c:pt idx="301">
                    <c:v>29/7/15</c:v>
                  </c:pt>
                  <c:pt idx="302">
                    <c:v>29/7/15</c:v>
                  </c:pt>
                  <c:pt idx="303">
                    <c:v>29/7/15</c:v>
                  </c:pt>
                  <c:pt idx="304">
                    <c:v>29/7/15</c:v>
                  </c:pt>
                  <c:pt idx="305">
                    <c:v>29/7/15</c:v>
                  </c:pt>
                  <c:pt idx="306">
                    <c:v>29/7/15</c:v>
                  </c:pt>
                  <c:pt idx="307">
                    <c:v>29/7/15</c:v>
                  </c:pt>
                  <c:pt idx="308">
                    <c:v>29/7/15</c:v>
                  </c:pt>
                  <c:pt idx="309">
                    <c:v>29/7/15</c:v>
                  </c:pt>
                  <c:pt idx="310">
                    <c:v>29/7/15</c:v>
                  </c:pt>
                  <c:pt idx="311">
                    <c:v>29/7/15</c:v>
                  </c:pt>
                  <c:pt idx="312">
                    <c:v>29/7/15</c:v>
                  </c:pt>
                  <c:pt idx="313">
                    <c:v>29/7/15</c:v>
                  </c:pt>
                  <c:pt idx="314">
                    <c:v>29/7/15</c:v>
                  </c:pt>
                  <c:pt idx="315">
                    <c:v>29/7/15</c:v>
                  </c:pt>
                  <c:pt idx="316">
                    <c:v>29/7/15</c:v>
                  </c:pt>
                  <c:pt idx="317">
                    <c:v>29/7/15</c:v>
                  </c:pt>
                  <c:pt idx="318">
                    <c:v>29/7/15</c:v>
                  </c:pt>
                  <c:pt idx="319">
                    <c:v>29/7/15</c:v>
                  </c:pt>
                  <c:pt idx="320">
                    <c:v>29/7/15</c:v>
                  </c:pt>
                  <c:pt idx="321">
                    <c:v>29/7/15</c:v>
                  </c:pt>
                  <c:pt idx="322">
                    <c:v>29/7/15</c:v>
                  </c:pt>
                  <c:pt idx="323">
                    <c:v>29/7/15</c:v>
                  </c:pt>
                  <c:pt idx="324">
                    <c:v>29/7/15</c:v>
                  </c:pt>
                  <c:pt idx="325">
                    <c:v>29/7/15</c:v>
                  </c:pt>
                  <c:pt idx="326">
                    <c:v>29/7/15</c:v>
                  </c:pt>
                  <c:pt idx="327">
                    <c:v>29/7/15</c:v>
                  </c:pt>
                  <c:pt idx="328">
                    <c:v>29/7/15</c:v>
                  </c:pt>
                  <c:pt idx="329">
                    <c:v>29/7/15</c:v>
                  </c:pt>
                  <c:pt idx="330">
                    <c:v>29/7/15</c:v>
                  </c:pt>
                  <c:pt idx="331">
                    <c:v>29/7/15</c:v>
                  </c:pt>
                  <c:pt idx="332">
                    <c:v>29/7/15</c:v>
                  </c:pt>
                  <c:pt idx="333">
                    <c:v>29/7/15</c:v>
                  </c:pt>
                  <c:pt idx="334">
                    <c:v>29/7/15</c:v>
                  </c:pt>
                  <c:pt idx="335">
                    <c:v>29/7/15</c:v>
                  </c:pt>
                  <c:pt idx="336">
                    <c:v>29/7/15</c:v>
                  </c:pt>
                  <c:pt idx="337">
                    <c:v>29/7/15</c:v>
                  </c:pt>
                  <c:pt idx="338">
                    <c:v>29/7/15</c:v>
                  </c:pt>
                  <c:pt idx="339">
                    <c:v>29/7/15</c:v>
                  </c:pt>
                  <c:pt idx="340">
                    <c:v>29/7/15</c:v>
                  </c:pt>
                  <c:pt idx="341">
                    <c:v>29/7/15</c:v>
                  </c:pt>
                  <c:pt idx="342">
                    <c:v>29/7/15</c:v>
                  </c:pt>
                  <c:pt idx="343">
                    <c:v>29/7/15</c:v>
                  </c:pt>
                  <c:pt idx="344">
                    <c:v>29/7/15</c:v>
                  </c:pt>
                  <c:pt idx="345">
                    <c:v>29/7/15</c:v>
                  </c:pt>
                  <c:pt idx="346">
                    <c:v>29/7/15</c:v>
                  </c:pt>
                  <c:pt idx="347">
                    <c:v>29/7/15</c:v>
                  </c:pt>
                  <c:pt idx="348">
                    <c:v>29/7/15</c:v>
                  </c:pt>
                  <c:pt idx="349">
                    <c:v>29/7/15</c:v>
                  </c:pt>
                  <c:pt idx="350">
                    <c:v>29/7/15</c:v>
                  </c:pt>
                  <c:pt idx="351">
                    <c:v>29/7/15</c:v>
                  </c:pt>
                  <c:pt idx="352">
                    <c:v>29/7/15</c:v>
                  </c:pt>
                  <c:pt idx="353">
                    <c:v>29/7/15</c:v>
                  </c:pt>
                  <c:pt idx="354">
                    <c:v>29/7/15</c:v>
                  </c:pt>
                  <c:pt idx="355">
                    <c:v>29/7/15</c:v>
                  </c:pt>
                  <c:pt idx="356">
                    <c:v>29/7/15</c:v>
                  </c:pt>
                  <c:pt idx="357">
                    <c:v>29/7/15</c:v>
                  </c:pt>
                  <c:pt idx="358">
                    <c:v>29/7/15</c:v>
                  </c:pt>
                  <c:pt idx="359">
                    <c:v>29/7/15</c:v>
                  </c:pt>
                  <c:pt idx="360">
                    <c:v>29/7/15</c:v>
                  </c:pt>
                  <c:pt idx="361">
                    <c:v>29/7/15</c:v>
                  </c:pt>
                  <c:pt idx="362">
                    <c:v>29/7/15</c:v>
                  </c:pt>
                  <c:pt idx="363">
                    <c:v>29/7/15</c:v>
                  </c:pt>
                  <c:pt idx="364">
                    <c:v>29/7/15</c:v>
                  </c:pt>
                  <c:pt idx="365">
                    <c:v>29/7/15</c:v>
                  </c:pt>
                  <c:pt idx="366">
                    <c:v>29/7/15</c:v>
                  </c:pt>
                  <c:pt idx="367">
                    <c:v>29/7/15</c:v>
                  </c:pt>
                  <c:pt idx="368">
                    <c:v>29/7/15</c:v>
                  </c:pt>
                  <c:pt idx="369">
                    <c:v>29/7/15</c:v>
                  </c:pt>
                  <c:pt idx="370">
                    <c:v>29/7/15</c:v>
                  </c:pt>
                  <c:pt idx="371">
                    <c:v>29/7/15</c:v>
                  </c:pt>
                  <c:pt idx="372">
                    <c:v>29/7/15</c:v>
                  </c:pt>
                  <c:pt idx="373">
                    <c:v>29/7/15</c:v>
                  </c:pt>
                  <c:pt idx="374">
                    <c:v>29/7/15</c:v>
                  </c:pt>
                  <c:pt idx="375">
                    <c:v>29/7/15</c:v>
                  </c:pt>
                  <c:pt idx="376">
                    <c:v>29/7/15</c:v>
                  </c:pt>
                  <c:pt idx="377">
                    <c:v>29/7/15</c:v>
                  </c:pt>
                  <c:pt idx="378">
                    <c:v>29/7/15</c:v>
                  </c:pt>
                  <c:pt idx="379">
                    <c:v>29/7/15</c:v>
                  </c:pt>
                  <c:pt idx="380">
                    <c:v>29/7/15</c:v>
                  </c:pt>
                  <c:pt idx="381">
                    <c:v>29/7/15</c:v>
                  </c:pt>
                  <c:pt idx="382">
                    <c:v>29/7/15</c:v>
                  </c:pt>
                  <c:pt idx="383">
                    <c:v>29/7/15</c:v>
                  </c:pt>
                  <c:pt idx="384">
                    <c:v>29/7/15</c:v>
                  </c:pt>
                  <c:pt idx="385">
                    <c:v>29/7/15</c:v>
                  </c:pt>
                  <c:pt idx="386">
                    <c:v>29/7/15</c:v>
                  </c:pt>
                  <c:pt idx="387">
                    <c:v>29/7/15</c:v>
                  </c:pt>
                  <c:pt idx="388">
                    <c:v>29/7/15</c:v>
                  </c:pt>
                  <c:pt idx="389">
                    <c:v>29/7/15</c:v>
                  </c:pt>
                  <c:pt idx="390">
                    <c:v>29/7/15</c:v>
                  </c:pt>
                  <c:pt idx="391">
                    <c:v>29/7/15</c:v>
                  </c:pt>
                  <c:pt idx="392">
                    <c:v>29/7/15</c:v>
                  </c:pt>
                  <c:pt idx="393">
                    <c:v>29/7/15</c:v>
                  </c:pt>
                  <c:pt idx="394">
                    <c:v>29/7/15</c:v>
                  </c:pt>
                  <c:pt idx="395">
                    <c:v>29/7/15</c:v>
                  </c:pt>
                  <c:pt idx="396">
                    <c:v>29/7/15</c:v>
                  </c:pt>
                  <c:pt idx="397">
                    <c:v>29/7/15</c:v>
                  </c:pt>
                  <c:pt idx="398">
                    <c:v>29/7/15</c:v>
                  </c:pt>
                  <c:pt idx="399">
                    <c:v>29/7/15</c:v>
                  </c:pt>
                  <c:pt idx="400">
                    <c:v>29/7/15</c:v>
                  </c:pt>
                  <c:pt idx="401">
                    <c:v>29/7/15</c:v>
                  </c:pt>
                  <c:pt idx="402">
                    <c:v>29/7/15</c:v>
                  </c:pt>
                  <c:pt idx="403">
                    <c:v>29/7/15</c:v>
                  </c:pt>
                  <c:pt idx="404">
                    <c:v>29/7/15</c:v>
                  </c:pt>
                  <c:pt idx="405">
                    <c:v>29/7/15</c:v>
                  </c:pt>
                  <c:pt idx="406">
                    <c:v>29/7/15</c:v>
                  </c:pt>
                  <c:pt idx="407">
                    <c:v>29/7/15</c:v>
                  </c:pt>
                  <c:pt idx="408">
                    <c:v>29/7/15</c:v>
                  </c:pt>
                  <c:pt idx="409">
                    <c:v>29/7/15</c:v>
                  </c:pt>
                  <c:pt idx="410">
                    <c:v>29/7/15</c:v>
                  </c:pt>
                  <c:pt idx="411">
                    <c:v>29/7/15</c:v>
                  </c:pt>
                  <c:pt idx="412">
                    <c:v>29/7/15</c:v>
                  </c:pt>
                  <c:pt idx="413">
                    <c:v>29/7/15</c:v>
                  </c:pt>
                  <c:pt idx="414">
                    <c:v>29/7/15</c:v>
                  </c:pt>
                  <c:pt idx="415">
                    <c:v>29/7/15</c:v>
                  </c:pt>
                  <c:pt idx="416">
                    <c:v>29/7/15</c:v>
                  </c:pt>
                  <c:pt idx="417">
                    <c:v>29/7/15</c:v>
                  </c:pt>
                  <c:pt idx="418">
                    <c:v>29/7/15</c:v>
                  </c:pt>
                  <c:pt idx="419">
                    <c:v>29/7/15</c:v>
                  </c:pt>
                  <c:pt idx="420">
                    <c:v>29/7/15</c:v>
                  </c:pt>
                  <c:pt idx="421">
                    <c:v>29/7/15</c:v>
                  </c:pt>
                  <c:pt idx="422">
                    <c:v>29/7/15</c:v>
                  </c:pt>
                  <c:pt idx="423">
                    <c:v>29/7/15</c:v>
                  </c:pt>
                  <c:pt idx="424">
                    <c:v>29/7/15</c:v>
                  </c:pt>
                  <c:pt idx="425">
                    <c:v>29/7/15</c:v>
                  </c:pt>
                  <c:pt idx="426">
                    <c:v>29/7/15</c:v>
                  </c:pt>
                  <c:pt idx="427">
                    <c:v>29/7/15</c:v>
                  </c:pt>
                  <c:pt idx="428">
                    <c:v>29/7/15</c:v>
                  </c:pt>
                  <c:pt idx="429">
                    <c:v>29/7/15</c:v>
                  </c:pt>
                  <c:pt idx="430">
                    <c:v>29/7/15</c:v>
                  </c:pt>
                  <c:pt idx="431">
                    <c:v>29/7/15</c:v>
                  </c:pt>
                  <c:pt idx="432">
                    <c:v>29/7/15</c:v>
                  </c:pt>
                  <c:pt idx="433">
                    <c:v>29/7/15</c:v>
                  </c:pt>
                  <c:pt idx="434">
                    <c:v>29/7/15</c:v>
                  </c:pt>
                  <c:pt idx="435">
                    <c:v>29/7/15</c:v>
                  </c:pt>
                  <c:pt idx="436">
                    <c:v>29/7/15</c:v>
                  </c:pt>
                  <c:pt idx="437">
                    <c:v>29/7/15</c:v>
                  </c:pt>
                  <c:pt idx="438">
                    <c:v>29/7/15</c:v>
                  </c:pt>
                  <c:pt idx="439">
                    <c:v>29/7/15</c:v>
                  </c:pt>
                  <c:pt idx="440">
                    <c:v>29/7/15</c:v>
                  </c:pt>
                  <c:pt idx="441">
                    <c:v>29/7/15</c:v>
                  </c:pt>
                  <c:pt idx="442">
                    <c:v>29/7/15</c:v>
                  </c:pt>
                  <c:pt idx="443">
                    <c:v>29/7/15</c:v>
                  </c:pt>
                  <c:pt idx="444">
                    <c:v>29/7/15</c:v>
                  </c:pt>
                  <c:pt idx="445">
                    <c:v>29/7/15</c:v>
                  </c:pt>
                  <c:pt idx="446">
                    <c:v>29/7/15</c:v>
                  </c:pt>
                  <c:pt idx="447">
                    <c:v>29/7/15</c:v>
                  </c:pt>
                  <c:pt idx="448">
                    <c:v>29/7/15</c:v>
                  </c:pt>
                  <c:pt idx="449">
                    <c:v>29/7/15</c:v>
                  </c:pt>
                  <c:pt idx="450">
                    <c:v>29/7/15</c:v>
                  </c:pt>
                  <c:pt idx="451">
                    <c:v>29/7/15</c:v>
                  </c:pt>
                  <c:pt idx="452">
                    <c:v>29/7/15</c:v>
                  </c:pt>
                  <c:pt idx="453">
                    <c:v>29/7/15</c:v>
                  </c:pt>
                  <c:pt idx="454">
                    <c:v>29/7/15</c:v>
                  </c:pt>
                  <c:pt idx="455">
                    <c:v>29/7/15</c:v>
                  </c:pt>
                  <c:pt idx="456">
                    <c:v>29/7/15</c:v>
                  </c:pt>
                  <c:pt idx="457">
                    <c:v>29/7/15</c:v>
                  </c:pt>
                  <c:pt idx="458">
                    <c:v>29/7/15</c:v>
                  </c:pt>
                  <c:pt idx="459">
                    <c:v>29/7/15</c:v>
                  </c:pt>
                  <c:pt idx="460">
                    <c:v>29/7/15</c:v>
                  </c:pt>
                  <c:pt idx="461">
                    <c:v>29/7/15</c:v>
                  </c:pt>
                  <c:pt idx="462">
                    <c:v>29/7/15</c:v>
                  </c:pt>
                  <c:pt idx="463">
                    <c:v>29/7/15</c:v>
                  </c:pt>
                  <c:pt idx="464">
                    <c:v>29/7/15</c:v>
                  </c:pt>
                  <c:pt idx="465">
                    <c:v>29/7/15</c:v>
                  </c:pt>
                  <c:pt idx="466">
                    <c:v>29/7/15</c:v>
                  </c:pt>
                  <c:pt idx="467">
                    <c:v>29/7/15</c:v>
                  </c:pt>
                  <c:pt idx="468">
                    <c:v>29/7/15</c:v>
                  </c:pt>
                  <c:pt idx="469">
                    <c:v>29/7/15</c:v>
                  </c:pt>
                  <c:pt idx="470">
                    <c:v>29/7/15</c:v>
                  </c:pt>
                  <c:pt idx="471">
                    <c:v>29/7/15</c:v>
                  </c:pt>
                  <c:pt idx="472">
                    <c:v>29/7/15</c:v>
                  </c:pt>
                  <c:pt idx="473">
                    <c:v>29/7/15</c:v>
                  </c:pt>
                  <c:pt idx="474">
                    <c:v>29/7/15</c:v>
                  </c:pt>
                  <c:pt idx="475">
                    <c:v>29/7/15</c:v>
                  </c:pt>
                  <c:pt idx="476">
                    <c:v>29/7/15</c:v>
                  </c:pt>
                  <c:pt idx="477">
                    <c:v>29/7/15</c:v>
                  </c:pt>
                  <c:pt idx="478">
                    <c:v>29/7/15</c:v>
                  </c:pt>
                  <c:pt idx="479">
                    <c:v>29/7/15</c:v>
                  </c:pt>
                  <c:pt idx="480">
                    <c:v>29/7/15</c:v>
                  </c:pt>
                  <c:pt idx="481">
                    <c:v>29/7/15</c:v>
                  </c:pt>
                  <c:pt idx="482">
                    <c:v>29/7/15</c:v>
                  </c:pt>
                  <c:pt idx="483">
                    <c:v>29/7/15</c:v>
                  </c:pt>
                  <c:pt idx="484">
                    <c:v>29/7/15</c:v>
                  </c:pt>
                  <c:pt idx="485">
                    <c:v>29/7/15</c:v>
                  </c:pt>
                  <c:pt idx="486">
                    <c:v>29/7/15</c:v>
                  </c:pt>
                  <c:pt idx="487">
                    <c:v>29/7/15</c:v>
                  </c:pt>
                  <c:pt idx="488">
                    <c:v>29/7/15</c:v>
                  </c:pt>
                  <c:pt idx="489">
                    <c:v>29/7/15</c:v>
                  </c:pt>
                  <c:pt idx="490">
                    <c:v>29/7/15</c:v>
                  </c:pt>
                  <c:pt idx="491">
                    <c:v>29/7/15</c:v>
                  </c:pt>
                  <c:pt idx="492">
                    <c:v>29/7/15</c:v>
                  </c:pt>
                  <c:pt idx="493">
                    <c:v>29/7/15</c:v>
                  </c:pt>
                  <c:pt idx="494">
                    <c:v>29/7/15</c:v>
                  </c:pt>
                  <c:pt idx="495">
                    <c:v>29/7/15</c:v>
                  </c:pt>
                  <c:pt idx="496">
                    <c:v>29/7/15</c:v>
                  </c:pt>
                  <c:pt idx="497">
                    <c:v>29/7/15</c:v>
                  </c:pt>
                  <c:pt idx="498">
                    <c:v>29/7/15</c:v>
                  </c:pt>
                  <c:pt idx="499">
                    <c:v>29/7/15</c:v>
                  </c:pt>
                  <c:pt idx="500">
                    <c:v>29/7/15</c:v>
                  </c:pt>
                  <c:pt idx="501">
                    <c:v>29/7/15</c:v>
                  </c:pt>
                  <c:pt idx="502">
                    <c:v>29/7/15</c:v>
                  </c:pt>
                  <c:pt idx="503">
                    <c:v>29/7/15</c:v>
                  </c:pt>
                  <c:pt idx="504">
                    <c:v>29/7/15</c:v>
                  </c:pt>
                  <c:pt idx="505">
                    <c:v>29/7/15</c:v>
                  </c:pt>
                  <c:pt idx="506">
                    <c:v>29/7/15</c:v>
                  </c:pt>
                  <c:pt idx="507">
                    <c:v>29/7/15</c:v>
                  </c:pt>
                  <c:pt idx="508">
                    <c:v>29/7/15</c:v>
                  </c:pt>
                  <c:pt idx="509">
                    <c:v>29/7/15</c:v>
                  </c:pt>
                  <c:pt idx="510">
                    <c:v>29/7/15</c:v>
                  </c:pt>
                  <c:pt idx="511">
                    <c:v>29/7/15</c:v>
                  </c:pt>
                  <c:pt idx="512">
                    <c:v>29/7/15</c:v>
                  </c:pt>
                  <c:pt idx="513">
                    <c:v>29/7/15</c:v>
                  </c:pt>
                  <c:pt idx="514">
                    <c:v>29/7/15</c:v>
                  </c:pt>
                  <c:pt idx="515">
                    <c:v>29/7/15</c:v>
                  </c:pt>
                  <c:pt idx="516">
                    <c:v>29/7/15</c:v>
                  </c:pt>
                  <c:pt idx="517">
                    <c:v>29/7/15</c:v>
                  </c:pt>
                  <c:pt idx="518">
                    <c:v>29/7/15</c:v>
                  </c:pt>
                  <c:pt idx="519">
                    <c:v>29/7/15</c:v>
                  </c:pt>
                  <c:pt idx="520">
                    <c:v>29/7/15</c:v>
                  </c:pt>
                  <c:pt idx="521">
                    <c:v>29/7/15</c:v>
                  </c:pt>
                  <c:pt idx="522">
                    <c:v>29/7/15</c:v>
                  </c:pt>
                  <c:pt idx="523">
                    <c:v>29/7/15</c:v>
                  </c:pt>
                  <c:pt idx="524">
                    <c:v>29/7/15</c:v>
                  </c:pt>
                  <c:pt idx="525">
                    <c:v>29/7/15</c:v>
                  </c:pt>
                  <c:pt idx="526">
                    <c:v>29/7/15</c:v>
                  </c:pt>
                  <c:pt idx="527">
                    <c:v>29/7/15</c:v>
                  </c:pt>
                  <c:pt idx="528">
                    <c:v>29/7/15</c:v>
                  </c:pt>
                  <c:pt idx="529">
                    <c:v>29/7/15</c:v>
                  </c:pt>
                  <c:pt idx="530">
                    <c:v>29/7/15</c:v>
                  </c:pt>
                  <c:pt idx="531">
                    <c:v>29/7/15</c:v>
                  </c:pt>
                  <c:pt idx="532">
                    <c:v>29/7/15</c:v>
                  </c:pt>
                  <c:pt idx="533">
                    <c:v>29/7/15</c:v>
                  </c:pt>
                  <c:pt idx="534">
                    <c:v>29/7/15</c:v>
                  </c:pt>
                  <c:pt idx="535">
                    <c:v>29/7/15</c:v>
                  </c:pt>
                  <c:pt idx="536">
                    <c:v>29/7/15</c:v>
                  </c:pt>
                  <c:pt idx="537">
                    <c:v>29/7/15</c:v>
                  </c:pt>
                  <c:pt idx="538">
                    <c:v>29/7/15</c:v>
                  </c:pt>
                  <c:pt idx="539">
                    <c:v>29/7/15</c:v>
                  </c:pt>
                  <c:pt idx="540">
                    <c:v>29/7/15</c:v>
                  </c:pt>
                  <c:pt idx="541">
                    <c:v>29/7/15</c:v>
                  </c:pt>
                  <c:pt idx="542">
                    <c:v>29/7/15</c:v>
                  </c:pt>
                  <c:pt idx="543">
                    <c:v>29/7/15</c:v>
                  </c:pt>
                  <c:pt idx="544">
                    <c:v>29/7/15</c:v>
                  </c:pt>
                  <c:pt idx="545">
                    <c:v>29/7/15</c:v>
                  </c:pt>
                  <c:pt idx="546">
                    <c:v>29/7/15</c:v>
                  </c:pt>
                  <c:pt idx="547">
                    <c:v>29/7/15</c:v>
                  </c:pt>
                  <c:pt idx="548">
                    <c:v>29/7/15</c:v>
                  </c:pt>
                  <c:pt idx="549">
                    <c:v>30/7/15</c:v>
                  </c:pt>
                  <c:pt idx="550">
                    <c:v>30/7/15</c:v>
                  </c:pt>
                  <c:pt idx="551">
                    <c:v>30/7/15</c:v>
                  </c:pt>
                  <c:pt idx="552">
                    <c:v>30/7/15</c:v>
                  </c:pt>
                  <c:pt idx="553">
                    <c:v>30/7/15</c:v>
                  </c:pt>
                  <c:pt idx="554">
                    <c:v>30/7/15</c:v>
                  </c:pt>
                  <c:pt idx="555">
                    <c:v>30/7/15</c:v>
                  </c:pt>
                  <c:pt idx="556">
                    <c:v>30/7/15</c:v>
                  </c:pt>
                  <c:pt idx="557">
                    <c:v>30/7/15</c:v>
                  </c:pt>
                  <c:pt idx="558">
                    <c:v>30/7/15</c:v>
                  </c:pt>
                  <c:pt idx="559">
                    <c:v>30/7/15</c:v>
                  </c:pt>
                  <c:pt idx="560">
                    <c:v>30/7/15</c:v>
                  </c:pt>
                  <c:pt idx="561">
                    <c:v>30/7/15</c:v>
                  </c:pt>
                  <c:pt idx="562">
                    <c:v>30/7/15</c:v>
                  </c:pt>
                  <c:pt idx="563">
                    <c:v>30/7/15</c:v>
                  </c:pt>
                  <c:pt idx="564">
                    <c:v>30/7/15</c:v>
                  </c:pt>
                  <c:pt idx="565">
                    <c:v>30/7/15</c:v>
                  </c:pt>
                  <c:pt idx="566">
                    <c:v>30/7/15</c:v>
                  </c:pt>
                  <c:pt idx="567">
                    <c:v>30/7/15</c:v>
                  </c:pt>
                  <c:pt idx="568">
                    <c:v>30/7/15</c:v>
                  </c:pt>
                  <c:pt idx="569">
                    <c:v>30/7/15</c:v>
                  </c:pt>
                  <c:pt idx="570">
                    <c:v>30/7/15</c:v>
                  </c:pt>
                  <c:pt idx="571">
                    <c:v>30/7/15</c:v>
                  </c:pt>
                  <c:pt idx="572">
                    <c:v>30/7/15</c:v>
                  </c:pt>
                  <c:pt idx="573">
                    <c:v>30/7/15</c:v>
                  </c:pt>
                  <c:pt idx="574">
                    <c:v>30/7/15</c:v>
                  </c:pt>
                  <c:pt idx="575">
                    <c:v>30/7/15</c:v>
                  </c:pt>
                  <c:pt idx="576">
                    <c:v>30/7/15</c:v>
                  </c:pt>
                  <c:pt idx="577">
                    <c:v>30/7/15</c:v>
                  </c:pt>
                  <c:pt idx="578">
                    <c:v>30/7/15</c:v>
                  </c:pt>
                  <c:pt idx="579">
                    <c:v>30/7/15</c:v>
                  </c:pt>
                  <c:pt idx="580">
                    <c:v>30/7/15</c:v>
                  </c:pt>
                  <c:pt idx="581">
                    <c:v>30/7/15</c:v>
                  </c:pt>
                  <c:pt idx="582">
                    <c:v>30/7/15</c:v>
                  </c:pt>
                  <c:pt idx="583">
                    <c:v>30/7/15</c:v>
                  </c:pt>
                  <c:pt idx="584">
                    <c:v>30/7/15</c:v>
                  </c:pt>
                  <c:pt idx="585">
                    <c:v>30/7/15</c:v>
                  </c:pt>
                  <c:pt idx="586">
                    <c:v>30/7/15</c:v>
                  </c:pt>
                  <c:pt idx="587">
                    <c:v>30/7/15</c:v>
                  </c:pt>
                  <c:pt idx="588">
                    <c:v>30/7/15</c:v>
                  </c:pt>
                  <c:pt idx="589">
                    <c:v>30/7/15</c:v>
                  </c:pt>
                  <c:pt idx="590">
                    <c:v>30/7/15</c:v>
                  </c:pt>
                  <c:pt idx="591">
                    <c:v>30/7/15</c:v>
                  </c:pt>
                  <c:pt idx="592">
                    <c:v>30/7/15</c:v>
                  </c:pt>
                  <c:pt idx="593">
                    <c:v>30/7/15</c:v>
                  </c:pt>
                  <c:pt idx="594">
                    <c:v>30/7/15</c:v>
                  </c:pt>
                  <c:pt idx="595">
                    <c:v>30/7/15</c:v>
                  </c:pt>
                  <c:pt idx="596">
                    <c:v>30/7/15</c:v>
                  </c:pt>
                  <c:pt idx="597">
                    <c:v>30/7/15</c:v>
                  </c:pt>
                  <c:pt idx="598">
                    <c:v>30/7/15</c:v>
                  </c:pt>
                  <c:pt idx="599">
                    <c:v>30/7/15</c:v>
                  </c:pt>
                  <c:pt idx="600">
                    <c:v>30/7/15</c:v>
                  </c:pt>
                  <c:pt idx="601">
                    <c:v>30/7/15</c:v>
                  </c:pt>
                  <c:pt idx="602">
                    <c:v>30/7/15</c:v>
                  </c:pt>
                  <c:pt idx="603">
                    <c:v>30/7/15</c:v>
                  </c:pt>
                  <c:pt idx="604">
                    <c:v>30/7/15</c:v>
                  </c:pt>
                  <c:pt idx="605">
                    <c:v>30/7/15</c:v>
                  </c:pt>
                  <c:pt idx="606">
                    <c:v>30/7/15</c:v>
                  </c:pt>
                  <c:pt idx="607">
                    <c:v>30/7/15</c:v>
                  </c:pt>
                  <c:pt idx="608">
                    <c:v>30/7/15</c:v>
                  </c:pt>
                  <c:pt idx="609">
                    <c:v>30/7/15</c:v>
                  </c:pt>
                  <c:pt idx="610">
                    <c:v>30/7/15</c:v>
                  </c:pt>
                  <c:pt idx="611">
                    <c:v>30/7/15</c:v>
                  </c:pt>
                  <c:pt idx="612">
                    <c:v>30/7/15</c:v>
                  </c:pt>
                  <c:pt idx="613">
                    <c:v>30/7/15</c:v>
                  </c:pt>
                  <c:pt idx="614">
                    <c:v>30/7/15</c:v>
                  </c:pt>
                  <c:pt idx="615">
                    <c:v>30/7/15</c:v>
                  </c:pt>
                  <c:pt idx="616">
                    <c:v>30/7/15</c:v>
                  </c:pt>
                  <c:pt idx="617">
                    <c:v>30/7/15</c:v>
                  </c:pt>
                  <c:pt idx="618">
                    <c:v>30/7/15</c:v>
                  </c:pt>
                  <c:pt idx="619">
                    <c:v>30/7/15</c:v>
                  </c:pt>
                  <c:pt idx="620">
                    <c:v>30/7/15</c:v>
                  </c:pt>
                  <c:pt idx="621">
                    <c:v>30/7/15</c:v>
                  </c:pt>
                  <c:pt idx="622">
                    <c:v>30/7/15</c:v>
                  </c:pt>
                  <c:pt idx="623">
                    <c:v>30/7/15</c:v>
                  </c:pt>
                  <c:pt idx="624">
                    <c:v>30/7/15</c:v>
                  </c:pt>
                  <c:pt idx="625">
                    <c:v>30/7/15</c:v>
                  </c:pt>
                  <c:pt idx="626">
                    <c:v>30/7/15</c:v>
                  </c:pt>
                  <c:pt idx="627">
                    <c:v>30/7/15</c:v>
                  </c:pt>
                  <c:pt idx="628">
                    <c:v>30/7/15</c:v>
                  </c:pt>
                  <c:pt idx="629">
                    <c:v>30/7/15</c:v>
                  </c:pt>
                  <c:pt idx="630">
                    <c:v>30/7/15</c:v>
                  </c:pt>
                  <c:pt idx="631">
                    <c:v>30/7/15</c:v>
                  </c:pt>
                  <c:pt idx="632">
                    <c:v>30/7/15</c:v>
                  </c:pt>
                  <c:pt idx="633">
                    <c:v>30/7/15</c:v>
                  </c:pt>
                  <c:pt idx="634">
                    <c:v>30/7/15</c:v>
                  </c:pt>
                  <c:pt idx="635">
                    <c:v>30/7/15</c:v>
                  </c:pt>
                  <c:pt idx="636">
                    <c:v>30/7/15</c:v>
                  </c:pt>
                  <c:pt idx="637">
                    <c:v>30/7/15</c:v>
                  </c:pt>
                  <c:pt idx="638">
                    <c:v>30/7/15</c:v>
                  </c:pt>
                  <c:pt idx="639">
                    <c:v>30/7/15</c:v>
                  </c:pt>
                  <c:pt idx="640">
                    <c:v>30/7/15</c:v>
                  </c:pt>
                  <c:pt idx="641">
                    <c:v>30/7/15</c:v>
                  </c:pt>
                  <c:pt idx="642">
                    <c:v>30/7/15</c:v>
                  </c:pt>
                  <c:pt idx="643">
                    <c:v>30/7/15</c:v>
                  </c:pt>
                  <c:pt idx="644">
                    <c:v>30/7/15</c:v>
                  </c:pt>
                  <c:pt idx="645">
                    <c:v>30/7/15</c:v>
                  </c:pt>
                  <c:pt idx="646">
                    <c:v>30/7/15</c:v>
                  </c:pt>
                  <c:pt idx="647">
                    <c:v>30/7/15</c:v>
                  </c:pt>
                  <c:pt idx="648">
                    <c:v>30/7/15</c:v>
                  </c:pt>
                  <c:pt idx="649">
                    <c:v>30/7/15</c:v>
                  </c:pt>
                  <c:pt idx="650">
                    <c:v>30/7/15</c:v>
                  </c:pt>
                  <c:pt idx="651">
                    <c:v>30/7/15</c:v>
                  </c:pt>
                  <c:pt idx="652">
                    <c:v>30/7/15</c:v>
                  </c:pt>
                  <c:pt idx="653">
                    <c:v>30/7/15</c:v>
                  </c:pt>
                  <c:pt idx="654">
                    <c:v>30/7/15</c:v>
                  </c:pt>
                  <c:pt idx="655">
                    <c:v>30/7/15</c:v>
                  </c:pt>
                  <c:pt idx="656">
                    <c:v>30/7/15</c:v>
                  </c:pt>
                  <c:pt idx="657">
                    <c:v>30/7/15</c:v>
                  </c:pt>
                  <c:pt idx="658">
                    <c:v>30/7/15</c:v>
                  </c:pt>
                  <c:pt idx="659">
                    <c:v>30/7/15</c:v>
                  </c:pt>
                  <c:pt idx="660">
                    <c:v>30/7/15</c:v>
                  </c:pt>
                  <c:pt idx="661">
                    <c:v>30/7/15</c:v>
                  </c:pt>
                  <c:pt idx="662">
                    <c:v>30/7/15</c:v>
                  </c:pt>
                  <c:pt idx="663">
                    <c:v>30/7/15</c:v>
                  </c:pt>
                  <c:pt idx="664">
                    <c:v>30/7/15</c:v>
                  </c:pt>
                  <c:pt idx="665">
                    <c:v>30/7/15</c:v>
                  </c:pt>
                  <c:pt idx="666">
                    <c:v>30/7/15</c:v>
                  </c:pt>
                  <c:pt idx="667">
                    <c:v>30/7/15</c:v>
                  </c:pt>
                  <c:pt idx="668">
                    <c:v>30/7/15</c:v>
                  </c:pt>
                  <c:pt idx="669">
                    <c:v>30/7/15</c:v>
                  </c:pt>
                  <c:pt idx="670">
                    <c:v>30/7/15</c:v>
                  </c:pt>
                  <c:pt idx="671">
                    <c:v>30/7/15</c:v>
                  </c:pt>
                  <c:pt idx="672">
                    <c:v>30/7/15</c:v>
                  </c:pt>
                  <c:pt idx="673">
                    <c:v>30/7/15</c:v>
                  </c:pt>
                  <c:pt idx="674">
                    <c:v>30/7/15</c:v>
                  </c:pt>
                  <c:pt idx="675">
                    <c:v>30/7/15</c:v>
                  </c:pt>
                  <c:pt idx="676">
                    <c:v>30/7/15</c:v>
                  </c:pt>
                  <c:pt idx="677">
                    <c:v>30/7/15</c:v>
                  </c:pt>
                  <c:pt idx="678">
                    <c:v>30/7/15</c:v>
                  </c:pt>
                  <c:pt idx="679">
                    <c:v>30/7/15</c:v>
                  </c:pt>
                  <c:pt idx="680">
                    <c:v>30/7/15</c:v>
                  </c:pt>
                  <c:pt idx="681">
                    <c:v>30/7/15</c:v>
                  </c:pt>
                  <c:pt idx="682">
                    <c:v>30/7/15</c:v>
                  </c:pt>
                  <c:pt idx="683">
                    <c:v>30/7/15</c:v>
                  </c:pt>
                  <c:pt idx="684">
                    <c:v>30/7/15</c:v>
                  </c:pt>
                  <c:pt idx="685">
                    <c:v>30/7/15</c:v>
                  </c:pt>
                  <c:pt idx="686">
                    <c:v>30/7/15</c:v>
                  </c:pt>
                  <c:pt idx="687">
                    <c:v>30/7/15</c:v>
                  </c:pt>
                  <c:pt idx="688">
                    <c:v>30/7/15</c:v>
                  </c:pt>
                  <c:pt idx="689">
                    <c:v>30/7/15</c:v>
                  </c:pt>
                  <c:pt idx="690">
                    <c:v>30/7/15</c:v>
                  </c:pt>
                  <c:pt idx="691">
                    <c:v>30/7/15</c:v>
                  </c:pt>
                  <c:pt idx="692">
                    <c:v>30/7/15</c:v>
                  </c:pt>
                  <c:pt idx="693">
                    <c:v>30/7/15</c:v>
                  </c:pt>
                  <c:pt idx="694">
                    <c:v>30/7/15</c:v>
                  </c:pt>
                  <c:pt idx="695">
                    <c:v>30/7/15</c:v>
                  </c:pt>
                  <c:pt idx="696">
                    <c:v>30/7/15</c:v>
                  </c:pt>
                  <c:pt idx="697">
                    <c:v>30/7/15</c:v>
                  </c:pt>
                  <c:pt idx="698">
                    <c:v>30/7/15</c:v>
                  </c:pt>
                  <c:pt idx="699">
                    <c:v>30/7/15</c:v>
                  </c:pt>
                  <c:pt idx="700">
                    <c:v>30/7/15</c:v>
                  </c:pt>
                  <c:pt idx="701">
                    <c:v>30/7/15</c:v>
                  </c:pt>
                  <c:pt idx="702">
                    <c:v>30/7/15</c:v>
                  </c:pt>
                  <c:pt idx="703">
                    <c:v>30/7/15</c:v>
                  </c:pt>
                  <c:pt idx="704">
                    <c:v>30/7/15</c:v>
                  </c:pt>
                  <c:pt idx="705">
                    <c:v>30/7/15</c:v>
                  </c:pt>
                  <c:pt idx="706">
                    <c:v>30/7/15</c:v>
                  </c:pt>
                  <c:pt idx="707">
                    <c:v>30/7/15</c:v>
                  </c:pt>
                  <c:pt idx="708">
                    <c:v>30/7/15</c:v>
                  </c:pt>
                  <c:pt idx="709">
                    <c:v>30/7/15</c:v>
                  </c:pt>
                  <c:pt idx="710">
                    <c:v>30/7/15</c:v>
                  </c:pt>
                  <c:pt idx="711">
                    <c:v>30/7/15</c:v>
                  </c:pt>
                  <c:pt idx="712">
                    <c:v>30/7/15</c:v>
                  </c:pt>
                  <c:pt idx="713">
                    <c:v>30/7/15</c:v>
                  </c:pt>
                  <c:pt idx="714">
                    <c:v>30/7/15</c:v>
                  </c:pt>
                  <c:pt idx="715">
                    <c:v>30/7/15</c:v>
                  </c:pt>
                  <c:pt idx="716">
                    <c:v>30/7/15</c:v>
                  </c:pt>
                  <c:pt idx="717">
                    <c:v>30/7/15</c:v>
                  </c:pt>
                  <c:pt idx="718">
                    <c:v>30/7/15</c:v>
                  </c:pt>
                  <c:pt idx="719">
                    <c:v>30/7/15</c:v>
                  </c:pt>
                  <c:pt idx="720">
                    <c:v>30/7/15</c:v>
                  </c:pt>
                  <c:pt idx="721">
                    <c:v>30/7/15</c:v>
                  </c:pt>
                  <c:pt idx="722">
                    <c:v>30/7/15</c:v>
                  </c:pt>
                  <c:pt idx="723">
                    <c:v>30/7/15</c:v>
                  </c:pt>
                  <c:pt idx="724">
                    <c:v>30/7/15</c:v>
                  </c:pt>
                  <c:pt idx="725">
                    <c:v>30/7/15</c:v>
                  </c:pt>
                  <c:pt idx="726">
                    <c:v>30/7/15</c:v>
                  </c:pt>
                  <c:pt idx="727">
                    <c:v>30/7/15</c:v>
                  </c:pt>
                  <c:pt idx="728">
                    <c:v>30/7/15</c:v>
                  </c:pt>
                  <c:pt idx="729">
                    <c:v>30/7/15</c:v>
                  </c:pt>
                  <c:pt idx="730">
                    <c:v>30/7/15</c:v>
                  </c:pt>
                  <c:pt idx="731">
                    <c:v>30/7/15</c:v>
                  </c:pt>
                  <c:pt idx="732">
                    <c:v>30/7/15</c:v>
                  </c:pt>
                  <c:pt idx="733">
                    <c:v>30/7/15</c:v>
                  </c:pt>
                  <c:pt idx="734">
                    <c:v>30/7/15</c:v>
                  </c:pt>
                  <c:pt idx="735">
                    <c:v>30/7/15</c:v>
                  </c:pt>
                  <c:pt idx="736">
                    <c:v>30/7/15</c:v>
                  </c:pt>
                  <c:pt idx="737">
                    <c:v>30/7/15</c:v>
                  </c:pt>
                  <c:pt idx="738">
                    <c:v>30/7/15</c:v>
                  </c:pt>
                  <c:pt idx="739">
                    <c:v>30/7/15</c:v>
                  </c:pt>
                  <c:pt idx="740">
                    <c:v>30/7/15</c:v>
                  </c:pt>
                  <c:pt idx="741">
                    <c:v>30/7/15</c:v>
                  </c:pt>
                  <c:pt idx="742">
                    <c:v>30/7/15</c:v>
                  </c:pt>
                  <c:pt idx="743">
                    <c:v>30/7/15</c:v>
                  </c:pt>
                  <c:pt idx="744">
                    <c:v>30/7/15</c:v>
                  </c:pt>
                  <c:pt idx="745">
                    <c:v>30/7/15</c:v>
                  </c:pt>
                  <c:pt idx="746">
                    <c:v>30/7/15</c:v>
                  </c:pt>
                  <c:pt idx="747">
                    <c:v>30/7/15</c:v>
                  </c:pt>
                  <c:pt idx="748">
                    <c:v>30/7/15</c:v>
                  </c:pt>
                  <c:pt idx="749">
                    <c:v>30/7/15</c:v>
                  </c:pt>
                  <c:pt idx="750">
                    <c:v>30/7/15</c:v>
                  </c:pt>
                  <c:pt idx="751">
                    <c:v>30/7/15</c:v>
                  </c:pt>
                  <c:pt idx="752">
                    <c:v>30/7/15</c:v>
                  </c:pt>
                  <c:pt idx="753">
                    <c:v>30/7/15</c:v>
                  </c:pt>
                  <c:pt idx="754">
                    <c:v>30/7/15</c:v>
                  </c:pt>
                  <c:pt idx="755">
                    <c:v>30/7/15</c:v>
                  </c:pt>
                  <c:pt idx="756">
                    <c:v>30/7/15</c:v>
                  </c:pt>
                  <c:pt idx="757">
                    <c:v>30/7/15</c:v>
                  </c:pt>
                  <c:pt idx="758">
                    <c:v>30/7/15</c:v>
                  </c:pt>
                  <c:pt idx="759">
                    <c:v>30/7/15</c:v>
                  </c:pt>
                  <c:pt idx="760">
                    <c:v>30/7/15</c:v>
                  </c:pt>
                  <c:pt idx="761">
                    <c:v>30/7/15</c:v>
                  </c:pt>
                  <c:pt idx="762">
                    <c:v>30/7/15</c:v>
                  </c:pt>
                  <c:pt idx="763">
                    <c:v>30/7/15</c:v>
                  </c:pt>
                  <c:pt idx="764">
                    <c:v>30/7/15</c:v>
                  </c:pt>
                  <c:pt idx="765">
                    <c:v>30/7/15</c:v>
                  </c:pt>
                  <c:pt idx="766">
                    <c:v>30/7/15</c:v>
                  </c:pt>
                  <c:pt idx="767">
                    <c:v>30/7/15</c:v>
                  </c:pt>
                  <c:pt idx="768">
                    <c:v>30/7/15</c:v>
                  </c:pt>
                  <c:pt idx="769">
                    <c:v>30/7/15</c:v>
                  </c:pt>
                  <c:pt idx="770">
                    <c:v>30/7/15</c:v>
                  </c:pt>
                  <c:pt idx="771">
                    <c:v>30/7/15</c:v>
                  </c:pt>
                  <c:pt idx="772">
                    <c:v>30/7/15</c:v>
                  </c:pt>
                  <c:pt idx="773">
                    <c:v>30/7/15</c:v>
                  </c:pt>
                  <c:pt idx="774">
                    <c:v>30/7/15</c:v>
                  </c:pt>
                  <c:pt idx="775">
                    <c:v>30/7/15</c:v>
                  </c:pt>
                  <c:pt idx="776">
                    <c:v>30/7/15</c:v>
                  </c:pt>
                  <c:pt idx="777">
                    <c:v>30/7/15</c:v>
                  </c:pt>
                  <c:pt idx="778">
                    <c:v>30/7/15</c:v>
                  </c:pt>
                  <c:pt idx="779">
                    <c:v>30/7/15</c:v>
                  </c:pt>
                  <c:pt idx="780">
                    <c:v>30/7/15</c:v>
                  </c:pt>
                  <c:pt idx="781">
                    <c:v>30/7/15</c:v>
                  </c:pt>
                  <c:pt idx="782">
                    <c:v>30/7/15</c:v>
                  </c:pt>
                  <c:pt idx="783">
                    <c:v>30/7/15</c:v>
                  </c:pt>
                  <c:pt idx="784">
                    <c:v>30/7/15</c:v>
                  </c:pt>
                  <c:pt idx="785">
                    <c:v>30/7/15</c:v>
                  </c:pt>
                  <c:pt idx="786">
                    <c:v>30/7/15</c:v>
                  </c:pt>
                  <c:pt idx="787">
                    <c:v>30/7/15</c:v>
                  </c:pt>
                  <c:pt idx="788">
                    <c:v>30/7/15</c:v>
                  </c:pt>
                  <c:pt idx="789">
                    <c:v>30/7/15</c:v>
                  </c:pt>
                  <c:pt idx="790">
                    <c:v>30/7/15</c:v>
                  </c:pt>
                  <c:pt idx="791">
                    <c:v>30/7/15</c:v>
                  </c:pt>
                  <c:pt idx="792">
                    <c:v>30/7/15</c:v>
                  </c:pt>
                  <c:pt idx="793">
                    <c:v>30/7/15</c:v>
                  </c:pt>
                  <c:pt idx="794">
                    <c:v>30/7/15</c:v>
                  </c:pt>
                  <c:pt idx="795">
                    <c:v>30/7/15</c:v>
                  </c:pt>
                  <c:pt idx="796">
                    <c:v>30/7/15</c:v>
                  </c:pt>
                  <c:pt idx="797">
                    <c:v>30/7/15</c:v>
                  </c:pt>
                  <c:pt idx="798">
                    <c:v>30/7/15</c:v>
                  </c:pt>
                  <c:pt idx="799">
                    <c:v>30/7/15</c:v>
                  </c:pt>
                  <c:pt idx="800">
                    <c:v>30/7/15</c:v>
                  </c:pt>
                  <c:pt idx="801">
                    <c:v>30/7/15</c:v>
                  </c:pt>
                  <c:pt idx="802">
                    <c:v>30/7/15</c:v>
                  </c:pt>
                  <c:pt idx="803">
                    <c:v>30/7/15</c:v>
                  </c:pt>
                  <c:pt idx="804">
                    <c:v>30/7/15</c:v>
                  </c:pt>
                  <c:pt idx="805">
                    <c:v>30/7/15</c:v>
                  </c:pt>
                  <c:pt idx="806">
                    <c:v>30/7/15</c:v>
                  </c:pt>
                  <c:pt idx="807">
                    <c:v>30/7/15</c:v>
                  </c:pt>
                  <c:pt idx="808">
                    <c:v>30/7/15</c:v>
                  </c:pt>
                  <c:pt idx="809">
                    <c:v>30/7/15</c:v>
                  </c:pt>
                  <c:pt idx="810">
                    <c:v>30/7/15</c:v>
                  </c:pt>
                  <c:pt idx="811">
                    <c:v>30/7/15</c:v>
                  </c:pt>
                  <c:pt idx="812">
                    <c:v>30/7/15</c:v>
                  </c:pt>
                  <c:pt idx="813">
                    <c:v>30/7/15</c:v>
                  </c:pt>
                  <c:pt idx="814">
                    <c:v>30/7/15</c:v>
                  </c:pt>
                  <c:pt idx="815">
                    <c:v>30/7/15</c:v>
                  </c:pt>
                  <c:pt idx="816">
                    <c:v>30/7/15</c:v>
                  </c:pt>
                  <c:pt idx="817">
                    <c:v>30/7/15</c:v>
                  </c:pt>
                  <c:pt idx="818">
                    <c:v>30/7/15</c:v>
                  </c:pt>
                  <c:pt idx="819">
                    <c:v>30/7/15</c:v>
                  </c:pt>
                  <c:pt idx="820">
                    <c:v>30/7/15</c:v>
                  </c:pt>
                  <c:pt idx="821">
                    <c:v>30/7/15</c:v>
                  </c:pt>
                  <c:pt idx="822">
                    <c:v>30/7/15</c:v>
                  </c:pt>
                  <c:pt idx="823">
                    <c:v>30/7/15</c:v>
                  </c:pt>
                  <c:pt idx="824">
                    <c:v>30/7/15</c:v>
                  </c:pt>
                  <c:pt idx="825">
                    <c:v>30/7/15</c:v>
                  </c:pt>
                  <c:pt idx="826">
                    <c:v>30/7/15</c:v>
                  </c:pt>
                  <c:pt idx="827">
                    <c:v>30/7/15</c:v>
                  </c:pt>
                  <c:pt idx="828">
                    <c:v>30/7/15</c:v>
                  </c:pt>
                  <c:pt idx="829">
                    <c:v>30/7/15</c:v>
                  </c:pt>
                  <c:pt idx="830">
                    <c:v>30/7/15</c:v>
                  </c:pt>
                  <c:pt idx="831">
                    <c:v>30/7/15</c:v>
                  </c:pt>
                  <c:pt idx="832">
                    <c:v>30/7/15</c:v>
                  </c:pt>
                  <c:pt idx="833">
                    <c:v>30/7/15</c:v>
                  </c:pt>
                  <c:pt idx="834">
                    <c:v>30/7/15</c:v>
                  </c:pt>
                  <c:pt idx="835">
                    <c:v>30/7/15</c:v>
                  </c:pt>
                  <c:pt idx="836">
                    <c:v>30/7/15</c:v>
                  </c:pt>
                  <c:pt idx="837">
                    <c:v>30/7/15</c:v>
                  </c:pt>
                  <c:pt idx="838">
                    <c:v>30/7/15</c:v>
                  </c:pt>
                  <c:pt idx="839">
                    <c:v>30/7/15</c:v>
                  </c:pt>
                  <c:pt idx="840">
                    <c:v>30/7/15</c:v>
                  </c:pt>
                  <c:pt idx="841">
                    <c:v>30/7/15</c:v>
                  </c:pt>
                  <c:pt idx="842">
                    <c:v>30/7/15</c:v>
                  </c:pt>
                  <c:pt idx="843">
                    <c:v>30/7/15</c:v>
                  </c:pt>
                  <c:pt idx="844">
                    <c:v>30/7/15</c:v>
                  </c:pt>
                  <c:pt idx="845">
                    <c:v>30/7/15</c:v>
                  </c:pt>
                  <c:pt idx="846">
                    <c:v>30/7/15</c:v>
                  </c:pt>
                  <c:pt idx="847">
                    <c:v>30/7/15</c:v>
                  </c:pt>
                  <c:pt idx="848">
                    <c:v>30/7/15</c:v>
                  </c:pt>
                  <c:pt idx="849">
                    <c:v>30/7/15</c:v>
                  </c:pt>
                  <c:pt idx="850">
                    <c:v>30/7/15</c:v>
                  </c:pt>
                  <c:pt idx="851">
                    <c:v>30/7/15</c:v>
                  </c:pt>
                  <c:pt idx="852">
                    <c:v>30/7/15</c:v>
                  </c:pt>
                  <c:pt idx="853">
                    <c:v>30/7/15</c:v>
                  </c:pt>
                  <c:pt idx="854">
                    <c:v>30/7/15</c:v>
                  </c:pt>
                  <c:pt idx="855">
                    <c:v>30/7/15</c:v>
                  </c:pt>
                  <c:pt idx="856">
                    <c:v>30/7/15</c:v>
                  </c:pt>
                  <c:pt idx="857">
                    <c:v>30/7/15</c:v>
                  </c:pt>
                  <c:pt idx="858">
                    <c:v>30/7/15</c:v>
                  </c:pt>
                  <c:pt idx="859">
                    <c:v>30/7/15</c:v>
                  </c:pt>
                  <c:pt idx="860">
                    <c:v>30/7/15</c:v>
                  </c:pt>
                  <c:pt idx="861">
                    <c:v>30/7/15</c:v>
                  </c:pt>
                  <c:pt idx="862">
                    <c:v>30/7/15</c:v>
                  </c:pt>
                  <c:pt idx="863">
                    <c:v>30/7/15</c:v>
                  </c:pt>
                  <c:pt idx="864">
                    <c:v>30/7/15</c:v>
                  </c:pt>
                  <c:pt idx="865">
                    <c:v>30/7/15</c:v>
                  </c:pt>
                  <c:pt idx="866">
                    <c:v>30/7/15</c:v>
                  </c:pt>
                  <c:pt idx="867">
                    <c:v>30/7/15</c:v>
                  </c:pt>
                  <c:pt idx="868">
                    <c:v>30/7/15</c:v>
                  </c:pt>
                  <c:pt idx="869">
                    <c:v>30/7/15</c:v>
                  </c:pt>
                  <c:pt idx="870">
                    <c:v>30/7/15</c:v>
                  </c:pt>
                  <c:pt idx="871">
                    <c:v>30/7/15</c:v>
                  </c:pt>
                  <c:pt idx="872">
                    <c:v>30/7/15</c:v>
                  </c:pt>
                  <c:pt idx="873">
                    <c:v>30/7/15</c:v>
                  </c:pt>
                  <c:pt idx="874">
                    <c:v>30/7/15</c:v>
                  </c:pt>
                  <c:pt idx="875">
                    <c:v>30/7/15</c:v>
                  </c:pt>
                  <c:pt idx="876">
                    <c:v>30/7/15</c:v>
                  </c:pt>
                  <c:pt idx="877">
                    <c:v>30/7/15</c:v>
                  </c:pt>
                  <c:pt idx="878">
                    <c:v>30/7/15</c:v>
                  </c:pt>
                  <c:pt idx="879">
                    <c:v>30/7/15</c:v>
                  </c:pt>
                  <c:pt idx="880">
                    <c:v>30/7/15</c:v>
                  </c:pt>
                  <c:pt idx="881">
                    <c:v>30/7/15</c:v>
                  </c:pt>
                  <c:pt idx="882">
                    <c:v>30/7/15</c:v>
                  </c:pt>
                  <c:pt idx="883">
                    <c:v>30/7/15</c:v>
                  </c:pt>
                  <c:pt idx="884">
                    <c:v>30/7/15</c:v>
                  </c:pt>
                  <c:pt idx="885">
                    <c:v>30/7/15</c:v>
                  </c:pt>
                  <c:pt idx="886">
                    <c:v>30/7/15</c:v>
                  </c:pt>
                  <c:pt idx="887">
                    <c:v>30/7/15</c:v>
                  </c:pt>
                  <c:pt idx="888">
                    <c:v>30/7/15</c:v>
                  </c:pt>
                  <c:pt idx="889">
                    <c:v>30/7/15</c:v>
                  </c:pt>
                  <c:pt idx="890">
                    <c:v>30/7/15</c:v>
                  </c:pt>
                  <c:pt idx="891">
                    <c:v>30/7/15</c:v>
                  </c:pt>
                  <c:pt idx="892">
                    <c:v>30/7/15</c:v>
                  </c:pt>
                  <c:pt idx="893">
                    <c:v>30/7/15</c:v>
                  </c:pt>
                  <c:pt idx="894">
                    <c:v>30/7/15</c:v>
                  </c:pt>
                  <c:pt idx="895">
                    <c:v>30/7/15</c:v>
                  </c:pt>
                  <c:pt idx="896">
                    <c:v>30/7/15</c:v>
                  </c:pt>
                  <c:pt idx="897">
                    <c:v>30/7/15</c:v>
                  </c:pt>
                  <c:pt idx="898">
                    <c:v>30/7/15</c:v>
                  </c:pt>
                  <c:pt idx="899">
                    <c:v>30/7/15</c:v>
                  </c:pt>
                  <c:pt idx="900">
                    <c:v>30/7/15</c:v>
                  </c:pt>
                  <c:pt idx="901">
                    <c:v>30/7/15</c:v>
                  </c:pt>
                  <c:pt idx="902">
                    <c:v>30/7/15</c:v>
                  </c:pt>
                  <c:pt idx="903">
                    <c:v>30/7/15</c:v>
                  </c:pt>
                  <c:pt idx="904">
                    <c:v>30/7/15</c:v>
                  </c:pt>
                  <c:pt idx="905">
                    <c:v>30/7/15</c:v>
                  </c:pt>
                  <c:pt idx="906">
                    <c:v>30/7/15</c:v>
                  </c:pt>
                  <c:pt idx="907">
                    <c:v>30/7/15</c:v>
                  </c:pt>
                  <c:pt idx="908">
                    <c:v>30/7/15</c:v>
                  </c:pt>
                  <c:pt idx="909">
                    <c:v>30/7/15</c:v>
                  </c:pt>
                  <c:pt idx="910">
                    <c:v>30/7/15</c:v>
                  </c:pt>
                  <c:pt idx="911">
                    <c:v>30/7/15</c:v>
                  </c:pt>
                  <c:pt idx="912">
                    <c:v>30/7/15</c:v>
                  </c:pt>
                  <c:pt idx="913">
                    <c:v>30/7/15</c:v>
                  </c:pt>
                  <c:pt idx="914">
                    <c:v>30/7/15</c:v>
                  </c:pt>
                  <c:pt idx="915">
                    <c:v>30/7/15</c:v>
                  </c:pt>
                  <c:pt idx="916">
                    <c:v>30/7/15</c:v>
                  </c:pt>
                  <c:pt idx="917">
                    <c:v>30/7/15</c:v>
                  </c:pt>
                  <c:pt idx="918">
                    <c:v>30/7/15</c:v>
                  </c:pt>
                  <c:pt idx="919">
                    <c:v>30/7/15</c:v>
                  </c:pt>
                  <c:pt idx="920">
                    <c:v>30/7/15</c:v>
                  </c:pt>
                  <c:pt idx="921">
                    <c:v>30/7/15</c:v>
                  </c:pt>
                  <c:pt idx="922">
                    <c:v>30/7/15</c:v>
                  </c:pt>
                  <c:pt idx="923">
                    <c:v>30/7/15</c:v>
                  </c:pt>
                  <c:pt idx="924">
                    <c:v>30/7/15</c:v>
                  </c:pt>
                  <c:pt idx="925">
                    <c:v>30/7/15</c:v>
                  </c:pt>
                  <c:pt idx="926">
                    <c:v>30/7/15</c:v>
                  </c:pt>
                  <c:pt idx="927">
                    <c:v>30/7/15</c:v>
                  </c:pt>
                  <c:pt idx="928">
                    <c:v>30/7/15</c:v>
                  </c:pt>
                  <c:pt idx="929">
                    <c:v>30/7/15</c:v>
                  </c:pt>
                  <c:pt idx="930">
                    <c:v>30/7/15</c:v>
                  </c:pt>
                  <c:pt idx="931">
                    <c:v>30/7/15</c:v>
                  </c:pt>
                  <c:pt idx="932">
                    <c:v>30/7/15</c:v>
                  </c:pt>
                  <c:pt idx="933">
                    <c:v>30/7/15</c:v>
                  </c:pt>
                  <c:pt idx="934">
                    <c:v>30/7/15</c:v>
                  </c:pt>
                  <c:pt idx="935">
                    <c:v>30/7/15</c:v>
                  </c:pt>
                  <c:pt idx="936">
                    <c:v>30/7/15</c:v>
                  </c:pt>
                  <c:pt idx="937">
                    <c:v>30/7/15</c:v>
                  </c:pt>
                  <c:pt idx="938">
                    <c:v>30/7/15</c:v>
                  </c:pt>
                  <c:pt idx="939">
                    <c:v>30/7/15</c:v>
                  </c:pt>
                  <c:pt idx="940">
                    <c:v>30/7/15</c:v>
                  </c:pt>
                  <c:pt idx="941">
                    <c:v>30/7/15</c:v>
                  </c:pt>
                  <c:pt idx="942">
                    <c:v>30/7/15</c:v>
                  </c:pt>
                  <c:pt idx="943">
                    <c:v>30/7/15</c:v>
                  </c:pt>
                  <c:pt idx="944">
                    <c:v>30/7/15</c:v>
                  </c:pt>
                  <c:pt idx="945">
                    <c:v>30/7/15</c:v>
                  </c:pt>
                  <c:pt idx="946">
                    <c:v>30/7/15</c:v>
                  </c:pt>
                  <c:pt idx="947">
                    <c:v>30/7/15</c:v>
                  </c:pt>
                  <c:pt idx="948">
                    <c:v>30/7/15</c:v>
                  </c:pt>
                  <c:pt idx="949">
                    <c:v>30/7/15</c:v>
                  </c:pt>
                  <c:pt idx="950">
                    <c:v>30/7/15</c:v>
                  </c:pt>
                  <c:pt idx="951">
                    <c:v>30/7/15</c:v>
                  </c:pt>
                  <c:pt idx="952">
                    <c:v>30/7/15</c:v>
                  </c:pt>
                  <c:pt idx="953">
                    <c:v>30/7/15</c:v>
                  </c:pt>
                  <c:pt idx="954">
                    <c:v>30/7/15</c:v>
                  </c:pt>
                  <c:pt idx="955">
                    <c:v>30/7/15</c:v>
                  </c:pt>
                  <c:pt idx="956">
                    <c:v>30/7/15</c:v>
                  </c:pt>
                  <c:pt idx="957">
                    <c:v>30/7/15</c:v>
                  </c:pt>
                  <c:pt idx="958">
                    <c:v>30/7/15</c:v>
                  </c:pt>
                  <c:pt idx="959">
                    <c:v>30/7/15</c:v>
                  </c:pt>
                  <c:pt idx="960">
                    <c:v>30/7/15</c:v>
                  </c:pt>
                  <c:pt idx="961">
                    <c:v>30/7/15</c:v>
                  </c:pt>
                  <c:pt idx="962">
                    <c:v>30/7/15</c:v>
                  </c:pt>
                  <c:pt idx="963">
                    <c:v>30/7/15</c:v>
                  </c:pt>
                  <c:pt idx="964">
                    <c:v>30/7/15</c:v>
                  </c:pt>
                  <c:pt idx="965">
                    <c:v>30/7/15</c:v>
                  </c:pt>
                  <c:pt idx="966">
                    <c:v>30/7/15</c:v>
                  </c:pt>
                  <c:pt idx="967">
                    <c:v>30/7/15</c:v>
                  </c:pt>
                  <c:pt idx="968">
                    <c:v>30/7/15</c:v>
                  </c:pt>
                  <c:pt idx="969">
                    <c:v>30/7/15</c:v>
                  </c:pt>
                  <c:pt idx="970">
                    <c:v>30/7/15</c:v>
                  </c:pt>
                  <c:pt idx="971">
                    <c:v>30/7/15</c:v>
                  </c:pt>
                  <c:pt idx="972">
                    <c:v>30/7/15</c:v>
                  </c:pt>
                  <c:pt idx="973">
                    <c:v>30/7/15</c:v>
                  </c:pt>
                  <c:pt idx="974">
                    <c:v>30/7/15</c:v>
                  </c:pt>
                  <c:pt idx="975">
                    <c:v>30/7/15</c:v>
                  </c:pt>
                  <c:pt idx="976">
                    <c:v>30/7/15</c:v>
                  </c:pt>
                  <c:pt idx="977">
                    <c:v>30/7/15</c:v>
                  </c:pt>
                  <c:pt idx="978">
                    <c:v>30/7/15</c:v>
                  </c:pt>
                  <c:pt idx="979">
                    <c:v>30/7/15</c:v>
                  </c:pt>
                  <c:pt idx="980">
                    <c:v>30/7/15</c:v>
                  </c:pt>
                  <c:pt idx="981">
                    <c:v>30/7/15</c:v>
                  </c:pt>
                  <c:pt idx="982">
                    <c:v>30/7/15</c:v>
                  </c:pt>
                  <c:pt idx="983">
                    <c:v>30/7/15</c:v>
                  </c:pt>
                  <c:pt idx="984">
                    <c:v>30/7/15</c:v>
                  </c:pt>
                  <c:pt idx="985">
                    <c:v>30/7/15</c:v>
                  </c:pt>
                  <c:pt idx="986">
                    <c:v>30/7/15</c:v>
                  </c:pt>
                  <c:pt idx="987">
                    <c:v>30/7/15</c:v>
                  </c:pt>
                  <c:pt idx="988">
                    <c:v>30/7/15</c:v>
                  </c:pt>
                  <c:pt idx="989">
                    <c:v>30/7/15</c:v>
                  </c:pt>
                  <c:pt idx="990">
                    <c:v>30/7/15</c:v>
                  </c:pt>
                  <c:pt idx="991">
                    <c:v>30/7/15</c:v>
                  </c:pt>
                  <c:pt idx="992">
                    <c:v>30/7/15</c:v>
                  </c:pt>
                  <c:pt idx="993">
                    <c:v>30/7/15</c:v>
                  </c:pt>
                  <c:pt idx="994">
                    <c:v>30/7/15</c:v>
                  </c:pt>
                  <c:pt idx="995">
                    <c:v>30/7/15</c:v>
                  </c:pt>
                  <c:pt idx="996">
                    <c:v>30/7/15</c:v>
                  </c:pt>
                  <c:pt idx="997">
                    <c:v>30/7/15</c:v>
                  </c:pt>
                  <c:pt idx="998">
                    <c:v>30/7/15</c:v>
                  </c:pt>
                  <c:pt idx="999">
                    <c:v>30/7/15</c:v>
                  </c:pt>
                  <c:pt idx="1000">
                    <c:v>30/7/15</c:v>
                  </c:pt>
                  <c:pt idx="1001">
                    <c:v>30/7/15</c:v>
                  </c:pt>
                  <c:pt idx="1002">
                    <c:v>30/7/15</c:v>
                  </c:pt>
                  <c:pt idx="1003">
                    <c:v>30/7/15</c:v>
                  </c:pt>
                  <c:pt idx="1004">
                    <c:v>30/7/15</c:v>
                  </c:pt>
                  <c:pt idx="1005">
                    <c:v>30/7/15</c:v>
                  </c:pt>
                  <c:pt idx="1006">
                    <c:v>30/7/15</c:v>
                  </c:pt>
                  <c:pt idx="1007">
                    <c:v>30/7/15</c:v>
                  </c:pt>
                  <c:pt idx="1008">
                    <c:v>30/7/15</c:v>
                  </c:pt>
                  <c:pt idx="1009">
                    <c:v>30/7/15</c:v>
                  </c:pt>
                  <c:pt idx="1010">
                    <c:v>30/7/15</c:v>
                  </c:pt>
                  <c:pt idx="1011">
                    <c:v>30/7/15</c:v>
                  </c:pt>
                  <c:pt idx="1012">
                    <c:v>30/7/15</c:v>
                  </c:pt>
                  <c:pt idx="1013">
                    <c:v>30/7/15</c:v>
                  </c:pt>
                  <c:pt idx="1014">
                    <c:v>30/7/15</c:v>
                  </c:pt>
                  <c:pt idx="1015">
                    <c:v>30/7/15</c:v>
                  </c:pt>
                  <c:pt idx="1016">
                    <c:v>30/7/15</c:v>
                  </c:pt>
                  <c:pt idx="1017">
                    <c:v>30/7/15</c:v>
                  </c:pt>
                  <c:pt idx="1018">
                    <c:v>30/7/15</c:v>
                  </c:pt>
                  <c:pt idx="1019">
                    <c:v>30/7/15</c:v>
                  </c:pt>
                  <c:pt idx="1020">
                    <c:v>30/7/15</c:v>
                  </c:pt>
                  <c:pt idx="1021">
                    <c:v>30/7/15</c:v>
                  </c:pt>
                  <c:pt idx="1022">
                    <c:v>30/7/15</c:v>
                  </c:pt>
                  <c:pt idx="1023">
                    <c:v>30/7/15</c:v>
                  </c:pt>
                  <c:pt idx="1024">
                    <c:v>30/7/15</c:v>
                  </c:pt>
                  <c:pt idx="1025">
                    <c:v>30/7/15</c:v>
                  </c:pt>
                  <c:pt idx="1026">
                    <c:v>30/7/15</c:v>
                  </c:pt>
                  <c:pt idx="1027">
                    <c:v>30/7/15</c:v>
                  </c:pt>
                  <c:pt idx="1028">
                    <c:v>30/7/15</c:v>
                  </c:pt>
                  <c:pt idx="1029">
                    <c:v>30/7/15</c:v>
                  </c:pt>
                  <c:pt idx="1030">
                    <c:v>30/7/15</c:v>
                  </c:pt>
                  <c:pt idx="1031">
                    <c:v>30/7/15</c:v>
                  </c:pt>
                  <c:pt idx="1032">
                    <c:v>30/7/15</c:v>
                  </c:pt>
                  <c:pt idx="1033">
                    <c:v>30/7/15</c:v>
                  </c:pt>
                  <c:pt idx="1034">
                    <c:v>30/7/15</c:v>
                  </c:pt>
                  <c:pt idx="1035">
                    <c:v>30/7/15</c:v>
                  </c:pt>
                  <c:pt idx="1036">
                    <c:v>30/7/15</c:v>
                  </c:pt>
                  <c:pt idx="1037">
                    <c:v>30/7/15</c:v>
                  </c:pt>
                  <c:pt idx="1038">
                    <c:v>30/7/15</c:v>
                  </c:pt>
                  <c:pt idx="1039">
                    <c:v>30/7/15</c:v>
                  </c:pt>
                  <c:pt idx="1040">
                    <c:v>30/7/15</c:v>
                  </c:pt>
                  <c:pt idx="1041">
                    <c:v>30/7/15</c:v>
                  </c:pt>
                  <c:pt idx="1042">
                    <c:v>30/7/15</c:v>
                  </c:pt>
                  <c:pt idx="1043">
                    <c:v>30/7/15</c:v>
                  </c:pt>
                  <c:pt idx="1044">
                    <c:v>30/7/15</c:v>
                  </c:pt>
                  <c:pt idx="1045">
                    <c:v>30/7/15</c:v>
                  </c:pt>
                  <c:pt idx="1046">
                    <c:v>30/7/15</c:v>
                  </c:pt>
                  <c:pt idx="1047">
                    <c:v>30/7/15</c:v>
                  </c:pt>
                  <c:pt idx="1048">
                    <c:v>30/7/15</c:v>
                  </c:pt>
                  <c:pt idx="1049">
                    <c:v>30/7/15</c:v>
                  </c:pt>
                  <c:pt idx="1050">
                    <c:v>30/7/15</c:v>
                  </c:pt>
                  <c:pt idx="1051">
                    <c:v>30/7/15</c:v>
                  </c:pt>
                  <c:pt idx="1052">
                    <c:v>30/7/15</c:v>
                  </c:pt>
                  <c:pt idx="1053">
                    <c:v>30/7/15</c:v>
                  </c:pt>
                  <c:pt idx="1054">
                    <c:v>30/7/15</c:v>
                  </c:pt>
                  <c:pt idx="1055">
                    <c:v>30/7/15</c:v>
                  </c:pt>
                  <c:pt idx="1056">
                    <c:v>30/7/15</c:v>
                  </c:pt>
                  <c:pt idx="1057">
                    <c:v>30/7/15</c:v>
                  </c:pt>
                </c:lvl>
              </c:multiLvlStrCache>
            </c:multiLvlStrRef>
          </c:xVal>
          <c:yVal>
            <c:numRef>
              <c:f>Sheet1!$H$4:$H$1061</c:f>
              <c:numCache>
                <c:formatCode>General</c:formatCode>
                <c:ptCount val="1058"/>
                <c:pt idx="0">
                  <c:v>1003.8</c:v>
                </c:pt>
                <c:pt idx="1">
                  <c:v>1003.8</c:v>
                </c:pt>
                <c:pt idx="2">
                  <c:v>1003.8</c:v>
                </c:pt>
                <c:pt idx="3">
                  <c:v>1003.8</c:v>
                </c:pt>
                <c:pt idx="4">
                  <c:v>1003.8</c:v>
                </c:pt>
                <c:pt idx="5">
                  <c:v>1003.8</c:v>
                </c:pt>
                <c:pt idx="6">
                  <c:v>1003.7</c:v>
                </c:pt>
                <c:pt idx="7">
                  <c:v>1003.7</c:v>
                </c:pt>
                <c:pt idx="8">
                  <c:v>1003.7</c:v>
                </c:pt>
                <c:pt idx="9">
                  <c:v>1003.7</c:v>
                </c:pt>
                <c:pt idx="10">
                  <c:v>1003.6</c:v>
                </c:pt>
                <c:pt idx="11">
                  <c:v>1003.6</c:v>
                </c:pt>
                <c:pt idx="12">
                  <c:v>1003.6</c:v>
                </c:pt>
                <c:pt idx="13">
                  <c:v>1003.7</c:v>
                </c:pt>
                <c:pt idx="14">
                  <c:v>1003.7</c:v>
                </c:pt>
                <c:pt idx="15">
                  <c:v>1003.7</c:v>
                </c:pt>
                <c:pt idx="16">
                  <c:v>1003.7</c:v>
                </c:pt>
                <c:pt idx="17">
                  <c:v>1003.7</c:v>
                </c:pt>
                <c:pt idx="18">
                  <c:v>1003.7</c:v>
                </c:pt>
                <c:pt idx="19">
                  <c:v>1003.7</c:v>
                </c:pt>
                <c:pt idx="20">
                  <c:v>1003.7</c:v>
                </c:pt>
                <c:pt idx="21">
                  <c:v>1003.7</c:v>
                </c:pt>
                <c:pt idx="22">
                  <c:v>1003.7</c:v>
                </c:pt>
                <c:pt idx="23">
                  <c:v>1003.7</c:v>
                </c:pt>
                <c:pt idx="24">
                  <c:v>1003.7</c:v>
                </c:pt>
                <c:pt idx="25">
                  <c:v>1003.7</c:v>
                </c:pt>
                <c:pt idx="26">
                  <c:v>1003.7</c:v>
                </c:pt>
                <c:pt idx="27">
                  <c:v>1003.7</c:v>
                </c:pt>
                <c:pt idx="28">
                  <c:v>1003.7</c:v>
                </c:pt>
                <c:pt idx="29">
                  <c:v>1003.7</c:v>
                </c:pt>
                <c:pt idx="30">
                  <c:v>1003.7</c:v>
                </c:pt>
                <c:pt idx="31">
                  <c:v>1003.7</c:v>
                </c:pt>
                <c:pt idx="32">
                  <c:v>1003.8</c:v>
                </c:pt>
                <c:pt idx="33">
                  <c:v>1003.7</c:v>
                </c:pt>
                <c:pt idx="34">
                  <c:v>1003.7</c:v>
                </c:pt>
                <c:pt idx="35">
                  <c:v>1003.7</c:v>
                </c:pt>
                <c:pt idx="36">
                  <c:v>1003.7</c:v>
                </c:pt>
                <c:pt idx="37">
                  <c:v>1003.7</c:v>
                </c:pt>
                <c:pt idx="38">
                  <c:v>1003.7</c:v>
                </c:pt>
                <c:pt idx="39">
                  <c:v>1003.7</c:v>
                </c:pt>
                <c:pt idx="40">
                  <c:v>1003.7</c:v>
                </c:pt>
                <c:pt idx="41">
                  <c:v>1003.7</c:v>
                </c:pt>
                <c:pt idx="42">
                  <c:v>1003.7</c:v>
                </c:pt>
                <c:pt idx="43">
                  <c:v>1003.7</c:v>
                </c:pt>
                <c:pt idx="44">
                  <c:v>1003.7</c:v>
                </c:pt>
                <c:pt idx="45">
                  <c:v>1003.8</c:v>
                </c:pt>
                <c:pt idx="46">
                  <c:v>1003.8</c:v>
                </c:pt>
                <c:pt idx="47">
                  <c:v>1003.8</c:v>
                </c:pt>
                <c:pt idx="48">
                  <c:v>1003.8</c:v>
                </c:pt>
                <c:pt idx="49">
                  <c:v>1003.9</c:v>
                </c:pt>
                <c:pt idx="50">
                  <c:v>1003.9</c:v>
                </c:pt>
                <c:pt idx="51">
                  <c:v>1003.9</c:v>
                </c:pt>
                <c:pt idx="52">
                  <c:v>1003.8</c:v>
                </c:pt>
                <c:pt idx="53">
                  <c:v>1003.9</c:v>
                </c:pt>
                <c:pt idx="54">
                  <c:v>1003.8</c:v>
                </c:pt>
                <c:pt idx="55">
                  <c:v>1003.8</c:v>
                </c:pt>
                <c:pt idx="56">
                  <c:v>1003.8</c:v>
                </c:pt>
                <c:pt idx="57">
                  <c:v>1003.7</c:v>
                </c:pt>
                <c:pt idx="58">
                  <c:v>1003.7</c:v>
                </c:pt>
                <c:pt idx="59">
                  <c:v>1003.6</c:v>
                </c:pt>
                <c:pt idx="60">
                  <c:v>1003.6</c:v>
                </c:pt>
                <c:pt idx="61">
                  <c:v>1003.6</c:v>
                </c:pt>
                <c:pt idx="62">
                  <c:v>1003.6</c:v>
                </c:pt>
                <c:pt idx="63">
                  <c:v>1003.6</c:v>
                </c:pt>
                <c:pt idx="64">
                  <c:v>1003.6</c:v>
                </c:pt>
                <c:pt idx="65">
                  <c:v>1003.6</c:v>
                </c:pt>
                <c:pt idx="66">
                  <c:v>1003.6</c:v>
                </c:pt>
                <c:pt idx="67">
                  <c:v>1003.6</c:v>
                </c:pt>
                <c:pt idx="68">
                  <c:v>1003.6</c:v>
                </c:pt>
                <c:pt idx="69">
                  <c:v>1003.6</c:v>
                </c:pt>
                <c:pt idx="70">
                  <c:v>1003.6</c:v>
                </c:pt>
                <c:pt idx="71">
                  <c:v>1003.6</c:v>
                </c:pt>
                <c:pt idx="72">
                  <c:v>1003.6</c:v>
                </c:pt>
                <c:pt idx="73">
                  <c:v>1003.5</c:v>
                </c:pt>
                <c:pt idx="74">
                  <c:v>1003.5</c:v>
                </c:pt>
                <c:pt idx="75">
                  <c:v>1003.6</c:v>
                </c:pt>
                <c:pt idx="76">
                  <c:v>1003.5</c:v>
                </c:pt>
                <c:pt idx="77">
                  <c:v>1003.5</c:v>
                </c:pt>
                <c:pt idx="78">
                  <c:v>1003.5</c:v>
                </c:pt>
                <c:pt idx="79">
                  <c:v>1003.5</c:v>
                </c:pt>
                <c:pt idx="80">
                  <c:v>1003.5</c:v>
                </c:pt>
                <c:pt idx="81">
                  <c:v>1003.5</c:v>
                </c:pt>
                <c:pt idx="82">
                  <c:v>1003.5</c:v>
                </c:pt>
                <c:pt idx="83">
                  <c:v>1003.4</c:v>
                </c:pt>
                <c:pt idx="84">
                  <c:v>1003.4</c:v>
                </c:pt>
                <c:pt idx="85">
                  <c:v>1003.4</c:v>
                </c:pt>
                <c:pt idx="86">
                  <c:v>1003.3</c:v>
                </c:pt>
                <c:pt idx="87">
                  <c:v>1003.3</c:v>
                </c:pt>
                <c:pt idx="88">
                  <c:v>1003.3</c:v>
                </c:pt>
                <c:pt idx="89">
                  <c:v>1003.3</c:v>
                </c:pt>
                <c:pt idx="90">
                  <c:v>1003.3</c:v>
                </c:pt>
                <c:pt idx="91">
                  <c:v>1003.3</c:v>
                </c:pt>
                <c:pt idx="92">
                  <c:v>1003.3</c:v>
                </c:pt>
                <c:pt idx="93">
                  <c:v>1003.3</c:v>
                </c:pt>
                <c:pt idx="94">
                  <c:v>1003.2</c:v>
                </c:pt>
                <c:pt idx="95">
                  <c:v>1003.3</c:v>
                </c:pt>
                <c:pt idx="96">
                  <c:v>1003.2</c:v>
                </c:pt>
                <c:pt idx="97">
                  <c:v>1003.2</c:v>
                </c:pt>
                <c:pt idx="98">
                  <c:v>1003.1</c:v>
                </c:pt>
                <c:pt idx="99">
                  <c:v>1003.1</c:v>
                </c:pt>
                <c:pt idx="100">
                  <c:v>1003.1</c:v>
                </c:pt>
                <c:pt idx="101">
                  <c:v>1003.1</c:v>
                </c:pt>
                <c:pt idx="102">
                  <c:v>1003.1</c:v>
                </c:pt>
                <c:pt idx="103">
                  <c:v>1003</c:v>
                </c:pt>
                <c:pt idx="104">
                  <c:v>1003.1</c:v>
                </c:pt>
                <c:pt idx="105">
                  <c:v>1003.1</c:v>
                </c:pt>
                <c:pt idx="106">
                  <c:v>1003.1</c:v>
                </c:pt>
                <c:pt idx="107">
                  <c:v>1003</c:v>
                </c:pt>
                <c:pt idx="108">
                  <c:v>1003.1</c:v>
                </c:pt>
                <c:pt idx="109">
                  <c:v>1003</c:v>
                </c:pt>
                <c:pt idx="110">
                  <c:v>1003</c:v>
                </c:pt>
                <c:pt idx="111">
                  <c:v>1003</c:v>
                </c:pt>
                <c:pt idx="112">
                  <c:v>1003</c:v>
                </c:pt>
                <c:pt idx="113">
                  <c:v>1003</c:v>
                </c:pt>
                <c:pt idx="114">
                  <c:v>1003</c:v>
                </c:pt>
                <c:pt idx="115">
                  <c:v>1003</c:v>
                </c:pt>
                <c:pt idx="116">
                  <c:v>1003</c:v>
                </c:pt>
                <c:pt idx="117">
                  <c:v>1003</c:v>
                </c:pt>
                <c:pt idx="118">
                  <c:v>1003</c:v>
                </c:pt>
                <c:pt idx="119">
                  <c:v>1003</c:v>
                </c:pt>
                <c:pt idx="120">
                  <c:v>1003</c:v>
                </c:pt>
                <c:pt idx="121">
                  <c:v>1003</c:v>
                </c:pt>
                <c:pt idx="122">
                  <c:v>1003</c:v>
                </c:pt>
                <c:pt idx="123">
                  <c:v>1003</c:v>
                </c:pt>
                <c:pt idx="124">
                  <c:v>1003</c:v>
                </c:pt>
                <c:pt idx="125">
                  <c:v>1003</c:v>
                </c:pt>
                <c:pt idx="126">
                  <c:v>1003</c:v>
                </c:pt>
                <c:pt idx="127">
                  <c:v>1003</c:v>
                </c:pt>
                <c:pt idx="128">
                  <c:v>1003</c:v>
                </c:pt>
                <c:pt idx="129">
                  <c:v>1003</c:v>
                </c:pt>
                <c:pt idx="130">
                  <c:v>1003</c:v>
                </c:pt>
                <c:pt idx="131">
                  <c:v>1003</c:v>
                </c:pt>
                <c:pt idx="132">
                  <c:v>1003</c:v>
                </c:pt>
                <c:pt idx="133">
                  <c:v>1003.1</c:v>
                </c:pt>
                <c:pt idx="134">
                  <c:v>1003.1</c:v>
                </c:pt>
                <c:pt idx="135">
                  <c:v>1003.1</c:v>
                </c:pt>
                <c:pt idx="136">
                  <c:v>1003.1</c:v>
                </c:pt>
                <c:pt idx="137">
                  <c:v>1003.1</c:v>
                </c:pt>
                <c:pt idx="138">
                  <c:v>1003.2</c:v>
                </c:pt>
                <c:pt idx="139">
                  <c:v>1003.2</c:v>
                </c:pt>
                <c:pt idx="140">
                  <c:v>1003.2</c:v>
                </c:pt>
                <c:pt idx="141">
                  <c:v>1003.1</c:v>
                </c:pt>
                <c:pt idx="142">
                  <c:v>1003.1</c:v>
                </c:pt>
                <c:pt idx="143">
                  <c:v>1003.1</c:v>
                </c:pt>
                <c:pt idx="144">
                  <c:v>1003.1</c:v>
                </c:pt>
                <c:pt idx="145">
                  <c:v>1003.1</c:v>
                </c:pt>
                <c:pt idx="146">
                  <c:v>1003.2</c:v>
                </c:pt>
                <c:pt idx="147">
                  <c:v>1003.2</c:v>
                </c:pt>
                <c:pt idx="148">
                  <c:v>1003.2</c:v>
                </c:pt>
                <c:pt idx="149">
                  <c:v>1003.3</c:v>
                </c:pt>
                <c:pt idx="150">
                  <c:v>1003.2</c:v>
                </c:pt>
                <c:pt idx="151">
                  <c:v>1003.2</c:v>
                </c:pt>
                <c:pt idx="152">
                  <c:v>1003.3</c:v>
                </c:pt>
                <c:pt idx="153">
                  <c:v>1003.3</c:v>
                </c:pt>
                <c:pt idx="154">
                  <c:v>1003.3</c:v>
                </c:pt>
                <c:pt idx="155">
                  <c:v>1003.3</c:v>
                </c:pt>
                <c:pt idx="156">
                  <c:v>1003.3</c:v>
                </c:pt>
                <c:pt idx="157">
                  <c:v>1003.3</c:v>
                </c:pt>
                <c:pt idx="158">
                  <c:v>1003.3</c:v>
                </c:pt>
                <c:pt idx="159">
                  <c:v>1003.3</c:v>
                </c:pt>
                <c:pt idx="160">
                  <c:v>1003.3</c:v>
                </c:pt>
                <c:pt idx="161">
                  <c:v>1003.3</c:v>
                </c:pt>
                <c:pt idx="162">
                  <c:v>1003.3</c:v>
                </c:pt>
                <c:pt idx="163">
                  <c:v>1003.3</c:v>
                </c:pt>
                <c:pt idx="164">
                  <c:v>1003.3</c:v>
                </c:pt>
                <c:pt idx="165">
                  <c:v>1003.3</c:v>
                </c:pt>
                <c:pt idx="166">
                  <c:v>1003.3</c:v>
                </c:pt>
                <c:pt idx="167">
                  <c:v>1003.3</c:v>
                </c:pt>
                <c:pt idx="168">
                  <c:v>1003.3</c:v>
                </c:pt>
                <c:pt idx="169">
                  <c:v>1003.3</c:v>
                </c:pt>
                <c:pt idx="170">
                  <c:v>1003.3</c:v>
                </c:pt>
                <c:pt idx="171">
                  <c:v>1003.3</c:v>
                </c:pt>
                <c:pt idx="172">
                  <c:v>1003.3</c:v>
                </c:pt>
                <c:pt idx="173">
                  <c:v>1003.3</c:v>
                </c:pt>
                <c:pt idx="174">
                  <c:v>1003.3</c:v>
                </c:pt>
                <c:pt idx="175">
                  <c:v>1003.3</c:v>
                </c:pt>
                <c:pt idx="176">
                  <c:v>1003.3</c:v>
                </c:pt>
                <c:pt idx="177">
                  <c:v>1003.3</c:v>
                </c:pt>
                <c:pt idx="178">
                  <c:v>1003.2</c:v>
                </c:pt>
                <c:pt idx="179">
                  <c:v>1003.2</c:v>
                </c:pt>
                <c:pt idx="180">
                  <c:v>1003.2</c:v>
                </c:pt>
                <c:pt idx="181">
                  <c:v>1003.1</c:v>
                </c:pt>
                <c:pt idx="182">
                  <c:v>1003.1</c:v>
                </c:pt>
                <c:pt idx="183">
                  <c:v>1003.1</c:v>
                </c:pt>
                <c:pt idx="184">
                  <c:v>1003.1</c:v>
                </c:pt>
                <c:pt idx="185">
                  <c:v>1003.1</c:v>
                </c:pt>
                <c:pt idx="186">
                  <c:v>1003</c:v>
                </c:pt>
                <c:pt idx="187">
                  <c:v>1003</c:v>
                </c:pt>
                <c:pt idx="188">
                  <c:v>1003</c:v>
                </c:pt>
                <c:pt idx="189">
                  <c:v>1003</c:v>
                </c:pt>
                <c:pt idx="190">
                  <c:v>1003</c:v>
                </c:pt>
                <c:pt idx="191">
                  <c:v>1003</c:v>
                </c:pt>
                <c:pt idx="192">
                  <c:v>1003</c:v>
                </c:pt>
                <c:pt idx="193">
                  <c:v>1003</c:v>
                </c:pt>
                <c:pt idx="194">
                  <c:v>1003</c:v>
                </c:pt>
                <c:pt idx="195">
                  <c:v>1003</c:v>
                </c:pt>
                <c:pt idx="196">
                  <c:v>1003</c:v>
                </c:pt>
                <c:pt idx="197">
                  <c:v>1003</c:v>
                </c:pt>
                <c:pt idx="198">
                  <c:v>1002.9</c:v>
                </c:pt>
                <c:pt idx="199">
                  <c:v>1002.9</c:v>
                </c:pt>
                <c:pt idx="200">
                  <c:v>1002.9</c:v>
                </c:pt>
                <c:pt idx="201">
                  <c:v>1002.9</c:v>
                </c:pt>
                <c:pt idx="202">
                  <c:v>1002.9</c:v>
                </c:pt>
                <c:pt idx="203">
                  <c:v>1002.8</c:v>
                </c:pt>
                <c:pt idx="204">
                  <c:v>1002.8</c:v>
                </c:pt>
                <c:pt idx="205">
                  <c:v>1002.8</c:v>
                </c:pt>
                <c:pt idx="206">
                  <c:v>1002.8</c:v>
                </c:pt>
                <c:pt idx="207">
                  <c:v>1002.8</c:v>
                </c:pt>
                <c:pt idx="208">
                  <c:v>1002.8</c:v>
                </c:pt>
                <c:pt idx="209">
                  <c:v>1002.8</c:v>
                </c:pt>
                <c:pt idx="210">
                  <c:v>1002.8</c:v>
                </c:pt>
                <c:pt idx="211">
                  <c:v>1002.7</c:v>
                </c:pt>
                <c:pt idx="212">
                  <c:v>1002.7</c:v>
                </c:pt>
                <c:pt idx="213">
                  <c:v>1002.7</c:v>
                </c:pt>
                <c:pt idx="214">
                  <c:v>1002.7</c:v>
                </c:pt>
                <c:pt idx="215">
                  <c:v>1002.7</c:v>
                </c:pt>
                <c:pt idx="216">
                  <c:v>1002.7</c:v>
                </c:pt>
                <c:pt idx="217">
                  <c:v>1002.7</c:v>
                </c:pt>
                <c:pt idx="218">
                  <c:v>1002.7</c:v>
                </c:pt>
                <c:pt idx="219">
                  <c:v>1002.7</c:v>
                </c:pt>
                <c:pt idx="220">
                  <c:v>1002.7</c:v>
                </c:pt>
                <c:pt idx="221">
                  <c:v>1002.7</c:v>
                </c:pt>
                <c:pt idx="222">
                  <c:v>1002.7</c:v>
                </c:pt>
                <c:pt idx="223">
                  <c:v>1002.7</c:v>
                </c:pt>
                <c:pt idx="224">
                  <c:v>1002.7</c:v>
                </c:pt>
                <c:pt idx="225">
                  <c:v>1002.7</c:v>
                </c:pt>
                <c:pt idx="226">
                  <c:v>1002.6</c:v>
                </c:pt>
                <c:pt idx="227">
                  <c:v>1002.6</c:v>
                </c:pt>
                <c:pt idx="228">
                  <c:v>1002.6</c:v>
                </c:pt>
                <c:pt idx="229">
                  <c:v>1002.7</c:v>
                </c:pt>
                <c:pt idx="230">
                  <c:v>1002.7</c:v>
                </c:pt>
                <c:pt idx="231">
                  <c:v>1002.7</c:v>
                </c:pt>
                <c:pt idx="232">
                  <c:v>1002.7</c:v>
                </c:pt>
                <c:pt idx="233">
                  <c:v>1002.8</c:v>
                </c:pt>
                <c:pt idx="234">
                  <c:v>1002.8</c:v>
                </c:pt>
                <c:pt idx="235">
                  <c:v>1002.8</c:v>
                </c:pt>
                <c:pt idx="236">
                  <c:v>1002.8</c:v>
                </c:pt>
                <c:pt idx="237">
                  <c:v>1002.8</c:v>
                </c:pt>
                <c:pt idx="238">
                  <c:v>1002.8</c:v>
                </c:pt>
                <c:pt idx="239">
                  <c:v>1002.7</c:v>
                </c:pt>
                <c:pt idx="240">
                  <c:v>1002.7</c:v>
                </c:pt>
                <c:pt idx="241">
                  <c:v>1002.7</c:v>
                </c:pt>
                <c:pt idx="242">
                  <c:v>1002.7</c:v>
                </c:pt>
                <c:pt idx="243">
                  <c:v>1002.7</c:v>
                </c:pt>
                <c:pt idx="244">
                  <c:v>1002.7</c:v>
                </c:pt>
                <c:pt idx="245">
                  <c:v>1002.7</c:v>
                </c:pt>
                <c:pt idx="246">
                  <c:v>1002.8</c:v>
                </c:pt>
                <c:pt idx="247">
                  <c:v>1002.8</c:v>
                </c:pt>
                <c:pt idx="248">
                  <c:v>1002.8</c:v>
                </c:pt>
                <c:pt idx="249">
                  <c:v>1002.8</c:v>
                </c:pt>
                <c:pt idx="250">
                  <c:v>1002.8</c:v>
                </c:pt>
                <c:pt idx="251">
                  <c:v>1002.8</c:v>
                </c:pt>
                <c:pt idx="252">
                  <c:v>1002.9</c:v>
                </c:pt>
                <c:pt idx="253">
                  <c:v>1002.9</c:v>
                </c:pt>
                <c:pt idx="254">
                  <c:v>1002.8</c:v>
                </c:pt>
                <c:pt idx="255">
                  <c:v>1002.8</c:v>
                </c:pt>
                <c:pt idx="256">
                  <c:v>1002.8</c:v>
                </c:pt>
                <c:pt idx="257">
                  <c:v>1002.8</c:v>
                </c:pt>
                <c:pt idx="258">
                  <c:v>1002.8</c:v>
                </c:pt>
                <c:pt idx="259">
                  <c:v>1002.8</c:v>
                </c:pt>
                <c:pt idx="260">
                  <c:v>1002.8</c:v>
                </c:pt>
                <c:pt idx="261">
                  <c:v>1002.8</c:v>
                </c:pt>
                <c:pt idx="262">
                  <c:v>1002.9</c:v>
                </c:pt>
                <c:pt idx="263">
                  <c:v>1002.9</c:v>
                </c:pt>
                <c:pt idx="264">
                  <c:v>1002.9</c:v>
                </c:pt>
                <c:pt idx="265">
                  <c:v>1002.9</c:v>
                </c:pt>
                <c:pt idx="266">
                  <c:v>1002.9</c:v>
                </c:pt>
                <c:pt idx="267">
                  <c:v>1003</c:v>
                </c:pt>
                <c:pt idx="268">
                  <c:v>1003</c:v>
                </c:pt>
                <c:pt idx="269">
                  <c:v>1003</c:v>
                </c:pt>
                <c:pt idx="270">
                  <c:v>1003</c:v>
                </c:pt>
                <c:pt idx="271">
                  <c:v>1003</c:v>
                </c:pt>
                <c:pt idx="272">
                  <c:v>1003</c:v>
                </c:pt>
                <c:pt idx="273">
                  <c:v>1003</c:v>
                </c:pt>
                <c:pt idx="274">
                  <c:v>1003</c:v>
                </c:pt>
                <c:pt idx="275">
                  <c:v>1003</c:v>
                </c:pt>
                <c:pt idx="276">
                  <c:v>1003</c:v>
                </c:pt>
                <c:pt idx="277">
                  <c:v>1003</c:v>
                </c:pt>
                <c:pt idx="278">
                  <c:v>1003</c:v>
                </c:pt>
                <c:pt idx="279">
                  <c:v>1003</c:v>
                </c:pt>
                <c:pt idx="280">
                  <c:v>1003</c:v>
                </c:pt>
                <c:pt idx="281">
                  <c:v>1003</c:v>
                </c:pt>
                <c:pt idx="282">
                  <c:v>1003</c:v>
                </c:pt>
                <c:pt idx="283">
                  <c:v>1003</c:v>
                </c:pt>
                <c:pt idx="284">
                  <c:v>1003</c:v>
                </c:pt>
                <c:pt idx="285">
                  <c:v>1003</c:v>
                </c:pt>
                <c:pt idx="286">
                  <c:v>1003</c:v>
                </c:pt>
                <c:pt idx="287">
                  <c:v>1003.1</c:v>
                </c:pt>
                <c:pt idx="288">
                  <c:v>1003</c:v>
                </c:pt>
                <c:pt idx="289">
                  <c:v>1003</c:v>
                </c:pt>
                <c:pt idx="290">
                  <c:v>1003</c:v>
                </c:pt>
                <c:pt idx="291">
                  <c:v>1003</c:v>
                </c:pt>
                <c:pt idx="292">
                  <c:v>1003.1</c:v>
                </c:pt>
                <c:pt idx="293">
                  <c:v>1003.1</c:v>
                </c:pt>
                <c:pt idx="294">
                  <c:v>1003.1</c:v>
                </c:pt>
                <c:pt idx="295">
                  <c:v>1003.1</c:v>
                </c:pt>
                <c:pt idx="296">
                  <c:v>1003.2</c:v>
                </c:pt>
                <c:pt idx="297">
                  <c:v>1003.1</c:v>
                </c:pt>
                <c:pt idx="298">
                  <c:v>1003.2</c:v>
                </c:pt>
                <c:pt idx="299">
                  <c:v>1003.2</c:v>
                </c:pt>
                <c:pt idx="300">
                  <c:v>1003.1</c:v>
                </c:pt>
                <c:pt idx="301">
                  <c:v>1003.1</c:v>
                </c:pt>
                <c:pt idx="302">
                  <c:v>1003.1</c:v>
                </c:pt>
                <c:pt idx="303">
                  <c:v>1003.1</c:v>
                </c:pt>
                <c:pt idx="304">
                  <c:v>1003.1</c:v>
                </c:pt>
                <c:pt idx="305">
                  <c:v>1003.1</c:v>
                </c:pt>
                <c:pt idx="306">
                  <c:v>1003.1</c:v>
                </c:pt>
                <c:pt idx="307">
                  <c:v>1003.1</c:v>
                </c:pt>
                <c:pt idx="308">
                  <c:v>1003.1</c:v>
                </c:pt>
                <c:pt idx="309">
                  <c:v>1003.1</c:v>
                </c:pt>
                <c:pt idx="310">
                  <c:v>1003.1</c:v>
                </c:pt>
                <c:pt idx="311">
                  <c:v>1003.1</c:v>
                </c:pt>
                <c:pt idx="312">
                  <c:v>1003.1</c:v>
                </c:pt>
                <c:pt idx="313">
                  <c:v>1003.2</c:v>
                </c:pt>
                <c:pt idx="314">
                  <c:v>1003.2</c:v>
                </c:pt>
                <c:pt idx="315">
                  <c:v>1003.2</c:v>
                </c:pt>
                <c:pt idx="316">
                  <c:v>1003.3</c:v>
                </c:pt>
                <c:pt idx="317">
                  <c:v>1003.3</c:v>
                </c:pt>
                <c:pt idx="318">
                  <c:v>1003.3</c:v>
                </c:pt>
                <c:pt idx="319">
                  <c:v>1003.3</c:v>
                </c:pt>
                <c:pt idx="320">
                  <c:v>1003.3</c:v>
                </c:pt>
                <c:pt idx="321">
                  <c:v>1003.3</c:v>
                </c:pt>
                <c:pt idx="322">
                  <c:v>1003.4</c:v>
                </c:pt>
                <c:pt idx="323">
                  <c:v>1003.4</c:v>
                </c:pt>
                <c:pt idx="324">
                  <c:v>1003.5</c:v>
                </c:pt>
                <c:pt idx="325">
                  <c:v>1003.6</c:v>
                </c:pt>
                <c:pt idx="326">
                  <c:v>1003.6</c:v>
                </c:pt>
                <c:pt idx="327">
                  <c:v>1003.6</c:v>
                </c:pt>
                <c:pt idx="328">
                  <c:v>1003.6</c:v>
                </c:pt>
                <c:pt idx="329">
                  <c:v>1003.6</c:v>
                </c:pt>
                <c:pt idx="330">
                  <c:v>1003.6</c:v>
                </c:pt>
                <c:pt idx="331">
                  <c:v>1003.6</c:v>
                </c:pt>
                <c:pt idx="332">
                  <c:v>1003.6</c:v>
                </c:pt>
                <c:pt idx="333">
                  <c:v>1003.6</c:v>
                </c:pt>
                <c:pt idx="334">
                  <c:v>1003.6</c:v>
                </c:pt>
                <c:pt idx="335">
                  <c:v>1003.6</c:v>
                </c:pt>
                <c:pt idx="336">
                  <c:v>1003.6</c:v>
                </c:pt>
                <c:pt idx="337">
                  <c:v>1003.7</c:v>
                </c:pt>
                <c:pt idx="338">
                  <c:v>1003.7</c:v>
                </c:pt>
                <c:pt idx="339">
                  <c:v>1003.7</c:v>
                </c:pt>
                <c:pt idx="340">
                  <c:v>1003.7</c:v>
                </c:pt>
                <c:pt idx="341">
                  <c:v>1003.7</c:v>
                </c:pt>
                <c:pt idx="342">
                  <c:v>1003.7</c:v>
                </c:pt>
                <c:pt idx="343">
                  <c:v>1003.7</c:v>
                </c:pt>
                <c:pt idx="344">
                  <c:v>1003.7</c:v>
                </c:pt>
                <c:pt idx="345">
                  <c:v>1003.7</c:v>
                </c:pt>
                <c:pt idx="346">
                  <c:v>1003.7</c:v>
                </c:pt>
                <c:pt idx="347">
                  <c:v>1003.7</c:v>
                </c:pt>
                <c:pt idx="348">
                  <c:v>1003.7</c:v>
                </c:pt>
                <c:pt idx="349">
                  <c:v>1003.8</c:v>
                </c:pt>
                <c:pt idx="350">
                  <c:v>1003.8</c:v>
                </c:pt>
                <c:pt idx="351">
                  <c:v>1003.8</c:v>
                </c:pt>
                <c:pt idx="352">
                  <c:v>1003.8</c:v>
                </c:pt>
                <c:pt idx="353">
                  <c:v>1003.8</c:v>
                </c:pt>
                <c:pt idx="354">
                  <c:v>1003.8</c:v>
                </c:pt>
                <c:pt idx="355">
                  <c:v>1003.8</c:v>
                </c:pt>
                <c:pt idx="356">
                  <c:v>1003.9</c:v>
                </c:pt>
                <c:pt idx="357">
                  <c:v>1003.9</c:v>
                </c:pt>
                <c:pt idx="358">
                  <c:v>1003.9</c:v>
                </c:pt>
                <c:pt idx="359">
                  <c:v>1003.9</c:v>
                </c:pt>
                <c:pt idx="360">
                  <c:v>1003.9</c:v>
                </c:pt>
                <c:pt idx="361">
                  <c:v>1003.9</c:v>
                </c:pt>
                <c:pt idx="362">
                  <c:v>1003.9</c:v>
                </c:pt>
                <c:pt idx="363">
                  <c:v>1003.9</c:v>
                </c:pt>
                <c:pt idx="364">
                  <c:v>1003.8</c:v>
                </c:pt>
                <c:pt idx="365">
                  <c:v>1003.9</c:v>
                </c:pt>
                <c:pt idx="366">
                  <c:v>1003.9</c:v>
                </c:pt>
                <c:pt idx="367">
                  <c:v>1003.9</c:v>
                </c:pt>
                <c:pt idx="368">
                  <c:v>1003.9</c:v>
                </c:pt>
                <c:pt idx="369">
                  <c:v>1003.9</c:v>
                </c:pt>
                <c:pt idx="370">
                  <c:v>1003.9</c:v>
                </c:pt>
                <c:pt idx="371">
                  <c:v>1003.9</c:v>
                </c:pt>
                <c:pt idx="372">
                  <c:v>1003.9</c:v>
                </c:pt>
                <c:pt idx="373">
                  <c:v>1003.9</c:v>
                </c:pt>
                <c:pt idx="374">
                  <c:v>1003.9</c:v>
                </c:pt>
                <c:pt idx="375">
                  <c:v>1003.9</c:v>
                </c:pt>
                <c:pt idx="376">
                  <c:v>1004</c:v>
                </c:pt>
                <c:pt idx="377">
                  <c:v>1004</c:v>
                </c:pt>
                <c:pt idx="378">
                  <c:v>1004</c:v>
                </c:pt>
                <c:pt idx="379">
                  <c:v>1004</c:v>
                </c:pt>
                <c:pt idx="380">
                  <c:v>1004</c:v>
                </c:pt>
                <c:pt idx="381">
                  <c:v>1004</c:v>
                </c:pt>
                <c:pt idx="382">
                  <c:v>1004</c:v>
                </c:pt>
                <c:pt idx="383">
                  <c:v>1004</c:v>
                </c:pt>
                <c:pt idx="384">
                  <c:v>1004</c:v>
                </c:pt>
                <c:pt idx="385">
                  <c:v>1004</c:v>
                </c:pt>
                <c:pt idx="386">
                  <c:v>1004</c:v>
                </c:pt>
                <c:pt idx="387">
                  <c:v>1004.1</c:v>
                </c:pt>
                <c:pt idx="388">
                  <c:v>1004.1</c:v>
                </c:pt>
                <c:pt idx="389">
                  <c:v>1004.1</c:v>
                </c:pt>
                <c:pt idx="390">
                  <c:v>1004.1</c:v>
                </c:pt>
                <c:pt idx="391">
                  <c:v>1004.1</c:v>
                </c:pt>
                <c:pt idx="392">
                  <c:v>1004.1</c:v>
                </c:pt>
                <c:pt idx="393">
                  <c:v>1004.1</c:v>
                </c:pt>
                <c:pt idx="394">
                  <c:v>1004.1</c:v>
                </c:pt>
                <c:pt idx="395">
                  <c:v>1004.1</c:v>
                </c:pt>
                <c:pt idx="396">
                  <c:v>1004.1</c:v>
                </c:pt>
                <c:pt idx="397">
                  <c:v>1004.1</c:v>
                </c:pt>
                <c:pt idx="398">
                  <c:v>1004.1</c:v>
                </c:pt>
                <c:pt idx="399">
                  <c:v>1004.1</c:v>
                </c:pt>
                <c:pt idx="400">
                  <c:v>1004.1</c:v>
                </c:pt>
                <c:pt idx="401">
                  <c:v>1004.1</c:v>
                </c:pt>
                <c:pt idx="402">
                  <c:v>1004</c:v>
                </c:pt>
                <c:pt idx="403">
                  <c:v>1004</c:v>
                </c:pt>
                <c:pt idx="404">
                  <c:v>1004.1</c:v>
                </c:pt>
                <c:pt idx="405">
                  <c:v>1004.1</c:v>
                </c:pt>
                <c:pt idx="406">
                  <c:v>1004.1</c:v>
                </c:pt>
                <c:pt idx="407">
                  <c:v>1004.1</c:v>
                </c:pt>
                <c:pt idx="408">
                  <c:v>1004.1</c:v>
                </c:pt>
                <c:pt idx="409">
                  <c:v>1004.2</c:v>
                </c:pt>
                <c:pt idx="410">
                  <c:v>1004.2</c:v>
                </c:pt>
                <c:pt idx="411">
                  <c:v>1004.2</c:v>
                </c:pt>
                <c:pt idx="412">
                  <c:v>1004.2</c:v>
                </c:pt>
                <c:pt idx="413">
                  <c:v>1004.2</c:v>
                </c:pt>
                <c:pt idx="414">
                  <c:v>1004.2</c:v>
                </c:pt>
                <c:pt idx="415">
                  <c:v>1004.2</c:v>
                </c:pt>
                <c:pt idx="416">
                  <c:v>1004.2</c:v>
                </c:pt>
                <c:pt idx="417">
                  <c:v>1004.2</c:v>
                </c:pt>
                <c:pt idx="418">
                  <c:v>1004.2</c:v>
                </c:pt>
                <c:pt idx="419">
                  <c:v>1004.2</c:v>
                </c:pt>
                <c:pt idx="420">
                  <c:v>1004.2</c:v>
                </c:pt>
                <c:pt idx="421">
                  <c:v>1004.2</c:v>
                </c:pt>
                <c:pt idx="422">
                  <c:v>1004.2</c:v>
                </c:pt>
                <c:pt idx="423">
                  <c:v>1004.2</c:v>
                </c:pt>
                <c:pt idx="424">
                  <c:v>1004.2</c:v>
                </c:pt>
                <c:pt idx="425">
                  <c:v>1004.3</c:v>
                </c:pt>
                <c:pt idx="426">
                  <c:v>1004.3</c:v>
                </c:pt>
                <c:pt idx="427">
                  <c:v>1004.4</c:v>
                </c:pt>
                <c:pt idx="428">
                  <c:v>1004.4</c:v>
                </c:pt>
                <c:pt idx="429">
                  <c:v>1004.4</c:v>
                </c:pt>
                <c:pt idx="430">
                  <c:v>1004.4</c:v>
                </c:pt>
                <c:pt idx="431">
                  <c:v>1004.4</c:v>
                </c:pt>
                <c:pt idx="432">
                  <c:v>1004.5</c:v>
                </c:pt>
                <c:pt idx="433">
                  <c:v>1004.4</c:v>
                </c:pt>
                <c:pt idx="434">
                  <c:v>1004.5</c:v>
                </c:pt>
                <c:pt idx="435">
                  <c:v>1004.5</c:v>
                </c:pt>
                <c:pt idx="436">
                  <c:v>1004.5</c:v>
                </c:pt>
                <c:pt idx="437">
                  <c:v>1004.5</c:v>
                </c:pt>
                <c:pt idx="438">
                  <c:v>1004.5</c:v>
                </c:pt>
                <c:pt idx="439">
                  <c:v>1004.5</c:v>
                </c:pt>
                <c:pt idx="440">
                  <c:v>1004.5</c:v>
                </c:pt>
                <c:pt idx="441">
                  <c:v>1004.5</c:v>
                </c:pt>
                <c:pt idx="442">
                  <c:v>1004.5</c:v>
                </c:pt>
                <c:pt idx="443">
                  <c:v>1004.5</c:v>
                </c:pt>
                <c:pt idx="444">
                  <c:v>1004.5</c:v>
                </c:pt>
                <c:pt idx="445">
                  <c:v>1004.5</c:v>
                </c:pt>
                <c:pt idx="446">
                  <c:v>1004.5</c:v>
                </c:pt>
                <c:pt idx="447">
                  <c:v>1004.5</c:v>
                </c:pt>
                <c:pt idx="448">
                  <c:v>1004.5</c:v>
                </c:pt>
                <c:pt idx="449">
                  <c:v>1004.5</c:v>
                </c:pt>
                <c:pt idx="450">
                  <c:v>1004.5</c:v>
                </c:pt>
                <c:pt idx="451">
                  <c:v>1004.5</c:v>
                </c:pt>
                <c:pt idx="452">
                  <c:v>1004.5</c:v>
                </c:pt>
                <c:pt idx="453">
                  <c:v>1004.5</c:v>
                </c:pt>
                <c:pt idx="454">
                  <c:v>1004.5</c:v>
                </c:pt>
                <c:pt idx="455">
                  <c:v>1004.5</c:v>
                </c:pt>
                <c:pt idx="456">
                  <c:v>1004.5</c:v>
                </c:pt>
                <c:pt idx="457">
                  <c:v>1004.5</c:v>
                </c:pt>
                <c:pt idx="458">
                  <c:v>1004.5</c:v>
                </c:pt>
                <c:pt idx="459">
                  <c:v>1004.5</c:v>
                </c:pt>
                <c:pt idx="460">
                  <c:v>1004.5</c:v>
                </c:pt>
                <c:pt idx="461">
                  <c:v>1004.5</c:v>
                </c:pt>
                <c:pt idx="462">
                  <c:v>1004.5</c:v>
                </c:pt>
                <c:pt idx="463">
                  <c:v>1004.5</c:v>
                </c:pt>
                <c:pt idx="464">
                  <c:v>1004.5</c:v>
                </c:pt>
                <c:pt idx="465">
                  <c:v>1004.5</c:v>
                </c:pt>
                <c:pt idx="466">
                  <c:v>1004.5</c:v>
                </c:pt>
                <c:pt idx="467">
                  <c:v>1004.5</c:v>
                </c:pt>
                <c:pt idx="468">
                  <c:v>1004.5</c:v>
                </c:pt>
                <c:pt idx="469">
                  <c:v>1004.5</c:v>
                </c:pt>
                <c:pt idx="470">
                  <c:v>1004.5</c:v>
                </c:pt>
                <c:pt idx="471">
                  <c:v>1004.6</c:v>
                </c:pt>
                <c:pt idx="472">
                  <c:v>1004.6</c:v>
                </c:pt>
                <c:pt idx="473">
                  <c:v>1004.6</c:v>
                </c:pt>
                <c:pt idx="474">
                  <c:v>1004.6</c:v>
                </c:pt>
                <c:pt idx="475">
                  <c:v>1004.6</c:v>
                </c:pt>
                <c:pt idx="476">
                  <c:v>1004.6</c:v>
                </c:pt>
                <c:pt idx="477">
                  <c:v>1004.6</c:v>
                </c:pt>
                <c:pt idx="478">
                  <c:v>1004.6</c:v>
                </c:pt>
                <c:pt idx="479">
                  <c:v>1004.6</c:v>
                </c:pt>
                <c:pt idx="480">
                  <c:v>1004.6</c:v>
                </c:pt>
                <c:pt idx="481">
                  <c:v>1004.6</c:v>
                </c:pt>
                <c:pt idx="482">
                  <c:v>1004.5</c:v>
                </c:pt>
                <c:pt idx="483">
                  <c:v>1004.5</c:v>
                </c:pt>
                <c:pt idx="484">
                  <c:v>1004.5</c:v>
                </c:pt>
                <c:pt idx="485">
                  <c:v>1004.5</c:v>
                </c:pt>
                <c:pt idx="486">
                  <c:v>1004.5</c:v>
                </c:pt>
                <c:pt idx="487">
                  <c:v>1004.6</c:v>
                </c:pt>
                <c:pt idx="488">
                  <c:v>1004.6</c:v>
                </c:pt>
                <c:pt idx="489">
                  <c:v>1004.6</c:v>
                </c:pt>
                <c:pt idx="490">
                  <c:v>1004.6</c:v>
                </c:pt>
                <c:pt idx="491">
                  <c:v>1004.6</c:v>
                </c:pt>
                <c:pt idx="492">
                  <c:v>1004.6</c:v>
                </c:pt>
                <c:pt idx="493">
                  <c:v>1004.6</c:v>
                </c:pt>
                <c:pt idx="494">
                  <c:v>1004.5</c:v>
                </c:pt>
                <c:pt idx="495">
                  <c:v>1004.6</c:v>
                </c:pt>
                <c:pt idx="496">
                  <c:v>1004.6</c:v>
                </c:pt>
                <c:pt idx="497">
                  <c:v>1004.6</c:v>
                </c:pt>
                <c:pt idx="498">
                  <c:v>1004.6</c:v>
                </c:pt>
                <c:pt idx="499">
                  <c:v>1004.6</c:v>
                </c:pt>
                <c:pt idx="500">
                  <c:v>1004.6</c:v>
                </c:pt>
                <c:pt idx="501">
                  <c:v>1004.6</c:v>
                </c:pt>
                <c:pt idx="502">
                  <c:v>1004.6</c:v>
                </c:pt>
                <c:pt idx="503">
                  <c:v>1004.5</c:v>
                </c:pt>
                <c:pt idx="504">
                  <c:v>1004.5</c:v>
                </c:pt>
                <c:pt idx="505">
                  <c:v>1004.5</c:v>
                </c:pt>
                <c:pt idx="506">
                  <c:v>1004.5</c:v>
                </c:pt>
                <c:pt idx="507">
                  <c:v>1004.5</c:v>
                </c:pt>
                <c:pt idx="508">
                  <c:v>1004.5</c:v>
                </c:pt>
                <c:pt idx="509">
                  <c:v>1004.5</c:v>
                </c:pt>
                <c:pt idx="510">
                  <c:v>1004.5</c:v>
                </c:pt>
                <c:pt idx="511">
                  <c:v>1004.5</c:v>
                </c:pt>
                <c:pt idx="512">
                  <c:v>1004.4</c:v>
                </c:pt>
                <c:pt idx="513">
                  <c:v>1004.4</c:v>
                </c:pt>
                <c:pt idx="514">
                  <c:v>1004.4</c:v>
                </c:pt>
                <c:pt idx="515">
                  <c:v>1004.4</c:v>
                </c:pt>
                <c:pt idx="516">
                  <c:v>1004.4</c:v>
                </c:pt>
                <c:pt idx="517">
                  <c:v>1004.3</c:v>
                </c:pt>
                <c:pt idx="518">
                  <c:v>1004.4</c:v>
                </c:pt>
                <c:pt idx="519">
                  <c:v>1004.4</c:v>
                </c:pt>
                <c:pt idx="520">
                  <c:v>1004.3</c:v>
                </c:pt>
                <c:pt idx="521">
                  <c:v>1004.3</c:v>
                </c:pt>
                <c:pt idx="522">
                  <c:v>1004.3</c:v>
                </c:pt>
                <c:pt idx="523">
                  <c:v>1004.3</c:v>
                </c:pt>
                <c:pt idx="524">
                  <c:v>1004.3</c:v>
                </c:pt>
                <c:pt idx="525">
                  <c:v>1004.3</c:v>
                </c:pt>
                <c:pt idx="526">
                  <c:v>1004.3</c:v>
                </c:pt>
                <c:pt idx="527">
                  <c:v>1004.3</c:v>
                </c:pt>
                <c:pt idx="528">
                  <c:v>1004.3</c:v>
                </c:pt>
                <c:pt idx="529">
                  <c:v>1004.3</c:v>
                </c:pt>
                <c:pt idx="530">
                  <c:v>1004.3</c:v>
                </c:pt>
                <c:pt idx="531">
                  <c:v>1004.3</c:v>
                </c:pt>
                <c:pt idx="532">
                  <c:v>1004.3</c:v>
                </c:pt>
                <c:pt idx="533">
                  <c:v>1004.3</c:v>
                </c:pt>
                <c:pt idx="534">
                  <c:v>1004.3</c:v>
                </c:pt>
                <c:pt idx="535">
                  <c:v>1004.3</c:v>
                </c:pt>
                <c:pt idx="536">
                  <c:v>1004.3</c:v>
                </c:pt>
                <c:pt idx="537">
                  <c:v>1004.3</c:v>
                </c:pt>
                <c:pt idx="538">
                  <c:v>1004.3</c:v>
                </c:pt>
                <c:pt idx="539">
                  <c:v>1004.2</c:v>
                </c:pt>
                <c:pt idx="540">
                  <c:v>1004.2</c:v>
                </c:pt>
                <c:pt idx="541">
                  <c:v>1004.2</c:v>
                </c:pt>
                <c:pt idx="542">
                  <c:v>1004.2</c:v>
                </c:pt>
                <c:pt idx="543">
                  <c:v>1004.2</c:v>
                </c:pt>
                <c:pt idx="544">
                  <c:v>1004.2</c:v>
                </c:pt>
                <c:pt idx="545">
                  <c:v>1004.2</c:v>
                </c:pt>
                <c:pt idx="546">
                  <c:v>1004.2</c:v>
                </c:pt>
                <c:pt idx="547">
                  <c:v>1004.2</c:v>
                </c:pt>
                <c:pt idx="548">
                  <c:v>1004.2</c:v>
                </c:pt>
                <c:pt idx="549">
                  <c:v>1004.2</c:v>
                </c:pt>
                <c:pt idx="550">
                  <c:v>1004.1</c:v>
                </c:pt>
                <c:pt idx="551">
                  <c:v>1004.1</c:v>
                </c:pt>
                <c:pt idx="552">
                  <c:v>1004</c:v>
                </c:pt>
                <c:pt idx="553">
                  <c:v>1004</c:v>
                </c:pt>
                <c:pt idx="554">
                  <c:v>1004</c:v>
                </c:pt>
                <c:pt idx="555">
                  <c:v>1004</c:v>
                </c:pt>
                <c:pt idx="556">
                  <c:v>1003.9</c:v>
                </c:pt>
                <c:pt idx="557">
                  <c:v>1003.9</c:v>
                </c:pt>
                <c:pt idx="558">
                  <c:v>1003.9</c:v>
                </c:pt>
                <c:pt idx="559">
                  <c:v>1003.9</c:v>
                </c:pt>
                <c:pt idx="560">
                  <c:v>1003.9</c:v>
                </c:pt>
                <c:pt idx="561">
                  <c:v>1003.9</c:v>
                </c:pt>
                <c:pt idx="562">
                  <c:v>1003.9</c:v>
                </c:pt>
                <c:pt idx="563">
                  <c:v>1003.9</c:v>
                </c:pt>
                <c:pt idx="564">
                  <c:v>1003.9</c:v>
                </c:pt>
                <c:pt idx="565">
                  <c:v>1003.9</c:v>
                </c:pt>
                <c:pt idx="566">
                  <c:v>1003.9</c:v>
                </c:pt>
                <c:pt idx="567">
                  <c:v>1003.9</c:v>
                </c:pt>
                <c:pt idx="568">
                  <c:v>1003.9</c:v>
                </c:pt>
                <c:pt idx="569">
                  <c:v>1003.9</c:v>
                </c:pt>
                <c:pt idx="570">
                  <c:v>1003.9</c:v>
                </c:pt>
                <c:pt idx="571">
                  <c:v>1003.8</c:v>
                </c:pt>
                <c:pt idx="572">
                  <c:v>1003.8</c:v>
                </c:pt>
                <c:pt idx="573">
                  <c:v>1003.8</c:v>
                </c:pt>
                <c:pt idx="574">
                  <c:v>1003.8</c:v>
                </c:pt>
                <c:pt idx="575">
                  <c:v>1003.8</c:v>
                </c:pt>
                <c:pt idx="576">
                  <c:v>1003.8</c:v>
                </c:pt>
                <c:pt idx="577">
                  <c:v>1003.8</c:v>
                </c:pt>
                <c:pt idx="578">
                  <c:v>1003.8</c:v>
                </c:pt>
                <c:pt idx="579">
                  <c:v>1003.8</c:v>
                </c:pt>
                <c:pt idx="580">
                  <c:v>1003.7</c:v>
                </c:pt>
                <c:pt idx="581">
                  <c:v>1003.7</c:v>
                </c:pt>
                <c:pt idx="582">
                  <c:v>1003.7</c:v>
                </c:pt>
                <c:pt idx="583">
                  <c:v>1003.6</c:v>
                </c:pt>
                <c:pt idx="584">
                  <c:v>1003.6</c:v>
                </c:pt>
                <c:pt idx="585">
                  <c:v>1003.6</c:v>
                </c:pt>
                <c:pt idx="586">
                  <c:v>1003.6</c:v>
                </c:pt>
                <c:pt idx="587">
                  <c:v>1003.6</c:v>
                </c:pt>
                <c:pt idx="588">
                  <c:v>1003.5</c:v>
                </c:pt>
                <c:pt idx="589">
                  <c:v>1003.5</c:v>
                </c:pt>
                <c:pt idx="590">
                  <c:v>1003.5</c:v>
                </c:pt>
                <c:pt idx="591">
                  <c:v>1003.4</c:v>
                </c:pt>
                <c:pt idx="592">
                  <c:v>1003.4</c:v>
                </c:pt>
                <c:pt idx="593">
                  <c:v>1003.4</c:v>
                </c:pt>
                <c:pt idx="594">
                  <c:v>1003.4</c:v>
                </c:pt>
                <c:pt idx="595">
                  <c:v>1003.4</c:v>
                </c:pt>
                <c:pt idx="596">
                  <c:v>1003.4</c:v>
                </c:pt>
                <c:pt idx="597">
                  <c:v>1003.4</c:v>
                </c:pt>
                <c:pt idx="598">
                  <c:v>1003.4</c:v>
                </c:pt>
                <c:pt idx="599">
                  <c:v>1003.4</c:v>
                </c:pt>
                <c:pt idx="600">
                  <c:v>1003.4</c:v>
                </c:pt>
                <c:pt idx="601">
                  <c:v>1003.4</c:v>
                </c:pt>
                <c:pt idx="602">
                  <c:v>1003.4</c:v>
                </c:pt>
                <c:pt idx="603">
                  <c:v>1003.4</c:v>
                </c:pt>
                <c:pt idx="604">
                  <c:v>1003.4</c:v>
                </c:pt>
                <c:pt idx="605">
                  <c:v>1003.4</c:v>
                </c:pt>
                <c:pt idx="606">
                  <c:v>1003.4</c:v>
                </c:pt>
                <c:pt idx="607">
                  <c:v>1003.3</c:v>
                </c:pt>
                <c:pt idx="608">
                  <c:v>1003.3</c:v>
                </c:pt>
                <c:pt idx="609">
                  <c:v>1003.4</c:v>
                </c:pt>
                <c:pt idx="610">
                  <c:v>1003.4</c:v>
                </c:pt>
                <c:pt idx="611">
                  <c:v>1003.3</c:v>
                </c:pt>
                <c:pt idx="612">
                  <c:v>1003.4</c:v>
                </c:pt>
                <c:pt idx="613">
                  <c:v>1003.4</c:v>
                </c:pt>
                <c:pt idx="614">
                  <c:v>1003.4</c:v>
                </c:pt>
                <c:pt idx="615">
                  <c:v>1003.4</c:v>
                </c:pt>
                <c:pt idx="616">
                  <c:v>1003.4</c:v>
                </c:pt>
                <c:pt idx="617">
                  <c:v>1003.4</c:v>
                </c:pt>
                <c:pt idx="618">
                  <c:v>1003.4</c:v>
                </c:pt>
                <c:pt idx="619">
                  <c:v>1003.3</c:v>
                </c:pt>
                <c:pt idx="620">
                  <c:v>1003.3</c:v>
                </c:pt>
                <c:pt idx="621">
                  <c:v>1003.3</c:v>
                </c:pt>
                <c:pt idx="622">
                  <c:v>1003.3</c:v>
                </c:pt>
                <c:pt idx="623">
                  <c:v>1003.3</c:v>
                </c:pt>
                <c:pt idx="624">
                  <c:v>1003.3</c:v>
                </c:pt>
                <c:pt idx="625">
                  <c:v>1003.3</c:v>
                </c:pt>
                <c:pt idx="626">
                  <c:v>1003.3</c:v>
                </c:pt>
                <c:pt idx="627">
                  <c:v>1003.3</c:v>
                </c:pt>
                <c:pt idx="628">
                  <c:v>1003.2</c:v>
                </c:pt>
                <c:pt idx="629">
                  <c:v>1003.2</c:v>
                </c:pt>
                <c:pt idx="630">
                  <c:v>1003.1</c:v>
                </c:pt>
                <c:pt idx="631">
                  <c:v>1003.1</c:v>
                </c:pt>
                <c:pt idx="632">
                  <c:v>1003.1</c:v>
                </c:pt>
                <c:pt idx="633">
                  <c:v>1003.1</c:v>
                </c:pt>
                <c:pt idx="634">
                  <c:v>1003.1</c:v>
                </c:pt>
                <c:pt idx="635">
                  <c:v>1003</c:v>
                </c:pt>
                <c:pt idx="636">
                  <c:v>1003</c:v>
                </c:pt>
                <c:pt idx="637">
                  <c:v>1003</c:v>
                </c:pt>
                <c:pt idx="638">
                  <c:v>1003</c:v>
                </c:pt>
                <c:pt idx="639">
                  <c:v>1003</c:v>
                </c:pt>
                <c:pt idx="640">
                  <c:v>1003.1</c:v>
                </c:pt>
                <c:pt idx="641">
                  <c:v>1003.1</c:v>
                </c:pt>
                <c:pt idx="642">
                  <c:v>1003.1</c:v>
                </c:pt>
                <c:pt idx="643">
                  <c:v>1003.1</c:v>
                </c:pt>
                <c:pt idx="644">
                  <c:v>1003.1</c:v>
                </c:pt>
                <c:pt idx="645">
                  <c:v>1003.1</c:v>
                </c:pt>
                <c:pt idx="646">
                  <c:v>1003.1</c:v>
                </c:pt>
                <c:pt idx="647">
                  <c:v>1003</c:v>
                </c:pt>
                <c:pt idx="648">
                  <c:v>1003</c:v>
                </c:pt>
                <c:pt idx="649">
                  <c:v>1003</c:v>
                </c:pt>
                <c:pt idx="650">
                  <c:v>1003.1</c:v>
                </c:pt>
                <c:pt idx="651">
                  <c:v>1003.1</c:v>
                </c:pt>
                <c:pt idx="652">
                  <c:v>1003.1</c:v>
                </c:pt>
                <c:pt idx="653">
                  <c:v>1003.1</c:v>
                </c:pt>
                <c:pt idx="654">
                  <c:v>1003.1</c:v>
                </c:pt>
                <c:pt idx="655">
                  <c:v>1003.1</c:v>
                </c:pt>
                <c:pt idx="656">
                  <c:v>1003.1</c:v>
                </c:pt>
                <c:pt idx="657">
                  <c:v>1003.1</c:v>
                </c:pt>
                <c:pt idx="658">
                  <c:v>1003</c:v>
                </c:pt>
                <c:pt idx="659">
                  <c:v>1003</c:v>
                </c:pt>
                <c:pt idx="660">
                  <c:v>1003</c:v>
                </c:pt>
                <c:pt idx="661">
                  <c:v>1003</c:v>
                </c:pt>
                <c:pt idx="662">
                  <c:v>1003</c:v>
                </c:pt>
                <c:pt idx="663">
                  <c:v>1003</c:v>
                </c:pt>
                <c:pt idx="664">
                  <c:v>1003</c:v>
                </c:pt>
                <c:pt idx="665">
                  <c:v>1003</c:v>
                </c:pt>
                <c:pt idx="666">
                  <c:v>1003</c:v>
                </c:pt>
                <c:pt idx="667">
                  <c:v>1003</c:v>
                </c:pt>
                <c:pt idx="668">
                  <c:v>1003</c:v>
                </c:pt>
                <c:pt idx="669">
                  <c:v>1003</c:v>
                </c:pt>
                <c:pt idx="670">
                  <c:v>1003</c:v>
                </c:pt>
                <c:pt idx="671">
                  <c:v>1003</c:v>
                </c:pt>
                <c:pt idx="672">
                  <c:v>1003</c:v>
                </c:pt>
                <c:pt idx="673">
                  <c:v>1003</c:v>
                </c:pt>
                <c:pt idx="674">
                  <c:v>1003</c:v>
                </c:pt>
                <c:pt idx="675">
                  <c:v>1003</c:v>
                </c:pt>
                <c:pt idx="676">
                  <c:v>1002.9</c:v>
                </c:pt>
                <c:pt idx="677">
                  <c:v>1002.9</c:v>
                </c:pt>
                <c:pt idx="678">
                  <c:v>1002.9</c:v>
                </c:pt>
                <c:pt idx="679">
                  <c:v>1002.8</c:v>
                </c:pt>
                <c:pt idx="680">
                  <c:v>1002.9</c:v>
                </c:pt>
                <c:pt idx="681">
                  <c:v>1002.8</c:v>
                </c:pt>
                <c:pt idx="682">
                  <c:v>1002.8</c:v>
                </c:pt>
                <c:pt idx="683">
                  <c:v>1002.8</c:v>
                </c:pt>
                <c:pt idx="684">
                  <c:v>1002.9</c:v>
                </c:pt>
                <c:pt idx="685">
                  <c:v>1002.9</c:v>
                </c:pt>
                <c:pt idx="686">
                  <c:v>1002.9</c:v>
                </c:pt>
                <c:pt idx="687">
                  <c:v>1002.9</c:v>
                </c:pt>
                <c:pt idx="688">
                  <c:v>1002.8</c:v>
                </c:pt>
                <c:pt idx="689">
                  <c:v>1002.8</c:v>
                </c:pt>
                <c:pt idx="690">
                  <c:v>1002.8</c:v>
                </c:pt>
                <c:pt idx="691">
                  <c:v>1002.7</c:v>
                </c:pt>
                <c:pt idx="692">
                  <c:v>1002.7</c:v>
                </c:pt>
                <c:pt idx="693">
                  <c:v>1002.7</c:v>
                </c:pt>
                <c:pt idx="694">
                  <c:v>1002.7</c:v>
                </c:pt>
                <c:pt idx="695">
                  <c:v>1002.7</c:v>
                </c:pt>
                <c:pt idx="696">
                  <c:v>1002.7</c:v>
                </c:pt>
                <c:pt idx="697">
                  <c:v>1002.7</c:v>
                </c:pt>
                <c:pt idx="698">
                  <c:v>1002.7</c:v>
                </c:pt>
                <c:pt idx="699">
                  <c:v>1002.7</c:v>
                </c:pt>
                <c:pt idx="700">
                  <c:v>1002.7</c:v>
                </c:pt>
                <c:pt idx="701">
                  <c:v>1002.7</c:v>
                </c:pt>
                <c:pt idx="702">
                  <c:v>1002.7</c:v>
                </c:pt>
                <c:pt idx="703">
                  <c:v>1002.7</c:v>
                </c:pt>
                <c:pt idx="704">
                  <c:v>1002.8</c:v>
                </c:pt>
                <c:pt idx="705">
                  <c:v>1002.8</c:v>
                </c:pt>
                <c:pt idx="706">
                  <c:v>1002.8</c:v>
                </c:pt>
                <c:pt idx="707">
                  <c:v>1002.8</c:v>
                </c:pt>
                <c:pt idx="708">
                  <c:v>1002.8</c:v>
                </c:pt>
                <c:pt idx="709">
                  <c:v>1002.8</c:v>
                </c:pt>
                <c:pt idx="710">
                  <c:v>1002.7</c:v>
                </c:pt>
                <c:pt idx="711">
                  <c:v>1002.7</c:v>
                </c:pt>
                <c:pt idx="712">
                  <c:v>1002.7</c:v>
                </c:pt>
                <c:pt idx="713">
                  <c:v>1002.7</c:v>
                </c:pt>
                <c:pt idx="714">
                  <c:v>1002.7</c:v>
                </c:pt>
                <c:pt idx="715">
                  <c:v>1002.7</c:v>
                </c:pt>
                <c:pt idx="716">
                  <c:v>1002.7</c:v>
                </c:pt>
                <c:pt idx="717">
                  <c:v>1002.7</c:v>
                </c:pt>
                <c:pt idx="718">
                  <c:v>1002.7</c:v>
                </c:pt>
                <c:pt idx="719">
                  <c:v>1002.7</c:v>
                </c:pt>
                <c:pt idx="720">
                  <c:v>1002.7</c:v>
                </c:pt>
                <c:pt idx="721">
                  <c:v>1002.7</c:v>
                </c:pt>
                <c:pt idx="722">
                  <c:v>1002.7</c:v>
                </c:pt>
                <c:pt idx="723">
                  <c:v>1002.7</c:v>
                </c:pt>
                <c:pt idx="724">
                  <c:v>1002.7</c:v>
                </c:pt>
                <c:pt idx="725">
                  <c:v>1002.7</c:v>
                </c:pt>
                <c:pt idx="726">
                  <c:v>1002.7</c:v>
                </c:pt>
                <c:pt idx="727">
                  <c:v>1002.7</c:v>
                </c:pt>
                <c:pt idx="728">
                  <c:v>1002.7</c:v>
                </c:pt>
                <c:pt idx="729">
                  <c:v>1002.7</c:v>
                </c:pt>
                <c:pt idx="730">
                  <c:v>1002.7</c:v>
                </c:pt>
                <c:pt idx="731">
                  <c:v>1002.7</c:v>
                </c:pt>
                <c:pt idx="732">
                  <c:v>1002.7</c:v>
                </c:pt>
                <c:pt idx="733">
                  <c:v>1002.7</c:v>
                </c:pt>
                <c:pt idx="734">
                  <c:v>1002.7</c:v>
                </c:pt>
                <c:pt idx="735">
                  <c:v>1002.7</c:v>
                </c:pt>
                <c:pt idx="736">
                  <c:v>1002.7</c:v>
                </c:pt>
                <c:pt idx="737">
                  <c:v>1002.7</c:v>
                </c:pt>
                <c:pt idx="738">
                  <c:v>1002.7</c:v>
                </c:pt>
                <c:pt idx="739">
                  <c:v>1002.7</c:v>
                </c:pt>
                <c:pt idx="740">
                  <c:v>1002.7</c:v>
                </c:pt>
                <c:pt idx="741">
                  <c:v>1002.7</c:v>
                </c:pt>
                <c:pt idx="742">
                  <c:v>1002.6</c:v>
                </c:pt>
                <c:pt idx="743">
                  <c:v>1002.6</c:v>
                </c:pt>
                <c:pt idx="744">
                  <c:v>1002.5</c:v>
                </c:pt>
                <c:pt idx="745">
                  <c:v>1002.5</c:v>
                </c:pt>
                <c:pt idx="746">
                  <c:v>1002.5</c:v>
                </c:pt>
                <c:pt idx="747">
                  <c:v>1002.5</c:v>
                </c:pt>
                <c:pt idx="748">
                  <c:v>1002.5</c:v>
                </c:pt>
                <c:pt idx="749">
                  <c:v>1002.5</c:v>
                </c:pt>
                <c:pt idx="750">
                  <c:v>1002.5</c:v>
                </c:pt>
                <c:pt idx="751">
                  <c:v>1002.5</c:v>
                </c:pt>
                <c:pt idx="752">
                  <c:v>1002.5</c:v>
                </c:pt>
                <c:pt idx="753">
                  <c:v>1002.5</c:v>
                </c:pt>
                <c:pt idx="754">
                  <c:v>1002.5</c:v>
                </c:pt>
                <c:pt idx="755">
                  <c:v>1002.5</c:v>
                </c:pt>
                <c:pt idx="756">
                  <c:v>1002.5</c:v>
                </c:pt>
                <c:pt idx="757">
                  <c:v>1002.5</c:v>
                </c:pt>
                <c:pt idx="758">
                  <c:v>1002.5</c:v>
                </c:pt>
                <c:pt idx="759">
                  <c:v>1002.5</c:v>
                </c:pt>
                <c:pt idx="760">
                  <c:v>1002.5</c:v>
                </c:pt>
                <c:pt idx="761">
                  <c:v>1002.5</c:v>
                </c:pt>
                <c:pt idx="762">
                  <c:v>1002.5</c:v>
                </c:pt>
                <c:pt idx="763">
                  <c:v>1002.5</c:v>
                </c:pt>
                <c:pt idx="764">
                  <c:v>1002.5</c:v>
                </c:pt>
                <c:pt idx="765">
                  <c:v>1002.5</c:v>
                </c:pt>
                <c:pt idx="766">
                  <c:v>1002.5</c:v>
                </c:pt>
                <c:pt idx="767">
                  <c:v>1002.5</c:v>
                </c:pt>
                <c:pt idx="768">
                  <c:v>1002.6</c:v>
                </c:pt>
                <c:pt idx="769">
                  <c:v>1002.6</c:v>
                </c:pt>
                <c:pt idx="770">
                  <c:v>1002.6</c:v>
                </c:pt>
                <c:pt idx="771">
                  <c:v>1002.6</c:v>
                </c:pt>
                <c:pt idx="772">
                  <c:v>1002.7</c:v>
                </c:pt>
                <c:pt idx="773">
                  <c:v>1002.7</c:v>
                </c:pt>
                <c:pt idx="774">
                  <c:v>1002.7</c:v>
                </c:pt>
                <c:pt idx="775">
                  <c:v>1002.7</c:v>
                </c:pt>
                <c:pt idx="776">
                  <c:v>1002.7</c:v>
                </c:pt>
                <c:pt idx="777">
                  <c:v>1002.6</c:v>
                </c:pt>
                <c:pt idx="778">
                  <c:v>1002.6</c:v>
                </c:pt>
                <c:pt idx="779">
                  <c:v>1002.6</c:v>
                </c:pt>
                <c:pt idx="780">
                  <c:v>1002.6</c:v>
                </c:pt>
                <c:pt idx="781">
                  <c:v>1002.6</c:v>
                </c:pt>
                <c:pt idx="782">
                  <c:v>1002.6</c:v>
                </c:pt>
                <c:pt idx="783">
                  <c:v>1002.5</c:v>
                </c:pt>
                <c:pt idx="784">
                  <c:v>1002.6</c:v>
                </c:pt>
                <c:pt idx="785">
                  <c:v>1002.5</c:v>
                </c:pt>
                <c:pt idx="786">
                  <c:v>1002.5</c:v>
                </c:pt>
                <c:pt idx="787">
                  <c:v>1002.5</c:v>
                </c:pt>
                <c:pt idx="788">
                  <c:v>1002.5</c:v>
                </c:pt>
                <c:pt idx="789">
                  <c:v>1002.6</c:v>
                </c:pt>
                <c:pt idx="790">
                  <c:v>1002.6</c:v>
                </c:pt>
                <c:pt idx="791">
                  <c:v>1002.5</c:v>
                </c:pt>
                <c:pt idx="792">
                  <c:v>1002.5</c:v>
                </c:pt>
                <c:pt idx="793">
                  <c:v>1002.5</c:v>
                </c:pt>
                <c:pt idx="794">
                  <c:v>1002.5</c:v>
                </c:pt>
                <c:pt idx="795">
                  <c:v>1002.5</c:v>
                </c:pt>
                <c:pt idx="796">
                  <c:v>1002.5</c:v>
                </c:pt>
                <c:pt idx="797">
                  <c:v>1002.5</c:v>
                </c:pt>
                <c:pt idx="798">
                  <c:v>1002.5</c:v>
                </c:pt>
                <c:pt idx="799">
                  <c:v>1002.5</c:v>
                </c:pt>
                <c:pt idx="800">
                  <c:v>1002.5</c:v>
                </c:pt>
                <c:pt idx="801">
                  <c:v>1002.5</c:v>
                </c:pt>
                <c:pt idx="802">
                  <c:v>1002.5</c:v>
                </c:pt>
                <c:pt idx="803">
                  <c:v>1002.5</c:v>
                </c:pt>
                <c:pt idx="804">
                  <c:v>1002.5</c:v>
                </c:pt>
                <c:pt idx="805">
                  <c:v>1002.5</c:v>
                </c:pt>
                <c:pt idx="806">
                  <c:v>1002.5</c:v>
                </c:pt>
                <c:pt idx="807">
                  <c:v>1002.4</c:v>
                </c:pt>
                <c:pt idx="808">
                  <c:v>1002.4</c:v>
                </c:pt>
                <c:pt idx="809">
                  <c:v>1002.4</c:v>
                </c:pt>
                <c:pt idx="810">
                  <c:v>1002.4</c:v>
                </c:pt>
                <c:pt idx="811">
                  <c:v>1002.4</c:v>
                </c:pt>
                <c:pt idx="812">
                  <c:v>1002.4</c:v>
                </c:pt>
                <c:pt idx="813">
                  <c:v>1002.4</c:v>
                </c:pt>
                <c:pt idx="814">
                  <c:v>1002.4</c:v>
                </c:pt>
                <c:pt idx="815">
                  <c:v>1002.4</c:v>
                </c:pt>
                <c:pt idx="816">
                  <c:v>1002.4</c:v>
                </c:pt>
                <c:pt idx="817">
                  <c:v>1002.4</c:v>
                </c:pt>
                <c:pt idx="818">
                  <c:v>1002.4</c:v>
                </c:pt>
                <c:pt idx="819">
                  <c:v>1002.4</c:v>
                </c:pt>
                <c:pt idx="820">
                  <c:v>1002.4</c:v>
                </c:pt>
                <c:pt idx="821">
                  <c:v>1002.4</c:v>
                </c:pt>
                <c:pt idx="822">
                  <c:v>1002.4</c:v>
                </c:pt>
                <c:pt idx="823">
                  <c:v>1002.4</c:v>
                </c:pt>
                <c:pt idx="824">
                  <c:v>1002.4</c:v>
                </c:pt>
                <c:pt idx="825">
                  <c:v>1002.4</c:v>
                </c:pt>
                <c:pt idx="826">
                  <c:v>1002.4</c:v>
                </c:pt>
                <c:pt idx="827">
                  <c:v>1002.4</c:v>
                </c:pt>
                <c:pt idx="828">
                  <c:v>1002.4</c:v>
                </c:pt>
                <c:pt idx="829">
                  <c:v>1002.4</c:v>
                </c:pt>
                <c:pt idx="830">
                  <c:v>1002.4</c:v>
                </c:pt>
                <c:pt idx="831">
                  <c:v>1002.4</c:v>
                </c:pt>
                <c:pt idx="832">
                  <c:v>1002.4</c:v>
                </c:pt>
                <c:pt idx="833">
                  <c:v>1002.4</c:v>
                </c:pt>
                <c:pt idx="834">
                  <c:v>1002.4</c:v>
                </c:pt>
                <c:pt idx="835">
                  <c:v>1002.4</c:v>
                </c:pt>
                <c:pt idx="836">
                  <c:v>1002.4</c:v>
                </c:pt>
                <c:pt idx="837">
                  <c:v>1002.5</c:v>
                </c:pt>
                <c:pt idx="838">
                  <c:v>1002.5</c:v>
                </c:pt>
                <c:pt idx="839">
                  <c:v>1002.5</c:v>
                </c:pt>
                <c:pt idx="840">
                  <c:v>1002.5</c:v>
                </c:pt>
                <c:pt idx="841">
                  <c:v>1002.5</c:v>
                </c:pt>
                <c:pt idx="842">
                  <c:v>1002.5</c:v>
                </c:pt>
                <c:pt idx="843">
                  <c:v>1002.4</c:v>
                </c:pt>
                <c:pt idx="844">
                  <c:v>1002.4</c:v>
                </c:pt>
                <c:pt idx="845">
                  <c:v>1002.4</c:v>
                </c:pt>
                <c:pt idx="846">
                  <c:v>1002.4</c:v>
                </c:pt>
                <c:pt idx="847">
                  <c:v>1002.4</c:v>
                </c:pt>
                <c:pt idx="848">
                  <c:v>1002.4</c:v>
                </c:pt>
                <c:pt idx="849">
                  <c:v>1002.4</c:v>
                </c:pt>
                <c:pt idx="850">
                  <c:v>1002.4</c:v>
                </c:pt>
                <c:pt idx="851">
                  <c:v>1002.4</c:v>
                </c:pt>
                <c:pt idx="852">
                  <c:v>1002.4</c:v>
                </c:pt>
                <c:pt idx="853">
                  <c:v>1002.4</c:v>
                </c:pt>
                <c:pt idx="854">
                  <c:v>1002.4</c:v>
                </c:pt>
                <c:pt idx="855">
                  <c:v>1002.4</c:v>
                </c:pt>
                <c:pt idx="856">
                  <c:v>1002.4</c:v>
                </c:pt>
                <c:pt idx="857">
                  <c:v>1002.4</c:v>
                </c:pt>
                <c:pt idx="858">
                  <c:v>1002.4</c:v>
                </c:pt>
                <c:pt idx="859">
                  <c:v>1002.4</c:v>
                </c:pt>
                <c:pt idx="860">
                  <c:v>1002.4</c:v>
                </c:pt>
                <c:pt idx="861">
                  <c:v>1002.5</c:v>
                </c:pt>
                <c:pt idx="862">
                  <c:v>1002.5</c:v>
                </c:pt>
                <c:pt idx="863">
                  <c:v>1002.5</c:v>
                </c:pt>
                <c:pt idx="864">
                  <c:v>1002.5</c:v>
                </c:pt>
                <c:pt idx="865">
                  <c:v>1002.5</c:v>
                </c:pt>
                <c:pt idx="866">
                  <c:v>1002.6</c:v>
                </c:pt>
                <c:pt idx="867">
                  <c:v>1002.5</c:v>
                </c:pt>
                <c:pt idx="868">
                  <c:v>1002.5</c:v>
                </c:pt>
                <c:pt idx="869">
                  <c:v>1002.5</c:v>
                </c:pt>
                <c:pt idx="870">
                  <c:v>1002.5</c:v>
                </c:pt>
                <c:pt idx="871">
                  <c:v>1002.6</c:v>
                </c:pt>
                <c:pt idx="872">
                  <c:v>1002.6</c:v>
                </c:pt>
                <c:pt idx="873">
                  <c:v>1002.6</c:v>
                </c:pt>
                <c:pt idx="874">
                  <c:v>1002.6</c:v>
                </c:pt>
                <c:pt idx="875">
                  <c:v>1002.6</c:v>
                </c:pt>
                <c:pt idx="876">
                  <c:v>1002.6</c:v>
                </c:pt>
                <c:pt idx="877">
                  <c:v>1002.6</c:v>
                </c:pt>
                <c:pt idx="878">
                  <c:v>1002.6</c:v>
                </c:pt>
                <c:pt idx="879">
                  <c:v>1002.6</c:v>
                </c:pt>
                <c:pt idx="880">
                  <c:v>1002.6</c:v>
                </c:pt>
                <c:pt idx="881">
                  <c:v>1002.6</c:v>
                </c:pt>
                <c:pt idx="882">
                  <c:v>1002.6</c:v>
                </c:pt>
                <c:pt idx="883">
                  <c:v>1002.7</c:v>
                </c:pt>
                <c:pt idx="884">
                  <c:v>1002.6</c:v>
                </c:pt>
                <c:pt idx="885">
                  <c:v>1002.7</c:v>
                </c:pt>
                <c:pt idx="886">
                  <c:v>1002.7</c:v>
                </c:pt>
                <c:pt idx="887">
                  <c:v>1002.7</c:v>
                </c:pt>
                <c:pt idx="888">
                  <c:v>1002.7</c:v>
                </c:pt>
                <c:pt idx="889">
                  <c:v>1002.7</c:v>
                </c:pt>
                <c:pt idx="890">
                  <c:v>1002.7</c:v>
                </c:pt>
                <c:pt idx="891">
                  <c:v>1002.7</c:v>
                </c:pt>
                <c:pt idx="892">
                  <c:v>1002.7</c:v>
                </c:pt>
                <c:pt idx="893">
                  <c:v>1002.7</c:v>
                </c:pt>
                <c:pt idx="894">
                  <c:v>1002.7</c:v>
                </c:pt>
                <c:pt idx="895">
                  <c:v>1002.7</c:v>
                </c:pt>
                <c:pt idx="896">
                  <c:v>1002.7</c:v>
                </c:pt>
                <c:pt idx="897">
                  <c:v>1002.7</c:v>
                </c:pt>
                <c:pt idx="898">
                  <c:v>1002.7</c:v>
                </c:pt>
                <c:pt idx="899">
                  <c:v>1002.7</c:v>
                </c:pt>
                <c:pt idx="900">
                  <c:v>1002.7</c:v>
                </c:pt>
                <c:pt idx="901">
                  <c:v>1002.7</c:v>
                </c:pt>
                <c:pt idx="902">
                  <c:v>1002.7</c:v>
                </c:pt>
                <c:pt idx="903">
                  <c:v>1002.7</c:v>
                </c:pt>
                <c:pt idx="904">
                  <c:v>1002.7</c:v>
                </c:pt>
                <c:pt idx="905">
                  <c:v>1002.7</c:v>
                </c:pt>
                <c:pt idx="906">
                  <c:v>1002.7</c:v>
                </c:pt>
                <c:pt idx="907">
                  <c:v>1002.7</c:v>
                </c:pt>
                <c:pt idx="908">
                  <c:v>1002.7</c:v>
                </c:pt>
                <c:pt idx="909">
                  <c:v>1002.7</c:v>
                </c:pt>
                <c:pt idx="910">
                  <c:v>1002.7</c:v>
                </c:pt>
                <c:pt idx="911">
                  <c:v>1002.7</c:v>
                </c:pt>
                <c:pt idx="912">
                  <c:v>1002.7</c:v>
                </c:pt>
                <c:pt idx="913">
                  <c:v>1002.8</c:v>
                </c:pt>
                <c:pt idx="914">
                  <c:v>1002.7</c:v>
                </c:pt>
                <c:pt idx="915">
                  <c:v>1002.7</c:v>
                </c:pt>
                <c:pt idx="916">
                  <c:v>1002.7</c:v>
                </c:pt>
                <c:pt idx="917">
                  <c:v>1002.7</c:v>
                </c:pt>
                <c:pt idx="918">
                  <c:v>1002.7</c:v>
                </c:pt>
                <c:pt idx="919">
                  <c:v>1002.7</c:v>
                </c:pt>
                <c:pt idx="920">
                  <c:v>1002.8</c:v>
                </c:pt>
                <c:pt idx="921">
                  <c:v>1002.8</c:v>
                </c:pt>
                <c:pt idx="922">
                  <c:v>1002.8</c:v>
                </c:pt>
                <c:pt idx="923">
                  <c:v>1002.8</c:v>
                </c:pt>
                <c:pt idx="924">
                  <c:v>1002.8</c:v>
                </c:pt>
                <c:pt idx="925">
                  <c:v>1002.8</c:v>
                </c:pt>
                <c:pt idx="926">
                  <c:v>1002.8</c:v>
                </c:pt>
                <c:pt idx="927">
                  <c:v>1002.8</c:v>
                </c:pt>
                <c:pt idx="928">
                  <c:v>1002.9</c:v>
                </c:pt>
                <c:pt idx="929">
                  <c:v>1002.9</c:v>
                </c:pt>
                <c:pt idx="930">
                  <c:v>1003</c:v>
                </c:pt>
                <c:pt idx="931">
                  <c:v>1003</c:v>
                </c:pt>
                <c:pt idx="932">
                  <c:v>1003</c:v>
                </c:pt>
                <c:pt idx="933">
                  <c:v>1003</c:v>
                </c:pt>
                <c:pt idx="934">
                  <c:v>1003</c:v>
                </c:pt>
                <c:pt idx="935">
                  <c:v>1003</c:v>
                </c:pt>
                <c:pt idx="936">
                  <c:v>1003</c:v>
                </c:pt>
                <c:pt idx="937">
                  <c:v>1003</c:v>
                </c:pt>
                <c:pt idx="938">
                  <c:v>1003</c:v>
                </c:pt>
                <c:pt idx="939">
                  <c:v>1003</c:v>
                </c:pt>
                <c:pt idx="940">
                  <c:v>1003</c:v>
                </c:pt>
                <c:pt idx="941">
                  <c:v>1003</c:v>
                </c:pt>
                <c:pt idx="942">
                  <c:v>1003</c:v>
                </c:pt>
                <c:pt idx="943">
                  <c:v>1003</c:v>
                </c:pt>
                <c:pt idx="944">
                  <c:v>1003</c:v>
                </c:pt>
                <c:pt idx="945">
                  <c:v>1003</c:v>
                </c:pt>
                <c:pt idx="946">
                  <c:v>1003</c:v>
                </c:pt>
                <c:pt idx="947">
                  <c:v>1003</c:v>
                </c:pt>
                <c:pt idx="948">
                  <c:v>1003.1</c:v>
                </c:pt>
                <c:pt idx="949">
                  <c:v>1003</c:v>
                </c:pt>
                <c:pt idx="950">
                  <c:v>1003.1</c:v>
                </c:pt>
                <c:pt idx="951">
                  <c:v>1003</c:v>
                </c:pt>
                <c:pt idx="952">
                  <c:v>1003</c:v>
                </c:pt>
                <c:pt idx="953">
                  <c:v>1003</c:v>
                </c:pt>
                <c:pt idx="954">
                  <c:v>1003</c:v>
                </c:pt>
                <c:pt idx="955">
                  <c:v>1003.1</c:v>
                </c:pt>
                <c:pt idx="956">
                  <c:v>1003</c:v>
                </c:pt>
                <c:pt idx="957">
                  <c:v>1003</c:v>
                </c:pt>
                <c:pt idx="958">
                  <c:v>1003.1</c:v>
                </c:pt>
                <c:pt idx="959">
                  <c:v>1003.1</c:v>
                </c:pt>
                <c:pt idx="960">
                  <c:v>1003.1</c:v>
                </c:pt>
                <c:pt idx="961">
                  <c:v>1003.1</c:v>
                </c:pt>
                <c:pt idx="962">
                  <c:v>1003</c:v>
                </c:pt>
                <c:pt idx="963">
                  <c:v>1003</c:v>
                </c:pt>
                <c:pt idx="964">
                  <c:v>1003</c:v>
                </c:pt>
                <c:pt idx="965">
                  <c:v>1003</c:v>
                </c:pt>
                <c:pt idx="966">
                  <c:v>1003.1</c:v>
                </c:pt>
                <c:pt idx="967">
                  <c:v>1003.1</c:v>
                </c:pt>
                <c:pt idx="968">
                  <c:v>1003.1</c:v>
                </c:pt>
                <c:pt idx="969">
                  <c:v>1003.1</c:v>
                </c:pt>
                <c:pt idx="970">
                  <c:v>1003.1</c:v>
                </c:pt>
                <c:pt idx="971">
                  <c:v>1003.1</c:v>
                </c:pt>
                <c:pt idx="972">
                  <c:v>1003.1</c:v>
                </c:pt>
                <c:pt idx="973">
                  <c:v>1003.1</c:v>
                </c:pt>
                <c:pt idx="974">
                  <c:v>1003.1</c:v>
                </c:pt>
                <c:pt idx="975">
                  <c:v>1003.2</c:v>
                </c:pt>
                <c:pt idx="976">
                  <c:v>1003.2</c:v>
                </c:pt>
                <c:pt idx="977">
                  <c:v>1003.2</c:v>
                </c:pt>
                <c:pt idx="978">
                  <c:v>1003.3</c:v>
                </c:pt>
                <c:pt idx="979">
                  <c:v>1003.3</c:v>
                </c:pt>
                <c:pt idx="980">
                  <c:v>1003.3</c:v>
                </c:pt>
                <c:pt idx="981">
                  <c:v>1003.3</c:v>
                </c:pt>
                <c:pt idx="982">
                  <c:v>1003.3</c:v>
                </c:pt>
                <c:pt idx="983">
                  <c:v>1003.3</c:v>
                </c:pt>
                <c:pt idx="984">
                  <c:v>1003.3</c:v>
                </c:pt>
                <c:pt idx="985">
                  <c:v>1003.3</c:v>
                </c:pt>
                <c:pt idx="986">
                  <c:v>1003.3</c:v>
                </c:pt>
                <c:pt idx="987">
                  <c:v>1003.3</c:v>
                </c:pt>
                <c:pt idx="988">
                  <c:v>1003.3</c:v>
                </c:pt>
                <c:pt idx="989">
                  <c:v>1003.4</c:v>
                </c:pt>
                <c:pt idx="990">
                  <c:v>1003.4</c:v>
                </c:pt>
                <c:pt idx="991">
                  <c:v>1003.4</c:v>
                </c:pt>
                <c:pt idx="992">
                  <c:v>1003.4</c:v>
                </c:pt>
                <c:pt idx="993">
                  <c:v>1003.4</c:v>
                </c:pt>
                <c:pt idx="994">
                  <c:v>1003.5</c:v>
                </c:pt>
                <c:pt idx="995">
                  <c:v>1003.5</c:v>
                </c:pt>
                <c:pt idx="996">
                  <c:v>1003.5</c:v>
                </c:pt>
                <c:pt idx="997">
                  <c:v>1003.5</c:v>
                </c:pt>
                <c:pt idx="998">
                  <c:v>1003.5</c:v>
                </c:pt>
                <c:pt idx="999">
                  <c:v>1003.5</c:v>
                </c:pt>
                <c:pt idx="1000">
                  <c:v>1003.5</c:v>
                </c:pt>
                <c:pt idx="1001">
                  <c:v>1003.5</c:v>
                </c:pt>
                <c:pt idx="1002">
                  <c:v>1003.4</c:v>
                </c:pt>
                <c:pt idx="1003">
                  <c:v>1003.5</c:v>
                </c:pt>
                <c:pt idx="1004">
                  <c:v>1003.5</c:v>
                </c:pt>
                <c:pt idx="1005">
                  <c:v>1003.4</c:v>
                </c:pt>
                <c:pt idx="1006">
                  <c:v>1003.5</c:v>
                </c:pt>
                <c:pt idx="1007">
                  <c:v>1003.4</c:v>
                </c:pt>
                <c:pt idx="1008">
                  <c:v>1003.4</c:v>
                </c:pt>
                <c:pt idx="1009">
                  <c:v>1003.4</c:v>
                </c:pt>
                <c:pt idx="1010">
                  <c:v>1003.4</c:v>
                </c:pt>
                <c:pt idx="1011">
                  <c:v>1003.4</c:v>
                </c:pt>
                <c:pt idx="1012">
                  <c:v>1003.4</c:v>
                </c:pt>
                <c:pt idx="1013">
                  <c:v>1003.4</c:v>
                </c:pt>
                <c:pt idx="1014">
                  <c:v>1003.4</c:v>
                </c:pt>
                <c:pt idx="1015">
                  <c:v>1003.5</c:v>
                </c:pt>
                <c:pt idx="1016">
                  <c:v>1003.5</c:v>
                </c:pt>
                <c:pt idx="1017">
                  <c:v>1003.5</c:v>
                </c:pt>
                <c:pt idx="1018">
                  <c:v>1003.5</c:v>
                </c:pt>
                <c:pt idx="1019">
                  <c:v>1003.5</c:v>
                </c:pt>
                <c:pt idx="1020">
                  <c:v>1003.5</c:v>
                </c:pt>
                <c:pt idx="1021">
                  <c:v>1003.5</c:v>
                </c:pt>
                <c:pt idx="1022">
                  <c:v>1003.6</c:v>
                </c:pt>
                <c:pt idx="1023">
                  <c:v>1003.6</c:v>
                </c:pt>
                <c:pt idx="1024">
                  <c:v>1003.6</c:v>
                </c:pt>
                <c:pt idx="1025">
                  <c:v>1003.6</c:v>
                </c:pt>
                <c:pt idx="1026">
                  <c:v>1003.6</c:v>
                </c:pt>
                <c:pt idx="1027">
                  <c:v>1003.6</c:v>
                </c:pt>
                <c:pt idx="1028">
                  <c:v>1003.6</c:v>
                </c:pt>
                <c:pt idx="1029">
                  <c:v>1003.6</c:v>
                </c:pt>
                <c:pt idx="1030">
                  <c:v>1003.6</c:v>
                </c:pt>
                <c:pt idx="1031">
                  <c:v>1003.6</c:v>
                </c:pt>
                <c:pt idx="1032">
                  <c:v>1003.6</c:v>
                </c:pt>
                <c:pt idx="1033">
                  <c:v>1003.6</c:v>
                </c:pt>
                <c:pt idx="1034">
                  <c:v>1003.6</c:v>
                </c:pt>
                <c:pt idx="1035">
                  <c:v>1003.6</c:v>
                </c:pt>
                <c:pt idx="1036">
                  <c:v>1003.6</c:v>
                </c:pt>
                <c:pt idx="1037">
                  <c:v>1003.6</c:v>
                </c:pt>
                <c:pt idx="1038">
                  <c:v>1003.6</c:v>
                </c:pt>
                <c:pt idx="1039">
                  <c:v>1003.6</c:v>
                </c:pt>
                <c:pt idx="1040">
                  <c:v>1003.6</c:v>
                </c:pt>
                <c:pt idx="1041">
                  <c:v>1003.6</c:v>
                </c:pt>
                <c:pt idx="1042">
                  <c:v>1003.6</c:v>
                </c:pt>
                <c:pt idx="1043">
                  <c:v>1003.6</c:v>
                </c:pt>
                <c:pt idx="1044">
                  <c:v>1003.6</c:v>
                </c:pt>
                <c:pt idx="1045">
                  <c:v>1003.6</c:v>
                </c:pt>
                <c:pt idx="1046">
                  <c:v>1003.6</c:v>
                </c:pt>
                <c:pt idx="1047">
                  <c:v>1003.6</c:v>
                </c:pt>
                <c:pt idx="1048">
                  <c:v>1003.6</c:v>
                </c:pt>
                <c:pt idx="1049">
                  <c:v>1003.6</c:v>
                </c:pt>
                <c:pt idx="1050">
                  <c:v>1003.6</c:v>
                </c:pt>
                <c:pt idx="1051">
                  <c:v>1003.6</c:v>
                </c:pt>
                <c:pt idx="1052">
                  <c:v>1003.7</c:v>
                </c:pt>
                <c:pt idx="1053">
                  <c:v>1003.7</c:v>
                </c:pt>
                <c:pt idx="1054">
                  <c:v>1003.7</c:v>
                </c:pt>
                <c:pt idx="1055">
                  <c:v>1003.7</c:v>
                </c:pt>
                <c:pt idx="1056">
                  <c:v>1003.7</c:v>
                </c:pt>
                <c:pt idx="1057">
                  <c:v>1003.7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2007952"/>
        <c:axId val="592008512"/>
      </c:scatterChart>
      <c:valAx>
        <c:axId val="592007952"/>
        <c:scaling>
          <c:orientation val="minMax"/>
        </c:scaling>
        <c:delete val="0"/>
        <c:axPos val="b"/>
        <c:numFmt formatCode="m/d/yy\ h:mm;@" sourceLinked="0"/>
        <c:majorTickMark val="out"/>
        <c:minorTickMark val="none"/>
        <c:tickLblPos val="nextTo"/>
        <c:crossAx val="592008512"/>
        <c:crosses val="autoZero"/>
        <c:crossBetween val="midCat"/>
      </c:valAx>
      <c:valAx>
        <c:axId val="592008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9200795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909667541557305E-2"/>
          <c:y val="2.8836633663366338E-2"/>
          <c:w val="0.90803816710411189"/>
          <c:h val="0.8856807905199969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Sheet1!$F$1:$F$2</c:f>
              <c:strCache>
                <c:ptCount val="1"/>
                <c:pt idx="0">
                  <c:v>Test bed 2 HP206C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2"/>
            <c:spPr>
              <a:solidFill>
                <a:schemeClr val="tx2">
                  <a:lumMod val="20000"/>
                  <a:lumOff val="80000"/>
                </a:schemeClr>
              </a:solidFill>
            </c:spPr>
          </c:marker>
          <c:trendline>
            <c:spPr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2413507217847769"/>
                  <c:y val="-0.23249629687378187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/>
                  </a:pPr>
                  <a:endParaRPr lang="zh-HK"/>
                </a:p>
              </c:txPr>
            </c:trendlineLbl>
          </c:trendline>
          <c:xVal>
            <c:numRef>
              <c:f>Sheet1!$H$4:$H$253</c:f>
              <c:numCache>
                <c:formatCode>General</c:formatCode>
                <c:ptCount val="250"/>
                <c:pt idx="0">
                  <c:v>1003.8</c:v>
                </c:pt>
                <c:pt idx="1">
                  <c:v>1003.8</c:v>
                </c:pt>
                <c:pt idx="2">
                  <c:v>1003.8</c:v>
                </c:pt>
                <c:pt idx="3">
                  <c:v>1003.8</c:v>
                </c:pt>
                <c:pt idx="4">
                  <c:v>1003.8</c:v>
                </c:pt>
                <c:pt idx="5">
                  <c:v>1003.8</c:v>
                </c:pt>
                <c:pt idx="6">
                  <c:v>1003.7</c:v>
                </c:pt>
                <c:pt idx="7">
                  <c:v>1003.7</c:v>
                </c:pt>
                <c:pt idx="8">
                  <c:v>1003.7</c:v>
                </c:pt>
                <c:pt idx="9">
                  <c:v>1003.7</c:v>
                </c:pt>
                <c:pt idx="10">
                  <c:v>1003.6</c:v>
                </c:pt>
                <c:pt idx="11">
                  <c:v>1003.6</c:v>
                </c:pt>
                <c:pt idx="12">
                  <c:v>1003.6</c:v>
                </c:pt>
                <c:pt idx="13">
                  <c:v>1003.7</c:v>
                </c:pt>
                <c:pt idx="14">
                  <c:v>1003.7</c:v>
                </c:pt>
                <c:pt idx="15">
                  <c:v>1003.7</c:v>
                </c:pt>
                <c:pt idx="16">
                  <c:v>1003.7</c:v>
                </c:pt>
                <c:pt idx="17">
                  <c:v>1003.7</c:v>
                </c:pt>
                <c:pt idx="18">
                  <c:v>1003.7</c:v>
                </c:pt>
                <c:pt idx="19">
                  <c:v>1003.7</c:v>
                </c:pt>
                <c:pt idx="20">
                  <c:v>1003.7</c:v>
                </c:pt>
                <c:pt idx="21">
                  <c:v>1003.7</c:v>
                </c:pt>
                <c:pt idx="22">
                  <c:v>1003.7</c:v>
                </c:pt>
                <c:pt idx="23">
                  <c:v>1003.7</c:v>
                </c:pt>
                <c:pt idx="24">
                  <c:v>1003.7</c:v>
                </c:pt>
                <c:pt idx="25">
                  <c:v>1003.7</c:v>
                </c:pt>
                <c:pt idx="26">
                  <c:v>1003.7</c:v>
                </c:pt>
                <c:pt idx="27">
                  <c:v>1003.7</c:v>
                </c:pt>
                <c:pt idx="28">
                  <c:v>1003.7</c:v>
                </c:pt>
                <c:pt idx="29">
                  <c:v>1003.7</c:v>
                </c:pt>
                <c:pt idx="30">
                  <c:v>1003.7</c:v>
                </c:pt>
                <c:pt idx="31">
                  <c:v>1003.7</c:v>
                </c:pt>
                <c:pt idx="32">
                  <c:v>1003.8</c:v>
                </c:pt>
                <c:pt idx="33">
                  <c:v>1003.7</c:v>
                </c:pt>
                <c:pt idx="34">
                  <c:v>1003.7</c:v>
                </c:pt>
                <c:pt idx="35">
                  <c:v>1003.7</c:v>
                </c:pt>
                <c:pt idx="36">
                  <c:v>1003.7</c:v>
                </c:pt>
                <c:pt idx="37">
                  <c:v>1003.7</c:v>
                </c:pt>
                <c:pt idx="38">
                  <c:v>1003.7</c:v>
                </c:pt>
                <c:pt idx="39">
                  <c:v>1003.7</c:v>
                </c:pt>
                <c:pt idx="40">
                  <c:v>1003.7</c:v>
                </c:pt>
                <c:pt idx="41">
                  <c:v>1003.7</c:v>
                </c:pt>
                <c:pt idx="42">
                  <c:v>1003.7</c:v>
                </c:pt>
                <c:pt idx="43">
                  <c:v>1003.7</c:v>
                </c:pt>
                <c:pt idx="44">
                  <c:v>1003.7</c:v>
                </c:pt>
                <c:pt idx="45">
                  <c:v>1003.8</c:v>
                </c:pt>
                <c:pt idx="46">
                  <c:v>1003.8</c:v>
                </c:pt>
                <c:pt idx="47">
                  <c:v>1003.8</c:v>
                </c:pt>
                <c:pt idx="48">
                  <c:v>1003.8</c:v>
                </c:pt>
                <c:pt idx="49">
                  <c:v>1003.9</c:v>
                </c:pt>
                <c:pt idx="50">
                  <c:v>1003.9</c:v>
                </c:pt>
                <c:pt idx="51">
                  <c:v>1003.9</c:v>
                </c:pt>
                <c:pt idx="52">
                  <c:v>1003.8</c:v>
                </c:pt>
                <c:pt idx="53">
                  <c:v>1003.9</c:v>
                </c:pt>
                <c:pt idx="54">
                  <c:v>1003.8</c:v>
                </c:pt>
                <c:pt idx="55">
                  <c:v>1003.8</c:v>
                </c:pt>
                <c:pt idx="56">
                  <c:v>1003.8</c:v>
                </c:pt>
                <c:pt idx="57">
                  <c:v>1003.7</c:v>
                </c:pt>
                <c:pt idx="58">
                  <c:v>1003.7</c:v>
                </c:pt>
                <c:pt idx="59">
                  <c:v>1003.6</c:v>
                </c:pt>
                <c:pt idx="60">
                  <c:v>1003.6</c:v>
                </c:pt>
                <c:pt idx="61">
                  <c:v>1003.6</c:v>
                </c:pt>
                <c:pt idx="62">
                  <c:v>1003.6</c:v>
                </c:pt>
                <c:pt idx="63">
                  <c:v>1003.6</c:v>
                </c:pt>
                <c:pt idx="64">
                  <c:v>1003.6</c:v>
                </c:pt>
                <c:pt idx="65">
                  <c:v>1003.6</c:v>
                </c:pt>
                <c:pt idx="66">
                  <c:v>1003.6</c:v>
                </c:pt>
                <c:pt idx="67">
                  <c:v>1003.6</c:v>
                </c:pt>
                <c:pt idx="68">
                  <c:v>1003.6</c:v>
                </c:pt>
                <c:pt idx="69">
                  <c:v>1003.6</c:v>
                </c:pt>
                <c:pt idx="70">
                  <c:v>1003.6</c:v>
                </c:pt>
                <c:pt idx="71">
                  <c:v>1003.6</c:v>
                </c:pt>
                <c:pt idx="72">
                  <c:v>1003.6</c:v>
                </c:pt>
                <c:pt idx="73">
                  <c:v>1003.5</c:v>
                </c:pt>
                <c:pt idx="74">
                  <c:v>1003.5</c:v>
                </c:pt>
                <c:pt idx="75">
                  <c:v>1003.6</c:v>
                </c:pt>
                <c:pt idx="76">
                  <c:v>1003.5</c:v>
                </c:pt>
                <c:pt idx="77">
                  <c:v>1003.5</c:v>
                </c:pt>
                <c:pt idx="78">
                  <c:v>1003.5</c:v>
                </c:pt>
                <c:pt idx="79">
                  <c:v>1003.5</c:v>
                </c:pt>
                <c:pt idx="80">
                  <c:v>1003.5</c:v>
                </c:pt>
                <c:pt idx="81">
                  <c:v>1003.5</c:v>
                </c:pt>
                <c:pt idx="82">
                  <c:v>1003.5</c:v>
                </c:pt>
                <c:pt idx="83">
                  <c:v>1003.4</c:v>
                </c:pt>
                <c:pt idx="84">
                  <c:v>1003.4</c:v>
                </c:pt>
                <c:pt idx="85">
                  <c:v>1003.4</c:v>
                </c:pt>
                <c:pt idx="86">
                  <c:v>1003.3</c:v>
                </c:pt>
                <c:pt idx="87">
                  <c:v>1003.3</c:v>
                </c:pt>
                <c:pt idx="88">
                  <c:v>1003.3</c:v>
                </c:pt>
                <c:pt idx="89">
                  <c:v>1003.3</c:v>
                </c:pt>
                <c:pt idx="90">
                  <c:v>1003.3</c:v>
                </c:pt>
                <c:pt idx="91">
                  <c:v>1003.3</c:v>
                </c:pt>
                <c:pt idx="92">
                  <c:v>1003.3</c:v>
                </c:pt>
                <c:pt idx="93">
                  <c:v>1003.3</c:v>
                </c:pt>
                <c:pt idx="94">
                  <c:v>1003.2</c:v>
                </c:pt>
                <c:pt idx="95">
                  <c:v>1003.3</c:v>
                </c:pt>
                <c:pt idx="96">
                  <c:v>1003.2</c:v>
                </c:pt>
                <c:pt idx="97">
                  <c:v>1003.2</c:v>
                </c:pt>
                <c:pt idx="98">
                  <c:v>1003.1</c:v>
                </c:pt>
                <c:pt idx="99">
                  <c:v>1003.1</c:v>
                </c:pt>
                <c:pt idx="100">
                  <c:v>1003.1</c:v>
                </c:pt>
                <c:pt idx="101">
                  <c:v>1003.1</c:v>
                </c:pt>
                <c:pt idx="102">
                  <c:v>1003.1</c:v>
                </c:pt>
                <c:pt idx="103">
                  <c:v>1003</c:v>
                </c:pt>
                <c:pt idx="104">
                  <c:v>1003.1</c:v>
                </c:pt>
                <c:pt idx="105">
                  <c:v>1003.1</c:v>
                </c:pt>
                <c:pt idx="106">
                  <c:v>1003.1</c:v>
                </c:pt>
                <c:pt idx="107">
                  <c:v>1003</c:v>
                </c:pt>
                <c:pt idx="108">
                  <c:v>1003.1</c:v>
                </c:pt>
                <c:pt idx="109">
                  <c:v>1003</c:v>
                </c:pt>
                <c:pt idx="110">
                  <c:v>1003</c:v>
                </c:pt>
                <c:pt idx="111">
                  <c:v>1003</c:v>
                </c:pt>
                <c:pt idx="112">
                  <c:v>1003</c:v>
                </c:pt>
                <c:pt idx="113">
                  <c:v>1003</c:v>
                </c:pt>
                <c:pt idx="114">
                  <c:v>1003</c:v>
                </c:pt>
                <c:pt idx="115">
                  <c:v>1003</c:v>
                </c:pt>
                <c:pt idx="116">
                  <c:v>1003</c:v>
                </c:pt>
                <c:pt idx="117">
                  <c:v>1003</c:v>
                </c:pt>
                <c:pt idx="118">
                  <c:v>1003</c:v>
                </c:pt>
                <c:pt idx="119">
                  <c:v>1003</c:v>
                </c:pt>
                <c:pt idx="120">
                  <c:v>1003</c:v>
                </c:pt>
                <c:pt idx="121">
                  <c:v>1003</c:v>
                </c:pt>
                <c:pt idx="122">
                  <c:v>1003</c:v>
                </c:pt>
                <c:pt idx="123">
                  <c:v>1003</c:v>
                </c:pt>
                <c:pt idx="124">
                  <c:v>1003</c:v>
                </c:pt>
                <c:pt idx="125">
                  <c:v>1003</c:v>
                </c:pt>
                <c:pt idx="126">
                  <c:v>1003</c:v>
                </c:pt>
                <c:pt idx="127">
                  <c:v>1003</c:v>
                </c:pt>
                <c:pt idx="128">
                  <c:v>1003</c:v>
                </c:pt>
                <c:pt idx="129">
                  <c:v>1003</c:v>
                </c:pt>
                <c:pt idx="130">
                  <c:v>1003</c:v>
                </c:pt>
                <c:pt idx="131">
                  <c:v>1003</c:v>
                </c:pt>
                <c:pt idx="132">
                  <c:v>1003</c:v>
                </c:pt>
                <c:pt idx="133">
                  <c:v>1003.1</c:v>
                </c:pt>
                <c:pt idx="134">
                  <c:v>1003.1</c:v>
                </c:pt>
                <c:pt idx="135">
                  <c:v>1003.1</c:v>
                </c:pt>
                <c:pt idx="136">
                  <c:v>1003.1</c:v>
                </c:pt>
                <c:pt idx="137">
                  <c:v>1003.1</c:v>
                </c:pt>
                <c:pt idx="138">
                  <c:v>1003.2</c:v>
                </c:pt>
                <c:pt idx="139">
                  <c:v>1003.2</c:v>
                </c:pt>
                <c:pt idx="140">
                  <c:v>1003.2</c:v>
                </c:pt>
                <c:pt idx="141">
                  <c:v>1003.1</c:v>
                </c:pt>
                <c:pt idx="142">
                  <c:v>1003.1</c:v>
                </c:pt>
                <c:pt idx="143">
                  <c:v>1003.1</c:v>
                </c:pt>
                <c:pt idx="144">
                  <c:v>1003.1</c:v>
                </c:pt>
                <c:pt idx="145">
                  <c:v>1003.1</c:v>
                </c:pt>
                <c:pt idx="146">
                  <c:v>1003.2</c:v>
                </c:pt>
                <c:pt idx="147">
                  <c:v>1003.2</c:v>
                </c:pt>
                <c:pt idx="148">
                  <c:v>1003.2</c:v>
                </c:pt>
                <c:pt idx="149">
                  <c:v>1003.3</c:v>
                </c:pt>
                <c:pt idx="150">
                  <c:v>1003.2</c:v>
                </c:pt>
                <c:pt idx="151">
                  <c:v>1003.2</c:v>
                </c:pt>
                <c:pt idx="152">
                  <c:v>1003.3</c:v>
                </c:pt>
                <c:pt idx="153">
                  <c:v>1003.3</c:v>
                </c:pt>
                <c:pt idx="154">
                  <c:v>1003.3</c:v>
                </c:pt>
                <c:pt idx="155">
                  <c:v>1003.3</c:v>
                </c:pt>
                <c:pt idx="156">
                  <c:v>1003.3</c:v>
                </c:pt>
                <c:pt idx="157">
                  <c:v>1003.3</c:v>
                </c:pt>
                <c:pt idx="158">
                  <c:v>1003.3</c:v>
                </c:pt>
                <c:pt idx="159">
                  <c:v>1003.3</c:v>
                </c:pt>
                <c:pt idx="160">
                  <c:v>1003.3</c:v>
                </c:pt>
                <c:pt idx="161">
                  <c:v>1003.3</c:v>
                </c:pt>
                <c:pt idx="162">
                  <c:v>1003.3</c:v>
                </c:pt>
                <c:pt idx="163">
                  <c:v>1003.3</c:v>
                </c:pt>
                <c:pt idx="164">
                  <c:v>1003.3</c:v>
                </c:pt>
                <c:pt idx="165">
                  <c:v>1003.3</c:v>
                </c:pt>
                <c:pt idx="166">
                  <c:v>1003.3</c:v>
                </c:pt>
                <c:pt idx="167">
                  <c:v>1003.3</c:v>
                </c:pt>
                <c:pt idx="168">
                  <c:v>1003.3</c:v>
                </c:pt>
                <c:pt idx="169">
                  <c:v>1003.3</c:v>
                </c:pt>
                <c:pt idx="170">
                  <c:v>1003.3</c:v>
                </c:pt>
                <c:pt idx="171">
                  <c:v>1003.3</c:v>
                </c:pt>
                <c:pt idx="172">
                  <c:v>1003.3</c:v>
                </c:pt>
                <c:pt idx="173">
                  <c:v>1003.3</c:v>
                </c:pt>
                <c:pt idx="174">
                  <c:v>1003.3</c:v>
                </c:pt>
                <c:pt idx="175">
                  <c:v>1003.3</c:v>
                </c:pt>
                <c:pt idx="176">
                  <c:v>1003.3</c:v>
                </c:pt>
                <c:pt idx="177">
                  <c:v>1003.3</c:v>
                </c:pt>
                <c:pt idx="178">
                  <c:v>1003.2</c:v>
                </c:pt>
                <c:pt idx="179">
                  <c:v>1003.2</c:v>
                </c:pt>
                <c:pt idx="180">
                  <c:v>1003.2</c:v>
                </c:pt>
                <c:pt idx="181">
                  <c:v>1003.1</c:v>
                </c:pt>
                <c:pt idx="182">
                  <c:v>1003.1</c:v>
                </c:pt>
                <c:pt idx="183">
                  <c:v>1003.1</c:v>
                </c:pt>
                <c:pt idx="184">
                  <c:v>1003.1</c:v>
                </c:pt>
                <c:pt idx="185">
                  <c:v>1003.1</c:v>
                </c:pt>
                <c:pt idx="186">
                  <c:v>1003</c:v>
                </c:pt>
                <c:pt idx="187">
                  <c:v>1003</c:v>
                </c:pt>
                <c:pt idx="188">
                  <c:v>1003</c:v>
                </c:pt>
                <c:pt idx="189">
                  <c:v>1003</c:v>
                </c:pt>
                <c:pt idx="190">
                  <c:v>1003</c:v>
                </c:pt>
                <c:pt idx="191">
                  <c:v>1003</c:v>
                </c:pt>
                <c:pt idx="192">
                  <c:v>1003</c:v>
                </c:pt>
                <c:pt idx="193">
                  <c:v>1003</c:v>
                </c:pt>
                <c:pt idx="194">
                  <c:v>1003</c:v>
                </c:pt>
                <c:pt idx="195">
                  <c:v>1003</c:v>
                </c:pt>
                <c:pt idx="196">
                  <c:v>1003</c:v>
                </c:pt>
                <c:pt idx="197">
                  <c:v>1003</c:v>
                </c:pt>
                <c:pt idx="198">
                  <c:v>1002.9</c:v>
                </c:pt>
                <c:pt idx="199">
                  <c:v>1002.9</c:v>
                </c:pt>
                <c:pt idx="200">
                  <c:v>1002.9</c:v>
                </c:pt>
                <c:pt idx="201">
                  <c:v>1002.9</c:v>
                </c:pt>
                <c:pt idx="202">
                  <c:v>1002.9</c:v>
                </c:pt>
                <c:pt idx="203">
                  <c:v>1002.8</c:v>
                </c:pt>
                <c:pt idx="204">
                  <c:v>1002.8</c:v>
                </c:pt>
                <c:pt idx="205">
                  <c:v>1002.8</c:v>
                </c:pt>
                <c:pt idx="206">
                  <c:v>1002.8</c:v>
                </c:pt>
                <c:pt idx="207">
                  <c:v>1002.8</c:v>
                </c:pt>
                <c:pt idx="208">
                  <c:v>1002.8</c:v>
                </c:pt>
                <c:pt idx="209">
                  <c:v>1002.8</c:v>
                </c:pt>
                <c:pt idx="210">
                  <c:v>1002.8</c:v>
                </c:pt>
                <c:pt idx="211">
                  <c:v>1002.7</c:v>
                </c:pt>
                <c:pt idx="212">
                  <c:v>1002.7</c:v>
                </c:pt>
                <c:pt idx="213">
                  <c:v>1002.7</c:v>
                </c:pt>
                <c:pt idx="214">
                  <c:v>1002.7</c:v>
                </c:pt>
                <c:pt idx="215">
                  <c:v>1002.7</c:v>
                </c:pt>
                <c:pt idx="216">
                  <c:v>1002.7</c:v>
                </c:pt>
                <c:pt idx="217">
                  <c:v>1002.7</c:v>
                </c:pt>
                <c:pt idx="218">
                  <c:v>1002.7</c:v>
                </c:pt>
                <c:pt idx="219">
                  <c:v>1002.7</c:v>
                </c:pt>
                <c:pt idx="220">
                  <c:v>1002.7</c:v>
                </c:pt>
                <c:pt idx="221">
                  <c:v>1002.7</c:v>
                </c:pt>
                <c:pt idx="222">
                  <c:v>1002.7</c:v>
                </c:pt>
                <c:pt idx="223">
                  <c:v>1002.7</c:v>
                </c:pt>
                <c:pt idx="224">
                  <c:v>1002.7</c:v>
                </c:pt>
                <c:pt idx="225">
                  <c:v>1002.7</c:v>
                </c:pt>
                <c:pt idx="226">
                  <c:v>1002.6</c:v>
                </c:pt>
                <c:pt idx="227">
                  <c:v>1002.6</c:v>
                </c:pt>
                <c:pt idx="228">
                  <c:v>1002.6</c:v>
                </c:pt>
                <c:pt idx="229">
                  <c:v>1002.7</c:v>
                </c:pt>
                <c:pt idx="230">
                  <c:v>1002.7</c:v>
                </c:pt>
                <c:pt idx="231">
                  <c:v>1002.7</c:v>
                </c:pt>
                <c:pt idx="232">
                  <c:v>1002.7</c:v>
                </c:pt>
                <c:pt idx="233">
                  <c:v>1002.8</c:v>
                </c:pt>
                <c:pt idx="234">
                  <c:v>1002.8</c:v>
                </c:pt>
                <c:pt idx="235">
                  <c:v>1002.8</c:v>
                </c:pt>
                <c:pt idx="236">
                  <c:v>1002.8</c:v>
                </c:pt>
                <c:pt idx="237">
                  <c:v>1002.8</c:v>
                </c:pt>
                <c:pt idx="238">
                  <c:v>1002.8</c:v>
                </c:pt>
                <c:pt idx="239">
                  <c:v>1002.7</c:v>
                </c:pt>
                <c:pt idx="240">
                  <c:v>1002.7</c:v>
                </c:pt>
                <c:pt idx="241">
                  <c:v>1002.7</c:v>
                </c:pt>
                <c:pt idx="242">
                  <c:v>1002.7</c:v>
                </c:pt>
                <c:pt idx="243">
                  <c:v>1002.7</c:v>
                </c:pt>
                <c:pt idx="244">
                  <c:v>1002.7</c:v>
                </c:pt>
                <c:pt idx="245">
                  <c:v>1002.7</c:v>
                </c:pt>
                <c:pt idx="246">
                  <c:v>1002.8</c:v>
                </c:pt>
                <c:pt idx="247">
                  <c:v>1002.8</c:v>
                </c:pt>
                <c:pt idx="248">
                  <c:v>1002.8</c:v>
                </c:pt>
                <c:pt idx="249">
                  <c:v>1002.8</c:v>
                </c:pt>
              </c:numCache>
            </c:numRef>
          </c:xVal>
          <c:yVal>
            <c:numRef>
              <c:f>Sheet1!$F$4:$F$253</c:f>
              <c:numCache>
                <c:formatCode>General</c:formatCode>
                <c:ptCount val="250"/>
                <c:pt idx="0">
                  <c:v>1002.78</c:v>
                </c:pt>
                <c:pt idx="1">
                  <c:v>1002.89</c:v>
                </c:pt>
                <c:pt idx="2">
                  <c:v>1002.94</c:v>
                </c:pt>
                <c:pt idx="3">
                  <c:v>1003.02</c:v>
                </c:pt>
                <c:pt idx="4">
                  <c:v>1003.06</c:v>
                </c:pt>
                <c:pt idx="5">
                  <c:v>1003.14</c:v>
                </c:pt>
                <c:pt idx="6">
                  <c:v>1003.29</c:v>
                </c:pt>
                <c:pt idx="7">
                  <c:v>1003.42</c:v>
                </c:pt>
                <c:pt idx="8">
                  <c:v>1003.52</c:v>
                </c:pt>
                <c:pt idx="9">
                  <c:v>1003.62</c:v>
                </c:pt>
                <c:pt idx="10">
                  <c:v>1003.67</c:v>
                </c:pt>
                <c:pt idx="11">
                  <c:v>1003.84</c:v>
                </c:pt>
                <c:pt idx="12">
                  <c:v>1003.89</c:v>
                </c:pt>
                <c:pt idx="13">
                  <c:v>1003.8</c:v>
                </c:pt>
                <c:pt idx="14">
                  <c:v>1003.75</c:v>
                </c:pt>
                <c:pt idx="15">
                  <c:v>1003.75</c:v>
                </c:pt>
                <c:pt idx="16">
                  <c:v>1003.76</c:v>
                </c:pt>
                <c:pt idx="17">
                  <c:v>1003.71</c:v>
                </c:pt>
                <c:pt idx="18">
                  <c:v>1003.77</c:v>
                </c:pt>
                <c:pt idx="19">
                  <c:v>1003.63</c:v>
                </c:pt>
                <c:pt idx="20">
                  <c:v>1003.54</c:v>
                </c:pt>
                <c:pt idx="21">
                  <c:v>1003.57</c:v>
                </c:pt>
                <c:pt idx="22">
                  <c:v>1003.56</c:v>
                </c:pt>
                <c:pt idx="23">
                  <c:v>1003.51</c:v>
                </c:pt>
                <c:pt idx="24">
                  <c:v>1003.56</c:v>
                </c:pt>
                <c:pt idx="25">
                  <c:v>1003.55</c:v>
                </c:pt>
                <c:pt idx="26">
                  <c:v>1003.54</c:v>
                </c:pt>
                <c:pt idx="27">
                  <c:v>1003.53</c:v>
                </c:pt>
                <c:pt idx="28">
                  <c:v>1003.55</c:v>
                </c:pt>
                <c:pt idx="29">
                  <c:v>1003.52</c:v>
                </c:pt>
                <c:pt idx="30">
                  <c:v>1003.54</c:v>
                </c:pt>
                <c:pt idx="31">
                  <c:v>1003.54</c:v>
                </c:pt>
                <c:pt idx="32">
                  <c:v>1003.53</c:v>
                </c:pt>
                <c:pt idx="33">
                  <c:v>1003.55</c:v>
                </c:pt>
                <c:pt idx="34">
                  <c:v>1003.53</c:v>
                </c:pt>
                <c:pt idx="35">
                  <c:v>1003.55</c:v>
                </c:pt>
                <c:pt idx="36">
                  <c:v>1003.55</c:v>
                </c:pt>
                <c:pt idx="37">
                  <c:v>1003.56</c:v>
                </c:pt>
                <c:pt idx="38">
                  <c:v>1003.55</c:v>
                </c:pt>
                <c:pt idx="39">
                  <c:v>1003.54</c:v>
                </c:pt>
                <c:pt idx="40">
                  <c:v>1003.53</c:v>
                </c:pt>
                <c:pt idx="41">
                  <c:v>1003.52</c:v>
                </c:pt>
                <c:pt idx="42">
                  <c:v>1003.48</c:v>
                </c:pt>
                <c:pt idx="43">
                  <c:v>1003.51</c:v>
                </c:pt>
                <c:pt idx="44">
                  <c:v>1003.5</c:v>
                </c:pt>
                <c:pt idx="45">
                  <c:v>1003.57</c:v>
                </c:pt>
                <c:pt idx="46">
                  <c:v>1003.55</c:v>
                </c:pt>
                <c:pt idx="47">
                  <c:v>1003.61</c:v>
                </c:pt>
                <c:pt idx="48">
                  <c:v>1003.63</c:v>
                </c:pt>
                <c:pt idx="49">
                  <c:v>1003.64</c:v>
                </c:pt>
                <c:pt idx="50">
                  <c:v>1003.65</c:v>
                </c:pt>
                <c:pt idx="51">
                  <c:v>1003.64</c:v>
                </c:pt>
                <c:pt idx="52">
                  <c:v>1003.68</c:v>
                </c:pt>
                <c:pt idx="53">
                  <c:v>1003.64</c:v>
                </c:pt>
                <c:pt idx="54">
                  <c:v>1003.65</c:v>
                </c:pt>
                <c:pt idx="55">
                  <c:v>1003.64</c:v>
                </c:pt>
                <c:pt idx="56">
                  <c:v>1003.64</c:v>
                </c:pt>
                <c:pt idx="57">
                  <c:v>1003.66</c:v>
                </c:pt>
                <c:pt idx="58">
                  <c:v>1003.65</c:v>
                </c:pt>
                <c:pt idx="59">
                  <c:v>1003.69</c:v>
                </c:pt>
                <c:pt idx="60">
                  <c:v>1003.71</c:v>
                </c:pt>
                <c:pt idx="61">
                  <c:v>1003.71</c:v>
                </c:pt>
                <c:pt idx="62">
                  <c:v>1003.75</c:v>
                </c:pt>
                <c:pt idx="63">
                  <c:v>1003.78</c:v>
                </c:pt>
                <c:pt idx="64">
                  <c:v>1003.77</c:v>
                </c:pt>
                <c:pt idx="65">
                  <c:v>1003.8</c:v>
                </c:pt>
                <c:pt idx="66">
                  <c:v>1003.79</c:v>
                </c:pt>
                <c:pt idx="67">
                  <c:v>1003.78</c:v>
                </c:pt>
                <c:pt idx="68">
                  <c:v>1003.79</c:v>
                </c:pt>
                <c:pt idx="69">
                  <c:v>1003.78</c:v>
                </c:pt>
                <c:pt idx="70">
                  <c:v>1003.76</c:v>
                </c:pt>
                <c:pt idx="71">
                  <c:v>1003.76</c:v>
                </c:pt>
                <c:pt idx="72">
                  <c:v>1003.76</c:v>
                </c:pt>
                <c:pt idx="73">
                  <c:v>1003.76</c:v>
                </c:pt>
                <c:pt idx="74">
                  <c:v>1003.77</c:v>
                </c:pt>
                <c:pt idx="75">
                  <c:v>1003.77</c:v>
                </c:pt>
                <c:pt idx="76">
                  <c:v>1003.82</c:v>
                </c:pt>
                <c:pt idx="77">
                  <c:v>1003.83</c:v>
                </c:pt>
                <c:pt idx="78">
                  <c:v>1003.86</c:v>
                </c:pt>
                <c:pt idx="79">
                  <c:v>1003.92</c:v>
                </c:pt>
                <c:pt idx="80">
                  <c:v>1003.91</c:v>
                </c:pt>
                <c:pt idx="81">
                  <c:v>1003.96</c:v>
                </c:pt>
                <c:pt idx="82">
                  <c:v>1003.96</c:v>
                </c:pt>
                <c:pt idx="83">
                  <c:v>1003.94</c:v>
                </c:pt>
                <c:pt idx="84">
                  <c:v>1003.94</c:v>
                </c:pt>
                <c:pt idx="85">
                  <c:v>1003.95</c:v>
                </c:pt>
                <c:pt idx="86">
                  <c:v>1003.95</c:v>
                </c:pt>
                <c:pt idx="87">
                  <c:v>1003.9</c:v>
                </c:pt>
                <c:pt idx="88">
                  <c:v>1003.86</c:v>
                </c:pt>
                <c:pt idx="89">
                  <c:v>1003.84</c:v>
                </c:pt>
                <c:pt idx="90">
                  <c:v>1003.8</c:v>
                </c:pt>
                <c:pt idx="91">
                  <c:v>1003.78</c:v>
                </c:pt>
                <c:pt idx="92">
                  <c:v>1003.74</c:v>
                </c:pt>
                <c:pt idx="93">
                  <c:v>1003.76</c:v>
                </c:pt>
                <c:pt idx="94">
                  <c:v>1003.75</c:v>
                </c:pt>
                <c:pt idx="95">
                  <c:v>1003.74</c:v>
                </c:pt>
                <c:pt idx="96">
                  <c:v>1003.73</c:v>
                </c:pt>
                <c:pt idx="97">
                  <c:v>1003.69</c:v>
                </c:pt>
                <c:pt idx="98">
                  <c:v>1003.69</c:v>
                </c:pt>
                <c:pt idx="99">
                  <c:v>1003.69</c:v>
                </c:pt>
                <c:pt idx="100">
                  <c:v>1003.68</c:v>
                </c:pt>
                <c:pt idx="101">
                  <c:v>1003.7</c:v>
                </c:pt>
                <c:pt idx="102">
                  <c:v>1003.56</c:v>
                </c:pt>
                <c:pt idx="103">
                  <c:v>1003.13</c:v>
                </c:pt>
                <c:pt idx="104">
                  <c:v>1003.08</c:v>
                </c:pt>
                <c:pt idx="105">
                  <c:v>1003.09</c:v>
                </c:pt>
                <c:pt idx="106">
                  <c:v>1003.15</c:v>
                </c:pt>
                <c:pt idx="107">
                  <c:v>1003.19</c:v>
                </c:pt>
                <c:pt idx="108">
                  <c:v>1003.25</c:v>
                </c:pt>
                <c:pt idx="109">
                  <c:v>1003.31</c:v>
                </c:pt>
                <c:pt idx="110">
                  <c:v>1003.37</c:v>
                </c:pt>
                <c:pt idx="111">
                  <c:v>1003.43</c:v>
                </c:pt>
                <c:pt idx="112">
                  <c:v>1003.46</c:v>
                </c:pt>
                <c:pt idx="113">
                  <c:v>1003.49</c:v>
                </c:pt>
                <c:pt idx="114">
                  <c:v>1003.51</c:v>
                </c:pt>
                <c:pt idx="115">
                  <c:v>1003.55</c:v>
                </c:pt>
                <c:pt idx="116">
                  <c:v>1003.56</c:v>
                </c:pt>
                <c:pt idx="117">
                  <c:v>1003.58</c:v>
                </c:pt>
                <c:pt idx="118">
                  <c:v>1003.6</c:v>
                </c:pt>
                <c:pt idx="119">
                  <c:v>1003.59</c:v>
                </c:pt>
                <c:pt idx="120">
                  <c:v>1003.6</c:v>
                </c:pt>
                <c:pt idx="121">
                  <c:v>1003.62</c:v>
                </c:pt>
                <c:pt idx="122">
                  <c:v>1003.58</c:v>
                </c:pt>
                <c:pt idx="123">
                  <c:v>1003.6</c:v>
                </c:pt>
                <c:pt idx="124">
                  <c:v>1003.59</c:v>
                </c:pt>
                <c:pt idx="125">
                  <c:v>1003.63</c:v>
                </c:pt>
                <c:pt idx="126">
                  <c:v>1003.6</c:v>
                </c:pt>
                <c:pt idx="127">
                  <c:v>1003.65</c:v>
                </c:pt>
                <c:pt idx="128">
                  <c:v>1003.67</c:v>
                </c:pt>
                <c:pt idx="129">
                  <c:v>1003.64</c:v>
                </c:pt>
                <c:pt idx="130">
                  <c:v>1003.61</c:v>
                </c:pt>
                <c:pt idx="131">
                  <c:v>1003.6</c:v>
                </c:pt>
                <c:pt idx="132">
                  <c:v>1003.6</c:v>
                </c:pt>
                <c:pt idx="133">
                  <c:v>1003.61</c:v>
                </c:pt>
                <c:pt idx="134">
                  <c:v>1003.6</c:v>
                </c:pt>
                <c:pt idx="135">
                  <c:v>1003.65</c:v>
                </c:pt>
                <c:pt idx="136">
                  <c:v>1003.62</c:v>
                </c:pt>
                <c:pt idx="137">
                  <c:v>1003.63</c:v>
                </c:pt>
                <c:pt idx="138">
                  <c:v>1003.64</c:v>
                </c:pt>
                <c:pt idx="139">
                  <c:v>1003.63</c:v>
                </c:pt>
                <c:pt idx="140">
                  <c:v>1003.66</c:v>
                </c:pt>
                <c:pt idx="141">
                  <c:v>1003.68</c:v>
                </c:pt>
                <c:pt idx="142">
                  <c:v>1003.66</c:v>
                </c:pt>
                <c:pt idx="143">
                  <c:v>1003.65</c:v>
                </c:pt>
                <c:pt idx="144">
                  <c:v>1003.65</c:v>
                </c:pt>
                <c:pt idx="145">
                  <c:v>1003.63</c:v>
                </c:pt>
                <c:pt idx="146">
                  <c:v>1003.64</c:v>
                </c:pt>
                <c:pt idx="147">
                  <c:v>1003.66</c:v>
                </c:pt>
                <c:pt idx="148">
                  <c:v>1003.67</c:v>
                </c:pt>
                <c:pt idx="149">
                  <c:v>1003.67</c:v>
                </c:pt>
                <c:pt idx="150">
                  <c:v>1003.69</c:v>
                </c:pt>
                <c:pt idx="151">
                  <c:v>1003.72</c:v>
                </c:pt>
                <c:pt idx="152">
                  <c:v>1003.72</c:v>
                </c:pt>
                <c:pt idx="153">
                  <c:v>1003.72</c:v>
                </c:pt>
                <c:pt idx="154">
                  <c:v>1003.72</c:v>
                </c:pt>
                <c:pt idx="155">
                  <c:v>1003.67</c:v>
                </c:pt>
                <c:pt idx="156">
                  <c:v>1003.69</c:v>
                </c:pt>
                <c:pt idx="157">
                  <c:v>1003.68</c:v>
                </c:pt>
                <c:pt idx="158">
                  <c:v>1003.66</c:v>
                </c:pt>
                <c:pt idx="159">
                  <c:v>1003.67</c:v>
                </c:pt>
                <c:pt idx="160">
                  <c:v>1003.66</c:v>
                </c:pt>
                <c:pt idx="161">
                  <c:v>1003.7</c:v>
                </c:pt>
                <c:pt idx="162">
                  <c:v>1003.7</c:v>
                </c:pt>
                <c:pt idx="163">
                  <c:v>1003.75</c:v>
                </c:pt>
                <c:pt idx="164">
                  <c:v>1003.78</c:v>
                </c:pt>
                <c:pt idx="165">
                  <c:v>1003.8</c:v>
                </c:pt>
                <c:pt idx="166">
                  <c:v>1003.85</c:v>
                </c:pt>
                <c:pt idx="167">
                  <c:v>1003.88</c:v>
                </c:pt>
                <c:pt idx="168">
                  <c:v>1003.88</c:v>
                </c:pt>
                <c:pt idx="169">
                  <c:v>1003.87</c:v>
                </c:pt>
                <c:pt idx="170">
                  <c:v>1003.9</c:v>
                </c:pt>
                <c:pt idx="171">
                  <c:v>1003.93</c:v>
                </c:pt>
                <c:pt idx="172">
                  <c:v>1003.91</c:v>
                </c:pt>
                <c:pt idx="173">
                  <c:v>1003.91</c:v>
                </c:pt>
                <c:pt idx="174">
                  <c:v>1003.92</c:v>
                </c:pt>
                <c:pt idx="175">
                  <c:v>1003.93</c:v>
                </c:pt>
                <c:pt idx="176">
                  <c:v>1003.9</c:v>
                </c:pt>
                <c:pt idx="177">
                  <c:v>1003.94</c:v>
                </c:pt>
                <c:pt idx="178">
                  <c:v>1003.96</c:v>
                </c:pt>
                <c:pt idx="179">
                  <c:v>1003.97</c:v>
                </c:pt>
                <c:pt idx="180">
                  <c:v>1003.97</c:v>
                </c:pt>
                <c:pt idx="181">
                  <c:v>1004</c:v>
                </c:pt>
                <c:pt idx="182">
                  <c:v>1004</c:v>
                </c:pt>
                <c:pt idx="183">
                  <c:v>1004.01</c:v>
                </c:pt>
                <c:pt idx="184">
                  <c:v>1004.01</c:v>
                </c:pt>
                <c:pt idx="185">
                  <c:v>1004.01</c:v>
                </c:pt>
                <c:pt idx="186">
                  <c:v>1004.02</c:v>
                </c:pt>
                <c:pt idx="187">
                  <c:v>1004</c:v>
                </c:pt>
                <c:pt idx="188">
                  <c:v>1004.06</c:v>
                </c:pt>
                <c:pt idx="189">
                  <c:v>1004.06</c:v>
                </c:pt>
                <c:pt idx="190">
                  <c:v>1004.07</c:v>
                </c:pt>
                <c:pt idx="191">
                  <c:v>1004.06</c:v>
                </c:pt>
                <c:pt idx="192">
                  <c:v>1004.04</c:v>
                </c:pt>
                <c:pt idx="193">
                  <c:v>1004.04</c:v>
                </c:pt>
                <c:pt idx="194">
                  <c:v>1004.03</c:v>
                </c:pt>
                <c:pt idx="195">
                  <c:v>1004.04</c:v>
                </c:pt>
                <c:pt idx="196">
                  <c:v>1004.05</c:v>
                </c:pt>
                <c:pt idx="197">
                  <c:v>1004.07</c:v>
                </c:pt>
                <c:pt idx="198">
                  <c:v>1004.07</c:v>
                </c:pt>
                <c:pt idx="199">
                  <c:v>1004.06</c:v>
                </c:pt>
                <c:pt idx="200">
                  <c:v>1004.1</c:v>
                </c:pt>
                <c:pt idx="201">
                  <c:v>1004.09</c:v>
                </c:pt>
                <c:pt idx="202">
                  <c:v>1004.13</c:v>
                </c:pt>
                <c:pt idx="203">
                  <c:v>1004.13</c:v>
                </c:pt>
                <c:pt idx="204">
                  <c:v>1004.13</c:v>
                </c:pt>
                <c:pt idx="205">
                  <c:v>1004.07</c:v>
                </c:pt>
                <c:pt idx="206">
                  <c:v>1004.07</c:v>
                </c:pt>
                <c:pt idx="207">
                  <c:v>1004.08</c:v>
                </c:pt>
                <c:pt idx="208">
                  <c:v>1004.08</c:v>
                </c:pt>
                <c:pt idx="209">
                  <c:v>1004.04</c:v>
                </c:pt>
                <c:pt idx="210">
                  <c:v>1004.03</c:v>
                </c:pt>
                <c:pt idx="211">
                  <c:v>1004.01</c:v>
                </c:pt>
                <c:pt idx="212">
                  <c:v>1003.99</c:v>
                </c:pt>
                <c:pt idx="213">
                  <c:v>1003.99</c:v>
                </c:pt>
                <c:pt idx="214">
                  <c:v>1003.99</c:v>
                </c:pt>
                <c:pt idx="215">
                  <c:v>1003.95</c:v>
                </c:pt>
                <c:pt idx="216">
                  <c:v>1003.93</c:v>
                </c:pt>
                <c:pt idx="217">
                  <c:v>1003.91</c:v>
                </c:pt>
                <c:pt idx="218">
                  <c:v>1003.92</c:v>
                </c:pt>
                <c:pt idx="219">
                  <c:v>1003.9</c:v>
                </c:pt>
                <c:pt idx="220">
                  <c:v>1003.86</c:v>
                </c:pt>
                <c:pt idx="221">
                  <c:v>1003.82</c:v>
                </c:pt>
                <c:pt idx="222">
                  <c:v>1003.81</c:v>
                </c:pt>
                <c:pt idx="223">
                  <c:v>1003.77</c:v>
                </c:pt>
                <c:pt idx="224">
                  <c:v>1003.81</c:v>
                </c:pt>
                <c:pt idx="225">
                  <c:v>1003.78</c:v>
                </c:pt>
                <c:pt idx="226">
                  <c:v>1003.77</c:v>
                </c:pt>
                <c:pt idx="227">
                  <c:v>1003.75</c:v>
                </c:pt>
                <c:pt idx="228">
                  <c:v>1003.72</c:v>
                </c:pt>
                <c:pt idx="229">
                  <c:v>1003.75</c:v>
                </c:pt>
                <c:pt idx="230">
                  <c:v>1003.71</c:v>
                </c:pt>
                <c:pt idx="231">
                  <c:v>1003.71</c:v>
                </c:pt>
                <c:pt idx="232">
                  <c:v>1003.71</c:v>
                </c:pt>
                <c:pt idx="233">
                  <c:v>1003.7</c:v>
                </c:pt>
                <c:pt idx="234">
                  <c:v>1003.66</c:v>
                </c:pt>
                <c:pt idx="235">
                  <c:v>1003.67</c:v>
                </c:pt>
                <c:pt idx="236">
                  <c:v>1003.66</c:v>
                </c:pt>
                <c:pt idx="237">
                  <c:v>1003.65</c:v>
                </c:pt>
                <c:pt idx="238">
                  <c:v>1003.61</c:v>
                </c:pt>
                <c:pt idx="239">
                  <c:v>1003.62</c:v>
                </c:pt>
                <c:pt idx="240">
                  <c:v>1003.6</c:v>
                </c:pt>
                <c:pt idx="241">
                  <c:v>1003.58</c:v>
                </c:pt>
                <c:pt idx="242">
                  <c:v>1003.59</c:v>
                </c:pt>
                <c:pt idx="243">
                  <c:v>1003.57</c:v>
                </c:pt>
                <c:pt idx="244">
                  <c:v>1003.54</c:v>
                </c:pt>
                <c:pt idx="245">
                  <c:v>1003.57</c:v>
                </c:pt>
                <c:pt idx="246">
                  <c:v>1003.56</c:v>
                </c:pt>
                <c:pt idx="247">
                  <c:v>1003.59</c:v>
                </c:pt>
                <c:pt idx="248">
                  <c:v>1003.57</c:v>
                </c:pt>
                <c:pt idx="249">
                  <c:v>1003.56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Sheet1!$E$1:$E$2</c:f>
              <c:strCache>
                <c:ptCount val="1"/>
                <c:pt idx="0">
                  <c:v>Test bed 2 MPXX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2"/>
            <c:spPr>
              <a:solidFill>
                <a:schemeClr val="accent2">
                  <a:lumMod val="20000"/>
                  <a:lumOff val="80000"/>
                </a:schemeClr>
              </a:solidFill>
            </c:spPr>
          </c:marker>
          <c:trendline>
            <c:spPr>
              <a:ln w="38100">
                <a:solidFill>
                  <a:srgbClr val="FF000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25817705599300089"/>
                  <c:y val="0.19912372339596165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/>
                  </a:pPr>
                  <a:endParaRPr lang="zh-HK"/>
                </a:p>
              </c:txPr>
            </c:trendlineLbl>
          </c:trendline>
          <c:xVal>
            <c:numRef>
              <c:f>Sheet1!$H$4:$H$253</c:f>
              <c:numCache>
                <c:formatCode>General</c:formatCode>
                <c:ptCount val="250"/>
                <c:pt idx="0">
                  <c:v>1003.8</c:v>
                </c:pt>
                <c:pt idx="1">
                  <c:v>1003.8</c:v>
                </c:pt>
                <c:pt idx="2">
                  <c:v>1003.8</c:v>
                </c:pt>
                <c:pt idx="3">
                  <c:v>1003.8</c:v>
                </c:pt>
                <c:pt idx="4">
                  <c:v>1003.8</c:v>
                </c:pt>
                <c:pt idx="5">
                  <c:v>1003.8</c:v>
                </c:pt>
                <c:pt idx="6">
                  <c:v>1003.7</c:v>
                </c:pt>
                <c:pt idx="7">
                  <c:v>1003.7</c:v>
                </c:pt>
                <c:pt idx="8">
                  <c:v>1003.7</c:v>
                </c:pt>
                <c:pt idx="9">
                  <c:v>1003.7</c:v>
                </c:pt>
                <c:pt idx="10">
                  <c:v>1003.6</c:v>
                </c:pt>
                <c:pt idx="11">
                  <c:v>1003.6</c:v>
                </c:pt>
                <c:pt idx="12">
                  <c:v>1003.6</c:v>
                </c:pt>
                <c:pt idx="13">
                  <c:v>1003.7</c:v>
                </c:pt>
                <c:pt idx="14">
                  <c:v>1003.7</c:v>
                </c:pt>
                <c:pt idx="15">
                  <c:v>1003.7</c:v>
                </c:pt>
                <c:pt idx="16">
                  <c:v>1003.7</c:v>
                </c:pt>
                <c:pt idx="17">
                  <c:v>1003.7</c:v>
                </c:pt>
                <c:pt idx="18">
                  <c:v>1003.7</c:v>
                </c:pt>
                <c:pt idx="19">
                  <c:v>1003.7</c:v>
                </c:pt>
                <c:pt idx="20">
                  <c:v>1003.7</c:v>
                </c:pt>
                <c:pt idx="21">
                  <c:v>1003.7</c:v>
                </c:pt>
                <c:pt idx="22">
                  <c:v>1003.7</c:v>
                </c:pt>
                <c:pt idx="23">
                  <c:v>1003.7</c:v>
                </c:pt>
                <c:pt idx="24">
                  <c:v>1003.7</c:v>
                </c:pt>
                <c:pt idx="25">
                  <c:v>1003.7</c:v>
                </c:pt>
                <c:pt idx="26">
                  <c:v>1003.7</c:v>
                </c:pt>
                <c:pt idx="27">
                  <c:v>1003.7</c:v>
                </c:pt>
                <c:pt idx="28">
                  <c:v>1003.7</c:v>
                </c:pt>
                <c:pt idx="29">
                  <c:v>1003.7</c:v>
                </c:pt>
                <c:pt idx="30">
                  <c:v>1003.7</c:v>
                </c:pt>
                <c:pt idx="31">
                  <c:v>1003.7</c:v>
                </c:pt>
                <c:pt idx="32">
                  <c:v>1003.8</c:v>
                </c:pt>
                <c:pt idx="33">
                  <c:v>1003.7</c:v>
                </c:pt>
                <c:pt idx="34">
                  <c:v>1003.7</c:v>
                </c:pt>
                <c:pt idx="35">
                  <c:v>1003.7</c:v>
                </c:pt>
                <c:pt idx="36">
                  <c:v>1003.7</c:v>
                </c:pt>
                <c:pt idx="37">
                  <c:v>1003.7</c:v>
                </c:pt>
                <c:pt idx="38">
                  <c:v>1003.7</c:v>
                </c:pt>
                <c:pt idx="39">
                  <c:v>1003.7</c:v>
                </c:pt>
                <c:pt idx="40">
                  <c:v>1003.7</c:v>
                </c:pt>
                <c:pt idx="41">
                  <c:v>1003.7</c:v>
                </c:pt>
                <c:pt idx="42">
                  <c:v>1003.7</c:v>
                </c:pt>
                <c:pt idx="43">
                  <c:v>1003.7</c:v>
                </c:pt>
                <c:pt idx="44">
                  <c:v>1003.7</c:v>
                </c:pt>
                <c:pt idx="45">
                  <c:v>1003.8</c:v>
                </c:pt>
                <c:pt idx="46">
                  <c:v>1003.8</c:v>
                </c:pt>
                <c:pt idx="47">
                  <c:v>1003.8</c:v>
                </c:pt>
                <c:pt idx="48">
                  <c:v>1003.8</c:v>
                </c:pt>
                <c:pt idx="49">
                  <c:v>1003.9</c:v>
                </c:pt>
                <c:pt idx="50">
                  <c:v>1003.9</c:v>
                </c:pt>
                <c:pt idx="51">
                  <c:v>1003.9</c:v>
                </c:pt>
                <c:pt idx="52">
                  <c:v>1003.8</c:v>
                </c:pt>
                <c:pt idx="53">
                  <c:v>1003.9</c:v>
                </c:pt>
                <c:pt idx="54">
                  <c:v>1003.8</c:v>
                </c:pt>
                <c:pt idx="55">
                  <c:v>1003.8</c:v>
                </c:pt>
                <c:pt idx="56">
                  <c:v>1003.8</c:v>
                </c:pt>
                <c:pt idx="57">
                  <c:v>1003.7</c:v>
                </c:pt>
                <c:pt idx="58">
                  <c:v>1003.7</c:v>
                </c:pt>
                <c:pt idx="59">
                  <c:v>1003.6</c:v>
                </c:pt>
                <c:pt idx="60">
                  <c:v>1003.6</c:v>
                </c:pt>
                <c:pt idx="61">
                  <c:v>1003.6</c:v>
                </c:pt>
                <c:pt idx="62">
                  <c:v>1003.6</c:v>
                </c:pt>
                <c:pt idx="63">
                  <c:v>1003.6</c:v>
                </c:pt>
                <c:pt idx="64">
                  <c:v>1003.6</c:v>
                </c:pt>
                <c:pt idx="65">
                  <c:v>1003.6</c:v>
                </c:pt>
                <c:pt idx="66">
                  <c:v>1003.6</c:v>
                </c:pt>
                <c:pt idx="67">
                  <c:v>1003.6</c:v>
                </c:pt>
                <c:pt idx="68">
                  <c:v>1003.6</c:v>
                </c:pt>
                <c:pt idx="69">
                  <c:v>1003.6</c:v>
                </c:pt>
                <c:pt idx="70">
                  <c:v>1003.6</c:v>
                </c:pt>
                <c:pt idx="71">
                  <c:v>1003.6</c:v>
                </c:pt>
                <c:pt idx="72">
                  <c:v>1003.6</c:v>
                </c:pt>
                <c:pt idx="73">
                  <c:v>1003.5</c:v>
                </c:pt>
                <c:pt idx="74">
                  <c:v>1003.5</c:v>
                </c:pt>
                <c:pt idx="75">
                  <c:v>1003.6</c:v>
                </c:pt>
                <c:pt idx="76">
                  <c:v>1003.5</c:v>
                </c:pt>
                <c:pt idx="77">
                  <c:v>1003.5</c:v>
                </c:pt>
                <c:pt idx="78">
                  <c:v>1003.5</c:v>
                </c:pt>
                <c:pt idx="79">
                  <c:v>1003.5</c:v>
                </c:pt>
                <c:pt idx="80">
                  <c:v>1003.5</c:v>
                </c:pt>
                <c:pt idx="81">
                  <c:v>1003.5</c:v>
                </c:pt>
                <c:pt idx="82">
                  <c:v>1003.5</c:v>
                </c:pt>
                <c:pt idx="83">
                  <c:v>1003.4</c:v>
                </c:pt>
                <c:pt idx="84">
                  <c:v>1003.4</c:v>
                </c:pt>
                <c:pt idx="85">
                  <c:v>1003.4</c:v>
                </c:pt>
                <c:pt idx="86">
                  <c:v>1003.3</c:v>
                </c:pt>
                <c:pt idx="87">
                  <c:v>1003.3</c:v>
                </c:pt>
                <c:pt idx="88">
                  <c:v>1003.3</c:v>
                </c:pt>
                <c:pt idx="89">
                  <c:v>1003.3</c:v>
                </c:pt>
                <c:pt idx="90">
                  <c:v>1003.3</c:v>
                </c:pt>
                <c:pt idx="91">
                  <c:v>1003.3</c:v>
                </c:pt>
                <c:pt idx="92">
                  <c:v>1003.3</c:v>
                </c:pt>
                <c:pt idx="93">
                  <c:v>1003.3</c:v>
                </c:pt>
                <c:pt idx="94">
                  <c:v>1003.2</c:v>
                </c:pt>
                <c:pt idx="95">
                  <c:v>1003.3</c:v>
                </c:pt>
                <c:pt idx="96">
                  <c:v>1003.2</c:v>
                </c:pt>
                <c:pt idx="97">
                  <c:v>1003.2</c:v>
                </c:pt>
                <c:pt idx="98">
                  <c:v>1003.1</c:v>
                </c:pt>
                <c:pt idx="99">
                  <c:v>1003.1</c:v>
                </c:pt>
                <c:pt idx="100">
                  <c:v>1003.1</c:v>
                </c:pt>
                <c:pt idx="101">
                  <c:v>1003.1</c:v>
                </c:pt>
                <c:pt idx="102">
                  <c:v>1003.1</c:v>
                </c:pt>
                <c:pt idx="103">
                  <c:v>1003</c:v>
                </c:pt>
                <c:pt idx="104">
                  <c:v>1003.1</c:v>
                </c:pt>
                <c:pt idx="105">
                  <c:v>1003.1</c:v>
                </c:pt>
                <c:pt idx="106">
                  <c:v>1003.1</c:v>
                </c:pt>
                <c:pt idx="107">
                  <c:v>1003</c:v>
                </c:pt>
                <c:pt idx="108">
                  <c:v>1003.1</c:v>
                </c:pt>
                <c:pt idx="109">
                  <c:v>1003</c:v>
                </c:pt>
                <c:pt idx="110">
                  <c:v>1003</c:v>
                </c:pt>
                <c:pt idx="111">
                  <c:v>1003</c:v>
                </c:pt>
                <c:pt idx="112">
                  <c:v>1003</c:v>
                </c:pt>
                <c:pt idx="113">
                  <c:v>1003</c:v>
                </c:pt>
                <c:pt idx="114">
                  <c:v>1003</c:v>
                </c:pt>
                <c:pt idx="115">
                  <c:v>1003</c:v>
                </c:pt>
                <c:pt idx="116">
                  <c:v>1003</c:v>
                </c:pt>
                <c:pt idx="117">
                  <c:v>1003</c:v>
                </c:pt>
                <c:pt idx="118">
                  <c:v>1003</c:v>
                </c:pt>
                <c:pt idx="119">
                  <c:v>1003</c:v>
                </c:pt>
                <c:pt idx="120">
                  <c:v>1003</c:v>
                </c:pt>
                <c:pt idx="121">
                  <c:v>1003</c:v>
                </c:pt>
                <c:pt idx="122">
                  <c:v>1003</c:v>
                </c:pt>
                <c:pt idx="123">
                  <c:v>1003</c:v>
                </c:pt>
                <c:pt idx="124">
                  <c:v>1003</c:v>
                </c:pt>
                <c:pt idx="125">
                  <c:v>1003</c:v>
                </c:pt>
                <c:pt idx="126">
                  <c:v>1003</c:v>
                </c:pt>
                <c:pt idx="127">
                  <c:v>1003</c:v>
                </c:pt>
                <c:pt idx="128">
                  <c:v>1003</c:v>
                </c:pt>
                <c:pt idx="129">
                  <c:v>1003</c:v>
                </c:pt>
                <c:pt idx="130">
                  <c:v>1003</c:v>
                </c:pt>
                <c:pt idx="131">
                  <c:v>1003</c:v>
                </c:pt>
                <c:pt idx="132">
                  <c:v>1003</c:v>
                </c:pt>
                <c:pt idx="133">
                  <c:v>1003.1</c:v>
                </c:pt>
                <c:pt idx="134">
                  <c:v>1003.1</c:v>
                </c:pt>
                <c:pt idx="135">
                  <c:v>1003.1</c:v>
                </c:pt>
                <c:pt idx="136">
                  <c:v>1003.1</c:v>
                </c:pt>
                <c:pt idx="137">
                  <c:v>1003.1</c:v>
                </c:pt>
                <c:pt idx="138">
                  <c:v>1003.2</c:v>
                </c:pt>
                <c:pt idx="139">
                  <c:v>1003.2</c:v>
                </c:pt>
                <c:pt idx="140">
                  <c:v>1003.2</c:v>
                </c:pt>
                <c:pt idx="141">
                  <c:v>1003.1</c:v>
                </c:pt>
                <c:pt idx="142">
                  <c:v>1003.1</c:v>
                </c:pt>
                <c:pt idx="143">
                  <c:v>1003.1</c:v>
                </c:pt>
                <c:pt idx="144">
                  <c:v>1003.1</c:v>
                </c:pt>
                <c:pt idx="145">
                  <c:v>1003.1</c:v>
                </c:pt>
                <c:pt idx="146">
                  <c:v>1003.2</c:v>
                </c:pt>
                <c:pt idx="147">
                  <c:v>1003.2</c:v>
                </c:pt>
                <c:pt idx="148">
                  <c:v>1003.2</c:v>
                </c:pt>
                <c:pt idx="149">
                  <c:v>1003.3</c:v>
                </c:pt>
                <c:pt idx="150">
                  <c:v>1003.2</c:v>
                </c:pt>
                <c:pt idx="151">
                  <c:v>1003.2</c:v>
                </c:pt>
                <c:pt idx="152">
                  <c:v>1003.3</c:v>
                </c:pt>
                <c:pt idx="153">
                  <c:v>1003.3</c:v>
                </c:pt>
                <c:pt idx="154">
                  <c:v>1003.3</c:v>
                </c:pt>
                <c:pt idx="155">
                  <c:v>1003.3</c:v>
                </c:pt>
                <c:pt idx="156">
                  <c:v>1003.3</c:v>
                </c:pt>
                <c:pt idx="157">
                  <c:v>1003.3</c:v>
                </c:pt>
                <c:pt idx="158">
                  <c:v>1003.3</c:v>
                </c:pt>
                <c:pt idx="159">
                  <c:v>1003.3</c:v>
                </c:pt>
                <c:pt idx="160">
                  <c:v>1003.3</c:v>
                </c:pt>
                <c:pt idx="161">
                  <c:v>1003.3</c:v>
                </c:pt>
                <c:pt idx="162">
                  <c:v>1003.3</c:v>
                </c:pt>
                <c:pt idx="163">
                  <c:v>1003.3</c:v>
                </c:pt>
                <c:pt idx="164">
                  <c:v>1003.3</c:v>
                </c:pt>
                <c:pt idx="165">
                  <c:v>1003.3</c:v>
                </c:pt>
                <c:pt idx="166">
                  <c:v>1003.3</c:v>
                </c:pt>
                <c:pt idx="167">
                  <c:v>1003.3</c:v>
                </c:pt>
                <c:pt idx="168">
                  <c:v>1003.3</c:v>
                </c:pt>
                <c:pt idx="169">
                  <c:v>1003.3</c:v>
                </c:pt>
                <c:pt idx="170">
                  <c:v>1003.3</c:v>
                </c:pt>
                <c:pt idx="171">
                  <c:v>1003.3</c:v>
                </c:pt>
                <c:pt idx="172">
                  <c:v>1003.3</c:v>
                </c:pt>
                <c:pt idx="173">
                  <c:v>1003.3</c:v>
                </c:pt>
                <c:pt idx="174">
                  <c:v>1003.3</c:v>
                </c:pt>
                <c:pt idx="175">
                  <c:v>1003.3</c:v>
                </c:pt>
                <c:pt idx="176">
                  <c:v>1003.3</c:v>
                </c:pt>
                <c:pt idx="177">
                  <c:v>1003.3</c:v>
                </c:pt>
                <c:pt idx="178">
                  <c:v>1003.2</c:v>
                </c:pt>
                <c:pt idx="179">
                  <c:v>1003.2</c:v>
                </c:pt>
                <c:pt idx="180">
                  <c:v>1003.2</c:v>
                </c:pt>
                <c:pt idx="181">
                  <c:v>1003.1</c:v>
                </c:pt>
                <c:pt idx="182">
                  <c:v>1003.1</c:v>
                </c:pt>
                <c:pt idx="183">
                  <c:v>1003.1</c:v>
                </c:pt>
                <c:pt idx="184">
                  <c:v>1003.1</c:v>
                </c:pt>
                <c:pt idx="185">
                  <c:v>1003.1</c:v>
                </c:pt>
                <c:pt idx="186">
                  <c:v>1003</c:v>
                </c:pt>
                <c:pt idx="187">
                  <c:v>1003</c:v>
                </c:pt>
                <c:pt idx="188">
                  <c:v>1003</c:v>
                </c:pt>
                <c:pt idx="189">
                  <c:v>1003</c:v>
                </c:pt>
                <c:pt idx="190">
                  <c:v>1003</c:v>
                </c:pt>
                <c:pt idx="191">
                  <c:v>1003</c:v>
                </c:pt>
                <c:pt idx="192">
                  <c:v>1003</c:v>
                </c:pt>
                <c:pt idx="193">
                  <c:v>1003</c:v>
                </c:pt>
                <c:pt idx="194">
                  <c:v>1003</c:v>
                </c:pt>
                <c:pt idx="195">
                  <c:v>1003</c:v>
                </c:pt>
                <c:pt idx="196">
                  <c:v>1003</c:v>
                </c:pt>
                <c:pt idx="197">
                  <c:v>1003</c:v>
                </c:pt>
                <c:pt idx="198">
                  <c:v>1002.9</c:v>
                </c:pt>
                <c:pt idx="199">
                  <c:v>1002.9</c:v>
                </c:pt>
                <c:pt idx="200">
                  <c:v>1002.9</c:v>
                </c:pt>
                <c:pt idx="201">
                  <c:v>1002.9</c:v>
                </c:pt>
                <c:pt idx="202">
                  <c:v>1002.9</c:v>
                </c:pt>
                <c:pt idx="203">
                  <c:v>1002.8</c:v>
                </c:pt>
                <c:pt idx="204">
                  <c:v>1002.8</c:v>
                </c:pt>
                <c:pt idx="205">
                  <c:v>1002.8</c:v>
                </c:pt>
                <c:pt idx="206">
                  <c:v>1002.8</c:v>
                </c:pt>
                <c:pt idx="207">
                  <c:v>1002.8</c:v>
                </c:pt>
                <c:pt idx="208">
                  <c:v>1002.8</c:v>
                </c:pt>
                <c:pt idx="209">
                  <c:v>1002.8</c:v>
                </c:pt>
                <c:pt idx="210">
                  <c:v>1002.8</c:v>
                </c:pt>
                <c:pt idx="211">
                  <c:v>1002.7</c:v>
                </c:pt>
                <c:pt idx="212">
                  <c:v>1002.7</c:v>
                </c:pt>
                <c:pt idx="213">
                  <c:v>1002.7</c:v>
                </c:pt>
                <c:pt idx="214">
                  <c:v>1002.7</c:v>
                </c:pt>
                <c:pt idx="215">
                  <c:v>1002.7</c:v>
                </c:pt>
                <c:pt idx="216">
                  <c:v>1002.7</c:v>
                </c:pt>
                <c:pt idx="217">
                  <c:v>1002.7</c:v>
                </c:pt>
                <c:pt idx="218">
                  <c:v>1002.7</c:v>
                </c:pt>
                <c:pt idx="219">
                  <c:v>1002.7</c:v>
                </c:pt>
                <c:pt idx="220">
                  <c:v>1002.7</c:v>
                </c:pt>
                <c:pt idx="221">
                  <c:v>1002.7</c:v>
                </c:pt>
                <c:pt idx="222">
                  <c:v>1002.7</c:v>
                </c:pt>
                <c:pt idx="223">
                  <c:v>1002.7</c:v>
                </c:pt>
                <c:pt idx="224">
                  <c:v>1002.7</c:v>
                </c:pt>
                <c:pt idx="225">
                  <c:v>1002.7</c:v>
                </c:pt>
                <c:pt idx="226">
                  <c:v>1002.6</c:v>
                </c:pt>
                <c:pt idx="227">
                  <c:v>1002.6</c:v>
                </c:pt>
                <c:pt idx="228">
                  <c:v>1002.6</c:v>
                </c:pt>
                <c:pt idx="229">
                  <c:v>1002.7</c:v>
                </c:pt>
                <c:pt idx="230">
                  <c:v>1002.7</c:v>
                </c:pt>
                <c:pt idx="231">
                  <c:v>1002.7</c:v>
                </c:pt>
                <c:pt idx="232">
                  <c:v>1002.7</c:v>
                </c:pt>
                <c:pt idx="233">
                  <c:v>1002.8</c:v>
                </c:pt>
                <c:pt idx="234">
                  <c:v>1002.8</c:v>
                </c:pt>
                <c:pt idx="235">
                  <c:v>1002.8</c:v>
                </c:pt>
                <c:pt idx="236">
                  <c:v>1002.8</c:v>
                </c:pt>
                <c:pt idx="237">
                  <c:v>1002.8</c:v>
                </c:pt>
                <c:pt idx="238">
                  <c:v>1002.8</c:v>
                </c:pt>
                <c:pt idx="239">
                  <c:v>1002.7</c:v>
                </c:pt>
                <c:pt idx="240">
                  <c:v>1002.7</c:v>
                </c:pt>
                <c:pt idx="241">
                  <c:v>1002.7</c:v>
                </c:pt>
                <c:pt idx="242">
                  <c:v>1002.7</c:v>
                </c:pt>
                <c:pt idx="243">
                  <c:v>1002.7</c:v>
                </c:pt>
                <c:pt idx="244">
                  <c:v>1002.7</c:v>
                </c:pt>
                <c:pt idx="245">
                  <c:v>1002.7</c:v>
                </c:pt>
                <c:pt idx="246">
                  <c:v>1002.8</c:v>
                </c:pt>
                <c:pt idx="247">
                  <c:v>1002.8</c:v>
                </c:pt>
                <c:pt idx="248">
                  <c:v>1002.8</c:v>
                </c:pt>
                <c:pt idx="249">
                  <c:v>1002.8</c:v>
                </c:pt>
              </c:numCache>
            </c:numRef>
          </c:xVal>
          <c:yVal>
            <c:numRef>
              <c:f>Sheet1!$E$4:$E$253</c:f>
              <c:numCache>
                <c:formatCode>General</c:formatCode>
                <c:ptCount val="250"/>
                <c:pt idx="0">
                  <c:v>1005.38</c:v>
                </c:pt>
                <c:pt idx="1">
                  <c:v>1005.38</c:v>
                </c:pt>
                <c:pt idx="2">
                  <c:v>1005.41</c:v>
                </c:pt>
                <c:pt idx="3">
                  <c:v>1005.46</c:v>
                </c:pt>
                <c:pt idx="4">
                  <c:v>1005.52</c:v>
                </c:pt>
                <c:pt idx="5">
                  <c:v>1005.57</c:v>
                </c:pt>
                <c:pt idx="6">
                  <c:v>1005.68</c:v>
                </c:pt>
                <c:pt idx="7">
                  <c:v>1005.8</c:v>
                </c:pt>
                <c:pt idx="8">
                  <c:v>1005.89</c:v>
                </c:pt>
                <c:pt idx="9">
                  <c:v>1006.01</c:v>
                </c:pt>
                <c:pt idx="10">
                  <c:v>1006.02</c:v>
                </c:pt>
                <c:pt idx="11">
                  <c:v>1006.16</c:v>
                </c:pt>
                <c:pt idx="12">
                  <c:v>1006.21</c:v>
                </c:pt>
                <c:pt idx="13">
                  <c:v>1006.05</c:v>
                </c:pt>
                <c:pt idx="14">
                  <c:v>1005.96</c:v>
                </c:pt>
                <c:pt idx="15">
                  <c:v>1005.96</c:v>
                </c:pt>
                <c:pt idx="16">
                  <c:v>1005.96</c:v>
                </c:pt>
                <c:pt idx="17">
                  <c:v>1005.9</c:v>
                </c:pt>
                <c:pt idx="18">
                  <c:v>1005.89</c:v>
                </c:pt>
                <c:pt idx="19">
                  <c:v>1005.9</c:v>
                </c:pt>
                <c:pt idx="20">
                  <c:v>1005.85</c:v>
                </c:pt>
                <c:pt idx="21">
                  <c:v>1005.85</c:v>
                </c:pt>
                <c:pt idx="22">
                  <c:v>1005.79</c:v>
                </c:pt>
                <c:pt idx="23">
                  <c:v>1005.72</c:v>
                </c:pt>
                <c:pt idx="24">
                  <c:v>1005.72</c:v>
                </c:pt>
                <c:pt idx="25">
                  <c:v>1005.68</c:v>
                </c:pt>
                <c:pt idx="26">
                  <c:v>1005.64</c:v>
                </c:pt>
                <c:pt idx="27">
                  <c:v>1005.59</c:v>
                </c:pt>
                <c:pt idx="28">
                  <c:v>1005.56</c:v>
                </c:pt>
                <c:pt idx="29">
                  <c:v>1005.53</c:v>
                </c:pt>
                <c:pt idx="30">
                  <c:v>1005.5</c:v>
                </c:pt>
                <c:pt idx="31">
                  <c:v>1005.48</c:v>
                </c:pt>
                <c:pt idx="32">
                  <c:v>1005.43</c:v>
                </c:pt>
                <c:pt idx="33">
                  <c:v>1005.43</c:v>
                </c:pt>
                <c:pt idx="34">
                  <c:v>1005.39</c:v>
                </c:pt>
                <c:pt idx="35">
                  <c:v>1005.38</c:v>
                </c:pt>
                <c:pt idx="36">
                  <c:v>1005.39</c:v>
                </c:pt>
                <c:pt idx="37">
                  <c:v>1005.37</c:v>
                </c:pt>
                <c:pt idx="38">
                  <c:v>1005.34</c:v>
                </c:pt>
                <c:pt idx="39">
                  <c:v>1005.33</c:v>
                </c:pt>
                <c:pt idx="40">
                  <c:v>1005.32</c:v>
                </c:pt>
                <c:pt idx="41">
                  <c:v>1005.27</c:v>
                </c:pt>
                <c:pt idx="42">
                  <c:v>1005.25</c:v>
                </c:pt>
                <c:pt idx="43">
                  <c:v>1005.25</c:v>
                </c:pt>
                <c:pt idx="44">
                  <c:v>1005.25</c:v>
                </c:pt>
                <c:pt idx="45">
                  <c:v>1005.27</c:v>
                </c:pt>
                <c:pt idx="46">
                  <c:v>1005.27</c:v>
                </c:pt>
                <c:pt idx="47">
                  <c:v>1005.29</c:v>
                </c:pt>
                <c:pt idx="48">
                  <c:v>1005.31</c:v>
                </c:pt>
                <c:pt idx="49">
                  <c:v>1005.33</c:v>
                </c:pt>
                <c:pt idx="50">
                  <c:v>1005.34</c:v>
                </c:pt>
                <c:pt idx="51">
                  <c:v>1005.34</c:v>
                </c:pt>
                <c:pt idx="52">
                  <c:v>1005.31</c:v>
                </c:pt>
                <c:pt idx="53">
                  <c:v>1005.27</c:v>
                </c:pt>
                <c:pt idx="54">
                  <c:v>1005.27</c:v>
                </c:pt>
                <c:pt idx="55">
                  <c:v>1005.26</c:v>
                </c:pt>
                <c:pt idx="56">
                  <c:v>1005.24</c:v>
                </c:pt>
                <c:pt idx="57">
                  <c:v>1005.24</c:v>
                </c:pt>
                <c:pt idx="58">
                  <c:v>1005.24</c:v>
                </c:pt>
                <c:pt idx="59">
                  <c:v>1005.26</c:v>
                </c:pt>
                <c:pt idx="60">
                  <c:v>1005.27</c:v>
                </c:pt>
                <c:pt idx="61">
                  <c:v>1005.28</c:v>
                </c:pt>
                <c:pt idx="62">
                  <c:v>1005.32</c:v>
                </c:pt>
                <c:pt idx="63">
                  <c:v>1005.32</c:v>
                </c:pt>
                <c:pt idx="64">
                  <c:v>1005.33</c:v>
                </c:pt>
                <c:pt idx="65">
                  <c:v>1005.31</c:v>
                </c:pt>
                <c:pt idx="66">
                  <c:v>1005.3</c:v>
                </c:pt>
                <c:pt idx="67">
                  <c:v>1005.31</c:v>
                </c:pt>
                <c:pt idx="68">
                  <c:v>1005.31</c:v>
                </c:pt>
                <c:pt idx="69">
                  <c:v>1005.29</c:v>
                </c:pt>
                <c:pt idx="70">
                  <c:v>1005.28</c:v>
                </c:pt>
                <c:pt idx="71">
                  <c:v>1005.27</c:v>
                </c:pt>
                <c:pt idx="72">
                  <c:v>1005.25</c:v>
                </c:pt>
                <c:pt idx="73">
                  <c:v>1005.26</c:v>
                </c:pt>
                <c:pt idx="74">
                  <c:v>1005.25</c:v>
                </c:pt>
                <c:pt idx="75">
                  <c:v>1005.26</c:v>
                </c:pt>
                <c:pt idx="76">
                  <c:v>1005.27</c:v>
                </c:pt>
                <c:pt idx="77">
                  <c:v>1005.29</c:v>
                </c:pt>
                <c:pt idx="78">
                  <c:v>1005.31</c:v>
                </c:pt>
                <c:pt idx="79">
                  <c:v>1005.37</c:v>
                </c:pt>
                <c:pt idx="80">
                  <c:v>1005.39</c:v>
                </c:pt>
                <c:pt idx="81">
                  <c:v>1005.43</c:v>
                </c:pt>
                <c:pt idx="82">
                  <c:v>1005.44</c:v>
                </c:pt>
                <c:pt idx="83">
                  <c:v>1005.43</c:v>
                </c:pt>
                <c:pt idx="84">
                  <c:v>1005.44</c:v>
                </c:pt>
                <c:pt idx="85">
                  <c:v>1005.45</c:v>
                </c:pt>
                <c:pt idx="86">
                  <c:v>1005.44</c:v>
                </c:pt>
                <c:pt idx="87">
                  <c:v>1005.39</c:v>
                </c:pt>
                <c:pt idx="88">
                  <c:v>1005.34</c:v>
                </c:pt>
                <c:pt idx="89">
                  <c:v>1005.33</c:v>
                </c:pt>
                <c:pt idx="90">
                  <c:v>1005.31</c:v>
                </c:pt>
                <c:pt idx="91">
                  <c:v>1005.28</c:v>
                </c:pt>
                <c:pt idx="92">
                  <c:v>1005.28</c:v>
                </c:pt>
                <c:pt idx="93">
                  <c:v>1005.28</c:v>
                </c:pt>
                <c:pt idx="94">
                  <c:v>1005.27</c:v>
                </c:pt>
                <c:pt idx="95">
                  <c:v>1005.25</c:v>
                </c:pt>
                <c:pt idx="96">
                  <c:v>1005.22</c:v>
                </c:pt>
                <c:pt idx="97">
                  <c:v>1005.19</c:v>
                </c:pt>
                <c:pt idx="98">
                  <c:v>1005.18</c:v>
                </c:pt>
                <c:pt idx="99">
                  <c:v>1005.18</c:v>
                </c:pt>
                <c:pt idx="100">
                  <c:v>1005.18</c:v>
                </c:pt>
                <c:pt idx="101">
                  <c:v>1005.17</c:v>
                </c:pt>
                <c:pt idx="102">
                  <c:v>1005.17</c:v>
                </c:pt>
                <c:pt idx="103">
                  <c:v>1005.17</c:v>
                </c:pt>
                <c:pt idx="104">
                  <c:v>1005.15</c:v>
                </c:pt>
                <c:pt idx="105">
                  <c:v>1005.13</c:v>
                </c:pt>
                <c:pt idx="106">
                  <c:v>1005.13</c:v>
                </c:pt>
                <c:pt idx="107">
                  <c:v>1005.13</c:v>
                </c:pt>
                <c:pt idx="108">
                  <c:v>1005.14</c:v>
                </c:pt>
                <c:pt idx="109">
                  <c:v>1005.16</c:v>
                </c:pt>
                <c:pt idx="110">
                  <c:v>1005.15</c:v>
                </c:pt>
                <c:pt idx="111">
                  <c:v>1005.15</c:v>
                </c:pt>
                <c:pt idx="112">
                  <c:v>1005.16</c:v>
                </c:pt>
                <c:pt idx="113">
                  <c:v>1005.15</c:v>
                </c:pt>
                <c:pt idx="114">
                  <c:v>1005.13</c:v>
                </c:pt>
                <c:pt idx="115">
                  <c:v>1005.12</c:v>
                </c:pt>
                <c:pt idx="116">
                  <c:v>1005.1</c:v>
                </c:pt>
                <c:pt idx="117">
                  <c:v>1005.08</c:v>
                </c:pt>
                <c:pt idx="118">
                  <c:v>1005.06</c:v>
                </c:pt>
                <c:pt idx="119">
                  <c:v>1005.01</c:v>
                </c:pt>
                <c:pt idx="120">
                  <c:v>1004.99</c:v>
                </c:pt>
                <c:pt idx="121">
                  <c:v>1004.97</c:v>
                </c:pt>
                <c:pt idx="122">
                  <c:v>1004.94</c:v>
                </c:pt>
                <c:pt idx="123">
                  <c:v>1004.92</c:v>
                </c:pt>
                <c:pt idx="124">
                  <c:v>1004.9</c:v>
                </c:pt>
                <c:pt idx="125">
                  <c:v>1004.9</c:v>
                </c:pt>
                <c:pt idx="126">
                  <c:v>1004.89</c:v>
                </c:pt>
                <c:pt idx="127">
                  <c:v>1004.89</c:v>
                </c:pt>
                <c:pt idx="128">
                  <c:v>1004.88</c:v>
                </c:pt>
                <c:pt idx="129">
                  <c:v>1004.86</c:v>
                </c:pt>
                <c:pt idx="130">
                  <c:v>1004.82</c:v>
                </c:pt>
                <c:pt idx="131">
                  <c:v>1004.79</c:v>
                </c:pt>
                <c:pt idx="132">
                  <c:v>1004.77</c:v>
                </c:pt>
                <c:pt idx="133">
                  <c:v>1004.75</c:v>
                </c:pt>
                <c:pt idx="134">
                  <c:v>1004.74</c:v>
                </c:pt>
                <c:pt idx="135">
                  <c:v>1004.75</c:v>
                </c:pt>
                <c:pt idx="136">
                  <c:v>1004.74</c:v>
                </c:pt>
                <c:pt idx="137">
                  <c:v>1004.75</c:v>
                </c:pt>
                <c:pt idx="138">
                  <c:v>1004.75</c:v>
                </c:pt>
                <c:pt idx="139">
                  <c:v>1004.73</c:v>
                </c:pt>
                <c:pt idx="140">
                  <c:v>1004.75</c:v>
                </c:pt>
                <c:pt idx="141">
                  <c:v>1004.75</c:v>
                </c:pt>
                <c:pt idx="142">
                  <c:v>1004.74</c:v>
                </c:pt>
                <c:pt idx="143">
                  <c:v>1004.72</c:v>
                </c:pt>
                <c:pt idx="144">
                  <c:v>1004.71</c:v>
                </c:pt>
                <c:pt idx="145">
                  <c:v>1004.7</c:v>
                </c:pt>
                <c:pt idx="146">
                  <c:v>1004.69</c:v>
                </c:pt>
                <c:pt idx="147">
                  <c:v>1004.69</c:v>
                </c:pt>
                <c:pt idx="148">
                  <c:v>1004.71</c:v>
                </c:pt>
                <c:pt idx="149">
                  <c:v>1004.72</c:v>
                </c:pt>
                <c:pt idx="150">
                  <c:v>1004.73</c:v>
                </c:pt>
                <c:pt idx="151">
                  <c:v>1004.75</c:v>
                </c:pt>
                <c:pt idx="152">
                  <c:v>1004.74</c:v>
                </c:pt>
                <c:pt idx="153">
                  <c:v>1004.74</c:v>
                </c:pt>
                <c:pt idx="154">
                  <c:v>1004.72</c:v>
                </c:pt>
                <c:pt idx="155">
                  <c:v>1004.69</c:v>
                </c:pt>
                <c:pt idx="156">
                  <c:v>1004.67</c:v>
                </c:pt>
                <c:pt idx="157">
                  <c:v>1004.68</c:v>
                </c:pt>
                <c:pt idx="158">
                  <c:v>1004.67</c:v>
                </c:pt>
                <c:pt idx="159">
                  <c:v>1004.65</c:v>
                </c:pt>
                <c:pt idx="160">
                  <c:v>1004.65</c:v>
                </c:pt>
                <c:pt idx="161">
                  <c:v>1004.67</c:v>
                </c:pt>
                <c:pt idx="162">
                  <c:v>1004.7</c:v>
                </c:pt>
                <c:pt idx="163">
                  <c:v>1004.72</c:v>
                </c:pt>
                <c:pt idx="164">
                  <c:v>1004.75</c:v>
                </c:pt>
                <c:pt idx="165">
                  <c:v>1004.79</c:v>
                </c:pt>
                <c:pt idx="166">
                  <c:v>1004.8</c:v>
                </c:pt>
                <c:pt idx="167">
                  <c:v>1004.83</c:v>
                </c:pt>
                <c:pt idx="168">
                  <c:v>1004.84</c:v>
                </c:pt>
                <c:pt idx="169">
                  <c:v>1004.86</c:v>
                </c:pt>
                <c:pt idx="170">
                  <c:v>1004.87</c:v>
                </c:pt>
                <c:pt idx="171">
                  <c:v>1004.88</c:v>
                </c:pt>
                <c:pt idx="172">
                  <c:v>1004.88</c:v>
                </c:pt>
                <c:pt idx="173">
                  <c:v>1004.88</c:v>
                </c:pt>
                <c:pt idx="174">
                  <c:v>1004.88</c:v>
                </c:pt>
                <c:pt idx="175">
                  <c:v>1004.88</c:v>
                </c:pt>
                <c:pt idx="176">
                  <c:v>1004.87</c:v>
                </c:pt>
                <c:pt idx="177">
                  <c:v>1004.88</c:v>
                </c:pt>
                <c:pt idx="178">
                  <c:v>1004.9</c:v>
                </c:pt>
                <c:pt idx="179">
                  <c:v>1004.92</c:v>
                </c:pt>
                <c:pt idx="180">
                  <c:v>1004.92</c:v>
                </c:pt>
                <c:pt idx="181">
                  <c:v>1004.94</c:v>
                </c:pt>
                <c:pt idx="182">
                  <c:v>1004.95</c:v>
                </c:pt>
                <c:pt idx="183">
                  <c:v>1004.96</c:v>
                </c:pt>
                <c:pt idx="184">
                  <c:v>1004.95</c:v>
                </c:pt>
                <c:pt idx="185">
                  <c:v>1004.96</c:v>
                </c:pt>
                <c:pt idx="186">
                  <c:v>1004.97</c:v>
                </c:pt>
                <c:pt idx="187">
                  <c:v>1004.97</c:v>
                </c:pt>
                <c:pt idx="188">
                  <c:v>1004.99</c:v>
                </c:pt>
                <c:pt idx="189">
                  <c:v>1005</c:v>
                </c:pt>
                <c:pt idx="190">
                  <c:v>1005</c:v>
                </c:pt>
                <c:pt idx="191">
                  <c:v>1005</c:v>
                </c:pt>
                <c:pt idx="192">
                  <c:v>1004.98</c:v>
                </c:pt>
                <c:pt idx="193">
                  <c:v>1004.97</c:v>
                </c:pt>
                <c:pt idx="194">
                  <c:v>1004.97</c:v>
                </c:pt>
                <c:pt idx="195">
                  <c:v>1004.98</c:v>
                </c:pt>
                <c:pt idx="196">
                  <c:v>1004.98</c:v>
                </c:pt>
                <c:pt idx="197">
                  <c:v>1005</c:v>
                </c:pt>
                <c:pt idx="198">
                  <c:v>1005</c:v>
                </c:pt>
                <c:pt idx="199">
                  <c:v>1005</c:v>
                </c:pt>
                <c:pt idx="200">
                  <c:v>1005.01</c:v>
                </c:pt>
                <c:pt idx="201">
                  <c:v>1005.04</c:v>
                </c:pt>
                <c:pt idx="202">
                  <c:v>1005.05</c:v>
                </c:pt>
                <c:pt idx="203">
                  <c:v>1005.05</c:v>
                </c:pt>
                <c:pt idx="204">
                  <c:v>1005.04</c:v>
                </c:pt>
                <c:pt idx="205">
                  <c:v>1005.01</c:v>
                </c:pt>
                <c:pt idx="206">
                  <c:v>1004.99</c:v>
                </c:pt>
                <c:pt idx="207">
                  <c:v>1004.98</c:v>
                </c:pt>
                <c:pt idx="208">
                  <c:v>1004.96</c:v>
                </c:pt>
                <c:pt idx="209">
                  <c:v>1004.96</c:v>
                </c:pt>
                <c:pt idx="210">
                  <c:v>1004.95</c:v>
                </c:pt>
                <c:pt idx="211">
                  <c:v>1004.93</c:v>
                </c:pt>
                <c:pt idx="212">
                  <c:v>1004.91</c:v>
                </c:pt>
                <c:pt idx="213">
                  <c:v>1004.9</c:v>
                </c:pt>
                <c:pt idx="214">
                  <c:v>1004.89</c:v>
                </c:pt>
                <c:pt idx="215">
                  <c:v>1004.89</c:v>
                </c:pt>
                <c:pt idx="216">
                  <c:v>1004.88</c:v>
                </c:pt>
                <c:pt idx="217">
                  <c:v>1004.86</c:v>
                </c:pt>
                <c:pt idx="218">
                  <c:v>1004.83</c:v>
                </c:pt>
                <c:pt idx="219">
                  <c:v>1004.82</c:v>
                </c:pt>
                <c:pt idx="220">
                  <c:v>1004.77</c:v>
                </c:pt>
                <c:pt idx="221">
                  <c:v>1004.75</c:v>
                </c:pt>
                <c:pt idx="222">
                  <c:v>1004.73</c:v>
                </c:pt>
                <c:pt idx="223">
                  <c:v>1004.71</c:v>
                </c:pt>
                <c:pt idx="224">
                  <c:v>1004.72</c:v>
                </c:pt>
                <c:pt idx="225">
                  <c:v>1004.71</c:v>
                </c:pt>
                <c:pt idx="226">
                  <c:v>1004.69</c:v>
                </c:pt>
                <c:pt idx="227">
                  <c:v>1004.67</c:v>
                </c:pt>
                <c:pt idx="228">
                  <c:v>1004.65</c:v>
                </c:pt>
                <c:pt idx="229">
                  <c:v>1004.65</c:v>
                </c:pt>
                <c:pt idx="230">
                  <c:v>1004.62</c:v>
                </c:pt>
                <c:pt idx="231">
                  <c:v>1004.62</c:v>
                </c:pt>
                <c:pt idx="232">
                  <c:v>1004.62</c:v>
                </c:pt>
                <c:pt idx="233">
                  <c:v>1004.62</c:v>
                </c:pt>
                <c:pt idx="234">
                  <c:v>1004.6</c:v>
                </c:pt>
                <c:pt idx="235">
                  <c:v>1004.59</c:v>
                </c:pt>
                <c:pt idx="236">
                  <c:v>1004.58</c:v>
                </c:pt>
                <c:pt idx="237">
                  <c:v>1004.58</c:v>
                </c:pt>
                <c:pt idx="238">
                  <c:v>1004.55</c:v>
                </c:pt>
                <c:pt idx="239">
                  <c:v>1004.53</c:v>
                </c:pt>
                <c:pt idx="240">
                  <c:v>1004.52</c:v>
                </c:pt>
                <c:pt idx="241">
                  <c:v>1004.51</c:v>
                </c:pt>
                <c:pt idx="242">
                  <c:v>1004.5</c:v>
                </c:pt>
                <c:pt idx="243">
                  <c:v>1004.49</c:v>
                </c:pt>
                <c:pt idx="244">
                  <c:v>1004.47</c:v>
                </c:pt>
                <c:pt idx="245">
                  <c:v>1004.48</c:v>
                </c:pt>
                <c:pt idx="246">
                  <c:v>1004.49</c:v>
                </c:pt>
                <c:pt idx="247">
                  <c:v>1004.49</c:v>
                </c:pt>
                <c:pt idx="248">
                  <c:v>1004.49</c:v>
                </c:pt>
                <c:pt idx="249">
                  <c:v>1004.49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Sheet1!$D$1:$D$2</c:f>
              <c:strCache>
                <c:ptCount val="1"/>
                <c:pt idx="0">
                  <c:v>Test bed 1 HP206C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2"/>
            <c:spPr>
              <a:solidFill>
                <a:schemeClr val="accent3">
                  <a:lumMod val="40000"/>
                  <a:lumOff val="60000"/>
                </a:schemeClr>
              </a:solidFill>
            </c:spPr>
          </c:marker>
          <c:trendline>
            <c:spPr>
              <a:ln w="38100">
                <a:solidFill>
                  <a:srgbClr val="00B050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0.49772255030621171"/>
                  <c:y val="0.30587257347782021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/>
                  </a:pPr>
                  <a:endParaRPr lang="zh-HK"/>
                </a:p>
              </c:txPr>
            </c:trendlineLbl>
          </c:trendline>
          <c:xVal>
            <c:numRef>
              <c:f>Sheet1!$H$4:$H$1061</c:f>
              <c:numCache>
                <c:formatCode>General</c:formatCode>
                <c:ptCount val="1058"/>
                <c:pt idx="0">
                  <c:v>1003.8</c:v>
                </c:pt>
                <c:pt idx="1">
                  <c:v>1003.8</c:v>
                </c:pt>
                <c:pt idx="2">
                  <c:v>1003.8</c:v>
                </c:pt>
                <c:pt idx="3">
                  <c:v>1003.8</c:v>
                </c:pt>
                <c:pt idx="4">
                  <c:v>1003.8</c:v>
                </c:pt>
                <c:pt idx="5">
                  <c:v>1003.8</c:v>
                </c:pt>
                <c:pt idx="6">
                  <c:v>1003.7</c:v>
                </c:pt>
                <c:pt idx="7">
                  <c:v>1003.7</c:v>
                </c:pt>
                <c:pt idx="8">
                  <c:v>1003.7</c:v>
                </c:pt>
                <c:pt idx="9">
                  <c:v>1003.7</c:v>
                </c:pt>
                <c:pt idx="10">
                  <c:v>1003.6</c:v>
                </c:pt>
                <c:pt idx="11">
                  <c:v>1003.6</c:v>
                </c:pt>
                <c:pt idx="12">
                  <c:v>1003.6</c:v>
                </c:pt>
                <c:pt idx="13">
                  <c:v>1003.7</c:v>
                </c:pt>
                <c:pt idx="14">
                  <c:v>1003.7</c:v>
                </c:pt>
                <c:pt idx="15">
                  <c:v>1003.7</c:v>
                </c:pt>
                <c:pt idx="16">
                  <c:v>1003.7</c:v>
                </c:pt>
                <c:pt idx="17">
                  <c:v>1003.7</c:v>
                </c:pt>
                <c:pt idx="18">
                  <c:v>1003.7</c:v>
                </c:pt>
                <c:pt idx="19">
                  <c:v>1003.7</c:v>
                </c:pt>
                <c:pt idx="20">
                  <c:v>1003.7</c:v>
                </c:pt>
                <c:pt idx="21">
                  <c:v>1003.7</c:v>
                </c:pt>
                <c:pt idx="22">
                  <c:v>1003.7</c:v>
                </c:pt>
                <c:pt idx="23">
                  <c:v>1003.7</c:v>
                </c:pt>
                <c:pt idx="24">
                  <c:v>1003.7</c:v>
                </c:pt>
                <c:pt idx="25">
                  <c:v>1003.7</c:v>
                </c:pt>
                <c:pt idx="26">
                  <c:v>1003.7</c:v>
                </c:pt>
                <c:pt idx="27">
                  <c:v>1003.7</c:v>
                </c:pt>
                <c:pt idx="28">
                  <c:v>1003.7</c:v>
                </c:pt>
                <c:pt idx="29">
                  <c:v>1003.7</c:v>
                </c:pt>
                <c:pt idx="30">
                  <c:v>1003.7</c:v>
                </c:pt>
                <c:pt idx="31">
                  <c:v>1003.7</c:v>
                </c:pt>
                <c:pt idx="32">
                  <c:v>1003.8</c:v>
                </c:pt>
                <c:pt idx="33">
                  <c:v>1003.7</c:v>
                </c:pt>
                <c:pt idx="34">
                  <c:v>1003.7</c:v>
                </c:pt>
                <c:pt idx="35">
                  <c:v>1003.7</c:v>
                </c:pt>
                <c:pt idx="36">
                  <c:v>1003.7</c:v>
                </c:pt>
                <c:pt idx="37">
                  <c:v>1003.7</c:v>
                </c:pt>
                <c:pt idx="38">
                  <c:v>1003.7</c:v>
                </c:pt>
                <c:pt idx="39">
                  <c:v>1003.7</c:v>
                </c:pt>
                <c:pt idx="40">
                  <c:v>1003.7</c:v>
                </c:pt>
                <c:pt idx="41">
                  <c:v>1003.7</c:v>
                </c:pt>
                <c:pt idx="42">
                  <c:v>1003.7</c:v>
                </c:pt>
                <c:pt idx="43">
                  <c:v>1003.7</c:v>
                </c:pt>
                <c:pt idx="44">
                  <c:v>1003.7</c:v>
                </c:pt>
                <c:pt idx="45">
                  <c:v>1003.8</c:v>
                </c:pt>
                <c:pt idx="46">
                  <c:v>1003.8</c:v>
                </c:pt>
                <c:pt idx="47">
                  <c:v>1003.8</c:v>
                </c:pt>
                <c:pt idx="48">
                  <c:v>1003.8</c:v>
                </c:pt>
                <c:pt idx="49">
                  <c:v>1003.9</c:v>
                </c:pt>
                <c:pt idx="50">
                  <c:v>1003.9</c:v>
                </c:pt>
                <c:pt idx="51">
                  <c:v>1003.9</c:v>
                </c:pt>
                <c:pt idx="52">
                  <c:v>1003.8</c:v>
                </c:pt>
                <c:pt idx="53">
                  <c:v>1003.9</c:v>
                </c:pt>
                <c:pt idx="54">
                  <c:v>1003.8</c:v>
                </c:pt>
                <c:pt idx="55">
                  <c:v>1003.8</c:v>
                </c:pt>
                <c:pt idx="56">
                  <c:v>1003.8</c:v>
                </c:pt>
                <c:pt idx="57">
                  <c:v>1003.7</c:v>
                </c:pt>
                <c:pt idx="58">
                  <c:v>1003.7</c:v>
                </c:pt>
                <c:pt idx="59">
                  <c:v>1003.6</c:v>
                </c:pt>
                <c:pt idx="60">
                  <c:v>1003.6</c:v>
                </c:pt>
                <c:pt idx="61">
                  <c:v>1003.6</c:v>
                </c:pt>
                <c:pt idx="62">
                  <c:v>1003.6</c:v>
                </c:pt>
                <c:pt idx="63">
                  <c:v>1003.6</c:v>
                </c:pt>
                <c:pt idx="64">
                  <c:v>1003.6</c:v>
                </c:pt>
                <c:pt idx="65">
                  <c:v>1003.6</c:v>
                </c:pt>
                <c:pt idx="66">
                  <c:v>1003.6</c:v>
                </c:pt>
                <c:pt idx="67">
                  <c:v>1003.6</c:v>
                </c:pt>
                <c:pt idx="68">
                  <c:v>1003.6</c:v>
                </c:pt>
                <c:pt idx="69">
                  <c:v>1003.6</c:v>
                </c:pt>
                <c:pt idx="70">
                  <c:v>1003.6</c:v>
                </c:pt>
                <c:pt idx="71">
                  <c:v>1003.6</c:v>
                </c:pt>
                <c:pt idx="72">
                  <c:v>1003.6</c:v>
                </c:pt>
                <c:pt idx="73">
                  <c:v>1003.5</c:v>
                </c:pt>
                <c:pt idx="74">
                  <c:v>1003.5</c:v>
                </c:pt>
                <c:pt idx="75">
                  <c:v>1003.6</c:v>
                </c:pt>
                <c:pt idx="76">
                  <c:v>1003.5</c:v>
                </c:pt>
                <c:pt idx="77">
                  <c:v>1003.5</c:v>
                </c:pt>
                <c:pt idx="78">
                  <c:v>1003.5</c:v>
                </c:pt>
                <c:pt idx="79">
                  <c:v>1003.5</c:v>
                </c:pt>
                <c:pt idx="80">
                  <c:v>1003.5</c:v>
                </c:pt>
                <c:pt idx="81">
                  <c:v>1003.5</c:v>
                </c:pt>
                <c:pt idx="82">
                  <c:v>1003.5</c:v>
                </c:pt>
                <c:pt idx="83">
                  <c:v>1003.4</c:v>
                </c:pt>
                <c:pt idx="84">
                  <c:v>1003.4</c:v>
                </c:pt>
                <c:pt idx="85">
                  <c:v>1003.4</c:v>
                </c:pt>
                <c:pt idx="86">
                  <c:v>1003.3</c:v>
                </c:pt>
                <c:pt idx="87">
                  <c:v>1003.3</c:v>
                </c:pt>
                <c:pt idx="88">
                  <c:v>1003.3</c:v>
                </c:pt>
                <c:pt idx="89">
                  <c:v>1003.3</c:v>
                </c:pt>
                <c:pt idx="90">
                  <c:v>1003.3</c:v>
                </c:pt>
                <c:pt idx="91">
                  <c:v>1003.3</c:v>
                </c:pt>
                <c:pt idx="92">
                  <c:v>1003.3</c:v>
                </c:pt>
                <c:pt idx="93">
                  <c:v>1003.3</c:v>
                </c:pt>
                <c:pt idx="94">
                  <c:v>1003.2</c:v>
                </c:pt>
                <c:pt idx="95">
                  <c:v>1003.3</c:v>
                </c:pt>
                <c:pt idx="96">
                  <c:v>1003.2</c:v>
                </c:pt>
                <c:pt idx="97">
                  <c:v>1003.2</c:v>
                </c:pt>
                <c:pt idx="98">
                  <c:v>1003.1</c:v>
                </c:pt>
                <c:pt idx="99">
                  <c:v>1003.1</c:v>
                </c:pt>
                <c:pt idx="100">
                  <c:v>1003.1</c:v>
                </c:pt>
                <c:pt idx="101">
                  <c:v>1003.1</c:v>
                </c:pt>
                <c:pt idx="102">
                  <c:v>1003.1</c:v>
                </c:pt>
                <c:pt idx="103">
                  <c:v>1003</c:v>
                </c:pt>
                <c:pt idx="104">
                  <c:v>1003.1</c:v>
                </c:pt>
                <c:pt idx="105">
                  <c:v>1003.1</c:v>
                </c:pt>
                <c:pt idx="106">
                  <c:v>1003.1</c:v>
                </c:pt>
                <c:pt idx="107">
                  <c:v>1003</c:v>
                </c:pt>
                <c:pt idx="108">
                  <c:v>1003.1</c:v>
                </c:pt>
                <c:pt idx="109">
                  <c:v>1003</c:v>
                </c:pt>
                <c:pt idx="110">
                  <c:v>1003</c:v>
                </c:pt>
                <c:pt idx="111">
                  <c:v>1003</c:v>
                </c:pt>
                <c:pt idx="112">
                  <c:v>1003</c:v>
                </c:pt>
                <c:pt idx="113">
                  <c:v>1003</c:v>
                </c:pt>
                <c:pt idx="114">
                  <c:v>1003</c:v>
                </c:pt>
                <c:pt idx="115">
                  <c:v>1003</c:v>
                </c:pt>
                <c:pt idx="116">
                  <c:v>1003</c:v>
                </c:pt>
                <c:pt idx="117">
                  <c:v>1003</c:v>
                </c:pt>
                <c:pt idx="118">
                  <c:v>1003</c:v>
                </c:pt>
                <c:pt idx="119">
                  <c:v>1003</c:v>
                </c:pt>
                <c:pt idx="120">
                  <c:v>1003</c:v>
                </c:pt>
                <c:pt idx="121">
                  <c:v>1003</c:v>
                </c:pt>
                <c:pt idx="122">
                  <c:v>1003</c:v>
                </c:pt>
                <c:pt idx="123">
                  <c:v>1003</c:v>
                </c:pt>
                <c:pt idx="124">
                  <c:v>1003</c:v>
                </c:pt>
                <c:pt idx="125">
                  <c:v>1003</c:v>
                </c:pt>
                <c:pt idx="126">
                  <c:v>1003</c:v>
                </c:pt>
                <c:pt idx="127">
                  <c:v>1003</c:v>
                </c:pt>
                <c:pt idx="128">
                  <c:v>1003</c:v>
                </c:pt>
                <c:pt idx="129">
                  <c:v>1003</c:v>
                </c:pt>
                <c:pt idx="130">
                  <c:v>1003</c:v>
                </c:pt>
                <c:pt idx="131">
                  <c:v>1003</c:v>
                </c:pt>
                <c:pt idx="132">
                  <c:v>1003</c:v>
                </c:pt>
                <c:pt idx="133">
                  <c:v>1003.1</c:v>
                </c:pt>
                <c:pt idx="134">
                  <c:v>1003.1</c:v>
                </c:pt>
                <c:pt idx="135">
                  <c:v>1003.1</c:v>
                </c:pt>
                <c:pt idx="136">
                  <c:v>1003.1</c:v>
                </c:pt>
                <c:pt idx="137">
                  <c:v>1003.1</c:v>
                </c:pt>
                <c:pt idx="138">
                  <c:v>1003.2</c:v>
                </c:pt>
                <c:pt idx="139">
                  <c:v>1003.2</c:v>
                </c:pt>
                <c:pt idx="140">
                  <c:v>1003.2</c:v>
                </c:pt>
                <c:pt idx="141">
                  <c:v>1003.1</c:v>
                </c:pt>
                <c:pt idx="142">
                  <c:v>1003.1</c:v>
                </c:pt>
                <c:pt idx="143">
                  <c:v>1003.1</c:v>
                </c:pt>
                <c:pt idx="144">
                  <c:v>1003.1</c:v>
                </c:pt>
                <c:pt idx="145">
                  <c:v>1003.1</c:v>
                </c:pt>
                <c:pt idx="146">
                  <c:v>1003.2</c:v>
                </c:pt>
                <c:pt idx="147">
                  <c:v>1003.2</c:v>
                </c:pt>
                <c:pt idx="148">
                  <c:v>1003.2</c:v>
                </c:pt>
                <c:pt idx="149">
                  <c:v>1003.3</c:v>
                </c:pt>
                <c:pt idx="150">
                  <c:v>1003.2</c:v>
                </c:pt>
                <c:pt idx="151">
                  <c:v>1003.2</c:v>
                </c:pt>
                <c:pt idx="152">
                  <c:v>1003.3</c:v>
                </c:pt>
                <c:pt idx="153">
                  <c:v>1003.3</c:v>
                </c:pt>
                <c:pt idx="154">
                  <c:v>1003.3</c:v>
                </c:pt>
                <c:pt idx="155">
                  <c:v>1003.3</c:v>
                </c:pt>
                <c:pt idx="156">
                  <c:v>1003.3</c:v>
                </c:pt>
                <c:pt idx="157">
                  <c:v>1003.3</c:v>
                </c:pt>
                <c:pt idx="158">
                  <c:v>1003.3</c:v>
                </c:pt>
                <c:pt idx="159">
                  <c:v>1003.3</c:v>
                </c:pt>
                <c:pt idx="160">
                  <c:v>1003.3</c:v>
                </c:pt>
                <c:pt idx="161">
                  <c:v>1003.3</c:v>
                </c:pt>
                <c:pt idx="162">
                  <c:v>1003.3</c:v>
                </c:pt>
                <c:pt idx="163">
                  <c:v>1003.3</c:v>
                </c:pt>
                <c:pt idx="164">
                  <c:v>1003.3</c:v>
                </c:pt>
                <c:pt idx="165">
                  <c:v>1003.3</c:v>
                </c:pt>
                <c:pt idx="166">
                  <c:v>1003.3</c:v>
                </c:pt>
                <c:pt idx="167">
                  <c:v>1003.3</c:v>
                </c:pt>
                <c:pt idx="168">
                  <c:v>1003.3</c:v>
                </c:pt>
                <c:pt idx="169">
                  <c:v>1003.3</c:v>
                </c:pt>
                <c:pt idx="170">
                  <c:v>1003.3</c:v>
                </c:pt>
                <c:pt idx="171">
                  <c:v>1003.3</c:v>
                </c:pt>
                <c:pt idx="172">
                  <c:v>1003.3</c:v>
                </c:pt>
                <c:pt idx="173">
                  <c:v>1003.3</c:v>
                </c:pt>
                <c:pt idx="174">
                  <c:v>1003.3</c:v>
                </c:pt>
                <c:pt idx="175">
                  <c:v>1003.3</c:v>
                </c:pt>
                <c:pt idx="176">
                  <c:v>1003.3</c:v>
                </c:pt>
                <c:pt idx="177">
                  <c:v>1003.3</c:v>
                </c:pt>
                <c:pt idx="178">
                  <c:v>1003.2</c:v>
                </c:pt>
                <c:pt idx="179">
                  <c:v>1003.2</c:v>
                </c:pt>
                <c:pt idx="180">
                  <c:v>1003.2</c:v>
                </c:pt>
                <c:pt idx="181">
                  <c:v>1003.1</c:v>
                </c:pt>
                <c:pt idx="182">
                  <c:v>1003.1</c:v>
                </c:pt>
                <c:pt idx="183">
                  <c:v>1003.1</c:v>
                </c:pt>
                <c:pt idx="184">
                  <c:v>1003.1</c:v>
                </c:pt>
                <c:pt idx="185">
                  <c:v>1003.1</c:v>
                </c:pt>
                <c:pt idx="186">
                  <c:v>1003</c:v>
                </c:pt>
                <c:pt idx="187">
                  <c:v>1003</c:v>
                </c:pt>
                <c:pt idx="188">
                  <c:v>1003</c:v>
                </c:pt>
                <c:pt idx="189">
                  <c:v>1003</c:v>
                </c:pt>
                <c:pt idx="190">
                  <c:v>1003</c:v>
                </c:pt>
                <c:pt idx="191">
                  <c:v>1003</c:v>
                </c:pt>
                <c:pt idx="192">
                  <c:v>1003</c:v>
                </c:pt>
                <c:pt idx="193">
                  <c:v>1003</c:v>
                </c:pt>
                <c:pt idx="194">
                  <c:v>1003</c:v>
                </c:pt>
                <c:pt idx="195">
                  <c:v>1003</c:v>
                </c:pt>
                <c:pt idx="196">
                  <c:v>1003</c:v>
                </c:pt>
                <c:pt idx="197">
                  <c:v>1003</c:v>
                </c:pt>
                <c:pt idx="198">
                  <c:v>1002.9</c:v>
                </c:pt>
                <c:pt idx="199">
                  <c:v>1002.9</c:v>
                </c:pt>
                <c:pt idx="200">
                  <c:v>1002.9</c:v>
                </c:pt>
                <c:pt idx="201">
                  <c:v>1002.9</c:v>
                </c:pt>
                <c:pt idx="202">
                  <c:v>1002.9</c:v>
                </c:pt>
                <c:pt idx="203">
                  <c:v>1002.8</c:v>
                </c:pt>
                <c:pt idx="204">
                  <c:v>1002.8</c:v>
                </c:pt>
                <c:pt idx="205">
                  <c:v>1002.8</c:v>
                </c:pt>
                <c:pt idx="206">
                  <c:v>1002.8</c:v>
                </c:pt>
                <c:pt idx="207">
                  <c:v>1002.8</c:v>
                </c:pt>
                <c:pt idx="208">
                  <c:v>1002.8</c:v>
                </c:pt>
                <c:pt idx="209">
                  <c:v>1002.8</c:v>
                </c:pt>
                <c:pt idx="210">
                  <c:v>1002.8</c:v>
                </c:pt>
                <c:pt idx="211">
                  <c:v>1002.7</c:v>
                </c:pt>
                <c:pt idx="212">
                  <c:v>1002.7</c:v>
                </c:pt>
                <c:pt idx="213">
                  <c:v>1002.7</c:v>
                </c:pt>
                <c:pt idx="214">
                  <c:v>1002.7</c:v>
                </c:pt>
                <c:pt idx="215">
                  <c:v>1002.7</c:v>
                </c:pt>
                <c:pt idx="216">
                  <c:v>1002.7</c:v>
                </c:pt>
                <c:pt idx="217">
                  <c:v>1002.7</c:v>
                </c:pt>
                <c:pt idx="218">
                  <c:v>1002.7</c:v>
                </c:pt>
                <c:pt idx="219">
                  <c:v>1002.7</c:v>
                </c:pt>
                <c:pt idx="220">
                  <c:v>1002.7</c:v>
                </c:pt>
                <c:pt idx="221">
                  <c:v>1002.7</c:v>
                </c:pt>
                <c:pt idx="222">
                  <c:v>1002.7</c:v>
                </c:pt>
                <c:pt idx="223">
                  <c:v>1002.7</c:v>
                </c:pt>
                <c:pt idx="224">
                  <c:v>1002.7</c:v>
                </c:pt>
                <c:pt idx="225">
                  <c:v>1002.7</c:v>
                </c:pt>
                <c:pt idx="226">
                  <c:v>1002.6</c:v>
                </c:pt>
                <c:pt idx="227">
                  <c:v>1002.6</c:v>
                </c:pt>
                <c:pt idx="228">
                  <c:v>1002.6</c:v>
                </c:pt>
                <c:pt idx="229">
                  <c:v>1002.7</c:v>
                </c:pt>
                <c:pt idx="230">
                  <c:v>1002.7</c:v>
                </c:pt>
                <c:pt idx="231">
                  <c:v>1002.7</c:v>
                </c:pt>
                <c:pt idx="232">
                  <c:v>1002.7</c:v>
                </c:pt>
                <c:pt idx="233">
                  <c:v>1002.8</c:v>
                </c:pt>
                <c:pt idx="234">
                  <c:v>1002.8</c:v>
                </c:pt>
                <c:pt idx="235">
                  <c:v>1002.8</c:v>
                </c:pt>
                <c:pt idx="236">
                  <c:v>1002.8</c:v>
                </c:pt>
                <c:pt idx="237">
                  <c:v>1002.8</c:v>
                </c:pt>
                <c:pt idx="238">
                  <c:v>1002.8</c:v>
                </c:pt>
                <c:pt idx="239">
                  <c:v>1002.7</c:v>
                </c:pt>
                <c:pt idx="240">
                  <c:v>1002.7</c:v>
                </c:pt>
                <c:pt idx="241">
                  <c:v>1002.7</c:v>
                </c:pt>
                <c:pt idx="242">
                  <c:v>1002.7</c:v>
                </c:pt>
                <c:pt idx="243">
                  <c:v>1002.7</c:v>
                </c:pt>
                <c:pt idx="244">
                  <c:v>1002.7</c:v>
                </c:pt>
                <c:pt idx="245">
                  <c:v>1002.7</c:v>
                </c:pt>
                <c:pt idx="246">
                  <c:v>1002.8</c:v>
                </c:pt>
                <c:pt idx="247">
                  <c:v>1002.8</c:v>
                </c:pt>
                <c:pt idx="248">
                  <c:v>1002.8</c:v>
                </c:pt>
                <c:pt idx="249">
                  <c:v>1002.8</c:v>
                </c:pt>
                <c:pt idx="250">
                  <c:v>1002.8</c:v>
                </c:pt>
                <c:pt idx="251">
                  <c:v>1002.8</c:v>
                </c:pt>
                <c:pt idx="252">
                  <c:v>1002.9</c:v>
                </c:pt>
                <c:pt idx="253">
                  <c:v>1002.9</c:v>
                </c:pt>
                <c:pt idx="254">
                  <c:v>1002.8</c:v>
                </c:pt>
                <c:pt idx="255">
                  <c:v>1002.8</c:v>
                </c:pt>
                <c:pt idx="256">
                  <c:v>1002.8</c:v>
                </c:pt>
                <c:pt idx="257">
                  <c:v>1002.8</c:v>
                </c:pt>
                <c:pt idx="258">
                  <c:v>1002.8</c:v>
                </c:pt>
                <c:pt idx="259">
                  <c:v>1002.8</c:v>
                </c:pt>
                <c:pt idx="260">
                  <c:v>1002.8</c:v>
                </c:pt>
                <c:pt idx="261">
                  <c:v>1002.8</c:v>
                </c:pt>
                <c:pt idx="262">
                  <c:v>1002.9</c:v>
                </c:pt>
                <c:pt idx="263">
                  <c:v>1002.9</c:v>
                </c:pt>
                <c:pt idx="264">
                  <c:v>1002.9</c:v>
                </c:pt>
                <c:pt idx="265">
                  <c:v>1002.9</c:v>
                </c:pt>
                <c:pt idx="266">
                  <c:v>1002.9</c:v>
                </c:pt>
                <c:pt idx="267">
                  <c:v>1003</c:v>
                </c:pt>
                <c:pt idx="268">
                  <c:v>1003</c:v>
                </c:pt>
                <c:pt idx="269">
                  <c:v>1003</c:v>
                </c:pt>
                <c:pt idx="270">
                  <c:v>1003</c:v>
                </c:pt>
                <c:pt idx="271">
                  <c:v>1003</c:v>
                </c:pt>
                <c:pt idx="272">
                  <c:v>1003</c:v>
                </c:pt>
                <c:pt idx="273">
                  <c:v>1003</c:v>
                </c:pt>
                <c:pt idx="274">
                  <c:v>1003</c:v>
                </c:pt>
                <c:pt idx="275">
                  <c:v>1003</c:v>
                </c:pt>
                <c:pt idx="276">
                  <c:v>1003</c:v>
                </c:pt>
                <c:pt idx="277">
                  <c:v>1003</c:v>
                </c:pt>
                <c:pt idx="278">
                  <c:v>1003</c:v>
                </c:pt>
                <c:pt idx="279">
                  <c:v>1003</c:v>
                </c:pt>
                <c:pt idx="280">
                  <c:v>1003</c:v>
                </c:pt>
                <c:pt idx="281">
                  <c:v>1003</c:v>
                </c:pt>
                <c:pt idx="282">
                  <c:v>1003</c:v>
                </c:pt>
                <c:pt idx="283">
                  <c:v>1003</c:v>
                </c:pt>
                <c:pt idx="284">
                  <c:v>1003</c:v>
                </c:pt>
                <c:pt idx="285">
                  <c:v>1003</c:v>
                </c:pt>
                <c:pt idx="286">
                  <c:v>1003</c:v>
                </c:pt>
                <c:pt idx="287">
                  <c:v>1003.1</c:v>
                </c:pt>
                <c:pt idx="288">
                  <c:v>1003</c:v>
                </c:pt>
                <c:pt idx="289">
                  <c:v>1003</c:v>
                </c:pt>
                <c:pt idx="290">
                  <c:v>1003</c:v>
                </c:pt>
                <c:pt idx="291">
                  <c:v>1003</c:v>
                </c:pt>
                <c:pt idx="292">
                  <c:v>1003.1</c:v>
                </c:pt>
                <c:pt idx="293">
                  <c:v>1003.1</c:v>
                </c:pt>
                <c:pt idx="294">
                  <c:v>1003.1</c:v>
                </c:pt>
                <c:pt idx="295">
                  <c:v>1003.1</c:v>
                </c:pt>
                <c:pt idx="296">
                  <c:v>1003.2</c:v>
                </c:pt>
                <c:pt idx="297">
                  <c:v>1003.1</c:v>
                </c:pt>
                <c:pt idx="298">
                  <c:v>1003.2</c:v>
                </c:pt>
                <c:pt idx="299">
                  <c:v>1003.2</c:v>
                </c:pt>
                <c:pt idx="300">
                  <c:v>1003.1</c:v>
                </c:pt>
                <c:pt idx="301">
                  <c:v>1003.1</c:v>
                </c:pt>
                <c:pt idx="302">
                  <c:v>1003.1</c:v>
                </c:pt>
                <c:pt idx="303">
                  <c:v>1003.1</c:v>
                </c:pt>
                <c:pt idx="304">
                  <c:v>1003.1</c:v>
                </c:pt>
                <c:pt idx="305">
                  <c:v>1003.1</c:v>
                </c:pt>
                <c:pt idx="306">
                  <c:v>1003.1</c:v>
                </c:pt>
                <c:pt idx="307">
                  <c:v>1003.1</c:v>
                </c:pt>
                <c:pt idx="308">
                  <c:v>1003.1</c:v>
                </c:pt>
                <c:pt idx="309">
                  <c:v>1003.1</c:v>
                </c:pt>
                <c:pt idx="310">
                  <c:v>1003.1</c:v>
                </c:pt>
                <c:pt idx="311">
                  <c:v>1003.1</c:v>
                </c:pt>
                <c:pt idx="312">
                  <c:v>1003.1</c:v>
                </c:pt>
                <c:pt idx="313">
                  <c:v>1003.2</c:v>
                </c:pt>
                <c:pt idx="314">
                  <c:v>1003.2</c:v>
                </c:pt>
                <c:pt idx="315">
                  <c:v>1003.2</c:v>
                </c:pt>
                <c:pt idx="316">
                  <c:v>1003.3</c:v>
                </c:pt>
                <c:pt idx="317">
                  <c:v>1003.3</c:v>
                </c:pt>
                <c:pt idx="318">
                  <c:v>1003.3</c:v>
                </c:pt>
                <c:pt idx="319">
                  <c:v>1003.3</c:v>
                </c:pt>
                <c:pt idx="320">
                  <c:v>1003.3</c:v>
                </c:pt>
                <c:pt idx="321">
                  <c:v>1003.3</c:v>
                </c:pt>
                <c:pt idx="322">
                  <c:v>1003.4</c:v>
                </c:pt>
                <c:pt idx="323">
                  <c:v>1003.4</c:v>
                </c:pt>
                <c:pt idx="324">
                  <c:v>1003.5</c:v>
                </c:pt>
                <c:pt idx="325">
                  <c:v>1003.6</c:v>
                </c:pt>
                <c:pt idx="326">
                  <c:v>1003.6</c:v>
                </c:pt>
                <c:pt idx="327">
                  <c:v>1003.6</c:v>
                </c:pt>
                <c:pt idx="328">
                  <c:v>1003.6</c:v>
                </c:pt>
                <c:pt idx="329">
                  <c:v>1003.6</c:v>
                </c:pt>
                <c:pt idx="330">
                  <c:v>1003.6</c:v>
                </c:pt>
                <c:pt idx="331">
                  <c:v>1003.6</c:v>
                </c:pt>
                <c:pt idx="332">
                  <c:v>1003.6</c:v>
                </c:pt>
                <c:pt idx="333">
                  <c:v>1003.6</c:v>
                </c:pt>
                <c:pt idx="334">
                  <c:v>1003.6</c:v>
                </c:pt>
                <c:pt idx="335">
                  <c:v>1003.6</c:v>
                </c:pt>
                <c:pt idx="336">
                  <c:v>1003.6</c:v>
                </c:pt>
                <c:pt idx="337">
                  <c:v>1003.7</c:v>
                </c:pt>
                <c:pt idx="338">
                  <c:v>1003.7</c:v>
                </c:pt>
                <c:pt idx="339">
                  <c:v>1003.7</c:v>
                </c:pt>
                <c:pt idx="340">
                  <c:v>1003.7</c:v>
                </c:pt>
                <c:pt idx="341">
                  <c:v>1003.7</c:v>
                </c:pt>
                <c:pt idx="342">
                  <c:v>1003.7</c:v>
                </c:pt>
                <c:pt idx="343">
                  <c:v>1003.7</c:v>
                </c:pt>
                <c:pt idx="344">
                  <c:v>1003.7</c:v>
                </c:pt>
                <c:pt idx="345">
                  <c:v>1003.7</c:v>
                </c:pt>
                <c:pt idx="346">
                  <c:v>1003.7</c:v>
                </c:pt>
                <c:pt idx="347">
                  <c:v>1003.7</c:v>
                </c:pt>
                <c:pt idx="348">
                  <c:v>1003.7</c:v>
                </c:pt>
                <c:pt idx="349">
                  <c:v>1003.8</c:v>
                </c:pt>
                <c:pt idx="350">
                  <c:v>1003.8</c:v>
                </c:pt>
                <c:pt idx="351">
                  <c:v>1003.8</c:v>
                </c:pt>
                <c:pt idx="352">
                  <c:v>1003.8</c:v>
                </c:pt>
                <c:pt idx="353">
                  <c:v>1003.8</c:v>
                </c:pt>
                <c:pt idx="354">
                  <c:v>1003.8</c:v>
                </c:pt>
                <c:pt idx="355">
                  <c:v>1003.8</c:v>
                </c:pt>
                <c:pt idx="356">
                  <c:v>1003.9</c:v>
                </c:pt>
                <c:pt idx="357">
                  <c:v>1003.9</c:v>
                </c:pt>
                <c:pt idx="358">
                  <c:v>1003.9</c:v>
                </c:pt>
                <c:pt idx="359">
                  <c:v>1003.9</c:v>
                </c:pt>
                <c:pt idx="360">
                  <c:v>1003.9</c:v>
                </c:pt>
                <c:pt idx="361">
                  <c:v>1003.9</c:v>
                </c:pt>
                <c:pt idx="362">
                  <c:v>1003.9</c:v>
                </c:pt>
                <c:pt idx="363">
                  <c:v>1003.9</c:v>
                </c:pt>
                <c:pt idx="364">
                  <c:v>1003.8</c:v>
                </c:pt>
                <c:pt idx="365">
                  <c:v>1003.9</c:v>
                </c:pt>
                <c:pt idx="366">
                  <c:v>1003.9</c:v>
                </c:pt>
                <c:pt idx="367">
                  <c:v>1003.9</c:v>
                </c:pt>
                <c:pt idx="368">
                  <c:v>1003.9</c:v>
                </c:pt>
                <c:pt idx="369">
                  <c:v>1003.9</c:v>
                </c:pt>
                <c:pt idx="370">
                  <c:v>1003.9</c:v>
                </c:pt>
                <c:pt idx="371">
                  <c:v>1003.9</c:v>
                </c:pt>
                <c:pt idx="372">
                  <c:v>1003.9</c:v>
                </c:pt>
                <c:pt idx="373">
                  <c:v>1003.9</c:v>
                </c:pt>
                <c:pt idx="374">
                  <c:v>1003.9</c:v>
                </c:pt>
                <c:pt idx="375">
                  <c:v>1003.9</c:v>
                </c:pt>
                <c:pt idx="376">
                  <c:v>1004</c:v>
                </c:pt>
                <c:pt idx="377">
                  <c:v>1004</c:v>
                </c:pt>
                <c:pt idx="378">
                  <c:v>1004</c:v>
                </c:pt>
                <c:pt idx="379">
                  <c:v>1004</c:v>
                </c:pt>
                <c:pt idx="380">
                  <c:v>1004</c:v>
                </c:pt>
                <c:pt idx="381">
                  <c:v>1004</c:v>
                </c:pt>
                <c:pt idx="382">
                  <c:v>1004</c:v>
                </c:pt>
                <c:pt idx="383">
                  <c:v>1004</c:v>
                </c:pt>
                <c:pt idx="384">
                  <c:v>1004</c:v>
                </c:pt>
                <c:pt idx="385">
                  <c:v>1004</c:v>
                </c:pt>
                <c:pt idx="386">
                  <c:v>1004</c:v>
                </c:pt>
                <c:pt idx="387">
                  <c:v>1004.1</c:v>
                </c:pt>
                <c:pt idx="388">
                  <c:v>1004.1</c:v>
                </c:pt>
                <c:pt idx="389">
                  <c:v>1004.1</c:v>
                </c:pt>
                <c:pt idx="390">
                  <c:v>1004.1</c:v>
                </c:pt>
                <c:pt idx="391">
                  <c:v>1004.1</c:v>
                </c:pt>
                <c:pt idx="392">
                  <c:v>1004.1</c:v>
                </c:pt>
                <c:pt idx="393">
                  <c:v>1004.1</c:v>
                </c:pt>
                <c:pt idx="394">
                  <c:v>1004.1</c:v>
                </c:pt>
                <c:pt idx="395">
                  <c:v>1004.1</c:v>
                </c:pt>
                <c:pt idx="396">
                  <c:v>1004.1</c:v>
                </c:pt>
                <c:pt idx="397">
                  <c:v>1004.1</c:v>
                </c:pt>
                <c:pt idx="398">
                  <c:v>1004.1</c:v>
                </c:pt>
                <c:pt idx="399">
                  <c:v>1004.1</c:v>
                </c:pt>
                <c:pt idx="400">
                  <c:v>1004.1</c:v>
                </c:pt>
                <c:pt idx="401">
                  <c:v>1004.1</c:v>
                </c:pt>
                <c:pt idx="402">
                  <c:v>1004</c:v>
                </c:pt>
                <c:pt idx="403">
                  <c:v>1004</c:v>
                </c:pt>
                <c:pt idx="404">
                  <c:v>1004.1</c:v>
                </c:pt>
                <c:pt idx="405">
                  <c:v>1004.1</c:v>
                </c:pt>
                <c:pt idx="406">
                  <c:v>1004.1</c:v>
                </c:pt>
                <c:pt idx="407">
                  <c:v>1004.1</c:v>
                </c:pt>
                <c:pt idx="408">
                  <c:v>1004.1</c:v>
                </c:pt>
                <c:pt idx="409">
                  <c:v>1004.2</c:v>
                </c:pt>
                <c:pt idx="410">
                  <c:v>1004.2</c:v>
                </c:pt>
                <c:pt idx="411">
                  <c:v>1004.2</c:v>
                </c:pt>
                <c:pt idx="412">
                  <c:v>1004.2</c:v>
                </c:pt>
                <c:pt idx="413">
                  <c:v>1004.2</c:v>
                </c:pt>
                <c:pt idx="414">
                  <c:v>1004.2</c:v>
                </c:pt>
                <c:pt idx="415">
                  <c:v>1004.2</c:v>
                </c:pt>
                <c:pt idx="416">
                  <c:v>1004.2</c:v>
                </c:pt>
                <c:pt idx="417">
                  <c:v>1004.2</c:v>
                </c:pt>
                <c:pt idx="418">
                  <c:v>1004.2</c:v>
                </c:pt>
                <c:pt idx="419">
                  <c:v>1004.2</c:v>
                </c:pt>
                <c:pt idx="420">
                  <c:v>1004.2</c:v>
                </c:pt>
                <c:pt idx="421">
                  <c:v>1004.2</c:v>
                </c:pt>
                <c:pt idx="422">
                  <c:v>1004.2</c:v>
                </c:pt>
                <c:pt idx="423">
                  <c:v>1004.2</c:v>
                </c:pt>
                <c:pt idx="424">
                  <c:v>1004.2</c:v>
                </c:pt>
                <c:pt idx="425">
                  <c:v>1004.3</c:v>
                </c:pt>
                <c:pt idx="426">
                  <c:v>1004.3</c:v>
                </c:pt>
                <c:pt idx="427">
                  <c:v>1004.4</c:v>
                </c:pt>
                <c:pt idx="428">
                  <c:v>1004.4</c:v>
                </c:pt>
                <c:pt idx="429">
                  <c:v>1004.4</c:v>
                </c:pt>
                <c:pt idx="430">
                  <c:v>1004.4</c:v>
                </c:pt>
                <c:pt idx="431">
                  <c:v>1004.4</c:v>
                </c:pt>
                <c:pt idx="432">
                  <c:v>1004.5</c:v>
                </c:pt>
                <c:pt idx="433">
                  <c:v>1004.4</c:v>
                </c:pt>
                <c:pt idx="434">
                  <c:v>1004.5</c:v>
                </c:pt>
                <c:pt idx="435">
                  <c:v>1004.5</c:v>
                </c:pt>
                <c:pt idx="436">
                  <c:v>1004.5</c:v>
                </c:pt>
                <c:pt idx="437">
                  <c:v>1004.5</c:v>
                </c:pt>
                <c:pt idx="438">
                  <c:v>1004.5</c:v>
                </c:pt>
                <c:pt idx="439">
                  <c:v>1004.5</c:v>
                </c:pt>
                <c:pt idx="440">
                  <c:v>1004.5</c:v>
                </c:pt>
                <c:pt idx="441">
                  <c:v>1004.5</c:v>
                </c:pt>
                <c:pt idx="442">
                  <c:v>1004.5</c:v>
                </c:pt>
                <c:pt idx="443">
                  <c:v>1004.5</c:v>
                </c:pt>
                <c:pt idx="444">
                  <c:v>1004.5</c:v>
                </c:pt>
                <c:pt idx="445">
                  <c:v>1004.5</c:v>
                </c:pt>
                <c:pt idx="446">
                  <c:v>1004.5</c:v>
                </c:pt>
                <c:pt idx="447">
                  <c:v>1004.5</c:v>
                </c:pt>
                <c:pt idx="448">
                  <c:v>1004.5</c:v>
                </c:pt>
                <c:pt idx="449">
                  <c:v>1004.5</c:v>
                </c:pt>
                <c:pt idx="450">
                  <c:v>1004.5</c:v>
                </c:pt>
                <c:pt idx="451">
                  <c:v>1004.5</c:v>
                </c:pt>
                <c:pt idx="452">
                  <c:v>1004.5</c:v>
                </c:pt>
                <c:pt idx="453">
                  <c:v>1004.5</c:v>
                </c:pt>
                <c:pt idx="454">
                  <c:v>1004.5</c:v>
                </c:pt>
                <c:pt idx="455">
                  <c:v>1004.5</c:v>
                </c:pt>
                <c:pt idx="456">
                  <c:v>1004.5</c:v>
                </c:pt>
                <c:pt idx="457">
                  <c:v>1004.5</c:v>
                </c:pt>
                <c:pt idx="458">
                  <c:v>1004.5</c:v>
                </c:pt>
                <c:pt idx="459">
                  <c:v>1004.5</c:v>
                </c:pt>
                <c:pt idx="460">
                  <c:v>1004.5</c:v>
                </c:pt>
                <c:pt idx="461">
                  <c:v>1004.5</c:v>
                </c:pt>
                <c:pt idx="462">
                  <c:v>1004.5</c:v>
                </c:pt>
                <c:pt idx="463">
                  <c:v>1004.5</c:v>
                </c:pt>
                <c:pt idx="464">
                  <c:v>1004.5</c:v>
                </c:pt>
                <c:pt idx="465">
                  <c:v>1004.5</c:v>
                </c:pt>
                <c:pt idx="466">
                  <c:v>1004.5</c:v>
                </c:pt>
                <c:pt idx="467">
                  <c:v>1004.5</c:v>
                </c:pt>
                <c:pt idx="468">
                  <c:v>1004.5</c:v>
                </c:pt>
                <c:pt idx="469">
                  <c:v>1004.5</c:v>
                </c:pt>
                <c:pt idx="470">
                  <c:v>1004.5</c:v>
                </c:pt>
                <c:pt idx="471">
                  <c:v>1004.6</c:v>
                </c:pt>
                <c:pt idx="472">
                  <c:v>1004.6</c:v>
                </c:pt>
                <c:pt idx="473">
                  <c:v>1004.6</c:v>
                </c:pt>
                <c:pt idx="474">
                  <c:v>1004.6</c:v>
                </c:pt>
                <c:pt idx="475">
                  <c:v>1004.6</c:v>
                </c:pt>
                <c:pt idx="476">
                  <c:v>1004.6</c:v>
                </c:pt>
                <c:pt idx="477">
                  <c:v>1004.6</c:v>
                </c:pt>
                <c:pt idx="478">
                  <c:v>1004.6</c:v>
                </c:pt>
                <c:pt idx="479">
                  <c:v>1004.6</c:v>
                </c:pt>
                <c:pt idx="480">
                  <c:v>1004.6</c:v>
                </c:pt>
                <c:pt idx="481">
                  <c:v>1004.6</c:v>
                </c:pt>
                <c:pt idx="482">
                  <c:v>1004.5</c:v>
                </c:pt>
                <c:pt idx="483">
                  <c:v>1004.5</c:v>
                </c:pt>
                <c:pt idx="484">
                  <c:v>1004.5</c:v>
                </c:pt>
                <c:pt idx="485">
                  <c:v>1004.5</c:v>
                </c:pt>
                <c:pt idx="486">
                  <c:v>1004.5</c:v>
                </c:pt>
                <c:pt idx="487">
                  <c:v>1004.6</c:v>
                </c:pt>
                <c:pt idx="488">
                  <c:v>1004.6</c:v>
                </c:pt>
                <c:pt idx="489">
                  <c:v>1004.6</c:v>
                </c:pt>
                <c:pt idx="490">
                  <c:v>1004.6</c:v>
                </c:pt>
                <c:pt idx="491">
                  <c:v>1004.6</c:v>
                </c:pt>
                <c:pt idx="492">
                  <c:v>1004.6</c:v>
                </c:pt>
                <c:pt idx="493">
                  <c:v>1004.6</c:v>
                </c:pt>
                <c:pt idx="494">
                  <c:v>1004.5</c:v>
                </c:pt>
                <c:pt idx="495">
                  <c:v>1004.6</c:v>
                </c:pt>
                <c:pt idx="496">
                  <c:v>1004.6</c:v>
                </c:pt>
                <c:pt idx="497">
                  <c:v>1004.6</c:v>
                </c:pt>
                <c:pt idx="498">
                  <c:v>1004.6</c:v>
                </c:pt>
                <c:pt idx="499">
                  <c:v>1004.6</c:v>
                </c:pt>
                <c:pt idx="500">
                  <c:v>1004.6</c:v>
                </c:pt>
                <c:pt idx="501">
                  <c:v>1004.6</c:v>
                </c:pt>
                <c:pt idx="502">
                  <c:v>1004.6</c:v>
                </c:pt>
                <c:pt idx="503">
                  <c:v>1004.5</c:v>
                </c:pt>
                <c:pt idx="504">
                  <c:v>1004.5</c:v>
                </c:pt>
                <c:pt idx="505">
                  <c:v>1004.5</c:v>
                </c:pt>
                <c:pt idx="506">
                  <c:v>1004.5</c:v>
                </c:pt>
                <c:pt idx="507">
                  <c:v>1004.5</c:v>
                </c:pt>
                <c:pt idx="508">
                  <c:v>1004.5</c:v>
                </c:pt>
                <c:pt idx="509">
                  <c:v>1004.5</c:v>
                </c:pt>
                <c:pt idx="510">
                  <c:v>1004.5</c:v>
                </c:pt>
                <c:pt idx="511">
                  <c:v>1004.5</c:v>
                </c:pt>
                <c:pt idx="512">
                  <c:v>1004.4</c:v>
                </c:pt>
                <c:pt idx="513">
                  <c:v>1004.4</c:v>
                </c:pt>
                <c:pt idx="514">
                  <c:v>1004.4</c:v>
                </c:pt>
                <c:pt idx="515">
                  <c:v>1004.4</c:v>
                </c:pt>
                <c:pt idx="516">
                  <c:v>1004.4</c:v>
                </c:pt>
                <c:pt idx="517">
                  <c:v>1004.3</c:v>
                </c:pt>
                <c:pt idx="518">
                  <c:v>1004.4</c:v>
                </c:pt>
                <c:pt idx="519">
                  <c:v>1004.4</c:v>
                </c:pt>
                <c:pt idx="520">
                  <c:v>1004.3</c:v>
                </c:pt>
                <c:pt idx="521">
                  <c:v>1004.3</c:v>
                </c:pt>
                <c:pt idx="522">
                  <c:v>1004.3</c:v>
                </c:pt>
                <c:pt idx="523">
                  <c:v>1004.3</c:v>
                </c:pt>
                <c:pt idx="524">
                  <c:v>1004.3</c:v>
                </c:pt>
                <c:pt idx="525">
                  <c:v>1004.3</c:v>
                </c:pt>
                <c:pt idx="526">
                  <c:v>1004.3</c:v>
                </c:pt>
                <c:pt idx="527">
                  <c:v>1004.3</c:v>
                </c:pt>
                <c:pt idx="528">
                  <c:v>1004.3</c:v>
                </c:pt>
                <c:pt idx="529">
                  <c:v>1004.3</c:v>
                </c:pt>
                <c:pt idx="530">
                  <c:v>1004.3</c:v>
                </c:pt>
                <c:pt idx="531">
                  <c:v>1004.3</c:v>
                </c:pt>
                <c:pt idx="532">
                  <c:v>1004.3</c:v>
                </c:pt>
                <c:pt idx="533">
                  <c:v>1004.3</c:v>
                </c:pt>
                <c:pt idx="534">
                  <c:v>1004.3</c:v>
                </c:pt>
                <c:pt idx="535">
                  <c:v>1004.3</c:v>
                </c:pt>
                <c:pt idx="536">
                  <c:v>1004.3</c:v>
                </c:pt>
                <c:pt idx="537">
                  <c:v>1004.3</c:v>
                </c:pt>
                <c:pt idx="538">
                  <c:v>1004.3</c:v>
                </c:pt>
                <c:pt idx="539">
                  <c:v>1004.2</c:v>
                </c:pt>
                <c:pt idx="540">
                  <c:v>1004.2</c:v>
                </c:pt>
                <c:pt idx="541">
                  <c:v>1004.2</c:v>
                </c:pt>
                <c:pt idx="542">
                  <c:v>1004.2</c:v>
                </c:pt>
                <c:pt idx="543">
                  <c:v>1004.2</c:v>
                </c:pt>
                <c:pt idx="544">
                  <c:v>1004.2</c:v>
                </c:pt>
                <c:pt idx="545">
                  <c:v>1004.2</c:v>
                </c:pt>
                <c:pt idx="546">
                  <c:v>1004.2</c:v>
                </c:pt>
                <c:pt idx="547">
                  <c:v>1004.2</c:v>
                </c:pt>
                <c:pt idx="548">
                  <c:v>1004.2</c:v>
                </c:pt>
                <c:pt idx="549">
                  <c:v>1004.2</c:v>
                </c:pt>
                <c:pt idx="550">
                  <c:v>1004.1</c:v>
                </c:pt>
                <c:pt idx="551">
                  <c:v>1004.1</c:v>
                </c:pt>
                <c:pt idx="552">
                  <c:v>1004</c:v>
                </c:pt>
                <c:pt idx="553">
                  <c:v>1004</c:v>
                </c:pt>
                <c:pt idx="554">
                  <c:v>1004</c:v>
                </c:pt>
                <c:pt idx="555">
                  <c:v>1004</c:v>
                </c:pt>
                <c:pt idx="556">
                  <c:v>1003.9</c:v>
                </c:pt>
                <c:pt idx="557">
                  <c:v>1003.9</c:v>
                </c:pt>
                <c:pt idx="558">
                  <c:v>1003.9</c:v>
                </c:pt>
                <c:pt idx="559">
                  <c:v>1003.9</c:v>
                </c:pt>
                <c:pt idx="560">
                  <c:v>1003.9</c:v>
                </c:pt>
                <c:pt idx="561">
                  <c:v>1003.9</c:v>
                </c:pt>
                <c:pt idx="562">
                  <c:v>1003.9</c:v>
                </c:pt>
                <c:pt idx="563">
                  <c:v>1003.9</c:v>
                </c:pt>
                <c:pt idx="564">
                  <c:v>1003.9</c:v>
                </c:pt>
                <c:pt idx="565">
                  <c:v>1003.9</c:v>
                </c:pt>
                <c:pt idx="566">
                  <c:v>1003.9</c:v>
                </c:pt>
                <c:pt idx="567">
                  <c:v>1003.9</c:v>
                </c:pt>
                <c:pt idx="568">
                  <c:v>1003.9</c:v>
                </c:pt>
                <c:pt idx="569">
                  <c:v>1003.9</c:v>
                </c:pt>
                <c:pt idx="570">
                  <c:v>1003.9</c:v>
                </c:pt>
                <c:pt idx="571">
                  <c:v>1003.8</c:v>
                </c:pt>
                <c:pt idx="572">
                  <c:v>1003.8</c:v>
                </c:pt>
                <c:pt idx="573">
                  <c:v>1003.8</c:v>
                </c:pt>
                <c:pt idx="574">
                  <c:v>1003.8</c:v>
                </c:pt>
                <c:pt idx="575">
                  <c:v>1003.8</c:v>
                </c:pt>
                <c:pt idx="576">
                  <c:v>1003.8</c:v>
                </c:pt>
                <c:pt idx="577">
                  <c:v>1003.8</c:v>
                </c:pt>
                <c:pt idx="578">
                  <c:v>1003.8</c:v>
                </c:pt>
                <c:pt idx="579">
                  <c:v>1003.8</c:v>
                </c:pt>
                <c:pt idx="580">
                  <c:v>1003.7</c:v>
                </c:pt>
                <c:pt idx="581">
                  <c:v>1003.7</c:v>
                </c:pt>
                <c:pt idx="582">
                  <c:v>1003.7</c:v>
                </c:pt>
                <c:pt idx="583">
                  <c:v>1003.6</c:v>
                </c:pt>
                <c:pt idx="584">
                  <c:v>1003.6</c:v>
                </c:pt>
                <c:pt idx="585">
                  <c:v>1003.6</c:v>
                </c:pt>
                <c:pt idx="586">
                  <c:v>1003.6</c:v>
                </c:pt>
                <c:pt idx="587">
                  <c:v>1003.6</c:v>
                </c:pt>
                <c:pt idx="588">
                  <c:v>1003.5</c:v>
                </c:pt>
                <c:pt idx="589">
                  <c:v>1003.5</c:v>
                </c:pt>
                <c:pt idx="590">
                  <c:v>1003.5</c:v>
                </c:pt>
                <c:pt idx="591">
                  <c:v>1003.4</c:v>
                </c:pt>
                <c:pt idx="592">
                  <c:v>1003.4</c:v>
                </c:pt>
                <c:pt idx="593">
                  <c:v>1003.4</c:v>
                </c:pt>
                <c:pt idx="594">
                  <c:v>1003.4</c:v>
                </c:pt>
                <c:pt idx="595">
                  <c:v>1003.4</c:v>
                </c:pt>
                <c:pt idx="596">
                  <c:v>1003.4</c:v>
                </c:pt>
                <c:pt idx="597">
                  <c:v>1003.4</c:v>
                </c:pt>
                <c:pt idx="598">
                  <c:v>1003.4</c:v>
                </c:pt>
                <c:pt idx="599">
                  <c:v>1003.4</c:v>
                </c:pt>
                <c:pt idx="600">
                  <c:v>1003.4</c:v>
                </c:pt>
                <c:pt idx="601">
                  <c:v>1003.4</c:v>
                </c:pt>
                <c:pt idx="602">
                  <c:v>1003.4</c:v>
                </c:pt>
                <c:pt idx="603">
                  <c:v>1003.4</c:v>
                </c:pt>
                <c:pt idx="604">
                  <c:v>1003.4</c:v>
                </c:pt>
                <c:pt idx="605">
                  <c:v>1003.4</c:v>
                </c:pt>
                <c:pt idx="606">
                  <c:v>1003.4</c:v>
                </c:pt>
                <c:pt idx="607">
                  <c:v>1003.3</c:v>
                </c:pt>
                <c:pt idx="608">
                  <c:v>1003.3</c:v>
                </c:pt>
                <c:pt idx="609">
                  <c:v>1003.4</c:v>
                </c:pt>
                <c:pt idx="610">
                  <c:v>1003.4</c:v>
                </c:pt>
                <c:pt idx="611">
                  <c:v>1003.3</c:v>
                </c:pt>
                <c:pt idx="612">
                  <c:v>1003.4</c:v>
                </c:pt>
                <c:pt idx="613">
                  <c:v>1003.4</c:v>
                </c:pt>
                <c:pt idx="614">
                  <c:v>1003.4</c:v>
                </c:pt>
                <c:pt idx="615">
                  <c:v>1003.4</c:v>
                </c:pt>
                <c:pt idx="616">
                  <c:v>1003.4</c:v>
                </c:pt>
                <c:pt idx="617">
                  <c:v>1003.4</c:v>
                </c:pt>
                <c:pt idx="618">
                  <c:v>1003.4</c:v>
                </c:pt>
                <c:pt idx="619">
                  <c:v>1003.3</c:v>
                </c:pt>
                <c:pt idx="620">
                  <c:v>1003.3</c:v>
                </c:pt>
                <c:pt idx="621">
                  <c:v>1003.3</c:v>
                </c:pt>
                <c:pt idx="622">
                  <c:v>1003.3</c:v>
                </c:pt>
                <c:pt idx="623">
                  <c:v>1003.3</c:v>
                </c:pt>
                <c:pt idx="624">
                  <c:v>1003.3</c:v>
                </c:pt>
                <c:pt idx="625">
                  <c:v>1003.3</c:v>
                </c:pt>
                <c:pt idx="626">
                  <c:v>1003.3</c:v>
                </c:pt>
                <c:pt idx="627">
                  <c:v>1003.3</c:v>
                </c:pt>
                <c:pt idx="628">
                  <c:v>1003.2</c:v>
                </c:pt>
                <c:pt idx="629">
                  <c:v>1003.2</c:v>
                </c:pt>
                <c:pt idx="630">
                  <c:v>1003.1</c:v>
                </c:pt>
                <c:pt idx="631">
                  <c:v>1003.1</c:v>
                </c:pt>
                <c:pt idx="632">
                  <c:v>1003.1</c:v>
                </c:pt>
                <c:pt idx="633">
                  <c:v>1003.1</c:v>
                </c:pt>
                <c:pt idx="634">
                  <c:v>1003.1</c:v>
                </c:pt>
                <c:pt idx="635">
                  <c:v>1003</c:v>
                </c:pt>
                <c:pt idx="636">
                  <c:v>1003</c:v>
                </c:pt>
                <c:pt idx="637">
                  <c:v>1003</c:v>
                </c:pt>
                <c:pt idx="638">
                  <c:v>1003</c:v>
                </c:pt>
                <c:pt idx="639">
                  <c:v>1003</c:v>
                </c:pt>
                <c:pt idx="640">
                  <c:v>1003.1</c:v>
                </c:pt>
                <c:pt idx="641">
                  <c:v>1003.1</c:v>
                </c:pt>
                <c:pt idx="642">
                  <c:v>1003.1</c:v>
                </c:pt>
                <c:pt idx="643">
                  <c:v>1003.1</c:v>
                </c:pt>
                <c:pt idx="644">
                  <c:v>1003.1</c:v>
                </c:pt>
                <c:pt idx="645">
                  <c:v>1003.1</c:v>
                </c:pt>
                <c:pt idx="646">
                  <c:v>1003.1</c:v>
                </c:pt>
                <c:pt idx="647">
                  <c:v>1003</c:v>
                </c:pt>
                <c:pt idx="648">
                  <c:v>1003</c:v>
                </c:pt>
                <c:pt idx="649">
                  <c:v>1003</c:v>
                </c:pt>
                <c:pt idx="650">
                  <c:v>1003.1</c:v>
                </c:pt>
                <c:pt idx="651">
                  <c:v>1003.1</c:v>
                </c:pt>
                <c:pt idx="652">
                  <c:v>1003.1</c:v>
                </c:pt>
                <c:pt idx="653">
                  <c:v>1003.1</c:v>
                </c:pt>
                <c:pt idx="654">
                  <c:v>1003.1</c:v>
                </c:pt>
                <c:pt idx="655">
                  <c:v>1003.1</c:v>
                </c:pt>
                <c:pt idx="656">
                  <c:v>1003.1</c:v>
                </c:pt>
                <c:pt idx="657">
                  <c:v>1003.1</c:v>
                </c:pt>
                <c:pt idx="658">
                  <c:v>1003</c:v>
                </c:pt>
                <c:pt idx="659">
                  <c:v>1003</c:v>
                </c:pt>
                <c:pt idx="660">
                  <c:v>1003</c:v>
                </c:pt>
                <c:pt idx="661">
                  <c:v>1003</c:v>
                </c:pt>
                <c:pt idx="662">
                  <c:v>1003</c:v>
                </c:pt>
                <c:pt idx="663">
                  <c:v>1003</c:v>
                </c:pt>
                <c:pt idx="664">
                  <c:v>1003</c:v>
                </c:pt>
                <c:pt idx="665">
                  <c:v>1003</c:v>
                </c:pt>
                <c:pt idx="666">
                  <c:v>1003</c:v>
                </c:pt>
                <c:pt idx="667">
                  <c:v>1003</c:v>
                </c:pt>
                <c:pt idx="668">
                  <c:v>1003</c:v>
                </c:pt>
                <c:pt idx="669">
                  <c:v>1003</c:v>
                </c:pt>
                <c:pt idx="670">
                  <c:v>1003</c:v>
                </c:pt>
                <c:pt idx="671">
                  <c:v>1003</c:v>
                </c:pt>
                <c:pt idx="672">
                  <c:v>1003</c:v>
                </c:pt>
                <c:pt idx="673">
                  <c:v>1003</c:v>
                </c:pt>
                <c:pt idx="674">
                  <c:v>1003</c:v>
                </c:pt>
                <c:pt idx="675">
                  <c:v>1003</c:v>
                </c:pt>
                <c:pt idx="676">
                  <c:v>1002.9</c:v>
                </c:pt>
                <c:pt idx="677">
                  <c:v>1002.9</c:v>
                </c:pt>
                <c:pt idx="678">
                  <c:v>1002.9</c:v>
                </c:pt>
                <c:pt idx="679">
                  <c:v>1002.8</c:v>
                </c:pt>
                <c:pt idx="680">
                  <c:v>1002.9</c:v>
                </c:pt>
                <c:pt idx="681">
                  <c:v>1002.8</c:v>
                </c:pt>
                <c:pt idx="682">
                  <c:v>1002.8</c:v>
                </c:pt>
                <c:pt idx="683">
                  <c:v>1002.8</c:v>
                </c:pt>
                <c:pt idx="684">
                  <c:v>1002.9</c:v>
                </c:pt>
                <c:pt idx="685">
                  <c:v>1002.9</c:v>
                </c:pt>
                <c:pt idx="686">
                  <c:v>1002.9</c:v>
                </c:pt>
                <c:pt idx="687">
                  <c:v>1002.9</c:v>
                </c:pt>
                <c:pt idx="688">
                  <c:v>1002.8</c:v>
                </c:pt>
                <c:pt idx="689">
                  <c:v>1002.8</c:v>
                </c:pt>
                <c:pt idx="690">
                  <c:v>1002.8</c:v>
                </c:pt>
                <c:pt idx="691">
                  <c:v>1002.7</c:v>
                </c:pt>
                <c:pt idx="692">
                  <c:v>1002.7</c:v>
                </c:pt>
                <c:pt idx="693">
                  <c:v>1002.7</c:v>
                </c:pt>
                <c:pt idx="694">
                  <c:v>1002.7</c:v>
                </c:pt>
                <c:pt idx="695">
                  <c:v>1002.7</c:v>
                </c:pt>
                <c:pt idx="696">
                  <c:v>1002.7</c:v>
                </c:pt>
                <c:pt idx="697">
                  <c:v>1002.7</c:v>
                </c:pt>
                <c:pt idx="698">
                  <c:v>1002.7</c:v>
                </c:pt>
                <c:pt idx="699">
                  <c:v>1002.7</c:v>
                </c:pt>
                <c:pt idx="700">
                  <c:v>1002.7</c:v>
                </c:pt>
                <c:pt idx="701">
                  <c:v>1002.7</c:v>
                </c:pt>
                <c:pt idx="702">
                  <c:v>1002.7</c:v>
                </c:pt>
                <c:pt idx="703">
                  <c:v>1002.7</c:v>
                </c:pt>
                <c:pt idx="704">
                  <c:v>1002.8</c:v>
                </c:pt>
                <c:pt idx="705">
                  <c:v>1002.8</c:v>
                </c:pt>
                <c:pt idx="706">
                  <c:v>1002.8</c:v>
                </c:pt>
                <c:pt idx="707">
                  <c:v>1002.8</c:v>
                </c:pt>
                <c:pt idx="708">
                  <c:v>1002.8</c:v>
                </c:pt>
                <c:pt idx="709">
                  <c:v>1002.8</c:v>
                </c:pt>
                <c:pt idx="710">
                  <c:v>1002.7</c:v>
                </c:pt>
                <c:pt idx="711">
                  <c:v>1002.7</c:v>
                </c:pt>
                <c:pt idx="712">
                  <c:v>1002.7</c:v>
                </c:pt>
                <c:pt idx="713">
                  <c:v>1002.7</c:v>
                </c:pt>
                <c:pt idx="714">
                  <c:v>1002.7</c:v>
                </c:pt>
                <c:pt idx="715">
                  <c:v>1002.7</c:v>
                </c:pt>
                <c:pt idx="716">
                  <c:v>1002.7</c:v>
                </c:pt>
                <c:pt idx="717">
                  <c:v>1002.7</c:v>
                </c:pt>
                <c:pt idx="718">
                  <c:v>1002.7</c:v>
                </c:pt>
                <c:pt idx="719">
                  <c:v>1002.7</c:v>
                </c:pt>
                <c:pt idx="720">
                  <c:v>1002.7</c:v>
                </c:pt>
                <c:pt idx="721">
                  <c:v>1002.7</c:v>
                </c:pt>
                <c:pt idx="722">
                  <c:v>1002.7</c:v>
                </c:pt>
                <c:pt idx="723">
                  <c:v>1002.7</c:v>
                </c:pt>
                <c:pt idx="724">
                  <c:v>1002.7</c:v>
                </c:pt>
                <c:pt idx="725">
                  <c:v>1002.7</c:v>
                </c:pt>
                <c:pt idx="726">
                  <c:v>1002.7</c:v>
                </c:pt>
                <c:pt idx="727">
                  <c:v>1002.7</c:v>
                </c:pt>
                <c:pt idx="728">
                  <c:v>1002.7</c:v>
                </c:pt>
                <c:pt idx="729">
                  <c:v>1002.7</c:v>
                </c:pt>
                <c:pt idx="730">
                  <c:v>1002.7</c:v>
                </c:pt>
                <c:pt idx="731">
                  <c:v>1002.7</c:v>
                </c:pt>
                <c:pt idx="732">
                  <c:v>1002.7</c:v>
                </c:pt>
                <c:pt idx="733">
                  <c:v>1002.7</c:v>
                </c:pt>
                <c:pt idx="734">
                  <c:v>1002.7</c:v>
                </c:pt>
                <c:pt idx="735">
                  <c:v>1002.7</c:v>
                </c:pt>
                <c:pt idx="736">
                  <c:v>1002.7</c:v>
                </c:pt>
                <c:pt idx="737">
                  <c:v>1002.7</c:v>
                </c:pt>
                <c:pt idx="738">
                  <c:v>1002.7</c:v>
                </c:pt>
                <c:pt idx="739">
                  <c:v>1002.7</c:v>
                </c:pt>
                <c:pt idx="740">
                  <c:v>1002.7</c:v>
                </c:pt>
                <c:pt idx="741">
                  <c:v>1002.7</c:v>
                </c:pt>
                <c:pt idx="742">
                  <c:v>1002.6</c:v>
                </c:pt>
                <c:pt idx="743">
                  <c:v>1002.6</c:v>
                </c:pt>
                <c:pt idx="744">
                  <c:v>1002.5</c:v>
                </c:pt>
                <c:pt idx="745">
                  <c:v>1002.5</c:v>
                </c:pt>
                <c:pt idx="746">
                  <c:v>1002.5</c:v>
                </c:pt>
                <c:pt idx="747">
                  <c:v>1002.5</c:v>
                </c:pt>
                <c:pt idx="748">
                  <c:v>1002.5</c:v>
                </c:pt>
                <c:pt idx="749">
                  <c:v>1002.5</c:v>
                </c:pt>
                <c:pt idx="750">
                  <c:v>1002.5</c:v>
                </c:pt>
                <c:pt idx="751">
                  <c:v>1002.5</c:v>
                </c:pt>
                <c:pt idx="752">
                  <c:v>1002.5</c:v>
                </c:pt>
                <c:pt idx="753">
                  <c:v>1002.5</c:v>
                </c:pt>
                <c:pt idx="754">
                  <c:v>1002.5</c:v>
                </c:pt>
                <c:pt idx="755">
                  <c:v>1002.5</c:v>
                </c:pt>
                <c:pt idx="756">
                  <c:v>1002.5</c:v>
                </c:pt>
                <c:pt idx="757">
                  <c:v>1002.5</c:v>
                </c:pt>
                <c:pt idx="758">
                  <c:v>1002.5</c:v>
                </c:pt>
                <c:pt idx="759">
                  <c:v>1002.5</c:v>
                </c:pt>
                <c:pt idx="760">
                  <c:v>1002.5</c:v>
                </c:pt>
                <c:pt idx="761">
                  <c:v>1002.5</c:v>
                </c:pt>
                <c:pt idx="762">
                  <c:v>1002.5</c:v>
                </c:pt>
                <c:pt idx="763">
                  <c:v>1002.5</c:v>
                </c:pt>
                <c:pt idx="764">
                  <c:v>1002.5</c:v>
                </c:pt>
                <c:pt idx="765">
                  <c:v>1002.5</c:v>
                </c:pt>
                <c:pt idx="766">
                  <c:v>1002.5</c:v>
                </c:pt>
                <c:pt idx="767">
                  <c:v>1002.5</c:v>
                </c:pt>
                <c:pt idx="768">
                  <c:v>1002.6</c:v>
                </c:pt>
                <c:pt idx="769">
                  <c:v>1002.6</c:v>
                </c:pt>
                <c:pt idx="770">
                  <c:v>1002.6</c:v>
                </c:pt>
                <c:pt idx="771">
                  <c:v>1002.6</c:v>
                </c:pt>
                <c:pt idx="772">
                  <c:v>1002.7</c:v>
                </c:pt>
                <c:pt idx="773">
                  <c:v>1002.7</c:v>
                </c:pt>
                <c:pt idx="774">
                  <c:v>1002.7</c:v>
                </c:pt>
                <c:pt idx="775">
                  <c:v>1002.7</c:v>
                </c:pt>
                <c:pt idx="776">
                  <c:v>1002.7</c:v>
                </c:pt>
                <c:pt idx="777">
                  <c:v>1002.6</c:v>
                </c:pt>
                <c:pt idx="778">
                  <c:v>1002.6</c:v>
                </c:pt>
                <c:pt idx="779">
                  <c:v>1002.6</c:v>
                </c:pt>
                <c:pt idx="780">
                  <c:v>1002.6</c:v>
                </c:pt>
                <c:pt idx="781">
                  <c:v>1002.6</c:v>
                </c:pt>
                <c:pt idx="782">
                  <c:v>1002.6</c:v>
                </c:pt>
                <c:pt idx="783">
                  <c:v>1002.5</c:v>
                </c:pt>
                <c:pt idx="784">
                  <c:v>1002.6</c:v>
                </c:pt>
                <c:pt idx="785">
                  <c:v>1002.5</c:v>
                </c:pt>
                <c:pt idx="786">
                  <c:v>1002.5</c:v>
                </c:pt>
                <c:pt idx="787">
                  <c:v>1002.5</c:v>
                </c:pt>
                <c:pt idx="788">
                  <c:v>1002.5</c:v>
                </c:pt>
                <c:pt idx="789">
                  <c:v>1002.6</c:v>
                </c:pt>
                <c:pt idx="790">
                  <c:v>1002.6</c:v>
                </c:pt>
                <c:pt idx="791">
                  <c:v>1002.5</c:v>
                </c:pt>
                <c:pt idx="792">
                  <c:v>1002.5</c:v>
                </c:pt>
                <c:pt idx="793">
                  <c:v>1002.5</c:v>
                </c:pt>
                <c:pt idx="794">
                  <c:v>1002.5</c:v>
                </c:pt>
                <c:pt idx="795">
                  <c:v>1002.5</c:v>
                </c:pt>
                <c:pt idx="796">
                  <c:v>1002.5</c:v>
                </c:pt>
                <c:pt idx="797">
                  <c:v>1002.5</c:v>
                </c:pt>
                <c:pt idx="798">
                  <c:v>1002.5</c:v>
                </c:pt>
                <c:pt idx="799">
                  <c:v>1002.5</c:v>
                </c:pt>
                <c:pt idx="800">
                  <c:v>1002.5</c:v>
                </c:pt>
                <c:pt idx="801">
                  <c:v>1002.5</c:v>
                </c:pt>
                <c:pt idx="802">
                  <c:v>1002.5</c:v>
                </c:pt>
                <c:pt idx="803">
                  <c:v>1002.5</c:v>
                </c:pt>
                <c:pt idx="804">
                  <c:v>1002.5</c:v>
                </c:pt>
                <c:pt idx="805">
                  <c:v>1002.5</c:v>
                </c:pt>
                <c:pt idx="806">
                  <c:v>1002.5</c:v>
                </c:pt>
                <c:pt idx="807">
                  <c:v>1002.4</c:v>
                </c:pt>
                <c:pt idx="808">
                  <c:v>1002.4</c:v>
                </c:pt>
                <c:pt idx="809">
                  <c:v>1002.4</c:v>
                </c:pt>
                <c:pt idx="810">
                  <c:v>1002.4</c:v>
                </c:pt>
                <c:pt idx="811">
                  <c:v>1002.4</c:v>
                </c:pt>
                <c:pt idx="812">
                  <c:v>1002.4</c:v>
                </c:pt>
                <c:pt idx="813">
                  <c:v>1002.4</c:v>
                </c:pt>
                <c:pt idx="814">
                  <c:v>1002.4</c:v>
                </c:pt>
                <c:pt idx="815">
                  <c:v>1002.4</c:v>
                </c:pt>
                <c:pt idx="816">
                  <c:v>1002.4</c:v>
                </c:pt>
                <c:pt idx="817">
                  <c:v>1002.4</c:v>
                </c:pt>
                <c:pt idx="818">
                  <c:v>1002.4</c:v>
                </c:pt>
                <c:pt idx="819">
                  <c:v>1002.4</c:v>
                </c:pt>
                <c:pt idx="820">
                  <c:v>1002.4</c:v>
                </c:pt>
                <c:pt idx="821">
                  <c:v>1002.4</c:v>
                </c:pt>
                <c:pt idx="822">
                  <c:v>1002.4</c:v>
                </c:pt>
                <c:pt idx="823">
                  <c:v>1002.4</c:v>
                </c:pt>
                <c:pt idx="824">
                  <c:v>1002.4</c:v>
                </c:pt>
                <c:pt idx="825">
                  <c:v>1002.4</c:v>
                </c:pt>
                <c:pt idx="826">
                  <c:v>1002.4</c:v>
                </c:pt>
                <c:pt idx="827">
                  <c:v>1002.4</c:v>
                </c:pt>
                <c:pt idx="828">
                  <c:v>1002.4</c:v>
                </c:pt>
                <c:pt idx="829">
                  <c:v>1002.4</c:v>
                </c:pt>
                <c:pt idx="830">
                  <c:v>1002.4</c:v>
                </c:pt>
                <c:pt idx="831">
                  <c:v>1002.4</c:v>
                </c:pt>
                <c:pt idx="832">
                  <c:v>1002.4</c:v>
                </c:pt>
                <c:pt idx="833">
                  <c:v>1002.4</c:v>
                </c:pt>
                <c:pt idx="834">
                  <c:v>1002.4</c:v>
                </c:pt>
                <c:pt idx="835">
                  <c:v>1002.4</c:v>
                </c:pt>
                <c:pt idx="836">
                  <c:v>1002.4</c:v>
                </c:pt>
                <c:pt idx="837">
                  <c:v>1002.5</c:v>
                </c:pt>
                <c:pt idx="838">
                  <c:v>1002.5</c:v>
                </c:pt>
                <c:pt idx="839">
                  <c:v>1002.5</c:v>
                </c:pt>
                <c:pt idx="840">
                  <c:v>1002.5</c:v>
                </c:pt>
                <c:pt idx="841">
                  <c:v>1002.5</c:v>
                </c:pt>
                <c:pt idx="842">
                  <c:v>1002.5</c:v>
                </c:pt>
                <c:pt idx="843">
                  <c:v>1002.4</c:v>
                </c:pt>
                <c:pt idx="844">
                  <c:v>1002.4</c:v>
                </c:pt>
                <c:pt idx="845">
                  <c:v>1002.4</c:v>
                </c:pt>
                <c:pt idx="846">
                  <c:v>1002.4</c:v>
                </c:pt>
                <c:pt idx="847">
                  <c:v>1002.4</c:v>
                </c:pt>
                <c:pt idx="848">
                  <c:v>1002.4</c:v>
                </c:pt>
                <c:pt idx="849">
                  <c:v>1002.4</c:v>
                </c:pt>
                <c:pt idx="850">
                  <c:v>1002.4</c:v>
                </c:pt>
                <c:pt idx="851">
                  <c:v>1002.4</c:v>
                </c:pt>
                <c:pt idx="852">
                  <c:v>1002.4</c:v>
                </c:pt>
                <c:pt idx="853">
                  <c:v>1002.4</c:v>
                </c:pt>
                <c:pt idx="854">
                  <c:v>1002.4</c:v>
                </c:pt>
                <c:pt idx="855">
                  <c:v>1002.4</c:v>
                </c:pt>
                <c:pt idx="856">
                  <c:v>1002.4</c:v>
                </c:pt>
                <c:pt idx="857">
                  <c:v>1002.4</c:v>
                </c:pt>
                <c:pt idx="858">
                  <c:v>1002.4</c:v>
                </c:pt>
                <c:pt idx="859">
                  <c:v>1002.4</c:v>
                </c:pt>
                <c:pt idx="860">
                  <c:v>1002.4</c:v>
                </c:pt>
                <c:pt idx="861">
                  <c:v>1002.5</c:v>
                </c:pt>
                <c:pt idx="862">
                  <c:v>1002.5</c:v>
                </c:pt>
                <c:pt idx="863">
                  <c:v>1002.5</c:v>
                </c:pt>
                <c:pt idx="864">
                  <c:v>1002.5</c:v>
                </c:pt>
                <c:pt idx="865">
                  <c:v>1002.5</c:v>
                </c:pt>
                <c:pt idx="866">
                  <c:v>1002.6</c:v>
                </c:pt>
                <c:pt idx="867">
                  <c:v>1002.5</c:v>
                </c:pt>
                <c:pt idx="868">
                  <c:v>1002.5</c:v>
                </c:pt>
                <c:pt idx="869">
                  <c:v>1002.5</c:v>
                </c:pt>
                <c:pt idx="870">
                  <c:v>1002.5</c:v>
                </c:pt>
                <c:pt idx="871">
                  <c:v>1002.6</c:v>
                </c:pt>
                <c:pt idx="872">
                  <c:v>1002.6</c:v>
                </c:pt>
                <c:pt idx="873">
                  <c:v>1002.6</c:v>
                </c:pt>
                <c:pt idx="874">
                  <c:v>1002.6</c:v>
                </c:pt>
                <c:pt idx="875">
                  <c:v>1002.6</c:v>
                </c:pt>
                <c:pt idx="876">
                  <c:v>1002.6</c:v>
                </c:pt>
                <c:pt idx="877">
                  <c:v>1002.6</c:v>
                </c:pt>
                <c:pt idx="878">
                  <c:v>1002.6</c:v>
                </c:pt>
                <c:pt idx="879">
                  <c:v>1002.6</c:v>
                </c:pt>
                <c:pt idx="880">
                  <c:v>1002.6</c:v>
                </c:pt>
                <c:pt idx="881">
                  <c:v>1002.6</c:v>
                </c:pt>
                <c:pt idx="882">
                  <c:v>1002.6</c:v>
                </c:pt>
                <c:pt idx="883">
                  <c:v>1002.7</c:v>
                </c:pt>
                <c:pt idx="884">
                  <c:v>1002.6</c:v>
                </c:pt>
                <c:pt idx="885">
                  <c:v>1002.7</c:v>
                </c:pt>
                <c:pt idx="886">
                  <c:v>1002.7</c:v>
                </c:pt>
                <c:pt idx="887">
                  <c:v>1002.7</c:v>
                </c:pt>
                <c:pt idx="888">
                  <c:v>1002.7</c:v>
                </c:pt>
                <c:pt idx="889">
                  <c:v>1002.7</c:v>
                </c:pt>
                <c:pt idx="890">
                  <c:v>1002.7</c:v>
                </c:pt>
                <c:pt idx="891">
                  <c:v>1002.7</c:v>
                </c:pt>
                <c:pt idx="892">
                  <c:v>1002.7</c:v>
                </c:pt>
                <c:pt idx="893">
                  <c:v>1002.7</c:v>
                </c:pt>
                <c:pt idx="894">
                  <c:v>1002.7</c:v>
                </c:pt>
                <c:pt idx="895">
                  <c:v>1002.7</c:v>
                </c:pt>
                <c:pt idx="896">
                  <c:v>1002.7</c:v>
                </c:pt>
                <c:pt idx="897">
                  <c:v>1002.7</c:v>
                </c:pt>
                <c:pt idx="898">
                  <c:v>1002.7</c:v>
                </c:pt>
                <c:pt idx="899">
                  <c:v>1002.7</c:v>
                </c:pt>
                <c:pt idx="900">
                  <c:v>1002.7</c:v>
                </c:pt>
                <c:pt idx="901">
                  <c:v>1002.7</c:v>
                </c:pt>
                <c:pt idx="902">
                  <c:v>1002.7</c:v>
                </c:pt>
                <c:pt idx="903">
                  <c:v>1002.7</c:v>
                </c:pt>
                <c:pt idx="904">
                  <c:v>1002.7</c:v>
                </c:pt>
                <c:pt idx="905">
                  <c:v>1002.7</c:v>
                </c:pt>
                <c:pt idx="906">
                  <c:v>1002.7</c:v>
                </c:pt>
                <c:pt idx="907">
                  <c:v>1002.7</c:v>
                </c:pt>
                <c:pt idx="908">
                  <c:v>1002.7</c:v>
                </c:pt>
                <c:pt idx="909">
                  <c:v>1002.7</c:v>
                </c:pt>
                <c:pt idx="910">
                  <c:v>1002.7</c:v>
                </c:pt>
                <c:pt idx="911">
                  <c:v>1002.7</c:v>
                </c:pt>
                <c:pt idx="912">
                  <c:v>1002.7</c:v>
                </c:pt>
                <c:pt idx="913">
                  <c:v>1002.8</c:v>
                </c:pt>
                <c:pt idx="914">
                  <c:v>1002.7</c:v>
                </c:pt>
                <c:pt idx="915">
                  <c:v>1002.7</c:v>
                </c:pt>
                <c:pt idx="916">
                  <c:v>1002.7</c:v>
                </c:pt>
                <c:pt idx="917">
                  <c:v>1002.7</c:v>
                </c:pt>
                <c:pt idx="918">
                  <c:v>1002.7</c:v>
                </c:pt>
                <c:pt idx="919">
                  <c:v>1002.7</c:v>
                </c:pt>
                <c:pt idx="920">
                  <c:v>1002.8</c:v>
                </c:pt>
                <c:pt idx="921">
                  <c:v>1002.8</c:v>
                </c:pt>
                <c:pt idx="922">
                  <c:v>1002.8</c:v>
                </c:pt>
                <c:pt idx="923">
                  <c:v>1002.8</c:v>
                </c:pt>
                <c:pt idx="924">
                  <c:v>1002.8</c:v>
                </c:pt>
                <c:pt idx="925">
                  <c:v>1002.8</c:v>
                </c:pt>
                <c:pt idx="926">
                  <c:v>1002.8</c:v>
                </c:pt>
                <c:pt idx="927">
                  <c:v>1002.8</c:v>
                </c:pt>
                <c:pt idx="928">
                  <c:v>1002.9</c:v>
                </c:pt>
                <c:pt idx="929">
                  <c:v>1002.9</c:v>
                </c:pt>
                <c:pt idx="930">
                  <c:v>1003</c:v>
                </c:pt>
                <c:pt idx="931">
                  <c:v>1003</c:v>
                </c:pt>
                <c:pt idx="932">
                  <c:v>1003</c:v>
                </c:pt>
                <c:pt idx="933">
                  <c:v>1003</c:v>
                </c:pt>
                <c:pt idx="934">
                  <c:v>1003</c:v>
                </c:pt>
                <c:pt idx="935">
                  <c:v>1003</c:v>
                </c:pt>
                <c:pt idx="936">
                  <c:v>1003</c:v>
                </c:pt>
                <c:pt idx="937">
                  <c:v>1003</c:v>
                </c:pt>
                <c:pt idx="938">
                  <c:v>1003</c:v>
                </c:pt>
                <c:pt idx="939">
                  <c:v>1003</c:v>
                </c:pt>
                <c:pt idx="940">
                  <c:v>1003</c:v>
                </c:pt>
                <c:pt idx="941">
                  <c:v>1003</c:v>
                </c:pt>
                <c:pt idx="942">
                  <c:v>1003</c:v>
                </c:pt>
                <c:pt idx="943">
                  <c:v>1003</c:v>
                </c:pt>
                <c:pt idx="944">
                  <c:v>1003</c:v>
                </c:pt>
                <c:pt idx="945">
                  <c:v>1003</c:v>
                </c:pt>
                <c:pt idx="946">
                  <c:v>1003</c:v>
                </c:pt>
                <c:pt idx="947">
                  <c:v>1003</c:v>
                </c:pt>
                <c:pt idx="948">
                  <c:v>1003.1</c:v>
                </c:pt>
                <c:pt idx="949">
                  <c:v>1003</c:v>
                </c:pt>
                <c:pt idx="950">
                  <c:v>1003.1</c:v>
                </c:pt>
                <c:pt idx="951">
                  <c:v>1003</c:v>
                </c:pt>
                <c:pt idx="952">
                  <c:v>1003</c:v>
                </c:pt>
                <c:pt idx="953">
                  <c:v>1003</c:v>
                </c:pt>
                <c:pt idx="954">
                  <c:v>1003</c:v>
                </c:pt>
                <c:pt idx="955">
                  <c:v>1003.1</c:v>
                </c:pt>
                <c:pt idx="956">
                  <c:v>1003</c:v>
                </c:pt>
                <c:pt idx="957">
                  <c:v>1003</c:v>
                </c:pt>
                <c:pt idx="958">
                  <c:v>1003.1</c:v>
                </c:pt>
                <c:pt idx="959">
                  <c:v>1003.1</c:v>
                </c:pt>
                <c:pt idx="960">
                  <c:v>1003.1</c:v>
                </c:pt>
                <c:pt idx="961">
                  <c:v>1003.1</c:v>
                </c:pt>
                <c:pt idx="962">
                  <c:v>1003</c:v>
                </c:pt>
                <c:pt idx="963">
                  <c:v>1003</c:v>
                </c:pt>
                <c:pt idx="964">
                  <c:v>1003</c:v>
                </c:pt>
                <c:pt idx="965">
                  <c:v>1003</c:v>
                </c:pt>
                <c:pt idx="966">
                  <c:v>1003.1</c:v>
                </c:pt>
                <c:pt idx="967">
                  <c:v>1003.1</c:v>
                </c:pt>
                <c:pt idx="968">
                  <c:v>1003.1</c:v>
                </c:pt>
                <c:pt idx="969">
                  <c:v>1003.1</c:v>
                </c:pt>
                <c:pt idx="970">
                  <c:v>1003.1</c:v>
                </c:pt>
                <c:pt idx="971">
                  <c:v>1003.1</c:v>
                </c:pt>
                <c:pt idx="972">
                  <c:v>1003.1</c:v>
                </c:pt>
                <c:pt idx="973">
                  <c:v>1003.1</c:v>
                </c:pt>
                <c:pt idx="974">
                  <c:v>1003.1</c:v>
                </c:pt>
                <c:pt idx="975">
                  <c:v>1003.2</c:v>
                </c:pt>
                <c:pt idx="976">
                  <c:v>1003.2</c:v>
                </c:pt>
                <c:pt idx="977">
                  <c:v>1003.2</c:v>
                </c:pt>
                <c:pt idx="978">
                  <c:v>1003.3</c:v>
                </c:pt>
                <c:pt idx="979">
                  <c:v>1003.3</c:v>
                </c:pt>
                <c:pt idx="980">
                  <c:v>1003.3</c:v>
                </c:pt>
                <c:pt idx="981">
                  <c:v>1003.3</c:v>
                </c:pt>
                <c:pt idx="982">
                  <c:v>1003.3</c:v>
                </c:pt>
                <c:pt idx="983">
                  <c:v>1003.3</c:v>
                </c:pt>
                <c:pt idx="984">
                  <c:v>1003.3</c:v>
                </c:pt>
                <c:pt idx="985">
                  <c:v>1003.3</c:v>
                </c:pt>
                <c:pt idx="986">
                  <c:v>1003.3</c:v>
                </c:pt>
                <c:pt idx="987">
                  <c:v>1003.3</c:v>
                </c:pt>
                <c:pt idx="988">
                  <c:v>1003.3</c:v>
                </c:pt>
                <c:pt idx="989">
                  <c:v>1003.4</c:v>
                </c:pt>
                <c:pt idx="990">
                  <c:v>1003.4</c:v>
                </c:pt>
                <c:pt idx="991">
                  <c:v>1003.4</c:v>
                </c:pt>
                <c:pt idx="992">
                  <c:v>1003.4</c:v>
                </c:pt>
                <c:pt idx="993">
                  <c:v>1003.4</c:v>
                </c:pt>
                <c:pt idx="994">
                  <c:v>1003.5</c:v>
                </c:pt>
                <c:pt idx="995">
                  <c:v>1003.5</c:v>
                </c:pt>
                <c:pt idx="996">
                  <c:v>1003.5</c:v>
                </c:pt>
                <c:pt idx="997">
                  <c:v>1003.5</c:v>
                </c:pt>
                <c:pt idx="998">
                  <c:v>1003.5</c:v>
                </c:pt>
                <c:pt idx="999">
                  <c:v>1003.5</c:v>
                </c:pt>
                <c:pt idx="1000">
                  <c:v>1003.5</c:v>
                </c:pt>
                <c:pt idx="1001">
                  <c:v>1003.5</c:v>
                </c:pt>
                <c:pt idx="1002">
                  <c:v>1003.4</c:v>
                </c:pt>
                <c:pt idx="1003">
                  <c:v>1003.5</c:v>
                </c:pt>
                <c:pt idx="1004">
                  <c:v>1003.5</c:v>
                </c:pt>
                <c:pt idx="1005">
                  <c:v>1003.4</c:v>
                </c:pt>
                <c:pt idx="1006">
                  <c:v>1003.5</c:v>
                </c:pt>
                <c:pt idx="1007">
                  <c:v>1003.4</c:v>
                </c:pt>
                <c:pt idx="1008">
                  <c:v>1003.4</c:v>
                </c:pt>
                <c:pt idx="1009">
                  <c:v>1003.4</c:v>
                </c:pt>
                <c:pt idx="1010">
                  <c:v>1003.4</c:v>
                </c:pt>
                <c:pt idx="1011">
                  <c:v>1003.4</c:v>
                </c:pt>
                <c:pt idx="1012">
                  <c:v>1003.4</c:v>
                </c:pt>
                <c:pt idx="1013">
                  <c:v>1003.4</c:v>
                </c:pt>
                <c:pt idx="1014">
                  <c:v>1003.4</c:v>
                </c:pt>
                <c:pt idx="1015">
                  <c:v>1003.5</c:v>
                </c:pt>
                <c:pt idx="1016">
                  <c:v>1003.5</c:v>
                </c:pt>
                <c:pt idx="1017">
                  <c:v>1003.5</c:v>
                </c:pt>
                <c:pt idx="1018">
                  <c:v>1003.5</c:v>
                </c:pt>
                <c:pt idx="1019">
                  <c:v>1003.5</c:v>
                </c:pt>
                <c:pt idx="1020">
                  <c:v>1003.5</c:v>
                </c:pt>
                <c:pt idx="1021">
                  <c:v>1003.5</c:v>
                </c:pt>
                <c:pt idx="1022">
                  <c:v>1003.6</c:v>
                </c:pt>
                <c:pt idx="1023">
                  <c:v>1003.6</c:v>
                </c:pt>
                <c:pt idx="1024">
                  <c:v>1003.6</c:v>
                </c:pt>
                <c:pt idx="1025">
                  <c:v>1003.6</c:v>
                </c:pt>
                <c:pt idx="1026">
                  <c:v>1003.6</c:v>
                </c:pt>
                <c:pt idx="1027">
                  <c:v>1003.6</c:v>
                </c:pt>
                <c:pt idx="1028">
                  <c:v>1003.6</c:v>
                </c:pt>
                <c:pt idx="1029">
                  <c:v>1003.6</c:v>
                </c:pt>
                <c:pt idx="1030">
                  <c:v>1003.6</c:v>
                </c:pt>
                <c:pt idx="1031">
                  <c:v>1003.6</c:v>
                </c:pt>
                <c:pt idx="1032">
                  <c:v>1003.6</c:v>
                </c:pt>
                <c:pt idx="1033">
                  <c:v>1003.6</c:v>
                </c:pt>
                <c:pt idx="1034">
                  <c:v>1003.6</c:v>
                </c:pt>
                <c:pt idx="1035">
                  <c:v>1003.6</c:v>
                </c:pt>
                <c:pt idx="1036">
                  <c:v>1003.6</c:v>
                </c:pt>
                <c:pt idx="1037">
                  <c:v>1003.6</c:v>
                </c:pt>
                <c:pt idx="1038">
                  <c:v>1003.6</c:v>
                </c:pt>
                <c:pt idx="1039">
                  <c:v>1003.6</c:v>
                </c:pt>
                <c:pt idx="1040">
                  <c:v>1003.6</c:v>
                </c:pt>
                <c:pt idx="1041">
                  <c:v>1003.6</c:v>
                </c:pt>
                <c:pt idx="1042">
                  <c:v>1003.6</c:v>
                </c:pt>
                <c:pt idx="1043">
                  <c:v>1003.6</c:v>
                </c:pt>
                <c:pt idx="1044">
                  <c:v>1003.6</c:v>
                </c:pt>
                <c:pt idx="1045">
                  <c:v>1003.6</c:v>
                </c:pt>
                <c:pt idx="1046">
                  <c:v>1003.6</c:v>
                </c:pt>
                <c:pt idx="1047">
                  <c:v>1003.6</c:v>
                </c:pt>
                <c:pt idx="1048">
                  <c:v>1003.6</c:v>
                </c:pt>
                <c:pt idx="1049">
                  <c:v>1003.6</c:v>
                </c:pt>
                <c:pt idx="1050">
                  <c:v>1003.6</c:v>
                </c:pt>
                <c:pt idx="1051">
                  <c:v>1003.6</c:v>
                </c:pt>
                <c:pt idx="1052">
                  <c:v>1003.7</c:v>
                </c:pt>
                <c:pt idx="1053">
                  <c:v>1003.7</c:v>
                </c:pt>
                <c:pt idx="1054">
                  <c:v>1003.7</c:v>
                </c:pt>
                <c:pt idx="1055">
                  <c:v>1003.7</c:v>
                </c:pt>
                <c:pt idx="1056">
                  <c:v>1003.7</c:v>
                </c:pt>
                <c:pt idx="1057">
                  <c:v>1003.7</c:v>
                </c:pt>
              </c:numCache>
            </c:numRef>
          </c:xVal>
          <c:yVal>
            <c:numRef>
              <c:f>Sheet1!$D$4:$D$1061</c:f>
              <c:numCache>
                <c:formatCode>General</c:formatCode>
                <c:ptCount val="1058"/>
                <c:pt idx="0">
                  <c:v>1003.682</c:v>
                </c:pt>
                <c:pt idx="1">
                  <c:v>1003.6603</c:v>
                </c:pt>
                <c:pt idx="2">
                  <c:v>1003.6364</c:v>
                </c:pt>
                <c:pt idx="3">
                  <c:v>1003.5944</c:v>
                </c:pt>
                <c:pt idx="4">
                  <c:v>1003.6153</c:v>
                </c:pt>
                <c:pt idx="5">
                  <c:v>1003.6312</c:v>
                </c:pt>
                <c:pt idx="6">
                  <c:v>1003.6279</c:v>
                </c:pt>
                <c:pt idx="7">
                  <c:v>1003.71</c:v>
                </c:pt>
                <c:pt idx="8">
                  <c:v>1003.8604</c:v>
                </c:pt>
                <c:pt idx="9">
                  <c:v>1003.8789</c:v>
                </c:pt>
                <c:pt idx="10">
                  <c:v>1003.9734999999999</c:v>
                </c:pt>
                <c:pt idx="11">
                  <c:v>1004.0044</c:v>
                </c:pt>
                <c:pt idx="12">
                  <c:v>1004.1432</c:v>
                </c:pt>
                <c:pt idx="13">
                  <c:v>1004.1523999999999</c:v>
                </c:pt>
                <c:pt idx="14">
                  <c:v>1004.0009</c:v>
                </c:pt>
                <c:pt idx="15">
                  <c:v>1003.9530999999999</c:v>
                </c:pt>
                <c:pt idx="16">
                  <c:v>1003.956</c:v>
                </c:pt>
                <c:pt idx="17">
                  <c:v>1003.931</c:v>
                </c:pt>
                <c:pt idx="18">
                  <c:v>1003.9564</c:v>
                </c:pt>
                <c:pt idx="19">
                  <c:v>1003.9494999999999</c:v>
                </c:pt>
                <c:pt idx="20">
                  <c:v>1003.8936</c:v>
                </c:pt>
                <c:pt idx="21">
                  <c:v>1003.8931</c:v>
                </c:pt>
                <c:pt idx="22">
                  <c:v>1003.8452</c:v>
                </c:pt>
                <c:pt idx="23">
                  <c:v>1003.794</c:v>
                </c:pt>
                <c:pt idx="24">
                  <c:v>1003.8048</c:v>
                </c:pt>
                <c:pt idx="25">
                  <c:v>1003.7474999999999</c:v>
                </c:pt>
                <c:pt idx="26">
                  <c:v>1003.7154</c:v>
                </c:pt>
                <c:pt idx="27">
                  <c:v>1003.6661</c:v>
                </c:pt>
                <c:pt idx="28">
                  <c:v>1003.6237</c:v>
                </c:pt>
                <c:pt idx="29">
                  <c:v>1003.5942</c:v>
                </c:pt>
                <c:pt idx="30">
                  <c:v>1003.58</c:v>
                </c:pt>
                <c:pt idx="31">
                  <c:v>1003.5202</c:v>
                </c:pt>
                <c:pt idx="32">
                  <c:v>1003.5239</c:v>
                </c:pt>
                <c:pt idx="33">
                  <c:v>1003.5103</c:v>
                </c:pt>
                <c:pt idx="34">
                  <c:v>1003.4924999999999</c:v>
                </c:pt>
                <c:pt idx="35">
                  <c:v>1003.4918</c:v>
                </c:pt>
                <c:pt idx="36">
                  <c:v>1003.4489</c:v>
                </c:pt>
                <c:pt idx="37">
                  <c:v>1003.454</c:v>
                </c:pt>
                <c:pt idx="38">
                  <c:v>1003.4239</c:v>
                </c:pt>
                <c:pt idx="39">
                  <c:v>1003.4176</c:v>
                </c:pt>
                <c:pt idx="40">
                  <c:v>1003.3334</c:v>
                </c:pt>
                <c:pt idx="41">
                  <c:v>1003.3198</c:v>
                </c:pt>
                <c:pt idx="42">
                  <c:v>1003.3439</c:v>
                </c:pt>
                <c:pt idx="43">
                  <c:v>1003.3476000000001</c:v>
                </c:pt>
                <c:pt idx="44">
                  <c:v>1003.3436</c:v>
                </c:pt>
                <c:pt idx="45">
                  <c:v>1003.3827</c:v>
                </c:pt>
                <c:pt idx="46">
                  <c:v>1003.3765</c:v>
                </c:pt>
                <c:pt idx="47">
                  <c:v>1003.3856</c:v>
                </c:pt>
                <c:pt idx="48">
                  <c:v>1003.421</c:v>
                </c:pt>
                <c:pt idx="49">
                  <c:v>1003.4078</c:v>
                </c:pt>
                <c:pt idx="50">
                  <c:v>1003.4091</c:v>
                </c:pt>
                <c:pt idx="51">
                  <c:v>1003.3878</c:v>
                </c:pt>
                <c:pt idx="52">
                  <c:v>1003.3825000000001</c:v>
                </c:pt>
                <c:pt idx="53">
                  <c:v>1003.3515</c:v>
                </c:pt>
                <c:pt idx="54">
                  <c:v>1003.3751</c:v>
                </c:pt>
                <c:pt idx="55">
                  <c:v>1003.3834000000001</c:v>
                </c:pt>
                <c:pt idx="56">
                  <c:v>1003.3463</c:v>
                </c:pt>
                <c:pt idx="57">
                  <c:v>1003.3680000000001</c:v>
                </c:pt>
                <c:pt idx="58">
                  <c:v>1003.4061</c:v>
                </c:pt>
                <c:pt idx="59">
                  <c:v>1003.4041</c:v>
                </c:pt>
                <c:pt idx="60">
                  <c:v>1003.4147</c:v>
                </c:pt>
                <c:pt idx="61">
                  <c:v>1003.4297</c:v>
                </c:pt>
                <c:pt idx="62">
                  <c:v>1003.4465</c:v>
                </c:pt>
                <c:pt idx="63">
                  <c:v>1003.4105</c:v>
                </c:pt>
                <c:pt idx="64">
                  <c:v>1003.4372</c:v>
                </c:pt>
                <c:pt idx="65">
                  <c:v>1003.423</c:v>
                </c:pt>
                <c:pt idx="66">
                  <c:v>1003.4101000000001</c:v>
                </c:pt>
                <c:pt idx="67">
                  <c:v>1003.4014</c:v>
                </c:pt>
                <c:pt idx="68">
                  <c:v>1003.3582</c:v>
                </c:pt>
                <c:pt idx="69">
                  <c:v>1003.3833</c:v>
                </c:pt>
                <c:pt idx="70">
                  <c:v>1003.3529</c:v>
                </c:pt>
                <c:pt idx="71">
                  <c:v>1003.3456</c:v>
                </c:pt>
                <c:pt idx="72">
                  <c:v>1003.3785</c:v>
                </c:pt>
                <c:pt idx="73">
                  <c:v>1003.3858</c:v>
                </c:pt>
                <c:pt idx="74">
                  <c:v>1003.4229</c:v>
                </c:pt>
                <c:pt idx="75">
                  <c:v>1003.4219000000001</c:v>
                </c:pt>
                <c:pt idx="76">
                  <c:v>1003.4816</c:v>
                </c:pt>
                <c:pt idx="77">
                  <c:v>1003.5222</c:v>
                </c:pt>
                <c:pt idx="78">
                  <c:v>1003.5205999999999</c:v>
                </c:pt>
                <c:pt idx="79">
                  <c:v>1003.4931</c:v>
                </c:pt>
                <c:pt idx="80">
                  <c:v>1003.4763</c:v>
                </c:pt>
                <c:pt idx="81">
                  <c:v>1003.4761999999999</c:v>
                </c:pt>
                <c:pt idx="82">
                  <c:v>1003.4779</c:v>
                </c:pt>
                <c:pt idx="83">
                  <c:v>1003.4319</c:v>
                </c:pt>
                <c:pt idx="84">
                  <c:v>1003.3636</c:v>
                </c:pt>
                <c:pt idx="85">
                  <c:v>1003.359</c:v>
                </c:pt>
                <c:pt idx="86">
                  <c:v>1003.3334</c:v>
                </c:pt>
                <c:pt idx="87">
                  <c:v>1003.2821</c:v>
                </c:pt>
                <c:pt idx="88">
                  <c:v>1003.2858</c:v>
                </c:pt>
                <c:pt idx="89">
                  <c:v>1003.2646999999999</c:v>
                </c:pt>
                <c:pt idx="90">
                  <c:v>1003.2496</c:v>
                </c:pt>
                <c:pt idx="91">
                  <c:v>1003.215</c:v>
                </c:pt>
                <c:pt idx="92">
                  <c:v>1003.2029</c:v>
                </c:pt>
                <c:pt idx="93">
                  <c:v>1003.1961</c:v>
                </c:pt>
                <c:pt idx="94">
                  <c:v>1003.2211</c:v>
                </c:pt>
                <c:pt idx="95">
                  <c:v>1003.1862</c:v>
                </c:pt>
                <c:pt idx="96">
                  <c:v>1003.1916</c:v>
                </c:pt>
                <c:pt idx="97">
                  <c:v>1003.2007</c:v>
                </c:pt>
                <c:pt idx="98">
                  <c:v>1003.2345</c:v>
                </c:pt>
                <c:pt idx="99">
                  <c:v>1003.2166</c:v>
                </c:pt>
                <c:pt idx="100">
                  <c:v>1003.234</c:v>
                </c:pt>
                <c:pt idx="101">
                  <c:v>1003.2487</c:v>
                </c:pt>
                <c:pt idx="102">
                  <c:v>1003.249</c:v>
                </c:pt>
                <c:pt idx="103">
                  <c:v>1003.2863</c:v>
                </c:pt>
                <c:pt idx="104">
                  <c:v>1003.2681</c:v>
                </c:pt>
                <c:pt idx="105">
                  <c:v>1003.2989</c:v>
                </c:pt>
                <c:pt idx="106">
                  <c:v>1003.2814</c:v>
                </c:pt>
                <c:pt idx="107">
                  <c:v>1003.2871</c:v>
                </c:pt>
                <c:pt idx="108">
                  <c:v>1003.2829</c:v>
                </c:pt>
                <c:pt idx="109">
                  <c:v>1003.2797</c:v>
                </c:pt>
                <c:pt idx="110">
                  <c:v>1003.2593000000001</c:v>
                </c:pt>
                <c:pt idx="111">
                  <c:v>1003.2578999999999</c:v>
                </c:pt>
                <c:pt idx="112">
                  <c:v>1003.2326</c:v>
                </c:pt>
                <c:pt idx="113">
                  <c:v>1003.236</c:v>
                </c:pt>
                <c:pt idx="114">
                  <c:v>1003.1808</c:v>
                </c:pt>
                <c:pt idx="115">
                  <c:v>1003.1781999999999</c:v>
                </c:pt>
                <c:pt idx="116">
                  <c:v>1003.1442</c:v>
                </c:pt>
                <c:pt idx="117">
                  <c:v>1003.1122</c:v>
                </c:pt>
                <c:pt idx="118">
                  <c:v>1003.1082</c:v>
                </c:pt>
                <c:pt idx="119">
                  <c:v>1003.0956</c:v>
                </c:pt>
                <c:pt idx="120">
                  <c:v>1003.0982</c:v>
                </c:pt>
                <c:pt idx="121">
                  <c:v>1003.086</c:v>
                </c:pt>
                <c:pt idx="122">
                  <c:v>1003.0865</c:v>
                </c:pt>
                <c:pt idx="123">
                  <c:v>1003.0643</c:v>
                </c:pt>
                <c:pt idx="124">
                  <c:v>1003.0207</c:v>
                </c:pt>
                <c:pt idx="125">
                  <c:v>1003.0078</c:v>
                </c:pt>
                <c:pt idx="126">
                  <c:v>1002.9561</c:v>
                </c:pt>
                <c:pt idx="127">
                  <c:v>1002.9882</c:v>
                </c:pt>
                <c:pt idx="128">
                  <c:v>1002.9715</c:v>
                </c:pt>
                <c:pt idx="129">
                  <c:v>1002.974</c:v>
                </c:pt>
                <c:pt idx="130">
                  <c:v>1002.9486000000001</c:v>
                </c:pt>
                <c:pt idx="131">
                  <c:v>1002.9704</c:v>
                </c:pt>
                <c:pt idx="132">
                  <c:v>1002.9603</c:v>
                </c:pt>
                <c:pt idx="133">
                  <c:v>1002.958</c:v>
                </c:pt>
                <c:pt idx="134">
                  <c:v>1002.9365</c:v>
                </c:pt>
                <c:pt idx="135">
                  <c:v>1002.8954</c:v>
                </c:pt>
                <c:pt idx="136">
                  <c:v>1002.8995</c:v>
                </c:pt>
                <c:pt idx="137">
                  <c:v>1002.8952</c:v>
                </c:pt>
                <c:pt idx="138">
                  <c:v>1002.8792999999999</c:v>
                </c:pt>
                <c:pt idx="139">
                  <c:v>1002.869</c:v>
                </c:pt>
                <c:pt idx="140">
                  <c:v>1002.8867</c:v>
                </c:pt>
                <c:pt idx="141">
                  <c:v>1002.895</c:v>
                </c:pt>
                <c:pt idx="142">
                  <c:v>1002.92</c:v>
                </c:pt>
                <c:pt idx="143">
                  <c:v>1002.9005</c:v>
                </c:pt>
                <c:pt idx="144">
                  <c:v>1002.8721</c:v>
                </c:pt>
                <c:pt idx="145">
                  <c:v>1002.8892</c:v>
                </c:pt>
                <c:pt idx="146">
                  <c:v>1002.8162</c:v>
                </c:pt>
                <c:pt idx="147">
                  <c:v>1002.8208</c:v>
                </c:pt>
                <c:pt idx="148">
                  <c:v>1002.8214</c:v>
                </c:pt>
                <c:pt idx="149">
                  <c:v>1002.7857</c:v>
                </c:pt>
                <c:pt idx="150">
                  <c:v>1002.7836</c:v>
                </c:pt>
                <c:pt idx="151">
                  <c:v>1002.808</c:v>
                </c:pt>
                <c:pt idx="152">
                  <c:v>1002.8012</c:v>
                </c:pt>
                <c:pt idx="153">
                  <c:v>1002.8504</c:v>
                </c:pt>
                <c:pt idx="154">
                  <c:v>1002.8656</c:v>
                </c:pt>
                <c:pt idx="155">
                  <c:v>1002.8851</c:v>
                </c:pt>
                <c:pt idx="156">
                  <c:v>1002.9225</c:v>
                </c:pt>
                <c:pt idx="157">
                  <c:v>1002.9307</c:v>
                </c:pt>
                <c:pt idx="158">
                  <c:v>1002.9396</c:v>
                </c:pt>
                <c:pt idx="159">
                  <c:v>1002.933</c:v>
                </c:pt>
                <c:pt idx="160">
                  <c:v>1002.9565</c:v>
                </c:pt>
                <c:pt idx="161">
                  <c:v>1002.9708000000001</c:v>
                </c:pt>
                <c:pt idx="162">
                  <c:v>1002.9419</c:v>
                </c:pt>
                <c:pt idx="163">
                  <c:v>1002.9411</c:v>
                </c:pt>
                <c:pt idx="164">
                  <c:v>1002.9474</c:v>
                </c:pt>
                <c:pt idx="165">
                  <c:v>1002.9429</c:v>
                </c:pt>
                <c:pt idx="166">
                  <c:v>1002.9458</c:v>
                </c:pt>
                <c:pt idx="167">
                  <c:v>1002.9287</c:v>
                </c:pt>
                <c:pt idx="168">
                  <c:v>1002.9486000000001</c:v>
                </c:pt>
                <c:pt idx="169">
                  <c:v>1002.9511</c:v>
                </c:pt>
                <c:pt idx="170">
                  <c:v>1002.9415</c:v>
                </c:pt>
                <c:pt idx="171">
                  <c:v>1002.9544</c:v>
                </c:pt>
                <c:pt idx="172">
                  <c:v>1002.9728</c:v>
                </c:pt>
                <c:pt idx="173">
                  <c:v>1002.9962</c:v>
                </c:pt>
                <c:pt idx="174">
                  <c:v>1002.9844000000001</c:v>
                </c:pt>
                <c:pt idx="175">
                  <c:v>1002.9723</c:v>
                </c:pt>
                <c:pt idx="176">
                  <c:v>1002.9848</c:v>
                </c:pt>
                <c:pt idx="177">
                  <c:v>1002.9843</c:v>
                </c:pt>
                <c:pt idx="178">
                  <c:v>1002.9761</c:v>
                </c:pt>
                <c:pt idx="179">
                  <c:v>1002.9781</c:v>
                </c:pt>
                <c:pt idx="180">
                  <c:v>1002.9576</c:v>
                </c:pt>
                <c:pt idx="181">
                  <c:v>1002.9625</c:v>
                </c:pt>
                <c:pt idx="182">
                  <c:v>1002.9382000000001</c:v>
                </c:pt>
                <c:pt idx="183">
                  <c:v>1002.9537</c:v>
                </c:pt>
                <c:pt idx="184">
                  <c:v>1002.9334</c:v>
                </c:pt>
                <c:pt idx="185">
                  <c:v>1002.9339</c:v>
                </c:pt>
                <c:pt idx="186">
                  <c:v>1002.9689</c:v>
                </c:pt>
                <c:pt idx="187">
                  <c:v>1002.9479</c:v>
                </c:pt>
                <c:pt idx="188">
                  <c:v>1002.9208</c:v>
                </c:pt>
                <c:pt idx="189">
                  <c:v>1002.9729</c:v>
                </c:pt>
                <c:pt idx="190">
                  <c:v>1002.9918</c:v>
                </c:pt>
                <c:pt idx="191">
                  <c:v>1002.9737</c:v>
                </c:pt>
                <c:pt idx="192">
                  <c:v>1002.9648999999999</c:v>
                </c:pt>
                <c:pt idx="193">
                  <c:v>1002.9221</c:v>
                </c:pt>
                <c:pt idx="194">
                  <c:v>1002.8896</c:v>
                </c:pt>
                <c:pt idx="195">
                  <c:v>1002.8989</c:v>
                </c:pt>
                <c:pt idx="196">
                  <c:v>1002.8579</c:v>
                </c:pt>
                <c:pt idx="197">
                  <c:v>1002.8593</c:v>
                </c:pt>
                <c:pt idx="198">
                  <c:v>1002.8256</c:v>
                </c:pt>
                <c:pt idx="199">
                  <c:v>1002.783</c:v>
                </c:pt>
                <c:pt idx="200">
                  <c:v>1002.7906</c:v>
                </c:pt>
                <c:pt idx="201">
                  <c:v>1002.8027</c:v>
                </c:pt>
                <c:pt idx="202">
                  <c:v>1002.7736</c:v>
                </c:pt>
                <c:pt idx="203">
                  <c:v>1002.7492999999999</c:v>
                </c:pt>
                <c:pt idx="204">
                  <c:v>1002.6984</c:v>
                </c:pt>
                <c:pt idx="205">
                  <c:v>1002.6896</c:v>
                </c:pt>
                <c:pt idx="206">
                  <c:v>1002.6507</c:v>
                </c:pt>
                <c:pt idx="207">
                  <c:v>1002.6314</c:v>
                </c:pt>
                <c:pt idx="208">
                  <c:v>1002.6156999999999</c:v>
                </c:pt>
                <c:pt idx="209">
                  <c:v>1002.5785</c:v>
                </c:pt>
                <c:pt idx="210">
                  <c:v>1002.5358</c:v>
                </c:pt>
                <c:pt idx="211">
                  <c:v>1002.5504</c:v>
                </c:pt>
                <c:pt idx="212">
                  <c:v>1002.5408</c:v>
                </c:pt>
                <c:pt idx="213">
                  <c:v>1002.5246</c:v>
                </c:pt>
                <c:pt idx="214">
                  <c:v>1002.4931</c:v>
                </c:pt>
                <c:pt idx="215">
                  <c:v>1002.4745</c:v>
                </c:pt>
                <c:pt idx="216">
                  <c:v>1002.4329</c:v>
                </c:pt>
                <c:pt idx="217">
                  <c:v>1002.4429</c:v>
                </c:pt>
                <c:pt idx="218">
                  <c:v>1002.4189</c:v>
                </c:pt>
                <c:pt idx="219">
                  <c:v>1002.4337</c:v>
                </c:pt>
                <c:pt idx="220">
                  <c:v>1002.4025</c:v>
                </c:pt>
                <c:pt idx="221">
                  <c:v>1002.3865</c:v>
                </c:pt>
                <c:pt idx="222">
                  <c:v>1002.3585</c:v>
                </c:pt>
                <c:pt idx="223">
                  <c:v>1002.3643</c:v>
                </c:pt>
                <c:pt idx="224">
                  <c:v>1002.3521</c:v>
                </c:pt>
                <c:pt idx="225">
                  <c:v>1002.3339999999999</c:v>
                </c:pt>
                <c:pt idx="226">
                  <c:v>1002.3071</c:v>
                </c:pt>
                <c:pt idx="227">
                  <c:v>1002.2662</c:v>
                </c:pt>
                <c:pt idx="228">
                  <c:v>1002.2714</c:v>
                </c:pt>
                <c:pt idx="229">
                  <c:v>1002.2453</c:v>
                </c:pt>
                <c:pt idx="230">
                  <c:v>1002.2282</c:v>
                </c:pt>
                <c:pt idx="231">
                  <c:v>1002.2036000000001</c:v>
                </c:pt>
                <c:pt idx="232">
                  <c:v>1002.2354</c:v>
                </c:pt>
                <c:pt idx="233">
                  <c:v>1002.2016</c:v>
                </c:pt>
                <c:pt idx="234">
                  <c:v>1002.2254</c:v>
                </c:pt>
                <c:pt idx="235">
                  <c:v>1002.2397999999999</c:v>
                </c:pt>
                <c:pt idx="236">
                  <c:v>1002.2323</c:v>
                </c:pt>
                <c:pt idx="237">
                  <c:v>1002.1744</c:v>
                </c:pt>
                <c:pt idx="238">
                  <c:v>1002.1657</c:v>
                </c:pt>
                <c:pt idx="239">
                  <c:v>1002.147</c:v>
                </c:pt>
                <c:pt idx="240">
                  <c:v>1002.1261</c:v>
                </c:pt>
                <c:pt idx="241">
                  <c:v>1002.0659000000001</c:v>
                </c:pt>
                <c:pt idx="242">
                  <c:v>1002.0744</c:v>
                </c:pt>
                <c:pt idx="243">
                  <c:v>1002.0639</c:v>
                </c:pt>
                <c:pt idx="244">
                  <c:v>1002.0825</c:v>
                </c:pt>
                <c:pt idx="245">
                  <c:v>1002.0662</c:v>
                </c:pt>
                <c:pt idx="246">
                  <c:v>1002.1025</c:v>
                </c:pt>
                <c:pt idx="247">
                  <c:v>1002.1593</c:v>
                </c:pt>
                <c:pt idx="248">
                  <c:v>1002.1942</c:v>
                </c:pt>
                <c:pt idx="249">
                  <c:v>1002.2028</c:v>
                </c:pt>
                <c:pt idx="250">
                  <c:v>1002.2221</c:v>
                </c:pt>
                <c:pt idx="251">
                  <c:v>1002.223</c:v>
                </c:pt>
                <c:pt idx="252">
                  <c:v>1002.2202</c:v>
                </c:pt>
                <c:pt idx="253">
                  <c:v>1002.2142</c:v>
                </c:pt>
                <c:pt idx="254">
                  <c:v>1002.1889</c:v>
                </c:pt>
                <c:pt idx="255">
                  <c:v>1002.1588</c:v>
                </c:pt>
                <c:pt idx="256">
                  <c:v>1002.1339</c:v>
                </c:pt>
                <c:pt idx="257">
                  <c:v>1002.1052</c:v>
                </c:pt>
                <c:pt idx="258">
                  <c:v>1002.1505</c:v>
                </c:pt>
                <c:pt idx="259">
                  <c:v>1002.093</c:v>
                </c:pt>
                <c:pt idx="260">
                  <c:v>1002.1611</c:v>
                </c:pt>
                <c:pt idx="261">
                  <c:v>1002.1828</c:v>
                </c:pt>
                <c:pt idx="262">
                  <c:v>1002.2122000000001</c:v>
                </c:pt>
                <c:pt idx="263">
                  <c:v>1002.2048</c:v>
                </c:pt>
                <c:pt idx="264">
                  <c:v>1002.2329</c:v>
                </c:pt>
                <c:pt idx="265">
                  <c:v>1002.2117</c:v>
                </c:pt>
                <c:pt idx="266">
                  <c:v>1002.2261999999999</c:v>
                </c:pt>
                <c:pt idx="267">
                  <c:v>1002.221</c:v>
                </c:pt>
                <c:pt idx="268">
                  <c:v>1002.1993</c:v>
                </c:pt>
                <c:pt idx="269">
                  <c:v>1002.1734</c:v>
                </c:pt>
                <c:pt idx="270">
                  <c:v>1002.1763</c:v>
                </c:pt>
                <c:pt idx="271">
                  <c:v>1002.2157</c:v>
                </c:pt>
                <c:pt idx="272">
                  <c:v>1002.2006</c:v>
                </c:pt>
                <c:pt idx="273">
                  <c:v>1002.2</c:v>
                </c:pt>
                <c:pt idx="274">
                  <c:v>1002.1797</c:v>
                </c:pt>
                <c:pt idx="275">
                  <c:v>1002.2155</c:v>
                </c:pt>
                <c:pt idx="276">
                  <c:v>1002.2177</c:v>
                </c:pt>
                <c:pt idx="277">
                  <c:v>1002.2139</c:v>
                </c:pt>
                <c:pt idx="278">
                  <c:v>1002.1906</c:v>
                </c:pt>
                <c:pt idx="279">
                  <c:v>1002.2371000000001</c:v>
                </c:pt>
                <c:pt idx="280">
                  <c:v>1002.2441</c:v>
                </c:pt>
                <c:pt idx="281">
                  <c:v>1002.2556</c:v>
                </c:pt>
                <c:pt idx="282">
                  <c:v>1002.2557</c:v>
                </c:pt>
                <c:pt idx="283">
                  <c:v>1002.2224</c:v>
                </c:pt>
                <c:pt idx="284">
                  <c:v>1002.2163</c:v>
                </c:pt>
                <c:pt idx="285">
                  <c:v>1002.2074</c:v>
                </c:pt>
                <c:pt idx="286">
                  <c:v>1002.2424999999999</c:v>
                </c:pt>
                <c:pt idx="287">
                  <c:v>1002.2689</c:v>
                </c:pt>
                <c:pt idx="288">
                  <c:v>1002.2872</c:v>
                </c:pt>
                <c:pt idx="289">
                  <c:v>1002.2875</c:v>
                </c:pt>
                <c:pt idx="290">
                  <c:v>1002.3241</c:v>
                </c:pt>
                <c:pt idx="291">
                  <c:v>1002.3247</c:v>
                </c:pt>
                <c:pt idx="292">
                  <c:v>1002.3176999999999</c:v>
                </c:pt>
                <c:pt idx="293">
                  <c:v>1002.2952</c:v>
                </c:pt>
                <c:pt idx="294">
                  <c:v>1002.3172</c:v>
                </c:pt>
                <c:pt idx="295">
                  <c:v>1002.3535000000001</c:v>
                </c:pt>
                <c:pt idx="296">
                  <c:v>1002.3630000000001</c:v>
                </c:pt>
                <c:pt idx="297">
                  <c:v>1002.3598</c:v>
                </c:pt>
                <c:pt idx="298">
                  <c:v>1002.3455</c:v>
                </c:pt>
                <c:pt idx="299">
                  <c:v>1002.3317</c:v>
                </c:pt>
                <c:pt idx="300">
                  <c:v>1002.3129</c:v>
                </c:pt>
                <c:pt idx="301">
                  <c:v>1002.3384</c:v>
                </c:pt>
                <c:pt idx="302">
                  <c:v>1002.3442</c:v>
                </c:pt>
                <c:pt idx="303">
                  <c:v>1002.3228</c:v>
                </c:pt>
                <c:pt idx="304">
                  <c:v>1002.3249</c:v>
                </c:pt>
                <c:pt idx="305">
                  <c:v>1002.371</c:v>
                </c:pt>
                <c:pt idx="306">
                  <c:v>1002.3914</c:v>
                </c:pt>
                <c:pt idx="307">
                  <c:v>1002.4107</c:v>
                </c:pt>
                <c:pt idx="308">
                  <c:v>1002.4301</c:v>
                </c:pt>
                <c:pt idx="309">
                  <c:v>1002.366</c:v>
                </c:pt>
                <c:pt idx="310">
                  <c:v>1002.4054</c:v>
                </c:pt>
                <c:pt idx="311">
                  <c:v>1002.4186999999999</c:v>
                </c:pt>
                <c:pt idx="312">
                  <c:v>1002.4171</c:v>
                </c:pt>
                <c:pt idx="313">
                  <c:v>1002.3584</c:v>
                </c:pt>
                <c:pt idx="314">
                  <c:v>1002.3573</c:v>
                </c:pt>
                <c:pt idx="315">
                  <c:v>1002.3482</c:v>
                </c:pt>
                <c:pt idx="316">
                  <c:v>1002.3107</c:v>
                </c:pt>
                <c:pt idx="317">
                  <c:v>1002.3289</c:v>
                </c:pt>
                <c:pt idx="318">
                  <c:v>1002.3311</c:v>
                </c:pt>
                <c:pt idx="319">
                  <c:v>1002.3464</c:v>
                </c:pt>
                <c:pt idx="320">
                  <c:v>1002.366</c:v>
                </c:pt>
                <c:pt idx="321">
                  <c:v>1002.3887999999999</c:v>
                </c:pt>
                <c:pt idx="322">
                  <c:v>1002.4061</c:v>
                </c:pt>
                <c:pt idx="323">
                  <c:v>1002.4061</c:v>
                </c:pt>
                <c:pt idx="324">
                  <c:v>1002.4251</c:v>
                </c:pt>
                <c:pt idx="325">
                  <c:v>1002.4692</c:v>
                </c:pt>
                <c:pt idx="326">
                  <c:v>1002.4775</c:v>
                </c:pt>
                <c:pt idx="327">
                  <c:v>1002.5254</c:v>
                </c:pt>
                <c:pt idx="328">
                  <c:v>1002.5049</c:v>
                </c:pt>
                <c:pt idx="329">
                  <c:v>1002.5433</c:v>
                </c:pt>
                <c:pt idx="330">
                  <c:v>1002.5957</c:v>
                </c:pt>
                <c:pt idx="331">
                  <c:v>1002.6017000000001</c:v>
                </c:pt>
                <c:pt idx="332">
                  <c:v>1002.6455</c:v>
                </c:pt>
                <c:pt idx="333">
                  <c:v>1002.6928</c:v>
                </c:pt>
                <c:pt idx="334">
                  <c:v>1002.726</c:v>
                </c:pt>
                <c:pt idx="335">
                  <c:v>1002.744</c:v>
                </c:pt>
                <c:pt idx="336">
                  <c:v>1002.7852</c:v>
                </c:pt>
                <c:pt idx="337">
                  <c:v>1002.7892000000001</c:v>
                </c:pt>
                <c:pt idx="338">
                  <c:v>1002.7876</c:v>
                </c:pt>
                <c:pt idx="339">
                  <c:v>1002.7808</c:v>
                </c:pt>
                <c:pt idx="340">
                  <c:v>1002.7857</c:v>
                </c:pt>
                <c:pt idx="341">
                  <c:v>1002.8126</c:v>
                </c:pt>
                <c:pt idx="342">
                  <c:v>1002.8119</c:v>
                </c:pt>
                <c:pt idx="343">
                  <c:v>1002.8385</c:v>
                </c:pt>
                <c:pt idx="344">
                  <c:v>1002.8432</c:v>
                </c:pt>
                <c:pt idx="345">
                  <c:v>1002.8466</c:v>
                </c:pt>
                <c:pt idx="346">
                  <c:v>1002.8549</c:v>
                </c:pt>
                <c:pt idx="347">
                  <c:v>1002.8321</c:v>
                </c:pt>
                <c:pt idx="348">
                  <c:v>1002.8378</c:v>
                </c:pt>
                <c:pt idx="349">
                  <c:v>1002.8403</c:v>
                </c:pt>
                <c:pt idx="350">
                  <c:v>1002.8352</c:v>
                </c:pt>
                <c:pt idx="351">
                  <c:v>1002.9027</c:v>
                </c:pt>
                <c:pt idx="352">
                  <c:v>1002.8701</c:v>
                </c:pt>
                <c:pt idx="353">
                  <c:v>1002.9023999999999</c:v>
                </c:pt>
                <c:pt idx="354">
                  <c:v>1002.9050999999999</c:v>
                </c:pt>
                <c:pt idx="355">
                  <c:v>1002.9071</c:v>
                </c:pt>
                <c:pt idx="356">
                  <c:v>1002.9262</c:v>
                </c:pt>
                <c:pt idx="357">
                  <c:v>1002.9146</c:v>
                </c:pt>
                <c:pt idx="358">
                  <c:v>1002.9194</c:v>
                </c:pt>
                <c:pt idx="359">
                  <c:v>1002.9565</c:v>
                </c:pt>
                <c:pt idx="360">
                  <c:v>1002.9481</c:v>
                </c:pt>
                <c:pt idx="361">
                  <c:v>1002.984</c:v>
                </c:pt>
                <c:pt idx="362">
                  <c:v>1002.9864</c:v>
                </c:pt>
                <c:pt idx="363">
                  <c:v>1002.9771</c:v>
                </c:pt>
                <c:pt idx="364">
                  <c:v>1002.9548</c:v>
                </c:pt>
                <c:pt idx="365">
                  <c:v>1002.9614</c:v>
                </c:pt>
                <c:pt idx="366">
                  <c:v>1002.9874</c:v>
                </c:pt>
                <c:pt idx="367">
                  <c:v>1002.9815</c:v>
                </c:pt>
                <c:pt idx="368">
                  <c:v>1002.955</c:v>
                </c:pt>
                <c:pt idx="369">
                  <c:v>1002.9497</c:v>
                </c:pt>
                <c:pt idx="370">
                  <c:v>1002.9729</c:v>
                </c:pt>
                <c:pt idx="371">
                  <c:v>1002.9848</c:v>
                </c:pt>
                <c:pt idx="372">
                  <c:v>1002.9979</c:v>
                </c:pt>
                <c:pt idx="373">
                  <c:v>1003.0143</c:v>
                </c:pt>
                <c:pt idx="374">
                  <c:v>1003.0329</c:v>
                </c:pt>
                <c:pt idx="375">
                  <c:v>1003.0311</c:v>
                </c:pt>
                <c:pt idx="376">
                  <c:v>1003.059</c:v>
                </c:pt>
                <c:pt idx="377">
                  <c:v>1003.0328</c:v>
                </c:pt>
                <c:pt idx="378">
                  <c:v>1003.0484</c:v>
                </c:pt>
                <c:pt idx="379">
                  <c:v>1003.0429</c:v>
                </c:pt>
                <c:pt idx="380">
                  <c:v>1003.0587</c:v>
                </c:pt>
                <c:pt idx="381">
                  <c:v>1003.0504</c:v>
                </c:pt>
                <c:pt idx="382">
                  <c:v>1003.0463</c:v>
                </c:pt>
                <c:pt idx="383">
                  <c:v>1003.0553</c:v>
                </c:pt>
                <c:pt idx="384">
                  <c:v>1003.0802</c:v>
                </c:pt>
                <c:pt idx="385">
                  <c:v>1003.0939</c:v>
                </c:pt>
                <c:pt idx="386">
                  <c:v>1003.0853</c:v>
                </c:pt>
                <c:pt idx="387">
                  <c:v>1003.0688</c:v>
                </c:pt>
                <c:pt idx="388">
                  <c:v>1003.0903</c:v>
                </c:pt>
                <c:pt idx="389">
                  <c:v>1003.0768</c:v>
                </c:pt>
                <c:pt idx="390">
                  <c:v>1003.0836</c:v>
                </c:pt>
                <c:pt idx="391">
                  <c:v>1003.1168</c:v>
                </c:pt>
                <c:pt idx="392">
                  <c:v>1003.1057</c:v>
                </c:pt>
                <c:pt idx="393">
                  <c:v>1003.1141</c:v>
                </c:pt>
                <c:pt idx="394">
                  <c:v>1003.0943</c:v>
                </c:pt>
                <c:pt idx="395">
                  <c:v>1003.1174999999999</c:v>
                </c:pt>
                <c:pt idx="396">
                  <c:v>1003.1015</c:v>
                </c:pt>
                <c:pt idx="397">
                  <c:v>1003.1182</c:v>
                </c:pt>
                <c:pt idx="398">
                  <c:v>1003.1375</c:v>
                </c:pt>
                <c:pt idx="399">
                  <c:v>1003.1539</c:v>
                </c:pt>
                <c:pt idx="400">
                  <c:v>1003.1246</c:v>
                </c:pt>
                <c:pt idx="401">
                  <c:v>1003.1223</c:v>
                </c:pt>
                <c:pt idx="402">
                  <c:v>1003.1129</c:v>
                </c:pt>
                <c:pt idx="403">
                  <c:v>1003.0857999999999</c:v>
                </c:pt>
                <c:pt idx="404">
                  <c:v>1003.0947</c:v>
                </c:pt>
                <c:pt idx="405">
                  <c:v>1003.0903</c:v>
                </c:pt>
                <c:pt idx="406">
                  <c:v>1003.0859</c:v>
                </c:pt>
                <c:pt idx="407">
                  <c:v>1003.0748</c:v>
                </c:pt>
                <c:pt idx="408">
                  <c:v>1003.0916</c:v>
                </c:pt>
                <c:pt idx="409">
                  <c:v>1003.0773</c:v>
                </c:pt>
                <c:pt idx="410">
                  <c:v>1003.1049</c:v>
                </c:pt>
                <c:pt idx="411">
                  <c:v>1003.1303</c:v>
                </c:pt>
                <c:pt idx="412">
                  <c:v>1003.1646</c:v>
                </c:pt>
                <c:pt idx="413">
                  <c:v>1003.1618</c:v>
                </c:pt>
                <c:pt idx="414">
                  <c:v>1003.147</c:v>
                </c:pt>
                <c:pt idx="415">
                  <c:v>1003.1706</c:v>
                </c:pt>
                <c:pt idx="416">
                  <c:v>1003.1793</c:v>
                </c:pt>
                <c:pt idx="417">
                  <c:v>1003.1879</c:v>
                </c:pt>
                <c:pt idx="418">
                  <c:v>1003.1657</c:v>
                </c:pt>
                <c:pt idx="419">
                  <c:v>1003.1314</c:v>
                </c:pt>
                <c:pt idx="420">
                  <c:v>1003.1541999999999</c:v>
                </c:pt>
                <c:pt idx="421">
                  <c:v>1003.1796000000001</c:v>
                </c:pt>
                <c:pt idx="422">
                  <c:v>1003.2079</c:v>
                </c:pt>
                <c:pt idx="423">
                  <c:v>1003.2382</c:v>
                </c:pt>
                <c:pt idx="424">
                  <c:v>1003.2393</c:v>
                </c:pt>
                <c:pt idx="425">
                  <c:v>1003.2368</c:v>
                </c:pt>
                <c:pt idx="426">
                  <c:v>1003.2917</c:v>
                </c:pt>
                <c:pt idx="427">
                  <c:v>1003.3211</c:v>
                </c:pt>
                <c:pt idx="428">
                  <c:v>1003.3447</c:v>
                </c:pt>
                <c:pt idx="429">
                  <c:v>1003.3688</c:v>
                </c:pt>
                <c:pt idx="430">
                  <c:v>1003.3514</c:v>
                </c:pt>
                <c:pt idx="431">
                  <c:v>1003.3908</c:v>
                </c:pt>
                <c:pt idx="432">
                  <c:v>1003.3656999999999</c:v>
                </c:pt>
                <c:pt idx="433">
                  <c:v>1003.3773</c:v>
                </c:pt>
                <c:pt idx="434">
                  <c:v>1003.4082</c:v>
                </c:pt>
                <c:pt idx="435">
                  <c:v>1003.4112</c:v>
                </c:pt>
                <c:pt idx="436">
                  <c:v>1003.4266</c:v>
                </c:pt>
                <c:pt idx="437">
                  <c:v>1003.429</c:v>
                </c:pt>
                <c:pt idx="438">
                  <c:v>1003.4733</c:v>
                </c:pt>
                <c:pt idx="439">
                  <c:v>1003.4833</c:v>
                </c:pt>
                <c:pt idx="440">
                  <c:v>1003.4831</c:v>
                </c:pt>
                <c:pt idx="441">
                  <c:v>1003.4548</c:v>
                </c:pt>
                <c:pt idx="442">
                  <c:v>1003.4847</c:v>
                </c:pt>
                <c:pt idx="443">
                  <c:v>1003.4791</c:v>
                </c:pt>
                <c:pt idx="444">
                  <c:v>1003.4643</c:v>
                </c:pt>
                <c:pt idx="445">
                  <c:v>1003.4796</c:v>
                </c:pt>
                <c:pt idx="446">
                  <c:v>1003.49</c:v>
                </c:pt>
                <c:pt idx="447">
                  <c:v>1003.5001</c:v>
                </c:pt>
                <c:pt idx="448">
                  <c:v>1003.5006</c:v>
                </c:pt>
                <c:pt idx="449">
                  <c:v>1003.4833</c:v>
                </c:pt>
                <c:pt idx="450">
                  <c:v>1003.4782</c:v>
                </c:pt>
                <c:pt idx="451">
                  <c:v>1003.4718</c:v>
                </c:pt>
                <c:pt idx="452">
                  <c:v>1003.4849</c:v>
                </c:pt>
                <c:pt idx="453">
                  <c:v>1003.4815</c:v>
                </c:pt>
                <c:pt idx="454">
                  <c:v>1003.4887</c:v>
                </c:pt>
                <c:pt idx="455">
                  <c:v>1003.5132</c:v>
                </c:pt>
                <c:pt idx="456">
                  <c:v>1003.5093000000001</c:v>
                </c:pt>
                <c:pt idx="457">
                  <c:v>1003.5023</c:v>
                </c:pt>
                <c:pt idx="458">
                  <c:v>1003.4873</c:v>
                </c:pt>
                <c:pt idx="459">
                  <c:v>1003.4561</c:v>
                </c:pt>
                <c:pt idx="460">
                  <c:v>1003.463</c:v>
                </c:pt>
                <c:pt idx="461">
                  <c:v>1003.449</c:v>
                </c:pt>
                <c:pt idx="462">
                  <c:v>1003.4606</c:v>
                </c:pt>
                <c:pt idx="463">
                  <c:v>1003.4661</c:v>
                </c:pt>
                <c:pt idx="464">
                  <c:v>1003.4532</c:v>
                </c:pt>
                <c:pt idx="465">
                  <c:v>1003.4893</c:v>
                </c:pt>
                <c:pt idx="466">
                  <c:v>1003.4696</c:v>
                </c:pt>
                <c:pt idx="467">
                  <c:v>1003.4782</c:v>
                </c:pt>
                <c:pt idx="468">
                  <c:v>1003.5034000000001</c:v>
                </c:pt>
                <c:pt idx="469">
                  <c:v>1003.5308</c:v>
                </c:pt>
                <c:pt idx="470">
                  <c:v>1003.5264</c:v>
                </c:pt>
                <c:pt idx="471">
                  <c:v>1003.5522999999999</c:v>
                </c:pt>
                <c:pt idx="472">
                  <c:v>1003.5375</c:v>
                </c:pt>
                <c:pt idx="473">
                  <c:v>1003.5415</c:v>
                </c:pt>
                <c:pt idx="474">
                  <c:v>1003.5518</c:v>
                </c:pt>
                <c:pt idx="475">
                  <c:v>1003.55</c:v>
                </c:pt>
                <c:pt idx="476">
                  <c:v>1003.5410000000001</c:v>
                </c:pt>
                <c:pt idx="477">
                  <c:v>1003.5057</c:v>
                </c:pt>
                <c:pt idx="478">
                  <c:v>1003.4997</c:v>
                </c:pt>
                <c:pt idx="479">
                  <c:v>1003.4626</c:v>
                </c:pt>
                <c:pt idx="480">
                  <c:v>1003.4802</c:v>
                </c:pt>
                <c:pt idx="481">
                  <c:v>1003.4856</c:v>
                </c:pt>
                <c:pt idx="482">
                  <c:v>1003.5023</c:v>
                </c:pt>
                <c:pt idx="483">
                  <c:v>1003.5128999999999</c:v>
                </c:pt>
                <c:pt idx="484">
                  <c:v>1003.5133</c:v>
                </c:pt>
                <c:pt idx="485">
                  <c:v>1003.5128</c:v>
                </c:pt>
                <c:pt idx="486">
                  <c:v>1003.5021</c:v>
                </c:pt>
                <c:pt idx="487">
                  <c:v>1003.5014</c:v>
                </c:pt>
                <c:pt idx="488">
                  <c:v>1003.5035</c:v>
                </c:pt>
                <c:pt idx="489">
                  <c:v>1003.482</c:v>
                </c:pt>
                <c:pt idx="490">
                  <c:v>1003.4974</c:v>
                </c:pt>
                <c:pt idx="491">
                  <c:v>1003.5028</c:v>
                </c:pt>
                <c:pt idx="492">
                  <c:v>1003.4997</c:v>
                </c:pt>
                <c:pt idx="493">
                  <c:v>1003.5165</c:v>
                </c:pt>
                <c:pt idx="494">
                  <c:v>1003.5396</c:v>
                </c:pt>
                <c:pt idx="495">
                  <c:v>1003.5008</c:v>
                </c:pt>
                <c:pt idx="496">
                  <c:v>1003.4927</c:v>
                </c:pt>
                <c:pt idx="497">
                  <c:v>1003.4776000000001</c:v>
                </c:pt>
                <c:pt idx="498">
                  <c:v>1003.4757</c:v>
                </c:pt>
                <c:pt idx="499">
                  <c:v>1003.4515</c:v>
                </c:pt>
                <c:pt idx="500">
                  <c:v>1003.4122</c:v>
                </c:pt>
                <c:pt idx="501">
                  <c:v>1003.41</c:v>
                </c:pt>
                <c:pt idx="502">
                  <c:v>1003.3842</c:v>
                </c:pt>
                <c:pt idx="503">
                  <c:v>1003.3597</c:v>
                </c:pt>
                <c:pt idx="504">
                  <c:v>1003.3406</c:v>
                </c:pt>
                <c:pt idx="505">
                  <c:v>1003.3059</c:v>
                </c:pt>
                <c:pt idx="506">
                  <c:v>1003.3007</c:v>
                </c:pt>
                <c:pt idx="507">
                  <c:v>1003.2666</c:v>
                </c:pt>
                <c:pt idx="508">
                  <c:v>1003.2454</c:v>
                </c:pt>
                <c:pt idx="509">
                  <c:v>1003.2455</c:v>
                </c:pt>
                <c:pt idx="510">
                  <c:v>1003.2376</c:v>
                </c:pt>
                <c:pt idx="511">
                  <c:v>1003.2478</c:v>
                </c:pt>
                <c:pt idx="512">
                  <c:v>1003.2392</c:v>
                </c:pt>
                <c:pt idx="513">
                  <c:v>1003.2275</c:v>
                </c:pt>
                <c:pt idx="514">
                  <c:v>1003.2453</c:v>
                </c:pt>
                <c:pt idx="515">
                  <c:v>1003.2203</c:v>
                </c:pt>
                <c:pt idx="516">
                  <c:v>1003.2103</c:v>
                </c:pt>
                <c:pt idx="517">
                  <c:v>1003.2245</c:v>
                </c:pt>
                <c:pt idx="518">
                  <c:v>1003.2011</c:v>
                </c:pt>
                <c:pt idx="519">
                  <c:v>1003.2101</c:v>
                </c:pt>
                <c:pt idx="520">
                  <c:v>1003.2047</c:v>
                </c:pt>
                <c:pt idx="521">
                  <c:v>1003.19</c:v>
                </c:pt>
                <c:pt idx="522">
                  <c:v>1003.1671</c:v>
                </c:pt>
                <c:pt idx="523">
                  <c:v>1003.1748</c:v>
                </c:pt>
                <c:pt idx="524">
                  <c:v>1003.1907</c:v>
                </c:pt>
                <c:pt idx="525">
                  <c:v>1003.1592000000001</c:v>
                </c:pt>
                <c:pt idx="526">
                  <c:v>1003.1665</c:v>
                </c:pt>
                <c:pt idx="527">
                  <c:v>1003.1550999999999</c:v>
                </c:pt>
                <c:pt idx="528">
                  <c:v>1003.1695999999999</c:v>
                </c:pt>
                <c:pt idx="529">
                  <c:v>1003.1759</c:v>
                </c:pt>
                <c:pt idx="530">
                  <c:v>1003.1654</c:v>
                </c:pt>
                <c:pt idx="531">
                  <c:v>1003.1328</c:v>
                </c:pt>
                <c:pt idx="532">
                  <c:v>1003.1455999999999</c:v>
                </c:pt>
                <c:pt idx="533">
                  <c:v>1003.0978</c:v>
                </c:pt>
                <c:pt idx="534">
                  <c:v>1003.0928</c:v>
                </c:pt>
                <c:pt idx="535">
                  <c:v>1003.0911</c:v>
                </c:pt>
                <c:pt idx="536">
                  <c:v>1003.0804000000001</c:v>
                </c:pt>
                <c:pt idx="537">
                  <c:v>1003.0675</c:v>
                </c:pt>
                <c:pt idx="538">
                  <c:v>1003.0708</c:v>
                </c:pt>
                <c:pt idx="539">
                  <c:v>1003.0175</c:v>
                </c:pt>
                <c:pt idx="540">
                  <c:v>1003.0161000000001</c:v>
                </c:pt>
                <c:pt idx="541">
                  <c:v>1002.9628</c:v>
                </c:pt>
                <c:pt idx="542">
                  <c:v>1002.9543</c:v>
                </c:pt>
                <c:pt idx="543">
                  <c:v>1002.9104</c:v>
                </c:pt>
                <c:pt idx="544">
                  <c:v>1002.89</c:v>
                </c:pt>
                <c:pt idx="545">
                  <c:v>1002.891</c:v>
                </c:pt>
                <c:pt idx="546">
                  <c:v>1002.856</c:v>
                </c:pt>
                <c:pt idx="547">
                  <c:v>1002.8519</c:v>
                </c:pt>
                <c:pt idx="548">
                  <c:v>1002.8132000000001</c:v>
                </c:pt>
                <c:pt idx="549">
                  <c:v>1002.813</c:v>
                </c:pt>
                <c:pt idx="550">
                  <c:v>1002.7976</c:v>
                </c:pt>
                <c:pt idx="551">
                  <c:v>1002.8013999999999</c:v>
                </c:pt>
                <c:pt idx="552">
                  <c:v>1002.7618</c:v>
                </c:pt>
                <c:pt idx="553">
                  <c:v>1002.7517</c:v>
                </c:pt>
                <c:pt idx="554">
                  <c:v>1002.7406999999999</c:v>
                </c:pt>
                <c:pt idx="555">
                  <c:v>1002.7713</c:v>
                </c:pt>
                <c:pt idx="556">
                  <c:v>1002.7421000000001</c:v>
                </c:pt>
                <c:pt idx="557">
                  <c:v>1002.7596</c:v>
                </c:pt>
                <c:pt idx="558">
                  <c:v>1002.7344000000001</c:v>
                </c:pt>
                <c:pt idx="559">
                  <c:v>1002.7085</c:v>
                </c:pt>
                <c:pt idx="560">
                  <c:v>1002.75</c:v>
                </c:pt>
                <c:pt idx="561">
                  <c:v>1002.7396</c:v>
                </c:pt>
                <c:pt idx="562">
                  <c:v>1002.7069</c:v>
                </c:pt>
                <c:pt idx="563">
                  <c:v>1002.6854</c:v>
                </c:pt>
                <c:pt idx="564">
                  <c:v>1002.6408</c:v>
                </c:pt>
                <c:pt idx="565">
                  <c:v>1002.6446</c:v>
                </c:pt>
                <c:pt idx="566">
                  <c:v>1002.6578</c:v>
                </c:pt>
                <c:pt idx="567">
                  <c:v>1002.6288</c:v>
                </c:pt>
                <c:pt idx="568">
                  <c:v>1002.6286</c:v>
                </c:pt>
                <c:pt idx="569">
                  <c:v>1002.6126</c:v>
                </c:pt>
                <c:pt idx="570">
                  <c:v>1002.5786000000001</c:v>
                </c:pt>
                <c:pt idx="571">
                  <c:v>1002.5271</c:v>
                </c:pt>
                <c:pt idx="572">
                  <c:v>1002.4959</c:v>
                </c:pt>
                <c:pt idx="573">
                  <c:v>1002.4836</c:v>
                </c:pt>
                <c:pt idx="574">
                  <c:v>1002.4241</c:v>
                </c:pt>
                <c:pt idx="575">
                  <c:v>1002.3678</c:v>
                </c:pt>
                <c:pt idx="576">
                  <c:v>1002.3325</c:v>
                </c:pt>
                <c:pt idx="577">
                  <c:v>1002.3009</c:v>
                </c:pt>
                <c:pt idx="578">
                  <c:v>1002.2858</c:v>
                </c:pt>
                <c:pt idx="579">
                  <c:v>1002.2646999999999</c:v>
                </c:pt>
                <c:pt idx="580">
                  <c:v>1002.2556</c:v>
                </c:pt>
                <c:pt idx="581">
                  <c:v>1002.2529</c:v>
                </c:pt>
                <c:pt idx="582">
                  <c:v>1002.244</c:v>
                </c:pt>
                <c:pt idx="583">
                  <c:v>1002.2532</c:v>
                </c:pt>
                <c:pt idx="584">
                  <c:v>1002.2252999999999</c:v>
                </c:pt>
                <c:pt idx="585">
                  <c:v>1002.245</c:v>
                </c:pt>
                <c:pt idx="586">
                  <c:v>1002.2401</c:v>
                </c:pt>
                <c:pt idx="587">
                  <c:v>1002.2282</c:v>
                </c:pt>
                <c:pt idx="588">
                  <c:v>1002.2387</c:v>
                </c:pt>
                <c:pt idx="589">
                  <c:v>1002.2503</c:v>
                </c:pt>
                <c:pt idx="590">
                  <c:v>1002.2682</c:v>
                </c:pt>
                <c:pt idx="591">
                  <c:v>1002.2380000000001</c:v>
                </c:pt>
                <c:pt idx="592">
                  <c:v>1002.2430000000001</c:v>
                </c:pt>
                <c:pt idx="593">
                  <c:v>1002.2094</c:v>
                </c:pt>
                <c:pt idx="594">
                  <c:v>1002.1935</c:v>
                </c:pt>
                <c:pt idx="595">
                  <c:v>1002.1819</c:v>
                </c:pt>
                <c:pt idx="596">
                  <c:v>1002.1971</c:v>
                </c:pt>
                <c:pt idx="597">
                  <c:v>1002.1922</c:v>
                </c:pt>
                <c:pt idx="598">
                  <c:v>1002.187</c:v>
                </c:pt>
                <c:pt idx="599">
                  <c:v>1002.1812</c:v>
                </c:pt>
                <c:pt idx="600">
                  <c:v>1002.2069</c:v>
                </c:pt>
                <c:pt idx="601">
                  <c:v>1002.2145</c:v>
                </c:pt>
                <c:pt idx="602">
                  <c:v>1002.2308</c:v>
                </c:pt>
                <c:pt idx="603">
                  <c:v>1002.2414</c:v>
                </c:pt>
                <c:pt idx="604">
                  <c:v>1002.1911</c:v>
                </c:pt>
                <c:pt idx="605">
                  <c:v>1002.1962</c:v>
                </c:pt>
                <c:pt idx="606">
                  <c:v>1002.1754</c:v>
                </c:pt>
                <c:pt idx="607">
                  <c:v>1002.139</c:v>
                </c:pt>
                <c:pt idx="608">
                  <c:v>1002.114</c:v>
                </c:pt>
                <c:pt idx="609">
                  <c:v>1002.0986</c:v>
                </c:pt>
                <c:pt idx="610">
                  <c:v>1002.0916999999999</c:v>
                </c:pt>
                <c:pt idx="611">
                  <c:v>1002.0568</c:v>
                </c:pt>
                <c:pt idx="612">
                  <c:v>1002.0441</c:v>
                </c:pt>
                <c:pt idx="613">
                  <c:v>1002.0377999999999</c:v>
                </c:pt>
                <c:pt idx="614">
                  <c:v>1002.0008</c:v>
                </c:pt>
                <c:pt idx="615">
                  <c:v>1001.9545000000001</c:v>
                </c:pt>
                <c:pt idx="616">
                  <c:v>1001.9219000000001</c:v>
                </c:pt>
                <c:pt idx="617">
                  <c:v>1001.8999</c:v>
                </c:pt>
                <c:pt idx="618">
                  <c:v>1001.9071</c:v>
                </c:pt>
                <c:pt idx="619">
                  <c:v>1001.8746</c:v>
                </c:pt>
                <c:pt idx="620">
                  <c:v>1001.8229</c:v>
                </c:pt>
                <c:pt idx="621">
                  <c:v>1001.8515</c:v>
                </c:pt>
                <c:pt idx="622">
                  <c:v>1001.8623</c:v>
                </c:pt>
                <c:pt idx="623">
                  <c:v>1001.8824</c:v>
                </c:pt>
                <c:pt idx="624">
                  <c:v>1001.8539</c:v>
                </c:pt>
                <c:pt idx="625">
                  <c:v>1001.8687</c:v>
                </c:pt>
                <c:pt idx="626">
                  <c:v>1001.8819999999999</c:v>
                </c:pt>
                <c:pt idx="627">
                  <c:v>1001.8804</c:v>
                </c:pt>
                <c:pt idx="628">
                  <c:v>1001.9004</c:v>
                </c:pt>
                <c:pt idx="629">
                  <c:v>1001.9023</c:v>
                </c:pt>
                <c:pt idx="630">
                  <c:v>1001.8917</c:v>
                </c:pt>
                <c:pt idx="631">
                  <c:v>1001.8778</c:v>
                </c:pt>
                <c:pt idx="632">
                  <c:v>1001.8901</c:v>
                </c:pt>
                <c:pt idx="633">
                  <c:v>1001.8343</c:v>
                </c:pt>
                <c:pt idx="634">
                  <c:v>1001.8595</c:v>
                </c:pt>
                <c:pt idx="635">
                  <c:v>1001.8746</c:v>
                </c:pt>
                <c:pt idx="636">
                  <c:v>1001.8726</c:v>
                </c:pt>
                <c:pt idx="637">
                  <c:v>1001.8701</c:v>
                </c:pt>
                <c:pt idx="638">
                  <c:v>1001.8995</c:v>
                </c:pt>
                <c:pt idx="639">
                  <c:v>1001.8663</c:v>
                </c:pt>
                <c:pt idx="640">
                  <c:v>1001.8588999999999</c:v>
                </c:pt>
                <c:pt idx="641">
                  <c:v>1001.8751</c:v>
                </c:pt>
                <c:pt idx="642">
                  <c:v>1001.8482</c:v>
                </c:pt>
                <c:pt idx="643">
                  <c:v>1001.8353</c:v>
                </c:pt>
                <c:pt idx="644">
                  <c:v>1001.824</c:v>
                </c:pt>
                <c:pt idx="645">
                  <c:v>1001.8253</c:v>
                </c:pt>
                <c:pt idx="646">
                  <c:v>1001.7979</c:v>
                </c:pt>
                <c:pt idx="647">
                  <c:v>1001.7965</c:v>
                </c:pt>
                <c:pt idx="648">
                  <c:v>1001.7913</c:v>
                </c:pt>
                <c:pt idx="649">
                  <c:v>1001.7759</c:v>
                </c:pt>
                <c:pt idx="650">
                  <c:v>1001.7785</c:v>
                </c:pt>
                <c:pt idx="651">
                  <c:v>1001.7658</c:v>
                </c:pt>
                <c:pt idx="652">
                  <c:v>1001.7521</c:v>
                </c:pt>
                <c:pt idx="653">
                  <c:v>1001.7276000000001</c:v>
                </c:pt>
                <c:pt idx="654">
                  <c:v>1001.7247</c:v>
                </c:pt>
                <c:pt idx="655">
                  <c:v>1001.7238</c:v>
                </c:pt>
                <c:pt idx="656">
                  <c:v>1001.7222</c:v>
                </c:pt>
                <c:pt idx="657">
                  <c:v>1001.6958</c:v>
                </c:pt>
                <c:pt idx="658">
                  <c:v>1001.6799</c:v>
                </c:pt>
                <c:pt idx="659">
                  <c:v>1001.677</c:v>
                </c:pt>
                <c:pt idx="660">
                  <c:v>1001.6313</c:v>
                </c:pt>
                <c:pt idx="661">
                  <c:v>1001.6445</c:v>
                </c:pt>
                <c:pt idx="662">
                  <c:v>1001.6164</c:v>
                </c:pt>
                <c:pt idx="663">
                  <c:v>1001.6018</c:v>
                </c:pt>
                <c:pt idx="664">
                  <c:v>1001.6193</c:v>
                </c:pt>
                <c:pt idx="665">
                  <c:v>1001.6378999999999</c:v>
                </c:pt>
                <c:pt idx="666">
                  <c:v>1001.6592000000001</c:v>
                </c:pt>
                <c:pt idx="667">
                  <c:v>1001.6317</c:v>
                </c:pt>
                <c:pt idx="668">
                  <c:v>1001.5885</c:v>
                </c:pt>
                <c:pt idx="669">
                  <c:v>1001.5694999999999</c:v>
                </c:pt>
                <c:pt idx="670">
                  <c:v>1001.5596</c:v>
                </c:pt>
                <c:pt idx="671">
                  <c:v>1001.5139</c:v>
                </c:pt>
                <c:pt idx="672">
                  <c:v>1001.5389</c:v>
                </c:pt>
                <c:pt idx="673">
                  <c:v>1001.4911</c:v>
                </c:pt>
                <c:pt idx="674">
                  <c:v>1001.4589</c:v>
                </c:pt>
                <c:pt idx="675">
                  <c:v>1001.4826</c:v>
                </c:pt>
                <c:pt idx="676">
                  <c:v>1001.4808</c:v>
                </c:pt>
                <c:pt idx="677">
                  <c:v>1001.4669</c:v>
                </c:pt>
                <c:pt idx="678">
                  <c:v>1001.4722</c:v>
                </c:pt>
                <c:pt idx="679">
                  <c:v>1001.4784</c:v>
                </c:pt>
                <c:pt idx="680">
                  <c:v>1001.4927</c:v>
                </c:pt>
                <c:pt idx="681">
                  <c:v>1001.4857</c:v>
                </c:pt>
                <c:pt idx="682">
                  <c:v>1001.5139</c:v>
                </c:pt>
                <c:pt idx="683">
                  <c:v>1001.5026</c:v>
                </c:pt>
                <c:pt idx="684">
                  <c:v>1001.5527</c:v>
                </c:pt>
                <c:pt idx="685">
                  <c:v>1001.5285</c:v>
                </c:pt>
                <c:pt idx="686">
                  <c:v>1001.5593</c:v>
                </c:pt>
                <c:pt idx="687">
                  <c:v>1001.5663</c:v>
                </c:pt>
                <c:pt idx="688">
                  <c:v>1001.5144</c:v>
                </c:pt>
                <c:pt idx="689">
                  <c:v>1001.5097</c:v>
                </c:pt>
                <c:pt idx="690">
                  <c:v>1001.4854</c:v>
                </c:pt>
                <c:pt idx="691">
                  <c:v>1001.4958</c:v>
                </c:pt>
                <c:pt idx="692">
                  <c:v>1001.5093000000001</c:v>
                </c:pt>
                <c:pt idx="693">
                  <c:v>1001.497</c:v>
                </c:pt>
                <c:pt idx="694">
                  <c:v>1001.4911</c:v>
                </c:pt>
                <c:pt idx="695">
                  <c:v>1001.5048</c:v>
                </c:pt>
                <c:pt idx="696">
                  <c:v>1001.5214999999999</c:v>
                </c:pt>
                <c:pt idx="697">
                  <c:v>1001.4851</c:v>
                </c:pt>
                <c:pt idx="698">
                  <c:v>1001.4903</c:v>
                </c:pt>
                <c:pt idx="699">
                  <c:v>1001.495</c:v>
                </c:pt>
                <c:pt idx="700">
                  <c:v>1001.4561</c:v>
                </c:pt>
                <c:pt idx="701">
                  <c:v>1001.4666999999999</c:v>
                </c:pt>
                <c:pt idx="702">
                  <c:v>1001.4583</c:v>
                </c:pt>
                <c:pt idx="703">
                  <c:v>1001.4849</c:v>
                </c:pt>
                <c:pt idx="704">
                  <c:v>1001.4792</c:v>
                </c:pt>
                <c:pt idx="705">
                  <c:v>1001.4509</c:v>
                </c:pt>
                <c:pt idx="706">
                  <c:v>1001.4237000000001</c:v>
                </c:pt>
                <c:pt idx="707">
                  <c:v>1001.4321</c:v>
                </c:pt>
                <c:pt idx="708">
                  <c:v>1001.4219000000001</c:v>
                </c:pt>
                <c:pt idx="709">
                  <c:v>1001.4321</c:v>
                </c:pt>
                <c:pt idx="710">
                  <c:v>1001.4157</c:v>
                </c:pt>
                <c:pt idx="711">
                  <c:v>1001.4267</c:v>
                </c:pt>
                <c:pt idx="712">
                  <c:v>1001.4226</c:v>
                </c:pt>
                <c:pt idx="713">
                  <c:v>1001.424</c:v>
                </c:pt>
                <c:pt idx="714">
                  <c:v>1001.4450000000001</c:v>
                </c:pt>
                <c:pt idx="715">
                  <c:v>1001.4406</c:v>
                </c:pt>
                <c:pt idx="716">
                  <c:v>1001.4082</c:v>
                </c:pt>
                <c:pt idx="717">
                  <c:v>1001.4113</c:v>
                </c:pt>
                <c:pt idx="718">
                  <c:v>1001.3638</c:v>
                </c:pt>
                <c:pt idx="719">
                  <c:v>1001.3911000000001</c:v>
                </c:pt>
                <c:pt idx="720">
                  <c:v>1001.3034</c:v>
                </c:pt>
                <c:pt idx="721">
                  <c:v>1001.2651</c:v>
                </c:pt>
                <c:pt idx="722">
                  <c:v>1001.2923</c:v>
                </c:pt>
                <c:pt idx="723">
                  <c:v>1001.2531</c:v>
                </c:pt>
                <c:pt idx="724">
                  <c:v>1001.2793</c:v>
                </c:pt>
                <c:pt idx="725">
                  <c:v>1001.2645</c:v>
                </c:pt>
                <c:pt idx="726">
                  <c:v>1001.2941</c:v>
                </c:pt>
                <c:pt idx="727">
                  <c:v>1001.2563</c:v>
                </c:pt>
                <c:pt idx="728">
                  <c:v>1001.2365</c:v>
                </c:pt>
                <c:pt idx="729">
                  <c:v>1001.2241</c:v>
                </c:pt>
                <c:pt idx="730">
                  <c:v>1001.2352</c:v>
                </c:pt>
                <c:pt idx="731">
                  <c:v>1001.2132</c:v>
                </c:pt>
                <c:pt idx="732">
                  <c:v>1001.2333</c:v>
                </c:pt>
                <c:pt idx="733">
                  <c:v>1001.2254</c:v>
                </c:pt>
                <c:pt idx="734">
                  <c:v>1001.2075</c:v>
                </c:pt>
                <c:pt idx="735">
                  <c:v>1001.2196</c:v>
                </c:pt>
                <c:pt idx="736">
                  <c:v>1001.2482</c:v>
                </c:pt>
                <c:pt idx="737">
                  <c:v>1001.2373</c:v>
                </c:pt>
                <c:pt idx="738">
                  <c:v>1001.2379</c:v>
                </c:pt>
                <c:pt idx="739">
                  <c:v>1001.2454</c:v>
                </c:pt>
                <c:pt idx="740">
                  <c:v>1001.2917</c:v>
                </c:pt>
                <c:pt idx="741">
                  <c:v>1001.2711</c:v>
                </c:pt>
                <c:pt idx="742">
                  <c:v>1001.2803</c:v>
                </c:pt>
                <c:pt idx="743">
                  <c:v>1001.2983</c:v>
                </c:pt>
                <c:pt idx="744">
                  <c:v>1001.3029</c:v>
                </c:pt>
                <c:pt idx="745">
                  <c:v>1001.3321999999999</c:v>
                </c:pt>
                <c:pt idx="746">
                  <c:v>1001.3302</c:v>
                </c:pt>
                <c:pt idx="747">
                  <c:v>1001.3403</c:v>
                </c:pt>
                <c:pt idx="748">
                  <c:v>1001.3579</c:v>
                </c:pt>
                <c:pt idx="749">
                  <c:v>1001.3644</c:v>
                </c:pt>
                <c:pt idx="750">
                  <c:v>1001.3696</c:v>
                </c:pt>
                <c:pt idx="751">
                  <c:v>1001.343</c:v>
                </c:pt>
                <c:pt idx="752">
                  <c:v>1001.331</c:v>
                </c:pt>
                <c:pt idx="753">
                  <c:v>1001.3352</c:v>
                </c:pt>
                <c:pt idx="754">
                  <c:v>1001.321</c:v>
                </c:pt>
                <c:pt idx="755">
                  <c:v>1001.3111</c:v>
                </c:pt>
                <c:pt idx="756">
                  <c:v>1001.3077</c:v>
                </c:pt>
                <c:pt idx="757">
                  <c:v>1001.2922</c:v>
                </c:pt>
                <c:pt idx="758">
                  <c:v>1001.296</c:v>
                </c:pt>
                <c:pt idx="759">
                  <c:v>1001.3007</c:v>
                </c:pt>
                <c:pt idx="760">
                  <c:v>1001.3211</c:v>
                </c:pt>
                <c:pt idx="761">
                  <c:v>1001.2829</c:v>
                </c:pt>
                <c:pt idx="762">
                  <c:v>1001.2825</c:v>
                </c:pt>
                <c:pt idx="763">
                  <c:v>1001.2633</c:v>
                </c:pt>
                <c:pt idx="764">
                  <c:v>1001.3024</c:v>
                </c:pt>
                <c:pt idx="765">
                  <c:v>1001.295</c:v>
                </c:pt>
                <c:pt idx="766">
                  <c:v>1001.2737</c:v>
                </c:pt>
                <c:pt idx="767">
                  <c:v>1001.2567</c:v>
                </c:pt>
                <c:pt idx="768">
                  <c:v>1001.2221</c:v>
                </c:pt>
                <c:pt idx="769">
                  <c:v>1001.2324</c:v>
                </c:pt>
                <c:pt idx="770">
                  <c:v>1001.2481</c:v>
                </c:pt>
                <c:pt idx="771">
                  <c:v>1001.2572</c:v>
                </c:pt>
                <c:pt idx="772">
                  <c:v>1001.2583</c:v>
                </c:pt>
                <c:pt idx="773">
                  <c:v>1001.2486</c:v>
                </c:pt>
                <c:pt idx="774">
                  <c:v>1001.2336</c:v>
                </c:pt>
                <c:pt idx="775">
                  <c:v>1001.2299</c:v>
                </c:pt>
                <c:pt idx="776">
                  <c:v>1001.2732999999999</c:v>
                </c:pt>
                <c:pt idx="777">
                  <c:v>1001.2214</c:v>
                </c:pt>
                <c:pt idx="778">
                  <c:v>1001.2288</c:v>
                </c:pt>
                <c:pt idx="779">
                  <c:v>1001.1675</c:v>
                </c:pt>
                <c:pt idx="780">
                  <c:v>1001.1558</c:v>
                </c:pt>
                <c:pt idx="781">
                  <c:v>1001.1417</c:v>
                </c:pt>
                <c:pt idx="782">
                  <c:v>1001.1411000000001</c:v>
                </c:pt>
                <c:pt idx="783">
                  <c:v>1001.1348</c:v>
                </c:pt>
                <c:pt idx="784">
                  <c:v>1001.1546</c:v>
                </c:pt>
                <c:pt idx="785">
                  <c:v>1001.1093</c:v>
                </c:pt>
                <c:pt idx="786">
                  <c:v>1001.1141</c:v>
                </c:pt>
                <c:pt idx="787">
                  <c:v>1001.1236</c:v>
                </c:pt>
                <c:pt idx="788">
                  <c:v>1001.1242</c:v>
                </c:pt>
                <c:pt idx="789">
                  <c:v>1001.1273</c:v>
                </c:pt>
                <c:pt idx="790">
                  <c:v>1001.1538</c:v>
                </c:pt>
                <c:pt idx="791">
                  <c:v>1001.139</c:v>
                </c:pt>
                <c:pt idx="792">
                  <c:v>1001.1508</c:v>
                </c:pt>
                <c:pt idx="793">
                  <c:v>1001.1257000000001</c:v>
                </c:pt>
                <c:pt idx="794">
                  <c:v>1001.1396999999999</c:v>
                </c:pt>
                <c:pt idx="795">
                  <c:v>1001.1174</c:v>
                </c:pt>
                <c:pt idx="796">
                  <c:v>1001.1068</c:v>
                </c:pt>
                <c:pt idx="797">
                  <c:v>1001.1070999999999</c:v>
                </c:pt>
                <c:pt idx="798">
                  <c:v>1001.1218</c:v>
                </c:pt>
                <c:pt idx="799">
                  <c:v>1001.1076</c:v>
                </c:pt>
                <c:pt idx="800">
                  <c:v>1001.1207000000001</c:v>
                </c:pt>
                <c:pt idx="801">
                  <c:v>1001.1484</c:v>
                </c:pt>
                <c:pt idx="802">
                  <c:v>1001.1408</c:v>
                </c:pt>
                <c:pt idx="803">
                  <c:v>1001.1371</c:v>
                </c:pt>
                <c:pt idx="804">
                  <c:v>1001.081</c:v>
                </c:pt>
                <c:pt idx="805">
                  <c:v>1001.1033</c:v>
                </c:pt>
                <c:pt idx="806">
                  <c:v>1001.1282</c:v>
                </c:pt>
                <c:pt idx="807">
                  <c:v>1001.1473</c:v>
                </c:pt>
                <c:pt idx="808">
                  <c:v>1001.1804</c:v>
                </c:pt>
                <c:pt idx="809">
                  <c:v>1001.1837</c:v>
                </c:pt>
                <c:pt idx="810">
                  <c:v>1001.1975</c:v>
                </c:pt>
                <c:pt idx="811">
                  <c:v>1001.1876</c:v>
                </c:pt>
                <c:pt idx="812">
                  <c:v>1001.1695999999999</c:v>
                </c:pt>
                <c:pt idx="813">
                  <c:v>1001.1439</c:v>
                </c:pt>
                <c:pt idx="814">
                  <c:v>1001.0893</c:v>
                </c:pt>
                <c:pt idx="815">
                  <c:v>1001.1561</c:v>
                </c:pt>
                <c:pt idx="816">
                  <c:v>1001.1459</c:v>
                </c:pt>
                <c:pt idx="817">
                  <c:v>1001.1219</c:v>
                </c:pt>
                <c:pt idx="818">
                  <c:v>1001.1183</c:v>
                </c:pt>
                <c:pt idx="819">
                  <c:v>1001.1078</c:v>
                </c:pt>
                <c:pt idx="820">
                  <c:v>1001.1134</c:v>
                </c:pt>
                <c:pt idx="821">
                  <c:v>1001.0972</c:v>
                </c:pt>
                <c:pt idx="822">
                  <c:v>1001.1281</c:v>
                </c:pt>
                <c:pt idx="823">
                  <c:v>1001.1019</c:v>
                </c:pt>
                <c:pt idx="824">
                  <c:v>1001.1138</c:v>
                </c:pt>
                <c:pt idx="825">
                  <c:v>1001.1174</c:v>
                </c:pt>
                <c:pt idx="826">
                  <c:v>1001.1403</c:v>
                </c:pt>
                <c:pt idx="827">
                  <c:v>1001.1298</c:v>
                </c:pt>
                <c:pt idx="828">
                  <c:v>1001.1306</c:v>
                </c:pt>
                <c:pt idx="829">
                  <c:v>1001.1618</c:v>
                </c:pt>
                <c:pt idx="830">
                  <c:v>1001.1636999999999</c:v>
                </c:pt>
                <c:pt idx="831">
                  <c:v>1001.1848</c:v>
                </c:pt>
                <c:pt idx="832">
                  <c:v>1001.2226000000001</c:v>
                </c:pt>
                <c:pt idx="833">
                  <c:v>1001.2193</c:v>
                </c:pt>
                <c:pt idx="834">
                  <c:v>1001.2613</c:v>
                </c:pt>
                <c:pt idx="835">
                  <c:v>1001.2368</c:v>
                </c:pt>
                <c:pt idx="836">
                  <c:v>1001.2568</c:v>
                </c:pt>
                <c:pt idx="837">
                  <c:v>1001.2141</c:v>
                </c:pt>
                <c:pt idx="838">
                  <c:v>1001.2633</c:v>
                </c:pt>
                <c:pt idx="839">
                  <c:v>1001.2583</c:v>
                </c:pt>
                <c:pt idx="840">
                  <c:v>1001.2894</c:v>
                </c:pt>
                <c:pt idx="841">
                  <c:v>1001.3282</c:v>
                </c:pt>
                <c:pt idx="842">
                  <c:v>1001.3178</c:v>
                </c:pt>
                <c:pt idx="843">
                  <c:v>1001.3178</c:v>
                </c:pt>
                <c:pt idx="844">
                  <c:v>1001.2918</c:v>
                </c:pt>
                <c:pt idx="845">
                  <c:v>1001.2578</c:v>
                </c:pt>
                <c:pt idx="846">
                  <c:v>1001.2817</c:v>
                </c:pt>
                <c:pt idx="847">
                  <c:v>1001.2985</c:v>
                </c:pt>
                <c:pt idx="848">
                  <c:v>1001.2904</c:v>
                </c:pt>
                <c:pt idx="849">
                  <c:v>1001.2968</c:v>
                </c:pt>
                <c:pt idx="850">
                  <c:v>1001.3008</c:v>
                </c:pt>
                <c:pt idx="851">
                  <c:v>1001.3035</c:v>
                </c:pt>
                <c:pt idx="852">
                  <c:v>1001.2944</c:v>
                </c:pt>
                <c:pt idx="853">
                  <c:v>1001.3283</c:v>
                </c:pt>
                <c:pt idx="854">
                  <c:v>1001.3121</c:v>
                </c:pt>
                <c:pt idx="855">
                  <c:v>1001.3342</c:v>
                </c:pt>
                <c:pt idx="856">
                  <c:v>1001.34</c:v>
                </c:pt>
                <c:pt idx="857">
                  <c:v>1001.3403</c:v>
                </c:pt>
                <c:pt idx="858">
                  <c:v>1001.3444</c:v>
                </c:pt>
                <c:pt idx="859">
                  <c:v>1001.3429</c:v>
                </c:pt>
                <c:pt idx="860">
                  <c:v>1001.3395</c:v>
                </c:pt>
                <c:pt idx="861">
                  <c:v>1001.3563</c:v>
                </c:pt>
                <c:pt idx="862">
                  <c:v>1001.3957</c:v>
                </c:pt>
                <c:pt idx="863">
                  <c:v>1001.3864</c:v>
                </c:pt>
                <c:pt idx="864">
                  <c:v>1001.3656</c:v>
                </c:pt>
                <c:pt idx="865">
                  <c:v>1001.3737</c:v>
                </c:pt>
                <c:pt idx="866">
                  <c:v>1001.3682</c:v>
                </c:pt>
                <c:pt idx="867">
                  <c:v>1001.3416999999999</c:v>
                </c:pt>
                <c:pt idx="868">
                  <c:v>1001.3558</c:v>
                </c:pt>
                <c:pt idx="869">
                  <c:v>1001.3735</c:v>
                </c:pt>
                <c:pt idx="870">
                  <c:v>1001.3656</c:v>
                </c:pt>
                <c:pt idx="871">
                  <c:v>1001.3607</c:v>
                </c:pt>
                <c:pt idx="872">
                  <c:v>1001.3696</c:v>
                </c:pt>
                <c:pt idx="873">
                  <c:v>1001.3819999999999</c:v>
                </c:pt>
                <c:pt idx="874">
                  <c:v>1001.3995</c:v>
                </c:pt>
                <c:pt idx="875">
                  <c:v>1001.4079</c:v>
                </c:pt>
                <c:pt idx="876">
                  <c:v>1001.4188</c:v>
                </c:pt>
                <c:pt idx="877">
                  <c:v>1001.4293</c:v>
                </c:pt>
                <c:pt idx="878">
                  <c:v>1001.4417999999999</c:v>
                </c:pt>
                <c:pt idx="879">
                  <c:v>1001.4249</c:v>
                </c:pt>
                <c:pt idx="880">
                  <c:v>1001.402</c:v>
                </c:pt>
                <c:pt idx="881">
                  <c:v>1001.3847</c:v>
                </c:pt>
                <c:pt idx="882">
                  <c:v>1001.3765</c:v>
                </c:pt>
                <c:pt idx="883">
                  <c:v>1001.3958</c:v>
                </c:pt>
                <c:pt idx="884">
                  <c:v>1001.4209</c:v>
                </c:pt>
                <c:pt idx="885">
                  <c:v>1001.4521</c:v>
                </c:pt>
                <c:pt idx="886">
                  <c:v>1001.4934</c:v>
                </c:pt>
                <c:pt idx="887">
                  <c:v>1001.4738</c:v>
                </c:pt>
                <c:pt idx="888">
                  <c:v>1001.4756</c:v>
                </c:pt>
                <c:pt idx="889">
                  <c:v>1001.4652</c:v>
                </c:pt>
                <c:pt idx="890">
                  <c:v>1001.5034000000001</c:v>
                </c:pt>
                <c:pt idx="891">
                  <c:v>1001.5375</c:v>
                </c:pt>
                <c:pt idx="892">
                  <c:v>1001.5558</c:v>
                </c:pt>
                <c:pt idx="893">
                  <c:v>1001.5531999999999</c:v>
                </c:pt>
                <c:pt idx="894">
                  <c:v>1001.5825</c:v>
                </c:pt>
                <c:pt idx="895">
                  <c:v>1001.5957</c:v>
                </c:pt>
                <c:pt idx="896">
                  <c:v>1001.6011</c:v>
                </c:pt>
                <c:pt idx="897">
                  <c:v>1001.6235</c:v>
                </c:pt>
                <c:pt idx="898">
                  <c:v>1001.6607</c:v>
                </c:pt>
                <c:pt idx="899">
                  <c:v>1001.6506000000001</c:v>
                </c:pt>
                <c:pt idx="900">
                  <c:v>1001.6559999999999</c:v>
                </c:pt>
                <c:pt idx="901">
                  <c:v>1001.6431</c:v>
                </c:pt>
                <c:pt idx="902">
                  <c:v>1001.6457</c:v>
                </c:pt>
                <c:pt idx="903">
                  <c:v>1001.6298</c:v>
                </c:pt>
                <c:pt idx="904">
                  <c:v>1001.6602</c:v>
                </c:pt>
                <c:pt idx="905">
                  <c:v>1001.6878</c:v>
                </c:pt>
                <c:pt idx="906">
                  <c:v>1001.7234999999999</c:v>
                </c:pt>
                <c:pt idx="907">
                  <c:v>1001.7272</c:v>
                </c:pt>
                <c:pt idx="908">
                  <c:v>1001.7263</c:v>
                </c:pt>
                <c:pt idx="909">
                  <c:v>1001.7313</c:v>
                </c:pt>
                <c:pt idx="910">
                  <c:v>1001.7396</c:v>
                </c:pt>
                <c:pt idx="911">
                  <c:v>1001.7458</c:v>
                </c:pt>
                <c:pt idx="912">
                  <c:v>1001.749</c:v>
                </c:pt>
                <c:pt idx="913">
                  <c:v>1001.735</c:v>
                </c:pt>
                <c:pt idx="914">
                  <c:v>1001.7249</c:v>
                </c:pt>
                <c:pt idx="915">
                  <c:v>1001.704</c:v>
                </c:pt>
                <c:pt idx="916">
                  <c:v>1001.7061</c:v>
                </c:pt>
                <c:pt idx="917">
                  <c:v>1001.7074</c:v>
                </c:pt>
                <c:pt idx="918">
                  <c:v>1001.7384</c:v>
                </c:pt>
                <c:pt idx="919">
                  <c:v>1001.7388</c:v>
                </c:pt>
                <c:pt idx="920">
                  <c:v>1001.7216</c:v>
                </c:pt>
                <c:pt idx="921">
                  <c:v>1001.7587</c:v>
                </c:pt>
                <c:pt idx="922">
                  <c:v>1001.7682</c:v>
                </c:pt>
                <c:pt idx="923">
                  <c:v>1001.7481</c:v>
                </c:pt>
                <c:pt idx="924">
                  <c:v>1001.7445</c:v>
                </c:pt>
                <c:pt idx="925">
                  <c:v>1001.7268</c:v>
                </c:pt>
                <c:pt idx="926">
                  <c:v>1001.7042</c:v>
                </c:pt>
                <c:pt idx="927">
                  <c:v>1001.7241</c:v>
                </c:pt>
                <c:pt idx="928">
                  <c:v>1001.7681</c:v>
                </c:pt>
                <c:pt idx="929">
                  <c:v>1001.789</c:v>
                </c:pt>
                <c:pt idx="930">
                  <c:v>1001.7874</c:v>
                </c:pt>
                <c:pt idx="931">
                  <c:v>1001.8176</c:v>
                </c:pt>
                <c:pt idx="932">
                  <c:v>1001.8063</c:v>
                </c:pt>
                <c:pt idx="933">
                  <c:v>1001.8132000000001</c:v>
                </c:pt>
                <c:pt idx="934">
                  <c:v>1001.8143</c:v>
                </c:pt>
                <c:pt idx="935">
                  <c:v>1001.814</c:v>
                </c:pt>
                <c:pt idx="936">
                  <c:v>1001.8345</c:v>
                </c:pt>
                <c:pt idx="937">
                  <c:v>1001.8764</c:v>
                </c:pt>
                <c:pt idx="938">
                  <c:v>1001.8646</c:v>
                </c:pt>
                <c:pt idx="939">
                  <c:v>1001.8653</c:v>
                </c:pt>
                <c:pt idx="940">
                  <c:v>1001.895</c:v>
                </c:pt>
                <c:pt idx="941">
                  <c:v>1001.9022</c:v>
                </c:pt>
                <c:pt idx="942">
                  <c:v>1001.8975</c:v>
                </c:pt>
                <c:pt idx="943">
                  <c:v>1001.9014</c:v>
                </c:pt>
                <c:pt idx="944">
                  <c:v>1001.9281</c:v>
                </c:pt>
                <c:pt idx="945">
                  <c:v>1001.9412</c:v>
                </c:pt>
                <c:pt idx="946">
                  <c:v>1001.9594</c:v>
                </c:pt>
                <c:pt idx="947">
                  <c:v>1001.9893</c:v>
                </c:pt>
                <c:pt idx="948">
                  <c:v>1002.0024</c:v>
                </c:pt>
                <c:pt idx="949">
                  <c:v>1002.0306</c:v>
                </c:pt>
                <c:pt idx="950">
                  <c:v>1002.0194</c:v>
                </c:pt>
                <c:pt idx="951">
                  <c:v>1002.0158</c:v>
                </c:pt>
                <c:pt idx="952">
                  <c:v>1002.0409</c:v>
                </c:pt>
                <c:pt idx="953">
                  <c:v>1002.0126</c:v>
                </c:pt>
                <c:pt idx="954">
                  <c:v>1002.0443</c:v>
                </c:pt>
                <c:pt idx="955">
                  <c:v>1002.0167</c:v>
                </c:pt>
                <c:pt idx="956">
                  <c:v>1002.0238000000001</c:v>
                </c:pt>
                <c:pt idx="957">
                  <c:v>1002.0178</c:v>
                </c:pt>
                <c:pt idx="958">
                  <c:v>1001.999</c:v>
                </c:pt>
                <c:pt idx="959">
                  <c:v>1001.9946</c:v>
                </c:pt>
                <c:pt idx="960">
                  <c:v>1001.9611</c:v>
                </c:pt>
                <c:pt idx="961">
                  <c:v>1001.973</c:v>
                </c:pt>
                <c:pt idx="962">
                  <c:v>1001.9411</c:v>
                </c:pt>
                <c:pt idx="963">
                  <c:v>1001.9558</c:v>
                </c:pt>
                <c:pt idx="964">
                  <c:v>1001.9212</c:v>
                </c:pt>
                <c:pt idx="965">
                  <c:v>1001.9243</c:v>
                </c:pt>
                <c:pt idx="966">
                  <c:v>1001.9038</c:v>
                </c:pt>
                <c:pt idx="967">
                  <c:v>1001.921</c:v>
                </c:pt>
                <c:pt idx="968">
                  <c:v>1001.9052</c:v>
                </c:pt>
                <c:pt idx="969">
                  <c:v>1001.9050999999999</c:v>
                </c:pt>
                <c:pt idx="970">
                  <c:v>1001.8957</c:v>
                </c:pt>
                <c:pt idx="971">
                  <c:v>1001.8939</c:v>
                </c:pt>
                <c:pt idx="972">
                  <c:v>1001.9023999999999</c:v>
                </c:pt>
                <c:pt idx="973">
                  <c:v>1001.9167</c:v>
                </c:pt>
                <c:pt idx="974">
                  <c:v>1001.9135</c:v>
                </c:pt>
                <c:pt idx="975">
                  <c:v>1001.9257</c:v>
                </c:pt>
                <c:pt idx="976">
                  <c:v>1001.9237000000001</c:v>
                </c:pt>
                <c:pt idx="977">
                  <c:v>1001.9453</c:v>
                </c:pt>
                <c:pt idx="978">
                  <c:v>1001.939</c:v>
                </c:pt>
                <c:pt idx="979">
                  <c:v>1001.958</c:v>
                </c:pt>
                <c:pt idx="980">
                  <c:v>1001.9703</c:v>
                </c:pt>
                <c:pt idx="981">
                  <c:v>1001.9486000000001</c:v>
                </c:pt>
                <c:pt idx="982">
                  <c:v>1001.9732</c:v>
                </c:pt>
                <c:pt idx="983">
                  <c:v>1001.9758</c:v>
                </c:pt>
                <c:pt idx="984">
                  <c:v>1001.9918</c:v>
                </c:pt>
                <c:pt idx="985">
                  <c:v>1002.034</c:v>
                </c:pt>
                <c:pt idx="986">
                  <c:v>1002.0429</c:v>
                </c:pt>
                <c:pt idx="987">
                  <c:v>1002.0683</c:v>
                </c:pt>
                <c:pt idx="988">
                  <c:v>1002.0778</c:v>
                </c:pt>
                <c:pt idx="989">
                  <c:v>1002.1066</c:v>
                </c:pt>
                <c:pt idx="990">
                  <c:v>1002.0836</c:v>
                </c:pt>
                <c:pt idx="991">
                  <c:v>1002.1154</c:v>
                </c:pt>
                <c:pt idx="992">
                  <c:v>1002.1441</c:v>
                </c:pt>
                <c:pt idx="993">
                  <c:v>1002.1196</c:v>
                </c:pt>
                <c:pt idx="994">
                  <c:v>1002.1246</c:v>
                </c:pt>
                <c:pt idx="995">
                  <c:v>1002.1153</c:v>
                </c:pt>
                <c:pt idx="996">
                  <c:v>1002.0861</c:v>
                </c:pt>
                <c:pt idx="997">
                  <c:v>1002.0996</c:v>
                </c:pt>
                <c:pt idx="998">
                  <c:v>1002.0821</c:v>
                </c:pt>
                <c:pt idx="999">
                  <c:v>1002.0934999999999</c:v>
                </c:pt>
                <c:pt idx="1000">
                  <c:v>1002.1151</c:v>
                </c:pt>
                <c:pt idx="1001">
                  <c:v>1002.0982</c:v>
                </c:pt>
                <c:pt idx="1002">
                  <c:v>1002.1026000000001</c:v>
                </c:pt>
                <c:pt idx="1003">
                  <c:v>1002.1199</c:v>
                </c:pt>
                <c:pt idx="1004">
                  <c:v>1002.1236</c:v>
                </c:pt>
                <c:pt idx="1005">
                  <c:v>1002.1532</c:v>
                </c:pt>
                <c:pt idx="1006">
                  <c:v>1002.1538</c:v>
                </c:pt>
                <c:pt idx="1007">
                  <c:v>1002.1651000000001</c:v>
                </c:pt>
                <c:pt idx="1008">
                  <c:v>1002.2136</c:v>
                </c:pt>
                <c:pt idx="1009">
                  <c:v>1002.2347</c:v>
                </c:pt>
                <c:pt idx="1010">
                  <c:v>1002.2474999999999</c:v>
                </c:pt>
                <c:pt idx="1011">
                  <c:v>1002.2354</c:v>
                </c:pt>
                <c:pt idx="1012">
                  <c:v>1002.3139</c:v>
                </c:pt>
                <c:pt idx="1013">
                  <c:v>1002.3038</c:v>
                </c:pt>
                <c:pt idx="1014">
                  <c:v>1002.36</c:v>
                </c:pt>
                <c:pt idx="1015">
                  <c:v>1002.3612000000001</c:v>
                </c:pt>
                <c:pt idx="1016">
                  <c:v>1002.3319</c:v>
                </c:pt>
                <c:pt idx="1017">
                  <c:v>1002.3439</c:v>
                </c:pt>
                <c:pt idx="1018">
                  <c:v>1002.3475</c:v>
                </c:pt>
                <c:pt idx="1019">
                  <c:v>1002.3174</c:v>
                </c:pt>
                <c:pt idx="1020">
                  <c:v>1002.3291</c:v>
                </c:pt>
                <c:pt idx="1021">
                  <c:v>1002.3418</c:v>
                </c:pt>
                <c:pt idx="1022">
                  <c:v>1002.3224</c:v>
                </c:pt>
                <c:pt idx="1023">
                  <c:v>1002.3126</c:v>
                </c:pt>
                <c:pt idx="1024">
                  <c:v>1002.3486</c:v>
                </c:pt>
                <c:pt idx="1025">
                  <c:v>1002.3801999999999</c:v>
                </c:pt>
                <c:pt idx="1026">
                  <c:v>1002.3815</c:v>
                </c:pt>
                <c:pt idx="1027">
                  <c:v>1002.3851</c:v>
                </c:pt>
                <c:pt idx="1028">
                  <c:v>1002.4229</c:v>
                </c:pt>
                <c:pt idx="1029">
                  <c:v>1002.44</c:v>
                </c:pt>
                <c:pt idx="1030">
                  <c:v>1002.4375</c:v>
                </c:pt>
                <c:pt idx="1031">
                  <c:v>1002.4666999999999</c:v>
                </c:pt>
                <c:pt idx="1032">
                  <c:v>1002.4639</c:v>
                </c:pt>
                <c:pt idx="1033">
                  <c:v>1002.4483</c:v>
                </c:pt>
                <c:pt idx="1034">
                  <c:v>1002.4407</c:v>
                </c:pt>
                <c:pt idx="1035">
                  <c:v>1002.44</c:v>
                </c:pt>
                <c:pt idx="1036">
                  <c:v>1002.4537</c:v>
                </c:pt>
                <c:pt idx="1037">
                  <c:v>1002.4763</c:v>
                </c:pt>
                <c:pt idx="1038">
                  <c:v>1002.5073</c:v>
                </c:pt>
                <c:pt idx="1039">
                  <c:v>1002.5169</c:v>
                </c:pt>
                <c:pt idx="1040">
                  <c:v>1002.5071</c:v>
                </c:pt>
                <c:pt idx="1041">
                  <c:v>1002.5354</c:v>
                </c:pt>
                <c:pt idx="1042">
                  <c:v>1002.4971</c:v>
                </c:pt>
                <c:pt idx="1043">
                  <c:v>1002.5275</c:v>
                </c:pt>
                <c:pt idx="1044">
                  <c:v>1002.5427</c:v>
                </c:pt>
                <c:pt idx="1045">
                  <c:v>1002.5562</c:v>
                </c:pt>
                <c:pt idx="1046">
                  <c:v>1002.5809</c:v>
                </c:pt>
                <c:pt idx="1047">
                  <c:v>1002.5875</c:v>
                </c:pt>
                <c:pt idx="1048">
                  <c:v>1002.588</c:v>
                </c:pt>
                <c:pt idx="1049">
                  <c:v>1002.5978</c:v>
                </c:pt>
                <c:pt idx="1050">
                  <c:v>1002.6325000000001</c:v>
                </c:pt>
                <c:pt idx="1051">
                  <c:v>1002.643</c:v>
                </c:pt>
                <c:pt idx="1052">
                  <c:v>1002.6863</c:v>
                </c:pt>
                <c:pt idx="1053">
                  <c:v>1002.6862</c:v>
                </c:pt>
                <c:pt idx="1054">
                  <c:v>1002.6804</c:v>
                </c:pt>
                <c:pt idx="1055">
                  <c:v>1002.6928</c:v>
                </c:pt>
                <c:pt idx="1056">
                  <c:v>1002.6789</c:v>
                </c:pt>
                <c:pt idx="1057">
                  <c:v>1002.6879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Sheet1!$I$2</c:f>
              <c:strCache>
                <c:ptCount val="1"/>
                <c:pt idx="0">
                  <c:v>y=x</c:v>
                </c:pt>
              </c:strCache>
            </c:strRef>
          </c:tx>
          <c:spPr>
            <a:ln w="28575">
              <a:noFill/>
            </a:ln>
          </c:spPr>
          <c:marker>
            <c:symbol val="star"/>
            <c:size val="7"/>
          </c:marker>
          <c:trendline>
            <c:spPr>
              <a:ln w="38100">
                <a:solidFill>
                  <a:schemeClr val="tx1"/>
                </a:solidFill>
              </a:ln>
            </c:spPr>
            <c:trendlineType val="linear"/>
            <c:dispRSqr val="0"/>
            <c:dispEq val="0"/>
          </c:trendline>
          <c:xVal>
            <c:numRef>
              <c:f>Sheet1!$I$15:$I$18</c:f>
              <c:numCache>
                <c:formatCode>General</c:formatCode>
                <c:ptCount val="4"/>
                <c:pt idx="0">
                  <c:v>1002</c:v>
                </c:pt>
                <c:pt idx="1">
                  <c:v>1003</c:v>
                </c:pt>
                <c:pt idx="2">
                  <c:v>1004</c:v>
                </c:pt>
                <c:pt idx="3">
                  <c:v>1005</c:v>
                </c:pt>
              </c:numCache>
            </c:numRef>
          </c:xVal>
          <c:yVal>
            <c:numRef>
              <c:f>Sheet1!$I$15:$I$18</c:f>
              <c:numCache>
                <c:formatCode>General</c:formatCode>
                <c:ptCount val="4"/>
                <c:pt idx="0">
                  <c:v>1002</c:v>
                </c:pt>
                <c:pt idx="1">
                  <c:v>1003</c:v>
                </c:pt>
                <c:pt idx="2">
                  <c:v>1004</c:v>
                </c:pt>
                <c:pt idx="3">
                  <c:v>1005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9711776"/>
        <c:axId val="589712336"/>
      </c:scatterChart>
      <c:valAx>
        <c:axId val="589711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89712336"/>
        <c:crosses val="autoZero"/>
        <c:crossBetween val="midCat"/>
      </c:valAx>
      <c:valAx>
        <c:axId val="589712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897117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/>
              <a:t>Humidity</a:t>
            </a:r>
          </a:p>
          <a:p>
            <a:pPr>
              <a:defRPr lang="en-US"/>
            </a:pPr>
            <a:r>
              <a:rPr lang="en-US" sz="1000"/>
              <a:t>(28-29</a:t>
            </a:r>
            <a:r>
              <a:rPr lang="en-US" sz="1000" baseline="0"/>
              <a:t>/07 Overnight)</a:t>
            </a:r>
            <a:endParaRPr lang="en-US" sz="100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WxS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xVal>
            <c:numRef>
              <c:f>'28-29072015'!$B$3:$B$537</c:f>
              <c:numCache>
                <c:formatCode>h:mm:ss</c:formatCode>
                <c:ptCount val="535"/>
                <c:pt idx="0">
                  <c:v>0.7055555555555556</c:v>
                </c:pt>
                <c:pt idx="1">
                  <c:v>0.70625000000000004</c:v>
                </c:pt>
                <c:pt idx="2">
                  <c:v>0.70694444444444482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0.70902777777777781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0.71180555555555591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0.71458333333333335</c:v>
                </c:pt>
                <c:pt idx="14">
                  <c:v>0.71527777777777779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0.71736111111111112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0.72013888888888911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0.72291666666666654</c:v>
                </c:pt>
                <c:pt idx="26">
                  <c:v>0.72361111111111132</c:v>
                </c:pt>
                <c:pt idx="27">
                  <c:v>0.72430555555555565</c:v>
                </c:pt>
                <c:pt idx="28">
                  <c:v>0.7250000000000002</c:v>
                </c:pt>
                <c:pt idx="29">
                  <c:v>0.72569444444444475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0.72847222222222219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0.73125000000000018</c:v>
                </c:pt>
                <c:pt idx="38">
                  <c:v>0.73194444444444473</c:v>
                </c:pt>
                <c:pt idx="39">
                  <c:v>0.73263888888888906</c:v>
                </c:pt>
                <c:pt idx="40">
                  <c:v>0.7333333333333335</c:v>
                </c:pt>
                <c:pt idx="41">
                  <c:v>0.73402777777777772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0.73611111111111105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0.73888888888888904</c:v>
                </c:pt>
                <c:pt idx="49">
                  <c:v>0.73958333333333348</c:v>
                </c:pt>
                <c:pt idx="50">
                  <c:v>0.7402777777777777</c:v>
                </c:pt>
                <c:pt idx="51">
                  <c:v>0.74097222222222214</c:v>
                </c:pt>
                <c:pt idx="52">
                  <c:v>0.7416666666666667</c:v>
                </c:pt>
                <c:pt idx="53">
                  <c:v>0.74236111111111103</c:v>
                </c:pt>
                <c:pt idx="54">
                  <c:v>0.7430555555555558</c:v>
                </c:pt>
                <c:pt idx="55">
                  <c:v>0.74375000000000013</c:v>
                </c:pt>
                <c:pt idx="56">
                  <c:v>0.74444444444444469</c:v>
                </c:pt>
                <c:pt idx="57">
                  <c:v>0.74513888888888902</c:v>
                </c:pt>
                <c:pt idx="58">
                  <c:v>0.74583333333333346</c:v>
                </c:pt>
                <c:pt idx="59">
                  <c:v>0.74652777777777768</c:v>
                </c:pt>
                <c:pt idx="60">
                  <c:v>0.74722222222222212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0.74930555555555578</c:v>
                </c:pt>
                <c:pt idx="64">
                  <c:v>0.75000000000000011</c:v>
                </c:pt>
                <c:pt idx="65">
                  <c:v>0.75069444444444478</c:v>
                </c:pt>
                <c:pt idx="66">
                  <c:v>0.75138888888888899</c:v>
                </c:pt>
                <c:pt idx="67">
                  <c:v>0.75208333333333344</c:v>
                </c:pt>
                <c:pt idx="68">
                  <c:v>0.75277777777777788</c:v>
                </c:pt>
                <c:pt idx="69">
                  <c:v>0.7534722222222221</c:v>
                </c:pt>
                <c:pt idx="70">
                  <c:v>0.75416666666666654</c:v>
                </c:pt>
                <c:pt idx="71">
                  <c:v>0.7548611111111112</c:v>
                </c:pt>
                <c:pt idx="72">
                  <c:v>0.75555555555555565</c:v>
                </c:pt>
                <c:pt idx="73">
                  <c:v>0.75625000000000009</c:v>
                </c:pt>
                <c:pt idx="74">
                  <c:v>0.75694444444444475</c:v>
                </c:pt>
                <c:pt idx="75">
                  <c:v>0.75763888888888908</c:v>
                </c:pt>
                <c:pt idx="76">
                  <c:v>0.75833333333333341</c:v>
                </c:pt>
                <c:pt idx="77">
                  <c:v>0.75902777777777763</c:v>
                </c:pt>
                <c:pt idx="78">
                  <c:v>0.7597222222222223</c:v>
                </c:pt>
                <c:pt idx="79">
                  <c:v>0.76041666666666652</c:v>
                </c:pt>
                <c:pt idx="80">
                  <c:v>0.76111111111111118</c:v>
                </c:pt>
                <c:pt idx="81">
                  <c:v>0.76180555555555574</c:v>
                </c:pt>
                <c:pt idx="82">
                  <c:v>0.76249999999999984</c:v>
                </c:pt>
                <c:pt idx="83">
                  <c:v>0.76319444444444473</c:v>
                </c:pt>
                <c:pt idx="84">
                  <c:v>0.76388888888888895</c:v>
                </c:pt>
                <c:pt idx="85">
                  <c:v>0.76458333333333339</c:v>
                </c:pt>
                <c:pt idx="86">
                  <c:v>0.76527777777777761</c:v>
                </c:pt>
                <c:pt idx="87">
                  <c:v>0.76597222222222205</c:v>
                </c:pt>
                <c:pt idx="88">
                  <c:v>0.76666666666666661</c:v>
                </c:pt>
                <c:pt idx="89">
                  <c:v>0.76736111111111094</c:v>
                </c:pt>
                <c:pt idx="90">
                  <c:v>0.76805555555555571</c:v>
                </c:pt>
                <c:pt idx="91">
                  <c:v>0.76875000000000004</c:v>
                </c:pt>
                <c:pt idx="92">
                  <c:v>0.76944444444444471</c:v>
                </c:pt>
                <c:pt idx="93">
                  <c:v>0.77013888888888893</c:v>
                </c:pt>
                <c:pt idx="94">
                  <c:v>0.77083333333333348</c:v>
                </c:pt>
                <c:pt idx="95">
                  <c:v>0.7715277777777777</c:v>
                </c:pt>
                <c:pt idx="96">
                  <c:v>0.77222222222222203</c:v>
                </c:pt>
                <c:pt idx="97">
                  <c:v>0.7729166666666667</c:v>
                </c:pt>
                <c:pt idx="98">
                  <c:v>0.77361111111111114</c:v>
                </c:pt>
                <c:pt idx="99">
                  <c:v>0.7743055555555558</c:v>
                </c:pt>
                <c:pt idx="100">
                  <c:v>0.77500000000000002</c:v>
                </c:pt>
                <c:pt idx="101">
                  <c:v>0.7756944444444448</c:v>
                </c:pt>
                <c:pt idx="102">
                  <c:v>0.77638888888888891</c:v>
                </c:pt>
                <c:pt idx="103">
                  <c:v>0.77708333333333335</c:v>
                </c:pt>
                <c:pt idx="104">
                  <c:v>0.7777777777777779</c:v>
                </c:pt>
                <c:pt idx="105">
                  <c:v>0.77847222222222201</c:v>
                </c:pt>
                <c:pt idx="106">
                  <c:v>0.77916666666666645</c:v>
                </c:pt>
                <c:pt idx="107">
                  <c:v>0.77986111111111112</c:v>
                </c:pt>
                <c:pt idx="108">
                  <c:v>0.78055555555555534</c:v>
                </c:pt>
                <c:pt idx="109">
                  <c:v>0.78124999999999978</c:v>
                </c:pt>
                <c:pt idx="110">
                  <c:v>0.78194444444444444</c:v>
                </c:pt>
                <c:pt idx="111">
                  <c:v>0.78263888888888888</c:v>
                </c:pt>
                <c:pt idx="112">
                  <c:v>0.7833333333333331</c:v>
                </c:pt>
                <c:pt idx="113">
                  <c:v>0.78402777777777755</c:v>
                </c:pt>
                <c:pt idx="114">
                  <c:v>0.78472222222222199</c:v>
                </c:pt>
                <c:pt idx="115">
                  <c:v>0.78541666666666621</c:v>
                </c:pt>
                <c:pt idx="116">
                  <c:v>0.78611111111111087</c:v>
                </c:pt>
                <c:pt idx="117">
                  <c:v>0.78680555555555554</c:v>
                </c:pt>
                <c:pt idx="118">
                  <c:v>0.78749999999999976</c:v>
                </c:pt>
                <c:pt idx="119">
                  <c:v>0.78819444444444442</c:v>
                </c:pt>
                <c:pt idx="120">
                  <c:v>0.78888888888888864</c:v>
                </c:pt>
                <c:pt idx="121">
                  <c:v>0.78958333333333308</c:v>
                </c:pt>
                <c:pt idx="122">
                  <c:v>0.79027777777777752</c:v>
                </c:pt>
                <c:pt idx="123">
                  <c:v>0.79097222222222197</c:v>
                </c:pt>
                <c:pt idx="124">
                  <c:v>0.79166666666666641</c:v>
                </c:pt>
                <c:pt idx="125">
                  <c:v>0.79236111111111063</c:v>
                </c:pt>
                <c:pt idx="126">
                  <c:v>0.79305555555555551</c:v>
                </c:pt>
                <c:pt idx="127">
                  <c:v>0.79374999999999973</c:v>
                </c:pt>
                <c:pt idx="128">
                  <c:v>0.7944444444444444</c:v>
                </c:pt>
                <c:pt idx="129">
                  <c:v>0.79513888888888862</c:v>
                </c:pt>
                <c:pt idx="130">
                  <c:v>0.79583333333333328</c:v>
                </c:pt>
                <c:pt idx="131">
                  <c:v>0.7965277777777775</c:v>
                </c:pt>
                <c:pt idx="132">
                  <c:v>0.79722222222222172</c:v>
                </c:pt>
                <c:pt idx="133">
                  <c:v>0.79791666666666639</c:v>
                </c:pt>
                <c:pt idx="134">
                  <c:v>0.79861111111111083</c:v>
                </c:pt>
                <c:pt idx="135">
                  <c:v>0.79930555555555549</c:v>
                </c:pt>
                <c:pt idx="136">
                  <c:v>0.79999999999999971</c:v>
                </c:pt>
                <c:pt idx="137">
                  <c:v>0.80069444444444449</c:v>
                </c:pt>
                <c:pt idx="138">
                  <c:v>0.8013888888888886</c:v>
                </c:pt>
                <c:pt idx="139">
                  <c:v>0.80208333333333304</c:v>
                </c:pt>
                <c:pt idx="140">
                  <c:v>0.8027777777777777</c:v>
                </c:pt>
                <c:pt idx="141">
                  <c:v>0.8034722222222217</c:v>
                </c:pt>
                <c:pt idx="142">
                  <c:v>0.80416666666666636</c:v>
                </c:pt>
                <c:pt idx="143">
                  <c:v>0.80486111111111081</c:v>
                </c:pt>
                <c:pt idx="144">
                  <c:v>0.80555555555555525</c:v>
                </c:pt>
                <c:pt idx="145">
                  <c:v>0.80624999999999969</c:v>
                </c:pt>
                <c:pt idx="146">
                  <c:v>0.80694444444444435</c:v>
                </c:pt>
                <c:pt idx="147">
                  <c:v>0.80763888888888891</c:v>
                </c:pt>
                <c:pt idx="148">
                  <c:v>0.80833333333333302</c:v>
                </c:pt>
                <c:pt idx="149">
                  <c:v>0.80902777777777768</c:v>
                </c:pt>
                <c:pt idx="150">
                  <c:v>0.8097222222222219</c:v>
                </c:pt>
                <c:pt idx="151">
                  <c:v>0.81041666666666612</c:v>
                </c:pt>
                <c:pt idx="152">
                  <c:v>0.81111111111111078</c:v>
                </c:pt>
                <c:pt idx="153">
                  <c:v>0.81180555555555545</c:v>
                </c:pt>
                <c:pt idx="154">
                  <c:v>0.81249999999999967</c:v>
                </c:pt>
                <c:pt idx="155">
                  <c:v>0.81319444444444433</c:v>
                </c:pt>
                <c:pt idx="156">
                  <c:v>0.81388888888888877</c:v>
                </c:pt>
                <c:pt idx="157">
                  <c:v>0.81458333333333299</c:v>
                </c:pt>
                <c:pt idx="158">
                  <c:v>0.81527777777777743</c:v>
                </c:pt>
                <c:pt idx="159">
                  <c:v>0.81597222222222188</c:v>
                </c:pt>
                <c:pt idx="160">
                  <c:v>0.81666666666666632</c:v>
                </c:pt>
                <c:pt idx="161">
                  <c:v>0.81736111111111076</c:v>
                </c:pt>
                <c:pt idx="162">
                  <c:v>0.81805555555555542</c:v>
                </c:pt>
                <c:pt idx="163">
                  <c:v>0.81874999999999964</c:v>
                </c:pt>
                <c:pt idx="164">
                  <c:v>0.81944444444444431</c:v>
                </c:pt>
                <c:pt idx="165">
                  <c:v>0.82013888888888864</c:v>
                </c:pt>
                <c:pt idx="166">
                  <c:v>0.82083333333333319</c:v>
                </c:pt>
                <c:pt idx="167">
                  <c:v>0.82152777777777741</c:v>
                </c:pt>
                <c:pt idx="168">
                  <c:v>0.82222222222222163</c:v>
                </c:pt>
                <c:pt idx="169">
                  <c:v>0.8229166666666663</c:v>
                </c:pt>
                <c:pt idx="170">
                  <c:v>0.82361111111111074</c:v>
                </c:pt>
                <c:pt idx="171">
                  <c:v>0.8243055555555554</c:v>
                </c:pt>
                <c:pt idx="172">
                  <c:v>0.82499999999999962</c:v>
                </c:pt>
                <c:pt idx="173">
                  <c:v>0.82569444444444451</c:v>
                </c:pt>
                <c:pt idx="174">
                  <c:v>0.82638888888888862</c:v>
                </c:pt>
                <c:pt idx="175">
                  <c:v>0.82708333333333295</c:v>
                </c:pt>
                <c:pt idx="176">
                  <c:v>0.82777777777777761</c:v>
                </c:pt>
                <c:pt idx="177">
                  <c:v>0.82847222222222161</c:v>
                </c:pt>
                <c:pt idx="178">
                  <c:v>0.82916666666666627</c:v>
                </c:pt>
                <c:pt idx="179">
                  <c:v>0.82986111111111072</c:v>
                </c:pt>
                <c:pt idx="180">
                  <c:v>0.83055555555555538</c:v>
                </c:pt>
                <c:pt idx="181">
                  <c:v>0.8312499999999996</c:v>
                </c:pt>
                <c:pt idx="182">
                  <c:v>0.83194444444444426</c:v>
                </c:pt>
                <c:pt idx="183">
                  <c:v>0.83263888888888882</c:v>
                </c:pt>
                <c:pt idx="184">
                  <c:v>0.83333333333333293</c:v>
                </c:pt>
                <c:pt idx="185">
                  <c:v>0.83402777777777759</c:v>
                </c:pt>
                <c:pt idx="186">
                  <c:v>0.83472222222222181</c:v>
                </c:pt>
                <c:pt idx="187">
                  <c:v>0.83541666666666603</c:v>
                </c:pt>
                <c:pt idx="188">
                  <c:v>0.83611111111111069</c:v>
                </c:pt>
                <c:pt idx="189">
                  <c:v>0.83680555555555536</c:v>
                </c:pt>
                <c:pt idx="190">
                  <c:v>0.83749999999999969</c:v>
                </c:pt>
                <c:pt idx="191">
                  <c:v>0.83819444444444424</c:v>
                </c:pt>
                <c:pt idx="192">
                  <c:v>0.8388888888888888</c:v>
                </c:pt>
                <c:pt idx="193">
                  <c:v>0.8395833333333329</c:v>
                </c:pt>
                <c:pt idx="194">
                  <c:v>0.84027777777777735</c:v>
                </c:pt>
                <c:pt idx="195">
                  <c:v>0.84097222222222179</c:v>
                </c:pt>
                <c:pt idx="196">
                  <c:v>0.84166666666666623</c:v>
                </c:pt>
                <c:pt idx="197">
                  <c:v>0.84236111111111067</c:v>
                </c:pt>
                <c:pt idx="198">
                  <c:v>0.84305555555555534</c:v>
                </c:pt>
                <c:pt idx="199">
                  <c:v>0.84374999999999989</c:v>
                </c:pt>
                <c:pt idx="200">
                  <c:v>0.84444444444444422</c:v>
                </c:pt>
                <c:pt idx="201">
                  <c:v>0.84513888888888866</c:v>
                </c:pt>
                <c:pt idx="202">
                  <c:v>0.8458333333333331</c:v>
                </c:pt>
                <c:pt idx="203">
                  <c:v>0.84652777777777732</c:v>
                </c:pt>
                <c:pt idx="204">
                  <c:v>0.84722222222222177</c:v>
                </c:pt>
                <c:pt idx="205">
                  <c:v>0.84791666666666621</c:v>
                </c:pt>
                <c:pt idx="206">
                  <c:v>0.84861111111111065</c:v>
                </c:pt>
                <c:pt idx="207">
                  <c:v>0.84930555555555531</c:v>
                </c:pt>
                <c:pt idx="208">
                  <c:v>0.84999999999999964</c:v>
                </c:pt>
                <c:pt idx="209">
                  <c:v>0.85069444444444442</c:v>
                </c:pt>
                <c:pt idx="210">
                  <c:v>0.85138888888888864</c:v>
                </c:pt>
                <c:pt idx="211">
                  <c:v>0.85208333333333308</c:v>
                </c:pt>
                <c:pt idx="212">
                  <c:v>0.85277777777777752</c:v>
                </c:pt>
                <c:pt idx="213">
                  <c:v>0.85347222222222152</c:v>
                </c:pt>
                <c:pt idx="214">
                  <c:v>0.85416666666666619</c:v>
                </c:pt>
                <c:pt idx="215">
                  <c:v>0.85486111111111063</c:v>
                </c:pt>
                <c:pt idx="216">
                  <c:v>0.85555555555555529</c:v>
                </c:pt>
                <c:pt idx="217">
                  <c:v>0.85624999999999962</c:v>
                </c:pt>
                <c:pt idx="218">
                  <c:v>0.85694444444444429</c:v>
                </c:pt>
                <c:pt idx="219">
                  <c:v>0.85763888888888873</c:v>
                </c:pt>
                <c:pt idx="220">
                  <c:v>0.85833333333333284</c:v>
                </c:pt>
                <c:pt idx="221">
                  <c:v>0.8590277777777775</c:v>
                </c:pt>
                <c:pt idx="222">
                  <c:v>0.85972222222222172</c:v>
                </c:pt>
                <c:pt idx="223">
                  <c:v>0.86041666666666616</c:v>
                </c:pt>
                <c:pt idx="224">
                  <c:v>0.86111111111111061</c:v>
                </c:pt>
                <c:pt idx="225">
                  <c:v>0.86180555555555538</c:v>
                </c:pt>
                <c:pt idx="226">
                  <c:v>0.8624999999999996</c:v>
                </c:pt>
                <c:pt idx="227">
                  <c:v>0.86319444444444415</c:v>
                </c:pt>
                <c:pt idx="228">
                  <c:v>0.86388888888888871</c:v>
                </c:pt>
                <c:pt idx="229">
                  <c:v>0.86458333333333282</c:v>
                </c:pt>
                <c:pt idx="230">
                  <c:v>0.86527777777777748</c:v>
                </c:pt>
                <c:pt idx="231">
                  <c:v>0.8659722222222217</c:v>
                </c:pt>
                <c:pt idx="232">
                  <c:v>0.86666666666666614</c:v>
                </c:pt>
                <c:pt idx="233">
                  <c:v>0.86736111111111069</c:v>
                </c:pt>
                <c:pt idx="234">
                  <c:v>0.86805555555555525</c:v>
                </c:pt>
                <c:pt idx="235">
                  <c:v>0.8687499999999998</c:v>
                </c:pt>
                <c:pt idx="236">
                  <c:v>0.86944444444444413</c:v>
                </c:pt>
                <c:pt idx="237">
                  <c:v>0.87013888888888868</c:v>
                </c:pt>
                <c:pt idx="238">
                  <c:v>0.87083333333333302</c:v>
                </c:pt>
                <c:pt idx="239">
                  <c:v>0.87152777777777724</c:v>
                </c:pt>
                <c:pt idx="240">
                  <c:v>0.87222222222222168</c:v>
                </c:pt>
                <c:pt idx="241">
                  <c:v>0.87291666666666612</c:v>
                </c:pt>
                <c:pt idx="242">
                  <c:v>0.87361111111111089</c:v>
                </c:pt>
                <c:pt idx="243">
                  <c:v>0.87430555555555522</c:v>
                </c:pt>
                <c:pt idx="244">
                  <c:v>0.87499999999999978</c:v>
                </c:pt>
                <c:pt idx="245">
                  <c:v>0.87569444444444433</c:v>
                </c:pt>
                <c:pt idx="246">
                  <c:v>0.87638888888888855</c:v>
                </c:pt>
                <c:pt idx="247">
                  <c:v>0.87708333333333299</c:v>
                </c:pt>
                <c:pt idx="248">
                  <c:v>0.87777777777777743</c:v>
                </c:pt>
                <c:pt idx="249">
                  <c:v>0.87847222222222154</c:v>
                </c:pt>
                <c:pt idx="250">
                  <c:v>0.8791666666666661</c:v>
                </c:pt>
                <c:pt idx="251">
                  <c:v>0.87986111111111065</c:v>
                </c:pt>
                <c:pt idx="252">
                  <c:v>0.88055555555555498</c:v>
                </c:pt>
                <c:pt idx="253">
                  <c:v>0.88124999999999942</c:v>
                </c:pt>
                <c:pt idx="254">
                  <c:v>0.88194444444444409</c:v>
                </c:pt>
                <c:pt idx="255">
                  <c:v>0.88263888888888853</c:v>
                </c:pt>
                <c:pt idx="256">
                  <c:v>0.88333333333333253</c:v>
                </c:pt>
                <c:pt idx="257">
                  <c:v>0.88402777777777719</c:v>
                </c:pt>
                <c:pt idx="258">
                  <c:v>0.88472222222222152</c:v>
                </c:pt>
                <c:pt idx="259">
                  <c:v>0.88541666666666585</c:v>
                </c:pt>
                <c:pt idx="260">
                  <c:v>0.88611111111111052</c:v>
                </c:pt>
                <c:pt idx="261">
                  <c:v>0.88680555555555518</c:v>
                </c:pt>
                <c:pt idx="262">
                  <c:v>0.8874999999999994</c:v>
                </c:pt>
                <c:pt idx="263">
                  <c:v>0.88819444444444384</c:v>
                </c:pt>
                <c:pt idx="264">
                  <c:v>0.88888888888888851</c:v>
                </c:pt>
                <c:pt idx="265">
                  <c:v>0.8895833333333325</c:v>
                </c:pt>
                <c:pt idx="266">
                  <c:v>0.89027777777777717</c:v>
                </c:pt>
                <c:pt idx="267">
                  <c:v>0.8909722222222215</c:v>
                </c:pt>
                <c:pt idx="268">
                  <c:v>0.89166666666666583</c:v>
                </c:pt>
                <c:pt idx="269">
                  <c:v>0.89236111111111049</c:v>
                </c:pt>
                <c:pt idx="270">
                  <c:v>0.89305555555555494</c:v>
                </c:pt>
                <c:pt idx="271">
                  <c:v>0.8937499999999996</c:v>
                </c:pt>
                <c:pt idx="272">
                  <c:v>0.89444444444444382</c:v>
                </c:pt>
                <c:pt idx="273">
                  <c:v>0.89513888888888848</c:v>
                </c:pt>
                <c:pt idx="274">
                  <c:v>0.8958333333333327</c:v>
                </c:pt>
                <c:pt idx="275">
                  <c:v>0.89652777777777692</c:v>
                </c:pt>
                <c:pt idx="276">
                  <c:v>0.89722222222222159</c:v>
                </c:pt>
                <c:pt idx="277">
                  <c:v>0.89791666666666581</c:v>
                </c:pt>
                <c:pt idx="278">
                  <c:v>0.89861111111111069</c:v>
                </c:pt>
                <c:pt idx="279">
                  <c:v>0.89930555555555491</c:v>
                </c:pt>
                <c:pt idx="280">
                  <c:v>0.89999999999999958</c:v>
                </c:pt>
                <c:pt idx="281">
                  <c:v>0.90069444444444402</c:v>
                </c:pt>
                <c:pt idx="282">
                  <c:v>0.90138888888888824</c:v>
                </c:pt>
                <c:pt idx="283">
                  <c:v>0.90208333333333268</c:v>
                </c:pt>
                <c:pt idx="284">
                  <c:v>0.90277777777777712</c:v>
                </c:pt>
                <c:pt idx="285">
                  <c:v>0.90347222222222157</c:v>
                </c:pt>
                <c:pt idx="286">
                  <c:v>0.90416666666666579</c:v>
                </c:pt>
                <c:pt idx="287">
                  <c:v>0.90486111111111045</c:v>
                </c:pt>
                <c:pt idx="288">
                  <c:v>0.90555555555555489</c:v>
                </c:pt>
                <c:pt idx="289">
                  <c:v>0.90624999999999933</c:v>
                </c:pt>
                <c:pt idx="290">
                  <c:v>0.906944444444444</c:v>
                </c:pt>
                <c:pt idx="291">
                  <c:v>0.90763888888888844</c:v>
                </c:pt>
                <c:pt idx="292">
                  <c:v>0.90833333333333266</c:v>
                </c:pt>
                <c:pt idx="293">
                  <c:v>0.9090277777777771</c:v>
                </c:pt>
                <c:pt idx="294">
                  <c:v>0.90972222222222154</c:v>
                </c:pt>
                <c:pt idx="295">
                  <c:v>0.91041666666666576</c:v>
                </c:pt>
                <c:pt idx="296">
                  <c:v>0.91111111111111043</c:v>
                </c:pt>
                <c:pt idx="297">
                  <c:v>0.91180555555555509</c:v>
                </c:pt>
                <c:pt idx="298">
                  <c:v>0.91249999999999931</c:v>
                </c:pt>
                <c:pt idx="299">
                  <c:v>0.91319444444444375</c:v>
                </c:pt>
                <c:pt idx="300">
                  <c:v>0.91388888888888842</c:v>
                </c:pt>
                <c:pt idx="301">
                  <c:v>0.91458333333333253</c:v>
                </c:pt>
                <c:pt idx="302">
                  <c:v>0.91527777777777708</c:v>
                </c:pt>
                <c:pt idx="303">
                  <c:v>0.91597222222222152</c:v>
                </c:pt>
                <c:pt idx="304">
                  <c:v>0.91666666666666596</c:v>
                </c:pt>
                <c:pt idx="305">
                  <c:v>0.91736111111111041</c:v>
                </c:pt>
                <c:pt idx="306">
                  <c:v>0.91805555555555485</c:v>
                </c:pt>
                <c:pt idx="307">
                  <c:v>0.91874999999999951</c:v>
                </c:pt>
                <c:pt idx="308">
                  <c:v>0.91944444444444373</c:v>
                </c:pt>
                <c:pt idx="309">
                  <c:v>0.9201388888888884</c:v>
                </c:pt>
                <c:pt idx="310">
                  <c:v>0.92083333333333262</c:v>
                </c:pt>
                <c:pt idx="311">
                  <c:v>0.92152777777777706</c:v>
                </c:pt>
                <c:pt idx="312">
                  <c:v>0.9222222222222215</c:v>
                </c:pt>
                <c:pt idx="313">
                  <c:v>0.92291666666666572</c:v>
                </c:pt>
                <c:pt idx="314">
                  <c:v>0.92361111111111061</c:v>
                </c:pt>
                <c:pt idx="315">
                  <c:v>0.92430555555555483</c:v>
                </c:pt>
                <c:pt idx="316">
                  <c:v>0.92499999999999949</c:v>
                </c:pt>
                <c:pt idx="317">
                  <c:v>0.92569444444444393</c:v>
                </c:pt>
                <c:pt idx="318">
                  <c:v>0.92638888888888815</c:v>
                </c:pt>
                <c:pt idx="319">
                  <c:v>0.9270833333333327</c:v>
                </c:pt>
                <c:pt idx="320">
                  <c:v>0.92777777777777704</c:v>
                </c:pt>
                <c:pt idx="321">
                  <c:v>0.92847222222222148</c:v>
                </c:pt>
                <c:pt idx="322">
                  <c:v>0.9291666666666657</c:v>
                </c:pt>
                <c:pt idx="323">
                  <c:v>0.92986111111111058</c:v>
                </c:pt>
                <c:pt idx="324">
                  <c:v>0.9305555555555548</c:v>
                </c:pt>
                <c:pt idx="325">
                  <c:v>0.93124999999999925</c:v>
                </c:pt>
                <c:pt idx="326">
                  <c:v>0.93194444444444391</c:v>
                </c:pt>
                <c:pt idx="327">
                  <c:v>0.93263888888888835</c:v>
                </c:pt>
                <c:pt idx="328">
                  <c:v>0.93333333333333268</c:v>
                </c:pt>
                <c:pt idx="329">
                  <c:v>0.93402777777777701</c:v>
                </c:pt>
                <c:pt idx="330">
                  <c:v>0.93472222222222145</c:v>
                </c:pt>
                <c:pt idx="331">
                  <c:v>0.93541666666666567</c:v>
                </c:pt>
                <c:pt idx="332">
                  <c:v>0.93611111111111034</c:v>
                </c:pt>
                <c:pt idx="333">
                  <c:v>0.936805555555555</c:v>
                </c:pt>
                <c:pt idx="334">
                  <c:v>0.93749999999999922</c:v>
                </c:pt>
                <c:pt idx="335">
                  <c:v>0.93819444444444389</c:v>
                </c:pt>
                <c:pt idx="336">
                  <c:v>0.93888888888888833</c:v>
                </c:pt>
                <c:pt idx="337">
                  <c:v>0.93958333333333255</c:v>
                </c:pt>
                <c:pt idx="338">
                  <c:v>0.94027777777777699</c:v>
                </c:pt>
                <c:pt idx="339">
                  <c:v>0.94097222222222143</c:v>
                </c:pt>
                <c:pt idx="340">
                  <c:v>0.94166666666666587</c:v>
                </c:pt>
                <c:pt idx="341">
                  <c:v>0.94236111111111032</c:v>
                </c:pt>
                <c:pt idx="342">
                  <c:v>0.94305555555555498</c:v>
                </c:pt>
                <c:pt idx="343">
                  <c:v>0.94374999999999942</c:v>
                </c:pt>
                <c:pt idx="344">
                  <c:v>0.94444444444444364</c:v>
                </c:pt>
                <c:pt idx="345">
                  <c:v>0.94513888888888831</c:v>
                </c:pt>
                <c:pt idx="346">
                  <c:v>0.94583333333333264</c:v>
                </c:pt>
                <c:pt idx="347">
                  <c:v>0.94652777777777697</c:v>
                </c:pt>
                <c:pt idx="348">
                  <c:v>0.94722222222222141</c:v>
                </c:pt>
                <c:pt idx="349">
                  <c:v>0.94791666666666563</c:v>
                </c:pt>
                <c:pt idx="350">
                  <c:v>0.94861111111111052</c:v>
                </c:pt>
                <c:pt idx="351">
                  <c:v>0.94930555555555474</c:v>
                </c:pt>
                <c:pt idx="352">
                  <c:v>0.9499999999999994</c:v>
                </c:pt>
                <c:pt idx="353">
                  <c:v>0.95069444444444384</c:v>
                </c:pt>
                <c:pt idx="354">
                  <c:v>0.95138888888888828</c:v>
                </c:pt>
                <c:pt idx="355">
                  <c:v>0.95208333333333262</c:v>
                </c:pt>
                <c:pt idx="356">
                  <c:v>0.95277777777777695</c:v>
                </c:pt>
                <c:pt idx="357">
                  <c:v>0.95347222222222139</c:v>
                </c:pt>
                <c:pt idx="358">
                  <c:v>0.95416666666666561</c:v>
                </c:pt>
                <c:pt idx="359">
                  <c:v>0.95486111111111049</c:v>
                </c:pt>
                <c:pt idx="360">
                  <c:v>0.95555555555555471</c:v>
                </c:pt>
                <c:pt idx="361">
                  <c:v>0.95624999999999938</c:v>
                </c:pt>
                <c:pt idx="362">
                  <c:v>0.95694444444444382</c:v>
                </c:pt>
                <c:pt idx="363">
                  <c:v>0.95763888888888826</c:v>
                </c:pt>
                <c:pt idx="364">
                  <c:v>0.9583333333333327</c:v>
                </c:pt>
                <c:pt idx="365">
                  <c:v>0.95902777777777692</c:v>
                </c:pt>
                <c:pt idx="366">
                  <c:v>0.95972222222222159</c:v>
                </c:pt>
                <c:pt idx="367">
                  <c:v>0.96041666666666559</c:v>
                </c:pt>
                <c:pt idx="368">
                  <c:v>0.96111111111111025</c:v>
                </c:pt>
                <c:pt idx="369">
                  <c:v>0.96180555555555491</c:v>
                </c:pt>
                <c:pt idx="370">
                  <c:v>0.96249999999999913</c:v>
                </c:pt>
                <c:pt idx="371">
                  <c:v>0.96319444444444391</c:v>
                </c:pt>
                <c:pt idx="372">
                  <c:v>0.96388888888888824</c:v>
                </c:pt>
                <c:pt idx="373">
                  <c:v>0.96458333333333268</c:v>
                </c:pt>
                <c:pt idx="374">
                  <c:v>0.9652777777777769</c:v>
                </c:pt>
                <c:pt idx="375">
                  <c:v>0.96597222222222134</c:v>
                </c:pt>
                <c:pt idx="376">
                  <c:v>0.96666666666666579</c:v>
                </c:pt>
                <c:pt idx="377">
                  <c:v>0.96736111111111023</c:v>
                </c:pt>
                <c:pt idx="378">
                  <c:v>0.96805555555555489</c:v>
                </c:pt>
                <c:pt idx="379">
                  <c:v>0.96874999999999933</c:v>
                </c:pt>
                <c:pt idx="380">
                  <c:v>0.96944444444444378</c:v>
                </c:pt>
                <c:pt idx="381">
                  <c:v>0.97013888888888822</c:v>
                </c:pt>
                <c:pt idx="382">
                  <c:v>0.97083333333333266</c:v>
                </c:pt>
                <c:pt idx="383">
                  <c:v>0.97152777777777688</c:v>
                </c:pt>
                <c:pt idx="384">
                  <c:v>0.97222222222222132</c:v>
                </c:pt>
                <c:pt idx="385">
                  <c:v>0.97291666666666576</c:v>
                </c:pt>
                <c:pt idx="386">
                  <c:v>0.97361111111111043</c:v>
                </c:pt>
                <c:pt idx="387">
                  <c:v>0.97430555555555465</c:v>
                </c:pt>
                <c:pt idx="388">
                  <c:v>0.97499999999999931</c:v>
                </c:pt>
                <c:pt idx="389">
                  <c:v>0.97569444444444386</c:v>
                </c:pt>
                <c:pt idx="390">
                  <c:v>0.9763888888888882</c:v>
                </c:pt>
                <c:pt idx="391">
                  <c:v>0.97708333333333264</c:v>
                </c:pt>
                <c:pt idx="392">
                  <c:v>0.97777777777777708</c:v>
                </c:pt>
                <c:pt idx="393">
                  <c:v>0.9784722222222213</c:v>
                </c:pt>
                <c:pt idx="394">
                  <c:v>0.97916666666666552</c:v>
                </c:pt>
                <c:pt idx="395">
                  <c:v>0.97986111111111041</c:v>
                </c:pt>
                <c:pt idx="396">
                  <c:v>0.98055555555555451</c:v>
                </c:pt>
                <c:pt idx="397">
                  <c:v>0.98124999999999907</c:v>
                </c:pt>
                <c:pt idx="398">
                  <c:v>0.98194444444444362</c:v>
                </c:pt>
                <c:pt idx="399">
                  <c:v>0.98263888888888795</c:v>
                </c:pt>
                <c:pt idx="400">
                  <c:v>0.98333333333333239</c:v>
                </c:pt>
                <c:pt idx="401">
                  <c:v>0.98402777777777661</c:v>
                </c:pt>
                <c:pt idx="402">
                  <c:v>0.98472222222222128</c:v>
                </c:pt>
                <c:pt idx="403">
                  <c:v>0.98541666666666539</c:v>
                </c:pt>
                <c:pt idx="404">
                  <c:v>0.98611111111111016</c:v>
                </c:pt>
                <c:pt idx="405">
                  <c:v>0.9868055555555546</c:v>
                </c:pt>
                <c:pt idx="406">
                  <c:v>0.98749999999999882</c:v>
                </c:pt>
                <c:pt idx="407">
                  <c:v>0.9881944444444436</c:v>
                </c:pt>
                <c:pt idx="408">
                  <c:v>0.98888888888888793</c:v>
                </c:pt>
                <c:pt idx="409">
                  <c:v>0.98958333333333237</c:v>
                </c:pt>
                <c:pt idx="410">
                  <c:v>0.99027777777777659</c:v>
                </c:pt>
                <c:pt idx="411">
                  <c:v>0.99097222222222126</c:v>
                </c:pt>
                <c:pt idx="412">
                  <c:v>0.99166666666666559</c:v>
                </c:pt>
                <c:pt idx="413">
                  <c:v>0.99236111111110992</c:v>
                </c:pt>
                <c:pt idx="414">
                  <c:v>0.99305555555555469</c:v>
                </c:pt>
                <c:pt idx="415">
                  <c:v>0.99374999999999902</c:v>
                </c:pt>
                <c:pt idx="416">
                  <c:v>0.99444444444444369</c:v>
                </c:pt>
                <c:pt idx="417">
                  <c:v>0.99513888888888791</c:v>
                </c:pt>
                <c:pt idx="418">
                  <c:v>0.99583333333333235</c:v>
                </c:pt>
                <c:pt idx="419">
                  <c:v>0.99652777777777657</c:v>
                </c:pt>
                <c:pt idx="420">
                  <c:v>0.99722222222222101</c:v>
                </c:pt>
                <c:pt idx="421">
                  <c:v>0.99791666666666556</c:v>
                </c:pt>
                <c:pt idx="422">
                  <c:v>0.99861111111111012</c:v>
                </c:pt>
                <c:pt idx="423">
                  <c:v>0.99930555555555467</c:v>
                </c:pt>
                <c:pt idx="424">
                  <c:v>0.999999999999999</c:v>
                </c:pt>
                <c:pt idx="425">
                  <c:v>1.000694444444443</c:v>
                </c:pt>
                <c:pt idx="426">
                  <c:v>1.001388888888888</c:v>
                </c:pt>
                <c:pt idx="427">
                  <c:v>1.0020833333333325</c:v>
                </c:pt>
                <c:pt idx="428">
                  <c:v>1.0027777777777771</c:v>
                </c:pt>
                <c:pt idx="429">
                  <c:v>1.0034722222222217</c:v>
                </c:pt>
                <c:pt idx="430">
                  <c:v>1.0041666666666662</c:v>
                </c:pt>
                <c:pt idx="431">
                  <c:v>1.0048611111111108</c:v>
                </c:pt>
                <c:pt idx="432">
                  <c:v>1.0055555555555553</c:v>
                </c:pt>
                <c:pt idx="433">
                  <c:v>1.0062499999999999</c:v>
                </c:pt>
                <c:pt idx="434">
                  <c:v>1.006944444444444</c:v>
                </c:pt>
                <c:pt idx="435">
                  <c:v>1.007638888888889</c:v>
                </c:pt>
                <c:pt idx="436">
                  <c:v>1.0083333333333335</c:v>
                </c:pt>
                <c:pt idx="437">
                  <c:v>1.0090277777777779</c:v>
                </c:pt>
                <c:pt idx="438">
                  <c:v>1.0097222222222222</c:v>
                </c:pt>
                <c:pt idx="439">
                  <c:v>1.0104166666666676</c:v>
                </c:pt>
                <c:pt idx="440">
                  <c:v>1.0111111111111117</c:v>
                </c:pt>
                <c:pt idx="441">
                  <c:v>1.0118055555555558</c:v>
                </c:pt>
                <c:pt idx="442">
                  <c:v>1.0125000000000008</c:v>
                </c:pt>
                <c:pt idx="443">
                  <c:v>1.013194444444445</c:v>
                </c:pt>
                <c:pt idx="444">
                  <c:v>1.0138888888888899</c:v>
                </c:pt>
                <c:pt idx="445">
                  <c:v>1.0145833333333345</c:v>
                </c:pt>
                <c:pt idx="446">
                  <c:v>1.0152777777777791</c:v>
                </c:pt>
                <c:pt idx="447">
                  <c:v>1.0159722222222236</c:v>
                </c:pt>
                <c:pt idx="448">
                  <c:v>1.0166666666666682</c:v>
                </c:pt>
                <c:pt idx="449">
                  <c:v>1.0173611111111123</c:v>
                </c:pt>
                <c:pt idx="450">
                  <c:v>1.0180555555555577</c:v>
                </c:pt>
                <c:pt idx="451">
                  <c:v>1.018750000000002</c:v>
                </c:pt>
                <c:pt idx="452">
                  <c:v>1.0194444444444459</c:v>
                </c:pt>
                <c:pt idx="453">
                  <c:v>1.0201388888888909</c:v>
                </c:pt>
                <c:pt idx="454">
                  <c:v>1.0208333333333355</c:v>
                </c:pt>
                <c:pt idx="455">
                  <c:v>1.0215277777777798</c:v>
                </c:pt>
                <c:pt idx="456">
                  <c:v>1.0222222222222246</c:v>
                </c:pt>
                <c:pt idx="457">
                  <c:v>1.0229166666666691</c:v>
                </c:pt>
                <c:pt idx="458">
                  <c:v>1.0236111111111137</c:v>
                </c:pt>
                <c:pt idx="459">
                  <c:v>1.0243055555555582</c:v>
                </c:pt>
                <c:pt idx="460">
                  <c:v>1.0250000000000028</c:v>
                </c:pt>
                <c:pt idx="461">
                  <c:v>1.0256944444444467</c:v>
                </c:pt>
                <c:pt idx="462">
                  <c:v>1.0263888888888921</c:v>
                </c:pt>
                <c:pt idx="463">
                  <c:v>1.0270833333333365</c:v>
                </c:pt>
                <c:pt idx="464">
                  <c:v>1.027777777777781</c:v>
                </c:pt>
                <c:pt idx="465">
                  <c:v>1.028472222222226</c:v>
                </c:pt>
                <c:pt idx="466">
                  <c:v>1.0291666666666699</c:v>
                </c:pt>
                <c:pt idx="467">
                  <c:v>1.0298611111111142</c:v>
                </c:pt>
                <c:pt idx="468">
                  <c:v>1.0305555555555597</c:v>
                </c:pt>
                <c:pt idx="469">
                  <c:v>1.031250000000004</c:v>
                </c:pt>
                <c:pt idx="470">
                  <c:v>1.0319444444444477</c:v>
                </c:pt>
                <c:pt idx="471">
                  <c:v>1.0326388888888929</c:v>
                </c:pt>
                <c:pt idx="472">
                  <c:v>1.0333333333333374</c:v>
                </c:pt>
                <c:pt idx="473">
                  <c:v>1.034027777777782</c:v>
                </c:pt>
                <c:pt idx="474">
                  <c:v>1.0347222222222261</c:v>
                </c:pt>
                <c:pt idx="475">
                  <c:v>1.0354166666666711</c:v>
                </c:pt>
                <c:pt idx="476">
                  <c:v>1.0361111111111161</c:v>
                </c:pt>
                <c:pt idx="477">
                  <c:v>1.0368055555555602</c:v>
                </c:pt>
                <c:pt idx="478">
                  <c:v>1.0375000000000048</c:v>
                </c:pt>
                <c:pt idx="479">
                  <c:v>1.0381944444444489</c:v>
                </c:pt>
                <c:pt idx="480">
                  <c:v>1.0388888888888941</c:v>
                </c:pt>
                <c:pt idx="481">
                  <c:v>1.0395833333333384</c:v>
                </c:pt>
                <c:pt idx="482">
                  <c:v>1.0402777777777834</c:v>
                </c:pt>
                <c:pt idx="483">
                  <c:v>1.0409722222222275</c:v>
                </c:pt>
                <c:pt idx="484">
                  <c:v>1.0416666666666718</c:v>
                </c:pt>
                <c:pt idx="485">
                  <c:v>1.0423611111111166</c:v>
                </c:pt>
                <c:pt idx="486">
                  <c:v>1.0430555555555616</c:v>
                </c:pt>
                <c:pt idx="487">
                  <c:v>1.0437500000000057</c:v>
                </c:pt>
                <c:pt idx="488">
                  <c:v>1.0444444444444498</c:v>
                </c:pt>
                <c:pt idx="489">
                  <c:v>1.0451388888888948</c:v>
                </c:pt>
                <c:pt idx="490">
                  <c:v>1.0458333333333394</c:v>
                </c:pt>
                <c:pt idx="491">
                  <c:v>1.0465277777777839</c:v>
                </c:pt>
                <c:pt idx="492">
                  <c:v>1.047222222222228</c:v>
                </c:pt>
                <c:pt idx="493">
                  <c:v>1.047916666666673</c:v>
                </c:pt>
                <c:pt idx="494">
                  <c:v>1.048611111111118</c:v>
                </c:pt>
                <c:pt idx="495">
                  <c:v>1.0493055555555622</c:v>
                </c:pt>
                <c:pt idx="496">
                  <c:v>1.0500000000000067</c:v>
                </c:pt>
                <c:pt idx="497">
                  <c:v>1.0506944444444508</c:v>
                </c:pt>
                <c:pt idx="498">
                  <c:v>1.051388888888896</c:v>
                </c:pt>
                <c:pt idx="499">
                  <c:v>1.0520833333333408</c:v>
                </c:pt>
                <c:pt idx="500">
                  <c:v>1.0527777777777849</c:v>
                </c:pt>
                <c:pt idx="501">
                  <c:v>1.0534722222222295</c:v>
                </c:pt>
                <c:pt idx="502">
                  <c:v>1.054166666666674</c:v>
                </c:pt>
                <c:pt idx="503">
                  <c:v>1.0548611111111186</c:v>
                </c:pt>
                <c:pt idx="504">
                  <c:v>1.0555555555555631</c:v>
                </c:pt>
                <c:pt idx="505">
                  <c:v>1.0562500000000081</c:v>
                </c:pt>
                <c:pt idx="506">
                  <c:v>1.0569444444444518</c:v>
                </c:pt>
                <c:pt idx="507">
                  <c:v>1.0576388888888968</c:v>
                </c:pt>
                <c:pt idx="508">
                  <c:v>1.0583333333333413</c:v>
                </c:pt>
                <c:pt idx="509">
                  <c:v>1.0590277777777859</c:v>
                </c:pt>
                <c:pt idx="510">
                  <c:v>1.05972222222223</c:v>
                </c:pt>
                <c:pt idx="511">
                  <c:v>1.0604166666666754</c:v>
                </c:pt>
                <c:pt idx="512">
                  <c:v>1.06111111111112</c:v>
                </c:pt>
                <c:pt idx="513">
                  <c:v>1.0618055555555639</c:v>
                </c:pt>
                <c:pt idx="514">
                  <c:v>1.0625000000000087</c:v>
                </c:pt>
                <c:pt idx="515">
                  <c:v>1.0631944444444528</c:v>
                </c:pt>
                <c:pt idx="516">
                  <c:v>1.063888888888898</c:v>
                </c:pt>
                <c:pt idx="517">
                  <c:v>1.0645833333333423</c:v>
                </c:pt>
                <c:pt idx="518">
                  <c:v>1.0652777777777869</c:v>
                </c:pt>
                <c:pt idx="519">
                  <c:v>1.0659722222222314</c:v>
                </c:pt>
                <c:pt idx="520">
                  <c:v>1.066666666666676</c:v>
                </c:pt>
                <c:pt idx="521">
                  <c:v>1.0673611111111201</c:v>
                </c:pt>
                <c:pt idx="522">
                  <c:v>1.0680555555555655</c:v>
                </c:pt>
                <c:pt idx="523">
                  <c:v>1.0687500000000101</c:v>
                </c:pt>
                <c:pt idx="524">
                  <c:v>1.0694444444444537</c:v>
                </c:pt>
                <c:pt idx="525">
                  <c:v>1.0701388888888987</c:v>
                </c:pt>
                <c:pt idx="526">
                  <c:v>1.0708333333333433</c:v>
                </c:pt>
                <c:pt idx="527">
                  <c:v>1.0715277777777878</c:v>
                </c:pt>
                <c:pt idx="528">
                  <c:v>1.0722222222222324</c:v>
                </c:pt>
                <c:pt idx="529">
                  <c:v>1.0729166666666774</c:v>
                </c:pt>
                <c:pt idx="530">
                  <c:v>1.0736111111111215</c:v>
                </c:pt>
                <c:pt idx="531">
                  <c:v>1.0743055555555661</c:v>
                </c:pt>
                <c:pt idx="532">
                  <c:v>1.0750000000000106</c:v>
                </c:pt>
                <c:pt idx="533">
                  <c:v>1.0756944444444545</c:v>
                </c:pt>
                <c:pt idx="534">
                  <c:v>1.0763888888889002</c:v>
                </c:pt>
              </c:numCache>
            </c:numRef>
          </c:xVal>
          <c:yVal>
            <c:numRef>
              <c:f>'28-29072015'!$F$3:$F$537</c:f>
              <c:numCache>
                <c:formatCode>General</c:formatCode>
                <c:ptCount val="535"/>
                <c:pt idx="0">
                  <c:v>46.47</c:v>
                </c:pt>
                <c:pt idx="1">
                  <c:v>46.1</c:v>
                </c:pt>
                <c:pt idx="2">
                  <c:v>45.55</c:v>
                </c:pt>
                <c:pt idx="3">
                  <c:v>45.28</c:v>
                </c:pt>
                <c:pt idx="4">
                  <c:v>45.260000000000012</c:v>
                </c:pt>
                <c:pt idx="5">
                  <c:v>45.07</c:v>
                </c:pt>
                <c:pt idx="6">
                  <c:v>45.01</c:v>
                </c:pt>
                <c:pt idx="7">
                  <c:v>45.08</c:v>
                </c:pt>
                <c:pt idx="8">
                  <c:v>44.68</c:v>
                </c:pt>
                <c:pt idx="9">
                  <c:v>45.08</c:v>
                </c:pt>
                <c:pt idx="10">
                  <c:v>44.97</c:v>
                </c:pt>
                <c:pt idx="11">
                  <c:v>45.77</c:v>
                </c:pt>
                <c:pt idx="12">
                  <c:v>45.03</c:v>
                </c:pt>
                <c:pt idx="13">
                  <c:v>43.64</c:v>
                </c:pt>
                <c:pt idx="14">
                  <c:v>43.82</c:v>
                </c:pt>
                <c:pt idx="15">
                  <c:v>43.52</c:v>
                </c:pt>
                <c:pt idx="16">
                  <c:v>43.54</c:v>
                </c:pt>
                <c:pt idx="17">
                  <c:v>43.54</c:v>
                </c:pt>
                <c:pt idx="18">
                  <c:v>43.57</c:v>
                </c:pt>
                <c:pt idx="19">
                  <c:v>43.660000000000011</c:v>
                </c:pt>
                <c:pt idx="20">
                  <c:v>46.25</c:v>
                </c:pt>
                <c:pt idx="21">
                  <c:v>44.34</c:v>
                </c:pt>
                <c:pt idx="22">
                  <c:v>43.52</c:v>
                </c:pt>
                <c:pt idx="23">
                  <c:v>43.5</c:v>
                </c:pt>
                <c:pt idx="24">
                  <c:v>43.61</c:v>
                </c:pt>
                <c:pt idx="25">
                  <c:v>43.61</c:v>
                </c:pt>
                <c:pt idx="26">
                  <c:v>44.48</c:v>
                </c:pt>
                <c:pt idx="27">
                  <c:v>43.690000000000012</c:v>
                </c:pt>
                <c:pt idx="28">
                  <c:v>43.56</c:v>
                </c:pt>
                <c:pt idx="29">
                  <c:v>43.63</c:v>
                </c:pt>
                <c:pt idx="30">
                  <c:v>43.67</c:v>
                </c:pt>
                <c:pt idx="31">
                  <c:v>43.63</c:v>
                </c:pt>
                <c:pt idx="32">
                  <c:v>43.65</c:v>
                </c:pt>
                <c:pt idx="33">
                  <c:v>43.660000000000011</c:v>
                </c:pt>
                <c:pt idx="34">
                  <c:v>43.720000000000013</c:v>
                </c:pt>
                <c:pt idx="35">
                  <c:v>43.82</c:v>
                </c:pt>
                <c:pt idx="36">
                  <c:v>43.94</c:v>
                </c:pt>
                <c:pt idx="37">
                  <c:v>43.91</c:v>
                </c:pt>
                <c:pt idx="38">
                  <c:v>43.85</c:v>
                </c:pt>
                <c:pt idx="39">
                  <c:v>43.8</c:v>
                </c:pt>
                <c:pt idx="40">
                  <c:v>43.87</c:v>
                </c:pt>
                <c:pt idx="41">
                  <c:v>43.89</c:v>
                </c:pt>
                <c:pt idx="42">
                  <c:v>43.85</c:v>
                </c:pt>
                <c:pt idx="43">
                  <c:v>43.9</c:v>
                </c:pt>
                <c:pt idx="44">
                  <c:v>43.86</c:v>
                </c:pt>
                <c:pt idx="45">
                  <c:v>43.75</c:v>
                </c:pt>
                <c:pt idx="46">
                  <c:v>43.75</c:v>
                </c:pt>
                <c:pt idx="47">
                  <c:v>43.71</c:v>
                </c:pt>
                <c:pt idx="48">
                  <c:v>43.67</c:v>
                </c:pt>
                <c:pt idx="49">
                  <c:v>43.63</c:v>
                </c:pt>
                <c:pt idx="50">
                  <c:v>43.54</c:v>
                </c:pt>
                <c:pt idx="51">
                  <c:v>43.49</c:v>
                </c:pt>
                <c:pt idx="52">
                  <c:v>43.48</c:v>
                </c:pt>
                <c:pt idx="53">
                  <c:v>43.47</c:v>
                </c:pt>
                <c:pt idx="54">
                  <c:v>43.47</c:v>
                </c:pt>
                <c:pt idx="55">
                  <c:v>43.43</c:v>
                </c:pt>
                <c:pt idx="56">
                  <c:v>43.42</c:v>
                </c:pt>
                <c:pt idx="57">
                  <c:v>43.35</c:v>
                </c:pt>
                <c:pt idx="58">
                  <c:v>43.3</c:v>
                </c:pt>
                <c:pt idx="59">
                  <c:v>43.27</c:v>
                </c:pt>
                <c:pt idx="60">
                  <c:v>43.24</c:v>
                </c:pt>
                <c:pt idx="61">
                  <c:v>43.27</c:v>
                </c:pt>
                <c:pt idx="62">
                  <c:v>43.24</c:v>
                </c:pt>
                <c:pt idx="63">
                  <c:v>43.17</c:v>
                </c:pt>
                <c:pt idx="64">
                  <c:v>43.15</c:v>
                </c:pt>
                <c:pt idx="65">
                  <c:v>43.2</c:v>
                </c:pt>
                <c:pt idx="66">
                  <c:v>43.190000000000012</c:v>
                </c:pt>
                <c:pt idx="67">
                  <c:v>43.160000000000011</c:v>
                </c:pt>
                <c:pt idx="68">
                  <c:v>43.17</c:v>
                </c:pt>
                <c:pt idx="69">
                  <c:v>43.05</c:v>
                </c:pt>
                <c:pt idx="70">
                  <c:v>43.03</c:v>
                </c:pt>
                <c:pt idx="71">
                  <c:v>42.99</c:v>
                </c:pt>
                <c:pt idx="72">
                  <c:v>43.120000000000012</c:v>
                </c:pt>
                <c:pt idx="73">
                  <c:v>43.63</c:v>
                </c:pt>
                <c:pt idx="74">
                  <c:v>44.21</c:v>
                </c:pt>
                <c:pt idx="75">
                  <c:v>44.720000000000013</c:v>
                </c:pt>
                <c:pt idx="76">
                  <c:v>45.15</c:v>
                </c:pt>
                <c:pt idx="77">
                  <c:v>45.56</c:v>
                </c:pt>
                <c:pt idx="78">
                  <c:v>45.74</c:v>
                </c:pt>
                <c:pt idx="79">
                  <c:v>46.06</c:v>
                </c:pt>
                <c:pt idx="80">
                  <c:v>46.25</c:v>
                </c:pt>
                <c:pt idx="81">
                  <c:v>46.49</c:v>
                </c:pt>
                <c:pt idx="82">
                  <c:v>46.58</c:v>
                </c:pt>
                <c:pt idx="83">
                  <c:v>46.61</c:v>
                </c:pt>
                <c:pt idx="84">
                  <c:v>46.52</c:v>
                </c:pt>
                <c:pt idx="85">
                  <c:v>46.52</c:v>
                </c:pt>
                <c:pt idx="86">
                  <c:v>46.37</c:v>
                </c:pt>
                <c:pt idx="87">
                  <c:v>46.36</c:v>
                </c:pt>
                <c:pt idx="88">
                  <c:v>46.49</c:v>
                </c:pt>
                <c:pt idx="89">
                  <c:v>46.67</c:v>
                </c:pt>
                <c:pt idx="90">
                  <c:v>46.96</c:v>
                </c:pt>
                <c:pt idx="91">
                  <c:v>47.27</c:v>
                </c:pt>
                <c:pt idx="92">
                  <c:v>47.38</c:v>
                </c:pt>
                <c:pt idx="93">
                  <c:v>47.51</c:v>
                </c:pt>
                <c:pt idx="94">
                  <c:v>47.48</c:v>
                </c:pt>
                <c:pt idx="95">
                  <c:v>47.5</c:v>
                </c:pt>
                <c:pt idx="96">
                  <c:v>47.53</c:v>
                </c:pt>
                <c:pt idx="97">
                  <c:v>47.63</c:v>
                </c:pt>
                <c:pt idx="98">
                  <c:v>47.58</c:v>
                </c:pt>
                <c:pt idx="99">
                  <c:v>47.61</c:v>
                </c:pt>
                <c:pt idx="100">
                  <c:v>47.67</c:v>
                </c:pt>
                <c:pt idx="101">
                  <c:v>47.65</c:v>
                </c:pt>
                <c:pt idx="102">
                  <c:v>47.790000000000013</c:v>
                </c:pt>
                <c:pt idx="103">
                  <c:v>47.77</c:v>
                </c:pt>
                <c:pt idx="104">
                  <c:v>47.8</c:v>
                </c:pt>
                <c:pt idx="105">
                  <c:v>47.81</c:v>
                </c:pt>
                <c:pt idx="106">
                  <c:v>47.760000000000012</c:v>
                </c:pt>
                <c:pt idx="107">
                  <c:v>47.84</c:v>
                </c:pt>
                <c:pt idx="108">
                  <c:v>47.84</c:v>
                </c:pt>
                <c:pt idx="109">
                  <c:v>47.78</c:v>
                </c:pt>
                <c:pt idx="110">
                  <c:v>47.81</c:v>
                </c:pt>
                <c:pt idx="111">
                  <c:v>47.660000000000011</c:v>
                </c:pt>
                <c:pt idx="112">
                  <c:v>47.13</c:v>
                </c:pt>
                <c:pt idx="113">
                  <c:v>46.46</c:v>
                </c:pt>
                <c:pt idx="114">
                  <c:v>45.94</c:v>
                </c:pt>
                <c:pt idx="115">
                  <c:v>45.38</c:v>
                </c:pt>
                <c:pt idx="116">
                  <c:v>45.02</c:v>
                </c:pt>
                <c:pt idx="117">
                  <c:v>44.77</c:v>
                </c:pt>
                <c:pt idx="118">
                  <c:v>44.64</c:v>
                </c:pt>
                <c:pt idx="119">
                  <c:v>44.48</c:v>
                </c:pt>
                <c:pt idx="120">
                  <c:v>44.39</c:v>
                </c:pt>
                <c:pt idx="121">
                  <c:v>44.24</c:v>
                </c:pt>
                <c:pt idx="122">
                  <c:v>44.18</c:v>
                </c:pt>
                <c:pt idx="123">
                  <c:v>44.120000000000012</c:v>
                </c:pt>
                <c:pt idx="124">
                  <c:v>43.99</c:v>
                </c:pt>
                <c:pt idx="125">
                  <c:v>43.82</c:v>
                </c:pt>
                <c:pt idx="126">
                  <c:v>43.86</c:v>
                </c:pt>
                <c:pt idx="127">
                  <c:v>43.81</c:v>
                </c:pt>
                <c:pt idx="128">
                  <c:v>43.720000000000013</c:v>
                </c:pt>
                <c:pt idx="129">
                  <c:v>43.790000000000013</c:v>
                </c:pt>
                <c:pt idx="130">
                  <c:v>43.78</c:v>
                </c:pt>
                <c:pt idx="131">
                  <c:v>43.68</c:v>
                </c:pt>
                <c:pt idx="132">
                  <c:v>43.49</c:v>
                </c:pt>
                <c:pt idx="133">
                  <c:v>43.47</c:v>
                </c:pt>
                <c:pt idx="134">
                  <c:v>43.44</c:v>
                </c:pt>
                <c:pt idx="135">
                  <c:v>43.49</c:v>
                </c:pt>
                <c:pt idx="136">
                  <c:v>43.41</c:v>
                </c:pt>
                <c:pt idx="137">
                  <c:v>43.48</c:v>
                </c:pt>
                <c:pt idx="138">
                  <c:v>43.35</c:v>
                </c:pt>
                <c:pt idx="139">
                  <c:v>43.32</c:v>
                </c:pt>
                <c:pt idx="140">
                  <c:v>43.33</c:v>
                </c:pt>
                <c:pt idx="141">
                  <c:v>43.46</c:v>
                </c:pt>
                <c:pt idx="142">
                  <c:v>43.33</c:v>
                </c:pt>
                <c:pt idx="143">
                  <c:v>43.31</c:v>
                </c:pt>
                <c:pt idx="144">
                  <c:v>43.31</c:v>
                </c:pt>
                <c:pt idx="145">
                  <c:v>43.260000000000012</c:v>
                </c:pt>
                <c:pt idx="146">
                  <c:v>43.290000000000013</c:v>
                </c:pt>
                <c:pt idx="147">
                  <c:v>43.260000000000012</c:v>
                </c:pt>
                <c:pt idx="148">
                  <c:v>43.190000000000012</c:v>
                </c:pt>
                <c:pt idx="149">
                  <c:v>43.09</c:v>
                </c:pt>
                <c:pt idx="150">
                  <c:v>43.11</c:v>
                </c:pt>
                <c:pt idx="151">
                  <c:v>43.09</c:v>
                </c:pt>
                <c:pt idx="152">
                  <c:v>43.13</c:v>
                </c:pt>
                <c:pt idx="153">
                  <c:v>43.1</c:v>
                </c:pt>
                <c:pt idx="154">
                  <c:v>43.17</c:v>
                </c:pt>
                <c:pt idx="155">
                  <c:v>42.99</c:v>
                </c:pt>
                <c:pt idx="156">
                  <c:v>43.04</c:v>
                </c:pt>
                <c:pt idx="157">
                  <c:v>43.01</c:v>
                </c:pt>
                <c:pt idx="158">
                  <c:v>43.03</c:v>
                </c:pt>
                <c:pt idx="159">
                  <c:v>42.99</c:v>
                </c:pt>
                <c:pt idx="160">
                  <c:v>42.97</c:v>
                </c:pt>
                <c:pt idx="161">
                  <c:v>42.98</c:v>
                </c:pt>
                <c:pt idx="162">
                  <c:v>42.94</c:v>
                </c:pt>
                <c:pt idx="163">
                  <c:v>42.97</c:v>
                </c:pt>
                <c:pt idx="164">
                  <c:v>43</c:v>
                </c:pt>
                <c:pt idx="165">
                  <c:v>42.95</c:v>
                </c:pt>
                <c:pt idx="166">
                  <c:v>42.96</c:v>
                </c:pt>
                <c:pt idx="167">
                  <c:v>42.94</c:v>
                </c:pt>
                <c:pt idx="168">
                  <c:v>42.84</c:v>
                </c:pt>
                <c:pt idx="169">
                  <c:v>42.790000000000013</c:v>
                </c:pt>
                <c:pt idx="170">
                  <c:v>42.74</c:v>
                </c:pt>
                <c:pt idx="171">
                  <c:v>42.690000000000012</c:v>
                </c:pt>
                <c:pt idx="172">
                  <c:v>42.690000000000012</c:v>
                </c:pt>
                <c:pt idx="173">
                  <c:v>42.64</c:v>
                </c:pt>
                <c:pt idx="174">
                  <c:v>42.620000000000012</c:v>
                </c:pt>
                <c:pt idx="175">
                  <c:v>42.660000000000011</c:v>
                </c:pt>
                <c:pt idx="176">
                  <c:v>42.720000000000013</c:v>
                </c:pt>
                <c:pt idx="177">
                  <c:v>42.730000000000011</c:v>
                </c:pt>
                <c:pt idx="178">
                  <c:v>42.57</c:v>
                </c:pt>
                <c:pt idx="179">
                  <c:v>42.59</c:v>
                </c:pt>
                <c:pt idx="180">
                  <c:v>42.49</c:v>
                </c:pt>
                <c:pt idx="181">
                  <c:v>42.49</c:v>
                </c:pt>
                <c:pt idx="182">
                  <c:v>42.48</c:v>
                </c:pt>
                <c:pt idx="183">
                  <c:v>42.57</c:v>
                </c:pt>
                <c:pt idx="184">
                  <c:v>42.51</c:v>
                </c:pt>
                <c:pt idx="185">
                  <c:v>42.52</c:v>
                </c:pt>
                <c:pt idx="186">
                  <c:v>42.47</c:v>
                </c:pt>
                <c:pt idx="187">
                  <c:v>42.52</c:v>
                </c:pt>
                <c:pt idx="188">
                  <c:v>42.56</c:v>
                </c:pt>
                <c:pt idx="189">
                  <c:v>42.48</c:v>
                </c:pt>
                <c:pt idx="190">
                  <c:v>42.52</c:v>
                </c:pt>
                <c:pt idx="191">
                  <c:v>42.52</c:v>
                </c:pt>
                <c:pt idx="192">
                  <c:v>42.55</c:v>
                </c:pt>
                <c:pt idx="193">
                  <c:v>42.54</c:v>
                </c:pt>
                <c:pt idx="194">
                  <c:v>42.56</c:v>
                </c:pt>
                <c:pt idx="195">
                  <c:v>42.55</c:v>
                </c:pt>
                <c:pt idx="196">
                  <c:v>42.59</c:v>
                </c:pt>
                <c:pt idx="197">
                  <c:v>42.53</c:v>
                </c:pt>
                <c:pt idx="198">
                  <c:v>42.52</c:v>
                </c:pt>
                <c:pt idx="199">
                  <c:v>42.44</c:v>
                </c:pt>
                <c:pt idx="200">
                  <c:v>42.38</c:v>
                </c:pt>
                <c:pt idx="201">
                  <c:v>42.4</c:v>
                </c:pt>
                <c:pt idx="202">
                  <c:v>42.44</c:v>
                </c:pt>
                <c:pt idx="203">
                  <c:v>42.56</c:v>
                </c:pt>
                <c:pt idx="204">
                  <c:v>42.54</c:v>
                </c:pt>
                <c:pt idx="205">
                  <c:v>42.52</c:v>
                </c:pt>
                <c:pt idx="206">
                  <c:v>42.51</c:v>
                </c:pt>
                <c:pt idx="207">
                  <c:v>42.49</c:v>
                </c:pt>
                <c:pt idx="208">
                  <c:v>42.46</c:v>
                </c:pt>
                <c:pt idx="209">
                  <c:v>42.43</c:v>
                </c:pt>
                <c:pt idx="210">
                  <c:v>42.47</c:v>
                </c:pt>
                <c:pt idx="211">
                  <c:v>42.55</c:v>
                </c:pt>
                <c:pt idx="212">
                  <c:v>42.54</c:v>
                </c:pt>
                <c:pt idx="213">
                  <c:v>42.54</c:v>
                </c:pt>
                <c:pt idx="214">
                  <c:v>42.63</c:v>
                </c:pt>
                <c:pt idx="215">
                  <c:v>42.6</c:v>
                </c:pt>
                <c:pt idx="216">
                  <c:v>42.53</c:v>
                </c:pt>
                <c:pt idx="217">
                  <c:v>42.52</c:v>
                </c:pt>
                <c:pt idx="218">
                  <c:v>42.58</c:v>
                </c:pt>
                <c:pt idx="219">
                  <c:v>42.56</c:v>
                </c:pt>
                <c:pt idx="220">
                  <c:v>42.51</c:v>
                </c:pt>
                <c:pt idx="221">
                  <c:v>42.52</c:v>
                </c:pt>
                <c:pt idx="222">
                  <c:v>42.5</c:v>
                </c:pt>
                <c:pt idx="223">
                  <c:v>42.53</c:v>
                </c:pt>
                <c:pt idx="224">
                  <c:v>42.45</c:v>
                </c:pt>
                <c:pt idx="225">
                  <c:v>42.47</c:v>
                </c:pt>
                <c:pt idx="226">
                  <c:v>42.43</c:v>
                </c:pt>
                <c:pt idx="227">
                  <c:v>42.43</c:v>
                </c:pt>
                <c:pt idx="228">
                  <c:v>42.46</c:v>
                </c:pt>
                <c:pt idx="229">
                  <c:v>42.35</c:v>
                </c:pt>
                <c:pt idx="230">
                  <c:v>42.35</c:v>
                </c:pt>
                <c:pt idx="231">
                  <c:v>42.25</c:v>
                </c:pt>
                <c:pt idx="232">
                  <c:v>42.290000000000013</c:v>
                </c:pt>
                <c:pt idx="233">
                  <c:v>42.31</c:v>
                </c:pt>
                <c:pt idx="234">
                  <c:v>42.31</c:v>
                </c:pt>
                <c:pt idx="235">
                  <c:v>42.35</c:v>
                </c:pt>
                <c:pt idx="236">
                  <c:v>42.41</c:v>
                </c:pt>
                <c:pt idx="237">
                  <c:v>42.36</c:v>
                </c:pt>
                <c:pt idx="238">
                  <c:v>42.36</c:v>
                </c:pt>
                <c:pt idx="239">
                  <c:v>42.35</c:v>
                </c:pt>
                <c:pt idx="240">
                  <c:v>42.34</c:v>
                </c:pt>
                <c:pt idx="241">
                  <c:v>42.27</c:v>
                </c:pt>
                <c:pt idx="242">
                  <c:v>42.27</c:v>
                </c:pt>
                <c:pt idx="243">
                  <c:v>42.31</c:v>
                </c:pt>
                <c:pt idx="244">
                  <c:v>42.36</c:v>
                </c:pt>
                <c:pt idx="245">
                  <c:v>42.33</c:v>
                </c:pt>
                <c:pt idx="246">
                  <c:v>42.37</c:v>
                </c:pt>
                <c:pt idx="247">
                  <c:v>42.32</c:v>
                </c:pt>
                <c:pt idx="248">
                  <c:v>42.27</c:v>
                </c:pt>
                <c:pt idx="249">
                  <c:v>42.39</c:v>
                </c:pt>
                <c:pt idx="250">
                  <c:v>42.38</c:v>
                </c:pt>
                <c:pt idx="251">
                  <c:v>42.37</c:v>
                </c:pt>
                <c:pt idx="252">
                  <c:v>42.43</c:v>
                </c:pt>
                <c:pt idx="253">
                  <c:v>42.41</c:v>
                </c:pt>
                <c:pt idx="254">
                  <c:v>42.46</c:v>
                </c:pt>
                <c:pt idx="255">
                  <c:v>42.45</c:v>
                </c:pt>
                <c:pt idx="256">
                  <c:v>42.4</c:v>
                </c:pt>
                <c:pt idx="257">
                  <c:v>42.39</c:v>
                </c:pt>
                <c:pt idx="258">
                  <c:v>42.4</c:v>
                </c:pt>
                <c:pt idx="259">
                  <c:v>42.37</c:v>
                </c:pt>
                <c:pt idx="260">
                  <c:v>42.38</c:v>
                </c:pt>
                <c:pt idx="261">
                  <c:v>42.31</c:v>
                </c:pt>
                <c:pt idx="262">
                  <c:v>42.3</c:v>
                </c:pt>
                <c:pt idx="263">
                  <c:v>42.230000000000011</c:v>
                </c:pt>
                <c:pt idx="264">
                  <c:v>42.21</c:v>
                </c:pt>
                <c:pt idx="265">
                  <c:v>42.24</c:v>
                </c:pt>
                <c:pt idx="266">
                  <c:v>42.260000000000012</c:v>
                </c:pt>
                <c:pt idx="267">
                  <c:v>42.24</c:v>
                </c:pt>
                <c:pt idx="268">
                  <c:v>42.15</c:v>
                </c:pt>
                <c:pt idx="269">
                  <c:v>42.18</c:v>
                </c:pt>
                <c:pt idx="270">
                  <c:v>42.24</c:v>
                </c:pt>
                <c:pt idx="271">
                  <c:v>42.230000000000011</c:v>
                </c:pt>
                <c:pt idx="272">
                  <c:v>42.2</c:v>
                </c:pt>
                <c:pt idx="273">
                  <c:v>42.18</c:v>
                </c:pt>
                <c:pt idx="274">
                  <c:v>42.160000000000011</c:v>
                </c:pt>
                <c:pt idx="275">
                  <c:v>42.160000000000011</c:v>
                </c:pt>
                <c:pt idx="276">
                  <c:v>42.03</c:v>
                </c:pt>
                <c:pt idx="277">
                  <c:v>42.120000000000012</c:v>
                </c:pt>
                <c:pt idx="278">
                  <c:v>42.11</c:v>
                </c:pt>
                <c:pt idx="279">
                  <c:v>42.11</c:v>
                </c:pt>
                <c:pt idx="280">
                  <c:v>42.08</c:v>
                </c:pt>
                <c:pt idx="281">
                  <c:v>42.11</c:v>
                </c:pt>
                <c:pt idx="282">
                  <c:v>42.160000000000011</c:v>
                </c:pt>
                <c:pt idx="283">
                  <c:v>42.14</c:v>
                </c:pt>
                <c:pt idx="284">
                  <c:v>42.11</c:v>
                </c:pt>
                <c:pt idx="285">
                  <c:v>42.1</c:v>
                </c:pt>
                <c:pt idx="286">
                  <c:v>42.17</c:v>
                </c:pt>
                <c:pt idx="287">
                  <c:v>42.18</c:v>
                </c:pt>
                <c:pt idx="288">
                  <c:v>42.17</c:v>
                </c:pt>
                <c:pt idx="289">
                  <c:v>42.190000000000012</c:v>
                </c:pt>
                <c:pt idx="290">
                  <c:v>42.25</c:v>
                </c:pt>
                <c:pt idx="291">
                  <c:v>42.15</c:v>
                </c:pt>
                <c:pt idx="292">
                  <c:v>42.11</c:v>
                </c:pt>
                <c:pt idx="293">
                  <c:v>42.13</c:v>
                </c:pt>
                <c:pt idx="294">
                  <c:v>42.13</c:v>
                </c:pt>
                <c:pt idx="295">
                  <c:v>42.14</c:v>
                </c:pt>
                <c:pt idx="296">
                  <c:v>42.25</c:v>
                </c:pt>
                <c:pt idx="297">
                  <c:v>42.13</c:v>
                </c:pt>
                <c:pt idx="298">
                  <c:v>42.18</c:v>
                </c:pt>
                <c:pt idx="299">
                  <c:v>42.21</c:v>
                </c:pt>
                <c:pt idx="300">
                  <c:v>42.160000000000011</c:v>
                </c:pt>
                <c:pt idx="301">
                  <c:v>42.21</c:v>
                </c:pt>
                <c:pt idx="302">
                  <c:v>42.15</c:v>
                </c:pt>
                <c:pt idx="303">
                  <c:v>42.13</c:v>
                </c:pt>
                <c:pt idx="304">
                  <c:v>42.11</c:v>
                </c:pt>
                <c:pt idx="305">
                  <c:v>42.18</c:v>
                </c:pt>
                <c:pt idx="306">
                  <c:v>42.15</c:v>
                </c:pt>
                <c:pt idx="307">
                  <c:v>42.190000000000012</c:v>
                </c:pt>
                <c:pt idx="308">
                  <c:v>42.27</c:v>
                </c:pt>
                <c:pt idx="309">
                  <c:v>42.160000000000011</c:v>
                </c:pt>
                <c:pt idx="310">
                  <c:v>42.120000000000012</c:v>
                </c:pt>
                <c:pt idx="311">
                  <c:v>42.2</c:v>
                </c:pt>
                <c:pt idx="312">
                  <c:v>42.2</c:v>
                </c:pt>
                <c:pt idx="313">
                  <c:v>42.24</c:v>
                </c:pt>
                <c:pt idx="314">
                  <c:v>42.2</c:v>
                </c:pt>
                <c:pt idx="315">
                  <c:v>42.21</c:v>
                </c:pt>
                <c:pt idx="316">
                  <c:v>42.24</c:v>
                </c:pt>
                <c:pt idx="317">
                  <c:v>42.21</c:v>
                </c:pt>
                <c:pt idx="318">
                  <c:v>42.15</c:v>
                </c:pt>
                <c:pt idx="319">
                  <c:v>42.15</c:v>
                </c:pt>
                <c:pt idx="320">
                  <c:v>42.230000000000011</c:v>
                </c:pt>
                <c:pt idx="321">
                  <c:v>42.08</c:v>
                </c:pt>
                <c:pt idx="322">
                  <c:v>42.07</c:v>
                </c:pt>
                <c:pt idx="323">
                  <c:v>42.06</c:v>
                </c:pt>
                <c:pt idx="324">
                  <c:v>42.01</c:v>
                </c:pt>
                <c:pt idx="325">
                  <c:v>42.120000000000012</c:v>
                </c:pt>
                <c:pt idx="326">
                  <c:v>42.160000000000011</c:v>
                </c:pt>
                <c:pt idx="327">
                  <c:v>42.15</c:v>
                </c:pt>
                <c:pt idx="328">
                  <c:v>42.230000000000011</c:v>
                </c:pt>
                <c:pt idx="329">
                  <c:v>42.120000000000012</c:v>
                </c:pt>
                <c:pt idx="330">
                  <c:v>42</c:v>
                </c:pt>
                <c:pt idx="331">
                  <c:v>42.09</c:v>
                </c:pt>
                <c:pt idx="332">
                  <c:v>42.1</c:v>
                </c:pt>
                <c:pt idx="333">
                  <c:v>42.18</c:v>
                </c:pt>
                <c:pt idx="334">
                  <c:v>42.2</c:v>
                </c:pt>
                <c:pt idx="335">
                  <c:v>42.17</c:v>
                </c:pt>
                <c:pt idx="336">
                  <c:v>42.13</c:v>
                </c:pt>
                <c:pt idx="337">
                  <c:v>42.1</c:v>
                </c:pt>
                <c:pt idx="338">
                  <c:v>42.2</c:v>
                </c:pt>
                <c:pt idx="339">
                  <c:v>42.160000000000011</c:v>
                </c:pt>
                <c:pt idx="340">
                  <c:v>42.18</c:v>
                </c:pt>
                <c:pt idx="341">
                  <c:v>42.11</c:v>
                </c:pt>
                <c:pt idx="342">
                  <c:v>42.11</c:v>
                </c:pt>
                <c:pt idx="343">
                  <c:v>42.17</c:v>
                </c:pt>
                <c:pt idx="344">
                  <c:v>42.190000000000012</c:v>
                </c:pt>
                <c:pt idx="345">
                  <c:v>42.290000000000013</c:v>
                </c:pt>
                <c:pt idx="346">
                  <c:v>42.120000000000012</c:v>
                </c:pt>
                <c:pt idx="347">
                  <c:v>42.14</c:v>
                </c:pt>
                <c:pt idx="348">
                  <c:v>42.07</c:v>
                </c:pt>
                <c:pt idx="349">
                  <c:v>42.1</c:v>
                </c:pt>
                <c:pt idx="350">
                  <c:v>42.120000000000012</c:v>
                </c:pt>
                <c:pt idx="351">
                  <c:v>42.18</c:v>
                </c:pt>
                <c:pt idx="352">
                  <c:v>42.160000000000011</c:v>
                </c:pt>
                <c:pt idx="353">
                  <c:v>42.13</c:v>
                </c:pt>
                <c:pt idx="354">
                  <c:v>42.04</c:v>
                </c:pt>
                <c:pt idx="355">
                  <c:v>42.02</c:v>
                </c:pt>
                <c:pt idx="356">
                  <c:v>42.05</c:v>
                </c:pt>
                <c:pt idx="357">
                  <c:v>42.07</c:v>
                </c:pt>
                <c:pt idx="358">
                  <c:v>42.1</c:v>
                </c:pt>
                <c:pt idx="359">
                  <c:v>42.11</c:v>
                </c:pt>
                <c:pt idx="360">
                  <c:v>42.11</c:v>
                </c:pt>
                <c:pt idx="361">
                  <c:v>42.15</c:v>
                </c:pt>
                <c:pt idx="362">
                  <c:v>42.120000000000012</c:v>
                </c:pt>
                <c:pt idx="363">
                  <c:v>42.06</c:v>
                </c:pt>
                <c:pt idx="364">
                  <c:v>42.06</c:v>
                </c:pt>
                <c:pt idx="365">
                  <c:v>42.06</c:v>
                </c:pt>
                <c:pt idx="366">
                  <c:v>42.2</c:v>
                </c:pt>
                <c:pt idx="367">
                  <c:v>42.160000000000011</c:v>
                </c:pt>
                <c:pt idx="368">
                  <c:v>42.21</c:v>
                </c:pt>
                <c:pt idx="369">
                  <c:v>42.230000000000011</c:v>
                </c:pt>
                <c:pt idx="370">
                  <c:v>42.15</c:v>
                </c:pt>
                <c:pt idx="371">
                  <c:v>42.2</c:v>
                </c:pt>
                <c:pt idx="372">
                  <c:v>42.230000000000011</c:v>
                </c:pt>
                <c:pt idx="373">
                  <c:v>42.31</c:v>
                </c:pt>
                <c:pt idx="374">
                  <c:v>42.27</c:v>
                </c:pt>
                <c:pt idx="375">
                  <c:v>42.37</c:v>
                </c:pt>
                <c:pt idx="376">
                  <c:v>42.41</c:v>
                </c:pt>
                <c:pt idx="377">
                  <c:v>42.36</c:v>
                </c:pt>
                <c:pt idx="378">
                  <c:v>42.27</c:v>
                </c:pt>
                <c:pt idx="379">
                  <c:v>42.24</c:v>
                </c:pt>
                <c:pt idx="380">
                  <c:v>42.25</c:v>
                </c:pt>
                <c:pt idx="381">
                  <c:v>42.32</c:v>
                </c:pt>
                <c:pt idx="382">
                  <c:v>42.28</c:v>
                </c:pt>
                <c:pt idx="383">
                  <c:v>42.230000000000011</c:v>
                </c:pt>
                <c:pt idx="384">
                  <c:v>42.230000000000011</c:v>
                </c:pt>
                <c:pt idx="385">
                  <c:v>42.17</c:v>
                </c:pt>
                <c:pt idx="386">
                  <c:v>42.230000000000011</c:v>
                </c:pt>
                <c:pt idx="387">
                  <c:v>42.230000000000011</c:v>
                </c:pt>
                <c:pt idx="388">
                  <c:v>42.18</c:v>
                </c:pt>
                <c:pt idx="389">
                  <c:v>42.190000000000012</c:v>
                </c:pt>
                <c:pt idx="390">
                  <c:v>42.220000000000013</c:v>
                </c:pt>
                <c:pt idx="391">
                  <c:v>42.220000000000013</c:v>
                </c:pt>
                <c:pt idx="392">
                  <c:v>42.25</c:v>
                </c:pt>
                <c:pt idx="393">
                  <c:v>42.260000000000012</c:v>
                </c:pt>
                <c:pt idx="394">
                  <c:v>42.27</c:v>
                </c:pt>
                <c:pt idx="395">
                  <c:v>42.230000000000011</c:v>
                </c:pt>
                <c:pt idx="396">
                  <c:v>42.3</c:v>
                </c:pt>
                <c:pt idx="397">
                  <c:v>42.27</c:v>
                </c:pt>
                <c:pt idx="398">
                  <c:v>42.25</c:v>
                </c:pt>
                <c:pt idx="399">
                  <c:v>42.31</c:v>
                </c:pt>
                <c:pt idx="400">
                  <c:v>42.36</c:v>
                </c:pt>
                <c:pt idx="401">
                  <c:v>42.27</c:v>
                </c:pt>
                <c:pt idx="402">
                  <c:v>42.34</c:v>
                </c:pt>
                <c:pt idx="403">
                  <c:v>42.290000000000013</c:v>
                </c:pt>
                <c:pt idx="404">
                  <c:v>42.21</c:v>
                </c:pt>
                <c:pt idx="405">
                  <c:v>42.25</c:v>
                </c:pt>
                <c:pt idx="406">
                  <c:v>42.24</c:v>
                </c:pt>
                <c:pt idx="407">
                  <c:v>42.2</c:v>
                </c:pt>
                <c:pt idx="408">
                  <c:v>42.190000000000012</c:v>
                </c:pt>
                <c:pt idx="409">
                  <c:v>42.17</c:v>
                </c:pt>
                <c:pt idx="410">
                  <c:v>42.25</c:v>
                </c:pt>
                <c:pt idx="411">
                  <c:v>42.25</c:v>
                </c:pt>
                <c:pt idx="412">
                  <c:v>42.220000000000013</c:v>
                </c:pt>
                <c:pt idx="413">
                  <c:v>42.15</c:v>
                </c:pt>
                <c:pt idx="414">
                  <c:v>42.13</c:v>
                </c:pt>
                <c:pt idx="415">
                  <c:v>42.15</c:v>
                </c:pt>
                <c:pt idx="416">
                  <c:v>42.1</c:v>
                </c:pt>
                <c:pt idx="417">
                  <c:v>42.190000000000012</c:v>
                </c:pt>
                <c:pt idx="418">
                  <c:v>42.18</c:v>
                </c:pt>
                <c:pt idx="419">
                  <c:v>42.11</c:v>
                </c:pt>
                <c:pt idx="420">
                  <c:v>42.04</c:v>
                </c:pt>
                <c:pt idx="421">
                  <c:v>42</c:v>
                </c:pt>
                <c:pt idx="422">
                  <c:v>42.14</c:v>
                </c:pt>
                <c:pt idx="423">
                  <c:v>42.13</c:v>
                </c:pt>
                <c:pt idx="424">
                  <c:v>42.190000000000012</c:v>
                </c:pt>
                <c:pt idx="425">
                  <c:v>42.14</c:v>
                </c:pt>
                <c:pt idx="426">
                  <c:v>42.120000000000012</c:v>
                </c:pt>
                <c:pt idx="427">
                  <c:v>42.14</c:v>
                </c:pt>
                <c:pt idx="428">
                  <c:v>42.120000000000012</c:v>
                </c:pt>
                <c:pt idx="429">
                  <c:v>42.14</c:v>
                </c:pt>
                <c:pt idx="430">
                  <c:v>42.13</c:v>
                </c:pt>
                <c:pt idx="431">
                  <c:v>42.09</c:v>
                </c:pt>
                <c:pt idx="432">
                  <c:v>42.14</c:v>
                </c:pt>
                <c:pt idx="433">
                  <c:v>42.11</c:v>
                </c:pt>
                <c:pt idx="434">
                  <c:v>42.11</c:v>
                </c:pt>
                <c:pt idx="435">
                  <c:v>42.14</c:v>
                </c:pt>
                <c:pt idx="436">
                  <c:v>42.18</c:v>
                </c:pt>
                <c:pt idx="437">
                  <c:v>42.160000000000011</c:v>
                </c:pt>
                <c:pt idx="438">
                  <c:v>42.15</c:v>
                </c:pt>
                <c:pt idx="439">
                  <c:v>42.160000000000011</c:v>
                </c:pt>
                <c:pt idx="440">
                  <c:v>42.17</c:v>
                </c:pt>
                <c:pt idx="441">
                  <c:v>42.2</c:v>
                </c:pt>
                <c:pt idx="442">
                  <c:v>42.230000000000011</c:v>
                </c:pt>
                <c:pt idx="443">
                  <c:v>42.260000000000012</c:v>
                </c:pt>
                <c:pt idx="444">
                  <c:v>42.190000000000012</c:v>
                </c:pt>
                <c:pt idx="445">
                  <c:v>42.15</c:v>
                </c:pt>
                <c:pt idx="446">
                  <c:v>42.2</c:v>
                </c:pt>
                <c:pt idx="447">
                  <c:v>42.17</c:v>
                </c:pt>
                <c:pt idx="448">
                  <c:v>42.18</c:v>
                </c:pt>
                <c:pt idx="449">
                  <c:v>42.11</c:v>
                </c:pt>
                <c:pt idx="450">
                  <c:v>42.03</c:v>
                </c:pt>
                <c:pt idx="451">
                  <c:v>42.1</c:v>
                </c:pt>
                <c:pt idx="452">
                  <c:v>41.98</c:v>
                </c:pt>
                <c:pt idx="453">
                  <c:v>42.01</c:v>
                </c:pt>
                <c:pt idx="454">
                  <c:v>42.01</c:v>
                </c:pt>
                <c:pt idx="455">
                  <c:v>42.07</c:v>
                </c:pt>
                <c:pt idx="456">
                  <c:v>42.02</c:v>
                </c:pt>
                <c:pt idx="457">
                  <c:v>42.05</c:v>
                </c:pt>
                <c:pt idx="458">
                  <c:v>42.06</c:v>
                </c:pt>
                <c:pt idx="459">
                  <c:v>42.1</c:v>
                </c:pt>
                <c:pt idx="460">
                  <c:v>42.2</c:v>
                </c:pt>
                <c:pt idx="461">
                  <c:v>42.11</c:v>
                </c:pt>
                <c:pt idx="462">
                  <c:v>42.01</c:v>
                </c:pt>
                <c:pt idx="463">
                  <c:v>42.04</c:v>
                </c:pt>
                <c:pt idx="464">
                  <c:v>42.03</c:v>
                </c:pt>
                <c:pt idx="465">
                  <c:v>42.01</c:v>
                </c:pt>
                <c:pt idx="466">
                  <c:v>42.06</c:v>
                </c:pt>
                <c:pt idx="467">
                  <c:v>42.06</c:v>
                </c:pt>
                <c:pt idx="468">
                  <c:v>42.03</c:v>
                </c:pt>
                <c:pt idx="469">
                  <c:v>42.13</c:v>
                </c:pt>
                <c:pt idx="470">
                  <c:v>42.1</c:v>
                </c:pt>
                <c:pt idx="471">
                  <c:v>42.05</c:v>
                </c:pt>
                <c:pt idx="472">
                  <c:v>42.02</c:v>
                </c:pt>
                <c:pt idx="473">
                  <c:v>42.09</c:v>
                </c:pt>
                <c:pt idx="474">
                  <c:v>42.06</c:v>
                </c:pt>
                <c:pt idx="475">
                  <c:v>42.06</c:v>
                </c:pt>
                <c:pt idx="476">
                  <c:v>42.04</c:v>
                </c:pt>
                <c:pt idx="477">
                  <c:v>42.06</c:v>
                </c:pt>
                <c:pt idx="478">
                  <c:v>42.04</c:v>
                </c:pt>
                <c:pt idx="479">
                  <c:v>42.01</c:v>
                </c:pt>
                <c:pt idx="480">
                  <c:v>42.05</c:v>
                </c:pt>
                <c:pt idx="481">
                  <c:v>42.06</c:v>
                </c:pt>
                <c:pt idx="482">
                  <c:v>42.13</c:v>
                </c:pt>
                <c:pt idx="483">
                  <c:v>42.11</c:v>
                </c:pt>
                <c:pt idx="484">
                  <c:v>42.04</c:v>
                </c:pt>
                <c:pt idx="485">
                  <c:v>41.96</c:v>
                </c:pt>
                <c:pt idx="486">
                  <c:v>41.95</c:v>
                </c:pt>
                <c:pt idx="487">
                  <c:v>41.97</c:v>
                </c:pt>
                <c:pt idx="488">
                  <c:v>41.97</c:v>
                </c:pt>
                <c:pt idx="489">
                  <c:v>42.06</c:v>
                </c:pt>
                <c:pt idx="490">
                  <c:v>41.98</c:v>
                </c:pt>
                <c:pt idx="491">
                  <c:v>42.02</c:v>
                </c:pt>
                <c:pt idx="492">
                  <c:v>42.05</c:v>
                </c:pt>
                <c:pt idx="493">
                  <c:v>42.06</c:v>
                </c:pt>
                <c:pt idx="494">
                  <c:v>42.05</c:v>
                </c:pt>
                <c:pt idx="495">
                  <c:v>41.96</c:v>
                </c:pt>
                <c:pt idx="496">
                  <c:v>41.96</c:v>
                </c:pt>
                <c:pt idx="497">
                  <c:v>42</c:v>
                </c:pt>
                <c:pt idx="498">
                  <c:v>42.06</c:v>
                </c:pt>
                <c:pt idx="499">
                  <c:v>42.04</c:v>
                </c:pt>
                <c:pt idx="500">
                  <c:v>42.06</c:v>
                </c:pt>
                <c:pt idx="501">
                  <c:v>41.93</c:v>
                </c:pt>
                <c:pt idx="502">
                  <c:v>41.98</c:v>
                </c:pt>
                <c:pt idx="503">
                  <c:v>41.93</c:v>
                </c:pt>
                <c:pt idx="504">
                  <c:v>41.96</c:v>
                </c:pt>
                <c:pt idx="505">
                  <c:v>41.95</c:v>
                </c:pt>
                <c:pt idx="506">
                  <c:v>41.93</c:v>
                </c:pt>
                <c:pt idx="507">
                  <c:v>41.94</c:v>
                </c:pt>
                <c:pt idx="508">
                  <c:v>41.97</c:v>
                </c:pt>
                <c:pt idx="509">
                  <c:v>41.95</c:v>
                </c:pt>
                <c:pt idx="510">
                  <c:v>42</c:v>
                </c:pt>
                <c:pt idx="511">
                  <c:v>42.01</c:v>
                </c:pt>
                <c:pt idx="512">
                  <c:v>42.04</c:v>
                </c:pt>
                <c:pt idx="513">
                  <c:v>42.03</c:v>
                </c:pt>
                <c:pt idx="514">
                  <c:v>42.06</c:v>
                </c:pt>
                <c:pt idx="515">
                  <c:v>42.04</c:v>
                </c:pt>
                <c:pt idx="516">
                  <c:v>42.06</c:v>
                </c:pt>
                <c:pt idx="517">
                  <c:v>41.9</c:v>
                </c:pt>
                <c:pt idx="518">
                  <c:v>41.94</c:v>
                </c:pt>
                <c:pt idx="519">
                  <c:v>41.95</c:v>
                </c:pt>
                <c:pt idx="520">
                  <c:v>41.99</c:v>
                </c:pt>
                <c:pt idx="521">
                  <c:v>41.95</c:v>
                </c:pt>
                <c:pt idx="522">
                  <c:v>41.95</c:v>
                </c:pt>
                <c:pt idx="523">
                  <c:v>41.91</c:v>
                </c:pt>
                <c:pt idx="524">
                  <c:v>41.94</c:v>
                </c:pt>
                <c:pt idx="525">
                  <c:v>41.91</c:v>
                </c:pt>
                <c:pt idx="526">
                  <c:v>41.94</c:v>
                </c:pt>
                <c:pt idx="527">
                  <c:v>42.02</c:v>
                </c:pt>
                <c:pt idx="528">
                  <c:v>42.09</c:v>
                </c:pt>
                <c:pt idx="529">
                  <c:v>42.09</c:v>
                </c:pt>
                <c:pt idx="530">
                  <c:v>42.03</c:v>
                </c:pt>
                <c:pt idx="531">
                  <c:v>42.1</c:v>
                </c:pt>
                <c:pt idx="532">
                  <c:v>42.08</c:v>
                </c:pt>
                <c:pt idx="533">
                  <c:v>42.02</c:v>
                </c:pt>
                <c:pt idx="534">
                  <c:v>41.9</c:v>
                </c:pt>
              </c:numCache>
            </c:numRef>
          </c:yVal>
          <c:smooth val="0"/>
        </c:ser>
        <c:ser>
          <c:idx val="2"/>
          <c:order val="1"/>
          <c:tx>
            <c:v>DHT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3">
                    <a:lumMod val="50000"/>
                  </a:schemeClr>
                </a:solidFill>
              </a:ln>
            </c:spPr>
          </c:marker>
          <c:xVal>
            <c:numRef>
              <c:f>'28-29072015'!$B$3:$B$537</c:f>
              <c:numCache>
                <c:formatCode>h:mm:ss</c:formatCode>
                <c:ptCount val="535"/>
                <c:pt idx="0">
                  <c:v>0.7055555555555556</c:v>
                </c:pt>
                <c:pt idx="1">
                  <c:v>0.70625000000000004</c:v>
                </c:pt>
                <c:pt idx="2">
                  <c:v>0.70694444444444482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0.70902777777777781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0.71180555555555591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0.71458333333333335</c:v>
                </c:pt>
                <c:pt idx="14">
                  <c:v>0.71527777777777779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0.71736111111111112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0.72013888888888911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0.72291666666666654</c:v>
                </c:pt>
                <c:pt idx="26">
                  <c:v>0.72361111111111132</c:v>
                </c:pt>
                <c:pt idx="27">
                  <c:v>0.72430555555555565</c:v>
                </c:pt>
                <c:pt idx="28">
                  <c:v>0.7250000000000002</c:v>
                </c:pt>
                <c:pt idx="29">
                  <c:v>0.72569444444444475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0.72847222222222219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0.73125000000000018</c:v>
                </c:pt>
                <c:pt idx="38">
                  <c:v>0.73194444444444473</c:v>
                </c:pt>
                <c:pt idx="39">
                  <c:v>0.73263888888888906</c:v>
                </c:pt>
                <c:pt idx="40">
                  <c:v>0.7333333333333335</c:v>
                </c:pt>
                <c:pt idx="41">
                  <c:v>0.73402777777777772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0.73611111111111105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0.73888888888888904</c:v>
                </c:pt>
                <c:pt idx="49">
                  <c:v>0.73958333333333348</c:v>
                </c:pt>
                <c:pt idx="50">
                  <c:v>0.7402777777777777</c:v>
                </c:pt>
                <c:pt idx="51">
                  <c:v>0.74097222222222214</c:v>
                </c:pt>
                <c:pt idx="52">
                  <c:v>0.7416666666666667</c:v>
                </c:pt>
                <c:pt idx="53">
                  <c:v>0.74236111111111103</c:v>
                </c:pt>
                <c:pt idx="54">
                  <c:v>0.7430555555555558</c:v>
                </c:pt>
                <c:pt idx="55">
                  <c:v>0.74375000000000013</c:v>
                </c:pt>
                <c:pt idx="56">
                  <c:v>0.74444444444444469</c:v>
                </c:pt>
                <c:pt idx="57">
                  <c:v>0.74513888888888902</c:v>
                </c:pt>
                <c:pt idx="58">
                  <c:v>0.74583333333333346</c:v>
                </c:pt>
                <c:pt idx="59">
                  <c:v>0.74652777777777768</c:v>
                </c:pt>
                <c:pt idx="60">
                  <c:v>0.74722222222222212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0.74930555555555578</c:v>
                </c:pt>
                <c:pt idx="64">
                  <c:v>0.75000000000000011</c:v>
                </c:pt>
                <c:pt idx="65">
                  <c:v>0.75069444444444478</c:v>
                </c:pt>
                <c:pt idx="66">
                  <c:v>0.75138888888888899</c:v>
                </c:pt>
                <c:pt idx="67">
                  <c:v>0.75208333333333344</c:v>
                </c:pt>
                <c:pt idx="68">
                  <c:v>0.75277777777777788</c:v>
                </c:pt>
                <c:pt idx="69">
                  <c:v>0.7534722222222221</c:v>
                </c:pt>
                <c:pt idx="70">
                  <c:v>0.75416666666666654</c:v>
                </c:pt>
                <c:pt idx="71">
                  <c:v>0.7548611111111112</c:v>
                </c:pt>
                <c:pt idx="72">
                  <c:v>0.75555555555555565</c:v>
                </c:pt>
                <c:pt idx="73">
                  <c:v>0.75625000000000009</c:v>
                </c:pt>
                <c:pt idx="74">
                  <c:v>0.75694444444444475</c:v>
                </c:pt>
                <c:pt idx="75">
                  <c:v>0.75763888888888908</c:v>
                </c:pt>
                <c:pt idx="76">
                  <c:v>0.75833333333333341</c:v>
                </c:pt>
                <c:pt idx="77">
                  <c:v>0.75902777777777763</c:v>
                </c:pt>
                <c:pt idx="78">
                  <c:v>0.7597222222222223</c:v>
                </c:pt>
                <c:pt idx="79">
                  <c:v>0.76041666666666652</c:v>
                </c:pt>
                <c:pt idx="80">
                  <c:v>0.76111111111111118</c:v>
                </c:pt>
                <c:pt idx="81">
                  <c:v>0.76180555555555574</c:v>
                </c:pt>
                <c:pt idx="82">
                  <c:v>0.76249999999999984</c:v>
                </c:pt>
                <c:pt idx="83">
                  <c:v>0.76319444444444473</c:v>
                </c:pt>
                <c:pt idx="84">
                  <c:v>0.76388888888888895</c:v>
                </c:pt>
                <c:pt idx="85">
                  <c:v>0.76458333333333339</c:v>
                </c:pt>
                <c:pt idx="86">
                  <c:v>0.76527777777777761</c:v>
                </c:pt>
                <c:pt idx="87">
                  <c:v>0.76597222222222205</c:v>
                </c:pt>
                <c:pt idx="88">
                  <c:v>0.76666666666666661</c:v>
                </c:pt>
                <c:pt idx="89">
                  <c:v>0.76736111111111094</c:v>
                </c:pt>
                <c:pt idx="90">
                  <c:v>0.76805555555555571</c:v>
                </c:pt>
                <c:pt idx="91">
                  <c:v>0.76875000000000004</c:v>
                </c:pt>
                <c:pt idx="92">
                  <c:v>0.76944444444444471</c:v>
                </c:pt>
                <c:pt idx="93">
                  <c:v>0.77013888888888893</c:v>
                </c:pt>
                <c:pt idx="94">
                  <c:v>0.77083333333333348</c:v>
                </c:pt>
                <c:pt idx="95">
                  <c:v>0.7715277777777777</c:v>
                </c:pt>
                <c:pt idx="96">
                  <c:v>0.77222222222222203</c:v>
                </c:pt>
                <c:pt idx="97">
                  <c:v>0.7729166666666667</c:v>
                </c:pt>
                <c:pt idx="98">
                  <c:v>0.77361111111111114</c:v>
                </c:pt>
                <c:pt idx="99">
                  <c:v>0.7743055555555558</c:v>
                </c:pt>
                <c:pt idx="100">
                  <c:v>0.77500000000000002</c:v>
                </c:pt>
                <c:pt idx="101">
                  <c:v>0.7756944444444448</c:v>
                </c:pt>
                <c:pt idx="102">
                  <c:v>0.77638888888888891</c:v>
                </c:pt>
                <c:pt idx="103">
                  <c:v>0.77708333333333335</c:v>
                </c:pt>
                <c:pt idx="104">
                  <c:v>0.7777777777777779</c:v>
                </c:pt>
                <c:pt idx="105">
                  <c:v>0.77847222222222201</c:v>
                </c:pt>
                <c:pt idx="106">
                  <c:v>0.77916666666666645</c:v>
                </c:pt>
                <c:pt idx="107">
                  <c:v>0.77986111111111112</c:v>
                </c:pt>
                <c:pt idx="108">
                  <c:v>0.78055555555555534</c:v>
                </c:pt>
                <c:pt idx="109">
                  <c:v>0.78124999999999978</c:v>
                </c:pt>
                <c:pt idx="110">
                  <c:v>0.78194444444444444</c:v>
                </c:pt>
                <c:pt idx="111">
                  <c:v>0.78263888888888888</c:v>
                </c:pt>
                <c:pt idx="112">
                  <c:v>0.7833333333333331</c:v>
                </c:pt>
                <c:pt idx="113">
                  <c:v>0.78402777777777755</c:v>
                </c:pt>
                <c:pt idx="114">
                  <c:v>0.78472222222222199</c:v>
                </c:pt>
                <c:pt idx="115">
                  <c:v>0.78541666666666621</c:v>
                </c:pt>
                <c:pt idx="116">
                  <c:v>0.78611111111111087</c:v>
                </c:pt>
                <c:pt idx="117">
                  <c:v>0.78680555555555554</c:v>
                </c:pt>
                <c:pt idx="118">
                  <c:v>0.78749999999999976</c:v>
                </c:pt>
                <c:pt idx="119">
                  <c:v>0.78819444444444442</c:v>
                </c:pt>
                <c:pt idx="120">
                  <c:v>0.78888888888888864</c:v>
                </c:pt>
                <c:pt idx="121">
                  <c:v>0.78958333333333308</c:v>
                </c:pt>
                <c:pt idx="122">
                  <c:v>0.79027777777777752</c:v>
                </c:pt>
                <c:pt idx="123">
                  <c:v>0.79097222222222197</c:v>
                </c:pt>
                <c:pt idx="124">
                  <c:v>0.79166666666666641</c:v>
                </c:pt>
                <c:pt idx="125">
                  <c:v>0.79236111111111063</c:v>
                </c:pt>
                <c:pt idx="126">
                  <c:v>0.79305555555555551</c:v>
                </c:pt>
                <c:pt idx="127">
                  <c:v>0.79374999999999973</c:v>
                </c:pt>
                <c:pt idx="128">
                  <c:v>0.7944444444444444</c:v>
                </c:pt>
                <c:pt idx="129">
                  <c:v>0.79513888888888862</c:v>
                </c:pt>
                <c:pt idx="130">
                  <c:v>0.79583333333333328</c:v>
                </c:pt>
                <c:pt idx="131">
                  <c:v>0.7965277777777775</c:v>
                </c:pt>
                <c:pt idx="132">
                  <c:v>0.79722222222222172</c:v>
                </c:pt>
                <c:pt idx="133">
                  <c:v>0.79791666666666639</c:v>
                </c:pt>
                <c:pt idx="134">
                  <c:v>0.79861111111111083</c:v>
                </c:pt>
                <c:pt idx="135">
                  <c:v>0.79930555555555549</c:v>
                </c:pt>
                <c:pt idx="136">
                  <c:v>0.79999999999999971</c:v>
                </c:pt>
                <c:pt idx="137">
                  <c:v>0.80069444444444449</c:v>
                </c:pt>
                <c:pt idx="138">
                  <c:v>0.8013888888888886</c:v>
                </c:pt>
                <c:pt idx="139">
                  <c:v>0.80208333333333304</c:v>
                </c:pt>
                <c:pt idx="140">
                  <c:v>0.8027777777777777</c:v>
                </c:pt>
                <c:pt idx="141">
                  <c:v>0.8034722222222217</c:v>
                </c:pt>
                <c:pt idx="142">
                  <c:v>0.80416666666666636</c:v>
                </c:pt>
                <c:pt idx="143">
                  <c:v>0.80486111111111081</c:v>
                </c:pt>
                <c:pt idx="144">
                  <c:v>0.80555555555555525</c:v>
                </c:pt>
                <c:pt idx="145">
                  <c:v>0.80624999999999969</c:v>
                </c:pt>
                <c:pt idx="146">
                  <c:v>0.80694444444444435</c:v>
                </c:pt>
                <c:pt idx="147">
                  <c:v>0.80763888888888891</c:v>
                </c:pt>
                <c:pt idx="148">
                  <c:v>0.80833333333333302</c:v>
                </c:pt>
                <c:pt idx="149">
                  <c:v>0.80902777777777768</c:v>
                </c:pt>
                <c:pt idx="150">
                  <c:v>0.8097222222222219</c:v>
                </c:pt>
                <c:pt idx="151">
                  <c:v>0.81041666666666612</c:v>
                </c:pt>
                <c:pt idx="152">
                  <c:v>0.81111111111111078</c:v>
                </c:pt>
                <c:pt idx="153">
                  <c:v>0.81180555555555545</c:v>
                </c:pt>
                <c:pt idx="154">
                  <c:v>0.81249999999999967</c:v>
                </c:pt>
                <c:pt idx="155">
                  <c:v>0.81319444444444433</c:v>
                </c:pt>
                <c:pt idx="156">
                  <c:v>0.81388888888888877</c:v>
                </c:pt>
                <c:pt idx="157">
                  <c:v>0.81458333333333299</c:v>
                </c:pt>
                <c:pt idx="158">
                  <c:v>0.81527777777777743</c:v>
                </c:pt>
                <c:pt idx="159">
                  <c:v>0.81597222222222188</c:v>
                </c:pt>
                <c:pt idx="160">
                  <c:v>0.81666666666666632</c:v>
                </c:pt>
                <c:pt idx="161">
                  <c:v>0.81736111111111076</c:v>
                </c:pt>
                <c:pt idx="162">
                  <c:v>0.81805555555555542</c:v>
                </c:pt>
                <c:pt idx="163">
                  <c:v>0.81874999999999964</c:v>
                </c:pt>
                <c:pt idx="164">
                  <c:v>0.81944444444444431</c:v>
                </c:pt>
                <c:pt idx="165">
                  <c:v>0.82013888888888864</c:v>
                </c:pt>
                <c:pt idx="166">
                  <c:v>0.82083333333333319</c:v>
                </c:pt>
                <c:pt idx="167">
                  <c:v>0.82152777777777741</c:v>
                </c:pt>
                <c:pt idx="168">
                  <c:v>0.82222222222222163</c:v>
                </c:pt>
                <c:pt idx="169">
                  <c:v>0.8229166666666663</c:v>
                </c:pt>
                <c:pt idx="170">
                  <c:v>0.82361111111111074</c:v>
                </c:pt>
                <c:pt idx="171">
                  <c:v>0.8243055555555554</c:v>
                </c:pt>
                <c:pt idx="172">
                  <c:v>0.82499999999999962</c:v>
                </c:pt>
                <c:pt idx="173">
                  <c:v>0.82569444444444451</c:v>
                </c:pt>
                <c:pt idx="174">
                  <c:v>0.82638888888888862</c:v>
                </c:pt>
                <c:pt idx="175">
                  <c:v>0.82708333333333295</c:v>
                </c:pt>
                <c:pt idx="176">
                  <c:v>0.82777777777777761</c:v>
                </c:pt>
                <c:pt idx="177">
                  <c:v>0.82847222222222161</c:v>
                </c:pt>
                <c:pt idx="178">
                  <c:v>0.82916666666666627</c:v>
                </c:pt>
                <c:pt idx="179">
                  <c:v>0.82986111111111072</c:v>
                </c:pt>
                <c:pt idx="180">
                  <c:v>0.83055555555555538</c:v>
                </c:pt>
                <c:pt idx="181">
                  <c:v>0.8312499999999996</c:v>
                </c:pt>
                <c:pt idx="182">
                  <c:v>0.83194444444444426</c:v>
                </c:pt>
                <c:pt idx="183">
                  <c:v>0.83263888888888882</c:v>
                </c:pt>
                <c:pt idx="184">
                  <c:v>0.83333333333333293</c:v>
                </c:pt>
                <c:pt idx="185">
                  <c:v>0.83402777777777759</c:v>
                </c:pt>
                <c:pt idx="186">
                  <c:v>0.83472222222222181</c:v>
                </c:pt>
                <c:pt idx="187">
                  <c:v>0.83541666666666603</c:v>
                </c:pt>
                <c:pt idx="188">
                  <c:v>0.83611111111111069</c:v>
                </c:pt>
                <c:pt idx="189">
                  <c:v>0.83680555555555536</c:v>
                </c:pt>
                <c:pt idx="190">
                  <c:v>0.83749999999999969</c:v>
                </c:pt>
                <c:pt idx="191">
                  <c:v>0.83819444444444424</c:v>
                </c:pt>
                <c:pt idx="192">
                  <c:v>0.8388888888888888</c:v>
                </c:pt>
                <c:pt idx="193">
                  <c:v>0.8395833333333329</c:v>
                </c:pt>
                <c:pt idx="194">
                  <c:v>0.84027777777777735</c:v>
                </c:pt>
                <c:pt idx="195">
                  <c:v>0.84097222222222179</c:v>
                </c:pt>
                <c:pt idx="196">
                  <c:v>0.84166666666666623</c:v>
                </c:pt>
                <c:pt idx="197">
                  <c:v>0.84236111111111067</c:v>
                </c:pt>
                <c:pt idx="198">
                  <c:v>0.84305555555555534</c:v>
                </c:pt>
                <c:pt idx="199">
                  <c:v>0.84374999999999989</c:v>
                </c:pt>
                <c:pt idx="200">
                  <c:v>0.84444444444444422</c:v>
                </c:pt>
                <c:pt idx="201">
                  <c:v>0.84513888888888866</c:v>
                </c:pt>
                <c:pt idx="202">
                  <c:v>0.8458333333333331</c:v>
                </c:pt>
                <c:pt idx="203">
                  <c:v>0.84652777777777732</c:v>
                </c:pt>
                <c:pt idx="204">
                  <c:v>0.84722222222222177</c:v>
                </c:pt>
                <c:pt idx="205">
                  <c:v>0.84791666666666621</c:v>
                </c:pt>
                <c:pt idx="206">
                  <c:v>0.84861111111111065</c:v>
                </c:pt>
                <c:pt idx="207">
                  <c:v>0.84930555555555531</c:v>
                </c:pt>
                <c:pt idx="208">
                  <c:v>0.84999999999999964</c:v>
                </c:pt>
                <c:pt idx="209">
                  <c:v>0.85069444444444442</c:v>
                </c:pt>
                <c:pt idx="210">
                  <c:v>0.85138888888888864</c:v>
                </c:pt>
                <c:pt idx="211">
                  <c:v>0.85208333333333308</c:v>
                </c:pt>
                <c:pt idx="212">
                  <c:v>0.85277777777777752</c:v>
                </c:pt>
                <c:pt idx="213">
                  <c:v>0.85347222222222152</c:v>
                </c:pt>
                <c:pt idx="214">
                  <c:v>0.85416666666666619</c:v>
                </c:pt>
                <c:pt idx="215">
                  <c:v>0.85486111111111063</c:v>
                </c:pt>
                <c:pt idx="216">
                  <c:v>0.85555555555555529</c:v>
                </c:pt>
                <c:pt idx="217">
                  <c:v>0.85624999999999962</c:v>
                </c:pt>
                <c:pt idx="218">
                  <c:v>0.85694444444444429</c:v>
                </c:pt>
                <c:pt idx="219">
                  <c:v>0.85763888888888873</c:v>
                </c:pt>
                <c:pt idx="220">
                  <c:v>0.85833333333333284</c:v>
                </c:pt>
                <c:pt idx="221">
                  <c:v>0.8590277777777775</c:v>
                </c:pt>
                <c:pt idx="222">
                  <c:v>0.85972222222222172</c:v>
                </c:pt>
                <c:pt idx="223">
                  <c:v>0.86041666666666616</c:v>
                </c:pt>
                <c:pt idx="224">
                  <c:v>0.86111111111111061</c:v>
                </c:pt>
                <c:pt idx="225">
                  <c:v>0.86180555555555538</c:v>
                </c:pt>
                <c:pt idx="226">
                  <c:v>0.8624999999999996</c:v>
                </c:pt>
                <c:pt idx="227">
                  <c:v>0.86319444444444415</c:v>
                </c:pt>
                <c:pt idx="228">
                  <c:v>0.86388888888888871</c:v>
                </c:pt>
                <c:pt idx="229">
                  <c:v>0.86458333333333282</c:v>
                </c:pt>
                <c:pt idx="230">
                  <c:v>0.86527777777777748</c:v>
                </c:pt>
                <c:pt idx="231">
                  <c:v>0.8659722222222217</c:v>
                </c:pt>
                <c:pt idx="232">
                  <c:v>0.86666666666666614</c:v>
                </c:pt>
                <c:pt idx="233">
                  <c:v>0.86736111111111069</c:v>
                </c:pt>
                <c:pt idx="234">
                  <c:v>0.86805555555555525</c:v>
                </c:pt>
                <c:pt idx="235">
                  <c:v>0.8687499999999998</c:v>
                </c:pt>
                <c:pt idx="236">
                  <c:v>0.86944444444444413</c:v>
                </c:pt>
                <c:pt idx="237">
                  <c:v>0.87013888888888868</c:v>
                </c:pt>
                <c:pt idx="238">
                  <c:v>0.87083333333333302</c:v>
                </c:pt>
                <c:pt idx="239">
                  <c:v>0.87152777777777724</c:v>
                </c:pt>
                <c:pt idx="240">
                  <c:v>0.87222222222222168</c:v>
                </c:pt>
                <c:pt idx="241">
                  <c:v>0.87291666666666612</c:v>
                </c:pt>
                <c:pt idx="242">
                  <c:v>0.87361111111111089</c:v>
                </c:pt>
                <c:pt idx="243">
                  <c:v>0.87430555555555522</c:v>
                </c:pt>
                <c:pt idx="244">
                  <c:v>0.87499999999999978</c:v>
                </c:pt>
                <c:pt idx="245">
                  <c:v>0.87569444444444433</c:v>
                </c:pt>
                <c:pt idx="246">
                  <c:v>0.87638888888888855</c:v>
                </c:pt>
                <c:pt idx="247">
                  <c:v>0.87708333333333299</c:v>
                </c:pt>
                <c:pt idx="248">
                  <c:v>0.87777777777777743</c:v>
                </c:pt>
                <c:pt idx="249">
                  <c:v>0.87847222222222154</c:v>
                </c:pt>
                <c:pt idx="250">
                  <c:v>0.8791666666666661</c:v>
                </c:pt>
                <c:pt idx="251">
                  <c:v>0.87986111111111065</c:v>
                </c:pt>
                <c:pt idx="252">
                  <c:v>0.88055555555555498</c:v>
                </c:pt>
                <c:pt idx="253">
                  <c:v>0.88124999999999942</c:v>
                </c:pt>
                <c:pt idx="254">
                  <c:v>0.88194444444444409</c:v>
                </c:pt>
                <c:pt idx="255">
                  <c:v>0.88263888888888853</c:v>
                </c:pt>
                <c:pt idx="256">
                  <c:v>0.88333333333333253</c:v>
                </c:pt>
                <c:pt idx="257">
                  <c:v>0.88402777777777719</c:v>
                </c:pt>
                <c:pt idx="258">
                  <c:v>0.88472222222222152</c:v>
                </c:pt>
                <c:pt idx="259">
                  <c:v>0.88541666666666585</c:v>
                </c:pt>
                <c:pt idx="260">
                  <c:v>0.88611111111111052</c:v>
                </c:pt>
                <c:pt idx="261">
                  <c:v>0.88680555555555518</c:v>
                </c:pt>
                <c:pt idx="262">
                  <c:v>0.8874999999999994</c:v>
                </c:pt>
                <c:pt idx="263">
                  <c:v>0.88819444444444384</c:v>
                </c:pt>
                <c:pt idx="264">
                  <c:v>0.88888888888888851</c:v>
                </c:pt>
                <c:pt idx="265">
                  <c:v>0.8895833333333325</c:v>
                </c:pt>
                <c:pt idx="266">
                  <c:v>0.89027777777777717</c:v>
                </c:pt>
                <c:pt idx="267">
                  <c:v>0.8909722222222215</c:v>
                </c:pt>
                <c:pt idx="268">
                  <c:v>0.89166666666666583</c:v>
                </c:pt>
                <c:pt idx="269">
                  <c:v>0.89236111111111049</c:v>
                </c:pt>
                <c:pt idx="270">
                  <c:v>0.89305555555555494</c:v>
                </c:pt>
                <c:pt idx="271">
                  <c:v>0.8937499999999996</c:v>
                </c:pt>
                <c:pt idx="272">
                  <c:v>0.89444444444444382</c:v>
                </c:pt>
                <c:pt idx="273">
                  <c:v>0.89513888888888848</c:v>
                </c:pt>
                <c:pt idx="274">
                  <c:v>0.8958333333333327</c:v>
                </c:pt>
                <c:pt idx="275">
                  <c:v>0.89652777777777692</c:v>
                </c:pt>
                <c:pt idx="276">
                  <c:v>0.89722222222222159</c:v>
                </c:pt>
                <c:pt idx="277">
                  <c:v>0.89791666666666581</c:v>
                </c:pt>
                <c:pt idx="278">
                  <c:v>0.89861111111111069</c:v>
                </c:pt>
                <c:pt idx="279">
                  <c:v>0.89930555555555491</c:v>
                </c:pt>
                <c:pt idx="280">
                  <c:v>0.89999999999999958</c:v>
                </c:pt>
                <c:pt idx="281">
                  <c:v>0.90069444444444402</c:v>
                </c:pt>
                <c:pt idx="282">
                  <c:v>0.90138888888888824</c:v>
                </c:pt>
                <c:pt idx="283">
                  <c:v>0.90208333333333268</c:v>
                </c:pt>
                <c:pt idx="284">
                  <c:v>0.90277777777777712</c:v>
                </c:pt>
                <c:pt idx="285">
                  <c:v>0.90347222222222157</c:v>
                </c:pt>
                <c:pt idx="286">
                  <c:v>0.90416666666666579</c:v>
                </c:pt>
                <c:pt idx="287">
                  <c:v>0.90486111111111045</c:v>
                </c:pt>
                <c:pt idx="288">
                  <c:v>0.90555555555555489</c:v>
                </c:pt>
                <c:pt idx="289">
                  <c:v>0.90624999999999933</c:v>
                </c:pt>
                <c:pt idx="290">
                  <c:v>0.906944444444444</c:v>
                </c:pt>
                <c:pt idx="291">
                  <c:v>0.90763888888888844</c:v>
                </c:pt>
                <c:pt idx="292">
                  <c:v>0.90833333333333266</c:v>
                </c:pt>
                <c:pt idx="293">
                  <c:v>0.9090277777777771</c:v>
                </c:pt>
                <c:pt idx="294">
                  <c:v>0.90972222222222154</c:v>
                </c:pt>
                <c:pt idx="295">
                  <c:v>0.91041666666666576</c:v>
                </c:pt>
                <c:pt idx="296">
                  <c:v>0.91111111111111043</c:v>
                </c:pt>
                <c:pt idx="297">
                  <c:v>0.91180555555555509</c:v>
                </c:pt>
                <c:pt idx="298">
                  <c:v>0.91249999999999931</c:v>
                </c:pt>
                <c:pt idx="299">
                  <c:v>0.91319444444444375</c:v>
                </c:pt>
                <c:pt idx="300">
                  <c:v>0.91388888888888842</c:v>
                </c:pt>
                <c:pt idx="301">
                  <c:v>0.91458333333333253</c:v>
                </c:pt>
                <c:pt idx="302">
                  <c:v>0.91527777777777708</c:v>
                </c:pt>
                <c:pt idx="303">
                  <c:v>0.91597222222222152</c:v>
                </c:pt>
                <c:pt idx="304">
                  <c:v>0.91666666666666596</c:v>
                </c:pt>
                <c:pt idx="305">
                  <c:v>0.91736111111111041</c:v>
                </c:pt>
                <c:pt idx="306">
                  <c:v>0.91805555555555485</c:v>
                </c:pt>
                <c:pt idx="307">
                  <c:v>0.91874999999999951</c:v>
                </c:pt>
                <c:pt idx="308">
                  <c:v>0.91944444444444373</c:v>
                </c:pt>
                <c:pt idx="309">
                  <c:v>0.9201388888888884</c:v>
                </c:pt>
                <c:pt idx="310">
                  <c:v>0.92083333333333262</c:v>
                </c:pt>
                <c:pt idx="311">
                  <c:v>0.92152777777777706</c:v>
                </c:pt>
                <c:pt idx="312">
                  <c:v>0.9222222222222215</c:v>
                </c:pt>
                <c:pt idx="313">
                  <c:v>0.92291666666666572</c:v>
                </c:pt>
                <c:pt idx="314">
                  <c:v>0.92361111111111061</c:v>
                </c:pt>
                <c:pt idx="315">
                  <c:v>0.92430555555555483</c:v>
                </c:pt>
                <c:pt idx="316">
                  <c:v>0.92499999999999949</c:v>
                </c:pt>
                <c:pt idx="317">
                  <c:v>0.92569444444444393</c:v>
                </c:pt>
                <c:pt idx="318">
                  <c:v>0.92638888888888815</c:v>
                </c:pt>
                <c:pt idx="319">
                  <c:v>0.9270833333333327</c:v>
                </c:pt>
                <c:pt idx="320">
                  <c:v>0.92777777777777704</c:v>
                </c:pt>
                <c:pt idx="321">
                  <c:v>0.92847222222222148</c:v>
                </c:pt>
                <c:pt idx="322">
                  <c:v>0.9291666666666657</c:v>
                </c:pt>
                <c:pt idx="323">
                  <c:v>0.92986111111111058</c:v>
                </c:pt>
                <c:pt idx="324">
                  <c:v>0.9305555555555548</c:v>
                </c:pt>
                <c:pt idx="325">
                  <c:v>0.93124999999999925</c:v>
                </c:pt>
                <c:pt idx="326">
                  <c:v>0.93194444444444391</c:v>
                </c:pt>
                <c:pt idx="327">
                  <c:v>0.93263888888888835</c:v>
                </c:pt>
                <c:pt idx="328">
                  <c:v>0.93333333333333268</c:v>
                </c:pt>
                <c:pt idx="329">
                  <c:v>0.93402777777777701</c:v>
                </c:pt>
                <c:pt idx="330">
                  <c:v>0.93472222222222145</c:v>
                </c:pt>
                <c:pt idx="331">
                  <c:v>0.93541666666666567</c:v>
                </c:pt>
                <c:pt idx="332">
                  <c:v>0.93611111111111034</c:v>
                </c:pt>
                <c:pt idx="333">
                  <c:v>0.936805555555555</c:v>
                </c:pt>
                <c:pt idx="334">
                  <c:v>0.93749999999999922</c:v>
                </c:pt>
                <c:pt idx="335">
                  <c:v>0.93819444444444389</c:v>
                </c:pt>
                <c:pt idx="336">
                  <c:v>0.93888888888888833</c:v>
                </c:pt>
                <c:pt idx="337">
                  <c:v>0.93958333333333255</c:v>
                </c:pt>
                <c:pt idx="338">
                  <c:v>0.94027777777777699</c:v>
                </c:pt>
                <c:pt idx="339">
                  <c:v>0.94097222222222143</c:v>
                </c:pt>
                <c:pt idx="340">
                  <c:v>0.94166666666666587</c:v>
                </c:pt>
                <c:pt idx="341">
                  <c:v>0.94236111111111032</c:v>
                </c:pt>
                <c:pt idx="342">
                  <c:v>0.94305555555555498</c:v>
                </c:pt>
                <c:pt idx="343">
                  <c:v>0.94374999999999942</c:v>
                </c:pt>
                <c:pt idx="344">
                  <c:v>0.94444444444444364</c:v>
                </c:pt>
                <c:pt idx="345">
                  <c:v>0.94513888888888831</c:v>
                </c:pt>
                <c:pt idx="346">
                  <c:v>0.94583333333333264</c:v>
                </c:pt>
                <c:pt idx="347">
                  <c:v>0.94652777777777697</c:v>
                </c:pt>
                <c:pt idx="348">
                  <c:v>0.94722222222222141</c:v>
                </c:pt>
                <c:pt idx="349">
                  <c:v>0.94791666666666563</c:v>
                </c:pt>
                <c:pt idx="350">
                  <c:v>0.94861111111111052</c:v>
                </c:pt>
                <c:pt idx="351">
                  <c:v>0.94930555555555474</c:v>
                </c:pt>
                <c:pt idx="352">
                  <c:v>0.9499999999999994</c:v>
                </c:pt>
                <c:pt idx="353">
                  <c:v>0.95069444444444384</c:v>
                </c:pt>
                <c:pt idx="354">
                  <c:v>0.95138888888888828</c:v>
                </c:pt>
                <c:pt idx="355">
                  <c:v>0.95208333333333262</c:v>
                </c:pt>
                <c:pt idx="356">
                  <c:v>0.95277777777777695</c:v>
                </c:pt>
                <c:pt idx="357">
                  <c:v>0.95347222222222139</c:v>
                </c:pt>
                <c:pt idx="358">
                  <c:v>0.95416666666666561</c:v>
                </c:pt>
                <c:pt idx="359">
                  <c:v>0.95486111111111049</c:v>
                </c:pt>
                <c:pt idx="360">
                  <c:v>0.95555555555555471</c:v>
                </c:pt>
                <c:pt idx="361">
                  <c:v>0.95624999999999938</c:v>
                </c:pt>
                <c:pt idx="362">
                  <c:v>0.95694444444444382</c:v>
                </c:pt>
                <c:pt idx="363">
                  <c:v>0.95763888888888826</c:v>
                </c:pt>
                <c:pt idx="364">
                  <c:v>0.9583333333333327</c:v>
                </c:pt>
                <c:pt idx="365">
                  <c:v>0.95902777777777692</c:v>
                </c:pt>
                <c:pt idx="366">
                  <c:v>0.95972222222222159</c:v>
                </c:pt>
                <c:pt idx="367">
                  <c:v>0.96041666666666559</c:v>
                </c:pt>
                <c:pt idx="368">
                  <c:v>0.96111111111111025</c:v>
                </c:pt>
                <c:pt idx="369">
                  <c:v>0.96180555555555491</c:v>
                </c:pt>
                <c:pt idx="370">
                  <c:v>0.96249999999999913</c:v>
                </c:pt>
                <c:pt idx="371">
                  <c:v>0.96319444444444391</c:v>
                </c:pt>
                <c:pt idx="372">
                  <c:v>0.96388888888888824</c:v>
                </c:pt>
                <c:pt idx="373">
                  <c:v>0.96458333333333268</c:v>
                </c:pt>
                <c:pt idx="374">
                  <c:v>0.9652777777777769</c:v>
                </c:pt>
                <c:pt idx="375">
                  <c:v>0.96597222222222134</c:v>
                </c:pt>
                <c:pt idx="376">
                  <c:v>0.96666666666666579</c:v>
                </c:pt>
                <c:pt idx="377">
                  <c:v>0.96736111111111023</c:v>
                </c:pt>
                <c:pt idx="378">
                  <c:v>0.96805555555555489</c:v>
                </c:pt>
                <c:pt idx="379">
                  <c:v>0.96874999999999933</c:v>
                </c:pt>
                <c:pt idx="380">
                  <c:v>0.96944444444444378</c:v>
                </c:pt>
                <c:pt idx="381">
                  <c:v>0.97013888888888822</c:v>
                </c:pt>
                <c:pt idx="382">
                  <c:v>0.97083333333333266</c:v>
                </c:pt>
                <c:pt idx="383">
                  <c:v>0.97152777777777688</c:v>
                </c:pt>
                <c:pt idx="384">
                  <c:v>0.97222222222222132</c:v>
                </c:pt>
                <c:pt idx="385">
                  <c:v>0.97291666666666576</c:v>
                </c:pt>
                <c:pt idx="386">
                  <c:v>0.97361111111111043</c:v>
                </c:pt>
                <c:pt idx="387">
                  <c:v>0.97430555555555465</c:v>
                </c:pt>
                <c:pt idx="388">
                  <c:v>0.97499999999999931</c:v>
                </c:pt>
                <c:pt idx="389">
                  <c:v>0.97569444444444386</c:v>
                </c:pt>
                <c:pt idx="390">
                  <c:v>0.9763888888888882</c:v>
                </c:pt>
                <c:pt idx="391">
                  <c:v>0.97708333333333264</c:v>
                </c:pt>
                <c:pt idx="392">
                  <c:v>0.97777777777777708</c:v>
                </c:pt>
                <c:pt idx="393">
                  <c:v>0.9784722222222213</c:v>
                </c:pt>
                <c:pt idx="394">
                  <c:v>0.97916666666666552</c:v>
                </c:pt>
                <c:pt idx="395">
                  <c:v>0.97986111111111041</c:v>
                </c:pt>
                <c:pt idx="396">
                  <c:v>0.98055555555555451</c:v>
                </c:pt>
                <c:pt idx="397">
                  <c:v>0.98124999999999907</c:v>
                </c:pt>
                <c:pt idx="398">
                  <c:v>0.98194444444444362</c:v>
                </c:pt>
                <c:pt idx="399">
                  <c:v>0.98263888888888795</c:v>
                </c:pt>
                <c:pt idx="400">
                  <c:v>0.98333333333333239</c:v>
                </c:pt>
                <c:pt idx="401">
                  <c:v>0.98402777777777661</c:v>
                </c:pt>
                <c:pt idx="402">
                  <c:v>0.98472222222222128</c:v>
                </c:pt>
                <c:pt idx="403">
                  <c:v>0.98541666666666539</c:v>
                </c:pt>
                <c:pt idx="404">
                  <c:v>0.98611111111111016</c:v>
                </c:pt>
                <c:pt idx="405">
                  <c:v>0.9868055555555546</c:v>
                </c:pt>
                <c:pt idx="406">
                  <c:v>0.98749999999999882</c:v>
                </c:pt>
                <c:pt idx="407">
                  <c:v>0.9881944444444436</c:v>
                </c:pt>
                <c:pt idx="408">
                  <c:v>0.98888888888888793</c:v>
                </c:pt>
                <c:pt idx="409">
                  <c:v>0.98958333333333237</c:v>
                </c:pt>
                <c:pt idx="410">
                  <c:v>0.99027777777777659</c:v>
                </c:pt>
                <c:pt idx="411">
                  <c:v>0.99097222222222126</c:v>
                </c:pt>
                <c:pt idx="412">
                  <c:v>0.99166666666666559</c:v>
                </c:pt>
                <c:pt idx="413">
                  <c:v>0.99236111111110992</c:v>
                </c:pt>
                <c:pt idx="414">
                  <c:v>0.99305555555555469</c:v>
                </c:pt>
                <c:pt idx="415">
                  <c:v>0.99374999999999902</c:v>
                </c:pt>
                <c:pt idx="416">
                  <c:v>0.99444444444444369</c:v>
                </c:pt>
                <c:pt idx="417">
                  <c:v>0.99513888888888791</c:v>
                </c:pt>
                <c:pt idx="418">
                  <c:v>0.99583333333333235</c:v>
                </c:pt>
                <c:pt idx="419">
                  <c:v>0.99652777777777657</c:v>
                </c:pt>
                <c:pt idx="420">
                  <c:v>0.99722222222222101</c:v>
                </c:pt>
                <c:pt idx="421">
                  <c:v>0.99791666666666556</c:v>
                </c:pt>
                <c:pt idx="422">
                  <c:v>0.99861111111111012</c:v>
                </c:pt>
                <c:pt idx="423">
                  <c:v>0.99930555555555467</c:v>
                </c:pt>
                <c:pt idx="424">
                  <c:v>0.999999999999999</c:v>
                </c:pt>
                <c:pt idx="425">
                  <c:v>1.000694444444443</c:v>
                </c:pt>
                <c:pt idx="426">
                  <c:v>1.001388888888888</c:v>
                </c:pt>
                <c:pt idx="427">
                  <c:v>1.0020833333333325</c:v>
                </c:pt>
                <c:pt idx="428">
                  <c:v>1.0027777777777771</c:v>
                </c:pt>
                <c:pt idx="429">
                  <c:v>1.0034722222222217</c:v>
                </c:pt>
                <c:pt idx="430">
                  <c:v>1.0041666666666662</c:v>
                </c:pt>
                <c:pt idx="431">
                  <c:v>1.0048611111111108</c:v>
                </c:pt>
                <c:pt idx="432">
                  <c:v>1.0055555555555553</c:v>
                </c:pt>
                <c:pt idx="433">
                  <c:v>1.0062499999999999</c:v>
                </c:pt>
                <c:pt idx="434">
                  <c:v>1.006944444444444</c:v>
                </c:pt>
                <c:pt idx="435">
                  <c:v>1.007638888888889</c:v>
                </c:pt>
                <c:pt idx="436">
                  <c:v>1.0083333333333335</c:v>
                </c:pt>
                <c:pt idx="437">
                  <c:v>1.0090277777777779</c:v>
                </c:pt>
                <c:pt idx="438">
                  <c:v>1.0097222222222222</c:v>
                </c:pt>
                <c:pt idx="439">
                  <c:v>1.0104166666666676</c:v>
                </c:pt>
                <c:pt idx="440">
                  <c:v>1.0111111111111117</c:v>
                </c:pt>
                <c:pt idx="441">
                  <c:v>1.0118055555555558</c:v>
                </c:pt>
                <c:pt idx="442">
                  <c:v>1.0125000000000008</c:v>
                </c:pt>
                <c:pt idx="443">
                  <c:v>1.013194444444445</c:v>
                </c:pt>
                <c:pt idx="444">
                  <c:v>1.0138888888888899</c:v>
                </c:pt>
                <c:pt idx="445">
                  <c:v>1.0145833333333345</c:v>
                </c:pt>
                <c:pt idx="446">
                  <c:v>1.0152777777777791</c:v>
                </c:pt>
                <c:pt idx="447">
                  <c:v>1.0159722222222236</c:v>
                </c:pt>
                <c:pt idx="448">
                  <c:v>1.0166666666666682</c:v>
                </c:pt>
                <c:pt idx="449">
                  <c:v>1.0173611111111123</c:v>
                </c:pt>
                <c:pt idx="450">
                  <c:v>1.0180555555555577</c:v>
                </c:pt>
                <c:pt idx="451">
                  <c:v>1.018750000000002</c:v>
                </c:pt>
                <c:pt idx="452">
                  <c:v>1.0194444444444459</c:v>
                </c:pt>
                <c:pt idx="453">
                  <c:v>1.0201388888888909</c:v>
                </c:pt>
                <c:pt idx="454">
                  <c:v>1.0208333333333355</c:v>
                </c:pt>
                <c:pt idx="455">
                  <c:v>1.0215277777777798</c:v>
                </c:pt>
                <c:pt idx="456">
                  <c:v>1.0222222222222246</c:v>
                </c:pt>
                <c:pt idx="457">
                  <c:v>1.0229166666666691</c:v>
                </c:pt>
                <c:pt idx="458">
                  <c:v>1.0236111111111137</c:v>
                </c:pt>
                <c:pt idx="459">
                  <c:v>1.0243055555555582</c:v>
                </c:pt>
                <c:pt idx="460">
                  <c:v>1.0250000000000028</c:v>
                </c:pt>
                <c:pt idx="461">
                  <c:v>1.0256944444444467</c:v>
                </c:pt>
                <c:pt idx="462">
                  <c:v>1.0263888888888921</c:v>
                </c:pt>
                <c:pt idx="463">
                  <c:v>1.0270833333333365</c:v>
                </c:pt>
                <c:pt idx="464">
                  <c:v>1.027777777777781</c:v>
                </c:pt>
                <c:pt idx="465">
                  <c:v>1.028472222222226</c:v>
                </c:pt>
                <c:pt idx="466">
                  <c:v>1.0291666666666699</c:v>
                </c:pt>
                <c:pt idx="467">
                  <c:v>1.0298611111111142</c:v>
                </c:pt>
                <c:pt idx="468">
                  <c:v>1.0305555555555597</c:v>
                </c:pt>
                <c:pt idx="469">
                  <c:v>1.031250000000004</c:v>
                </c:pt>
                <c:pt idx="470">
                  <c:v>1.0319444444444477</c:v>
                </c:pt>
                <c:pt idx="471">
                  <c:v>1.0326388888888929</c:v>
                </c:pt>
                <c:pt idx="472">
                  <c:v>1.0333333333333374</c:v>
                </c:pt>
                <c:pt idx="473">
                  <c:v>1.034027777777782</c:v>
                </c:pt>
                <c:pt idx="474">
                  <c:v>1.0347222222222261</c:v>
                </c:pt>
                <c:pt idx="475">
                  <c:v>1.0354166666666711</c:v>
                </c:pt>
                <c:pt idx="476">
                  <c:v>1.0361111111111161</c:v>
                </c:pt>
                <c:pt idx="477">
                  <c:v>1.0368055555555602</c:v>
                </c:pt>
                <c:pt idx="478">
                  <c:v>1.0375000000000048</c:v>
                </c:pt>
                <c:pt idx="479">
                  <c:v>1.0381944444444489</c:v>
                </c:pt>
                <c:pt idx="480">
                  <c:v>1.0388888888888941</c:v>
                </c:pt>
                <c:pt idx="481">
                  <c:v>1.0395833333333384</c:v>
                </c:pt>
                <c:pt idx="482">
                  <c:v>1.0402777777777834</c:v>
                </c:pt>
                <c:pt idx="483">
                  <c:v>1.0409722222222275</c:v>
                </c:pt>
                <c:pt idx="484">
                  <c:v>1.0416666666666718</c:v>
                </c:pt>
                <c:pt idx="485">
                  <c:v>1.0423611111111166</c:v>
                </c:pt>
                <c:pt idx="486">
                  <c:v>1.0430555555555616</c:v>
                </c:pt>
                <c:pt idx="487">
                  <c:v>1.0437500000000057</c:v>
                </c:pt>
                <c:pt idx="488">
                  <c:v>1.0444444444444498</c:v>
                </c:pt>
                <c:pt idx="489">
                  <c:v>1.0451388888888948</c:v>
                </c:pt>
                <c:pt idx="490">
                  <c:v>1.0458333333333394</c:v>
                </c:pt>
                <c:pt idx="491">
                  <c:v>1.0465277777777839</c:v>
                </c:pt>
                <c:pt idx="492">
                  <c:v>1.047222222222228</c:v>
                </c:pt>
                <c:pt idx="493">
                  <c:v>1.047916666666673</c:v>
                </c:pt>
                <c:pt idx="494">
                  <c:v>1.048611111111118</c:v>
                </c:pt>
                <c:pt idx="495">
                  <c:v>1.0493055555555622</c:v>
                </c:pt>
                <c:pt idx="496">
                  <c:v>1.0500000000000067</c:v>
                </c:pt>
                <c:pt idx="497">
                  <c:v>1.0506944444444508</c:v>
                </c:pt>
                <c:pt idx="498">
                  <c:v>1.051388888888896</c:v>
                </c:pt>
                <c:pt idx="499">
                  <c:v>1.0520833333333408</c:v>
                </c:pt>
                <c:pt idx="500">
                  <c:v>1.0527777777777849</c:v>
                </c:pt>
                <c:pt idx="501">
                  <c:v>1.0534722222222295</c:v>
                </c:pt>
                <c:pt idx="502">
                  <c:v>1.054166666666674</c:v>
                </c:pt>
                <c:pt idx="503">
                  <c:v>1.0548611111111186</c:v>
                </c:pt>
                <c:pt idx="504">
                  <c:v>1.0555555555555631</c:v>
                </c:pt>
                <c:pt idx="505">
                  <c:v>1.0562500000000081</c:v>
                </c:pt>
                <c:pt idx="506">
                  <c:v>1.0569444444444518</c:v>
                </c:pt>
                <c:pt idx="507">
                  <c:v>1.0576388888888968</c:v>
                </c:pt>
                <c:pt idx="508">
                  <c:v>1.0583333333333413</c:v>
                </c:pt>
                <c:pt idx="509">
                  <c:v>1.0590277777777859</c:v>
                </c:pt>
                <c:pt idx="510">
                  <c:v>1.05972222222223</c:v>
                </c:pt>
                <c:pt idx="511">
                  <c:v>1.0604166666666754</c:v>
                </c:pt>
                <c:pt idx="512">
                  <c:v>1.06111111111112</c:v>
                </c:pt>
                <c:pt idx="513">
                  <c:v>1.0618055555555639</c:v>
                </c:pt>
                <c:pt idx="514">
                  <c:v>1.0625000000000087</c:v>
                </c:pt>
                <c:pt idx="515">
                  <c:v>1.0631944444444528</c:v>
                </c:pt>
                <c:pt idx="516">
                  <c:v>1.063888888888898</c:v>
                </c:pt>
                <c:pt idx="517">
                  <c:v>1.0645833333333423</c:v>
                </c:pt>
                <c:pt idx="518">
                  <c:v>1.0652777777777869</c:v>
                </c:pt>
                <c:pt idx="519">
                  <c:v>1.0659722222222314</c:v>
                </c:pt>
                <c:pt idx="520">
                  <c:v>1.066666666666676</c:v>
                </c:pt>
                <c:pt idx="521">
                  <c:v>1.0673611111111201</c:v>
                </c:pt>
                <c:pt idx="522">
                  <c:v>1.0680555555555655</c:v>
                </c:pt>
                <c:pt idx="523">
                  <c:v>1.0687500000000101</c:v>
                </c:pt>
                <c:pt idx="524">
                  <c:v>1.0694444444444537</c:v>
                </c:pt>
                <c:pt idx="525">
                  <c:v>1.0701388888888987</c:v>
                </c:pt>
                <c:pt idx="526">
                  <c:v>1.0708333333333433</c:v>
                </c:pt>
                <c:pt idx="527">
                  <c:v>1.0715277777777878</c:v>
                </c:pt>
                <c:pt idx="528">
                  <c:v>1.0722222222222324</c:v>
                </c:pt>
                <c:pt idx="529">
                  <c:v>1.0729166666666774</c:v>
                </c:pt>
                <c:pt idx="530">
                  <c:v>1.0736111111111215</c:v>
                </c:pt>
                <c:pt idx="531">
                  <c:v>1.0743055555555661</c:v>
                </c:pt>
                <c:pt idx="532">
                  <c:v>1.0750000000000106</c:v>
                </c:pt>
                <c:pt idx="533">
                  <c:v>1.0756944444444545</c:v>
                </c:pt>
                <c:pt idx="534">
                  <c:v>1.0763888888889002</c:v>
                </c:pt>
              </c:numCache>
            </c:numRef>
          </c:xVal>
          <c:yVal>
            <c:numRef>
              <c:f>'28-29072015'!$N$3:$N$537</c:f>
              <c:numCache>
                <c:formatCode>General</c:formatCode>
                <c:ptCount val="535"/>
                <c:pt idx="0">
                  <c:v>42.24</c:v>
                </c:pt>
                <c:pt idx="1">
                  <c:v>42.02</c:v>
                </c:pt>
                <c:pt idx="2">
                  <c:v>41.71</c:v>
                </c:pt>
                <c:pt idx="3">
                  <c:v>41.37</c:v>
                </c:pt>
                <c:pt idx="4">
                  <c:v>41.04</c:v>
                </c:pt>
                <c:pt idx="5">
                  <c:v>40.92</c:v>
                </c:pt>
                <c:pt idx="6">
                  <c:v>40.82</c:v>
                </c:pt>
                <c:pt idx="7">
                  <c:v>41.14</c:v>
                </c:pt>
                <c:pt idx="8">
                  <c:v>40.790000000000013</c:v>
                </c:pt>
                <c:pt idx="9">
                  <c:v>40.71</c:v>
                </c:pt>
                <c:pt idx="10">
                  <c:v>40.86</c:v>
                </c:pt>
                <c:pt idx="11">
                  <c:v>40.6</c:v>
                </c:pt>
                <c:pt idx="12">
                  <c:v>40.75</c:v>
                </c:pt>
                <c:pt idx="13">
                  <c:v>40.630000000000003</c:v>
                </c:pt>
                <c:pt idx="14">
                  <c:v>40.340000000000003</c:v>
                </c:pt>
                <c:pt idx="15">
                  <c:v>40.15</c:v>
                </c:pt>
                <c:pt idx="16">
                  <c:v>40.08</c:v>
                </c:pt>
                <c:pt idx="17">
                  <c:v>40.090000000000003</c:v>
                </c:pt>
                <c:pt idx="18">
                  <c:v>39.94</c:v>
                </c:pt>
                <c:pt idx="19">
                  <c:v>39.9</c:v>
                </c:pt>
                <c:pt idx="20">
                  <c:v>40.130000000000003</c:v>
                </c:pt>
                <c:pt idx="21">
                  <c:v>40.46</c:v>
                </c:pt>
                <c:pt idx="22">
                  <c:v>40.11</c:v>
                </c:pt>
                <c:pt idx="23">
                  <c:v>39.720000000000013</c:v>
                </c:pt>
                <c:pt idx="24">
                  <c:v>39.620000000000012</c:v>
                </c:pt>
                <c:pt idx="25">
                  <c:v>39.590000000000003</c:v>
                </c:pt>
                <c:pt idx="26">
                  <c:v>40.1</c:v>
                </c:pt>
                <c:pt idx="27">
                  <c:v>39.86</c:v>
                </c:pt>
                <c:pt idx="28">
                  <c:v>39.590000000000003</c:v>
                </c:pt>
                <c:pt idx="29">
                  <c:v>39.6</c:v>
                </c:pt>
                <c:pt idx="30">
                  <c:v>39.57</c:v>
                </c:pt>
                <c:pt idx="31">
                  <c:v>39.54</c:v>
                </c:pt>
                <c:pt idx="32">
                  <c:v>39.53</c:v>
                </c:pt>
                <c:pt idx="33">
                  <c:v>39.480000000000004</c:v>
                </c:pt>
                <c:pt idx="34">
                  <c:v>39.42</c:v>
                </c:pt>
                <c:pt idx="35">
                  <c:v>39.39</c:v>
                </c:pt>
                <c:pt idx="36">
                  <c:v>39.42</c:v>
                </c:pt>
                <c:pt idx="37">
                  <c:v>39.370000000000005</c:v>
                </c:pt>
                <c:pt idx="38">
                  <c:v>39.4</c:v>
                </c:pt>
                <c:pt idx="39">
                  <c:v>39.410000000000004</c:v>
                </c:pt>
                <c:pt idx="40">
                  <c:v>39.410000000000004</c:v>
                </c:pt>
                <c:pt idx="41">
                  <c:v>39.47</c:v>
                </c:pt>
                <c:pt idx="42">
                  <c:v>39.47</c:v>
                </c:pt>
                <c:pt idx="43">
                  <c:v>39.450000000000003</c:v>
                </c:pt>
                <c:pt idx="44">
                  <c:v>39.410000000000004</c:v>
                </c:pt>
                <c:pt idx="45">
                  <c:v>39.380000000000003</c:v>
                </c:pt>
                <c:pt idx="46">
                  <c:v>39.370000000000005</c:v>
                </c:pt>
                <c:pt idx="47">
                  <c:v>39.32</c:v>
                </c:pt>
                <c:pt idx="48">
                  <c:v>39.31</c:v>
                </c:pt>
                <c:pt idx="49">
                  <c:v>39.300000000000004</c:v>
                </c:pt>
                <c:pt idx="50">
                  <c:v>39.300000000000004</c:v>
                </c:pt>
                <c:pt idx="51">
                  <c:v>39.270000000000003</c:v>
                </c:pt>
                <c:pt idx="52">
                  <c:v>39.200000000000003</c:v>
                </c:pt>
                <c:pt idx="53">
                  <c:v>39.28</c:v>
                </c:pt>
                <c:pt idx="54">
                  <c:v>39.25</c:v>
                </c:pt>
                <c:pt idx="55">
                  <c:v>39.200000000000003</c:v>
                </c:pt>
                <c:pt idx="56">
                  <c:v>39.120000000000012</c:v>
                </c:pt>
                <c:pt idx="57">
                  <c:v>39.090000000000003</c:v>
                </c:pt>
                <c:pt idx="58">
                  <c:v>39.050000000000004</c:v>
                </c:pt>
                <c:pt idx="59">
                  <c:v>39.020000000000003</c:v>
                </c:pt>
                <c:pt idx="60">
                  <c:v>38.99</c:v>
                </c:pt>
                <c:pt idx="61">
                  <c:v>39</c:v>
                </c:pt>
                <c:pt idx="62">
                  <c:v>39.020000000000003</c:v>
                </c:pt>
                <c:pt idx="63">
                  <c:v>39.01</c:v>
                </c:pt>
                <c:pt idx="64">
                  <c:v>38.980000000000004</c:v>
                </c:pt>
                <c:pt idx="65">
                  <c:v>38.910000000000004</c:v>
                </c:pt>
                <c:pt idx="66">
                  <c:v>38.910000000000004</c:v>
                </c:pt>
                <c:pt idx="67">
                  <c:v>38.9</c:v>
                </c:pt>
                <c:pt idx="68">
                  <c:v>38.9</c:v>
                </c:pt>
                <c:pt idx="69">
                  <c:v>38.89</c:v>
                </c:pt>
                <c:pt idx="70">
                  <c:v>38.83</c:v>
                </c:pt>
                <c:pt idx="71">
                  <c:v>38.83</c:v>
                </c:pt>
                <c:pt idx="72">
                  <c:v>38.82</c:v>
                </c:pt>
                <c:pt idx="73">
                  <c:v>38.92</c:v>
                </c:pt>
                <c:pt idx="74">
                  <c:v>39.1</c:v>
                </c:pt>
                <c:pt idx="75">
                  <c:v>39.290000000000013</c:v>
                </c:pt>
                <c:pt idx="76">
                  <c:v>39.46</c:v>
                </c:pt>
                <c:pt idx="77">
                  <c:v>39.700000000000003</c:v>
                </c:pt>
                <c:pt idx="78">
                  <c:v>39.9</c:v>
                </c:pt>
                <c:pt idx="79">
                  <c:v>40.190000000000012</c:v>
                </c:pt>
                <c:pt idx="80">
                  <c:v>40.46</c:v>
                </c:pt>
                <c:pt idx="81">
                  <c:v>40.67</c:v>
                </c:pt>
                <c:pt idx="82">
                  <c:v>40.86</c:v>
                </c:pt>
                <c:pt idx="83">
                  <c:v>41</c:v>
                </c:pt>
                <c:pt idx="84">
                  <c:v>41.03</c:v>
                </c:pt>
                <c:pt idx="85">
                  <c:v>41.1</c:v>
                </c:pt>
                <c:pt idx="86">
                  <c:v>41.160000000000011</c:v>
                </c:pt>
                <c:pt idx="87">
                  <c:v>41.1</c:v>
                </c:pt>
                <c:pt idx="88">
                  <c:v>41.190000000000012</c:v>
                </c:pt>
                <c:pt idx="89">
                  <c:v>41.27</c:v>
                </c:pt>
                <c:pt idx="90">
                  <c:v>41.45</c:v>
                </c:pt>
                <c:pt idx="91">
                  <c:v>41.63</c:v>
                </c:pt>
                <c:pt idx="92">
                  <c:v>41.690000000000012</c:v>
                </c:pt>
                <c:pt idx="93">
                  <c:v>41.790000000000013</c:v>
                </c:pt>
                <c:pt idx="94">
                  <c:v>41.95</c:v>
                </c:pt>
                <c:pt idx="95">
                  <c:v>42.14</c:v>
                </c:pt>
                <c:pt idx="96">
                  <c:v>42.28</c:v>
                </c:pt>
                <c:pt idx="97">
                  <c:v>42.42</c:v>
                </c:pt>
                <c:pt idx="98">
                  <c:v>42.54</c:v>
                </c:pt>
                <c:pt idx="99">
                  <c:v>42.63</c:v>
                </c:pt>
                <c:pt idx="100">
                  <c:v>42.7</c:v>
                </c:pt>
                <c:pt idx="101">
                  <c:v>42.78</c:v>
                </c:pt>
                <c:pt idx="102">
                  <c:v>42.95</c:v>
                </c:pt>
                <c:pt idx="103">
                  <c:v>43</c:v>
                </c:pt>
                <c:pt idx="104">
                  <c:v>43.07</c:v>
                </c:pt>
                <c:pt idx="105">
                  <c:v>43.13</c:v>
                </c:pt>
                <c:pt idx="106">
                  <c:v>43.18</c:v>
                </c:pt>
                <c:pt idx="107">
                  <c:v>43.3</c:v>
                </c:pt>
                <c:pt idx="108">
                  <c:v>43.31</c:v>
                </c:pt>
                <c:pt idx="109">
                  <c:v>43.39</c:v>
                </c:pt>
                <c:pt idx="110">
                  <c:v>43.4</c:v>
                </c:pt>
                <c:pt idx="111">
                  <c:v>43.4</c:v>
                </c:pt>
                <c:pt idx="112">
                  <c:v>43.32</c:v>
                </c:pt>
                <c:pt idx="113">
                  <c:v>43.09</c:v>
                </c:pt>
                <c:pt idx="114">
                  <c:v>42.790000000000013</c:v>
                </c:pt>
                <c:pt idx="115">
                  <c:v>42.49</c:v>
                </c:pt>
                <c:pt idx="116">
                  <c:v>42.31</c:v>
                </c:pt>
                <c:pt idx="117">
                  <c:v>42.1</c:v>
                </c:pt>
                <c:pt idx="118">
                  <c:v>41.84</c:v>
                </c:pt>
                <c:pt idx="119">
                  <c:v>41.65</c:v>
                </c:pt>
                <c:pt idx="120">
                  <c:v>41.51</c:v>
                </c:pt>
                <c:pt idx="121">
                  <c:v>41.44</c:v>
                </c:pt>
                <c:pt idx="122">
                  <c:v>41.230000000000011</c:v>
                </c:pt>
                <c:pt idx="123">
                  <c:v>40.97</c:v>
                </c:pt>
                <c:pt idx="124">
                  <c:v>40.86</c:v>
                </c:pt>
                <c:pt idx="125">
                  <c:v>40.57</c:v>
                </c:pt>
                <c:pt idx="126">
                  <c:v>40.61</c:v>
                </c:pt>
                <c:pt idx="127">
                  <c:v>40.4</c:v>
                </c:pt>
                <c:pt idx="128">
                  <c:v>40.020000000000003</c:v>
                </c:pt>
                <c:pt idx="129">
                  <c:v>40.290000000000013</c:v>
                </c:pt>
                <c:pt idx="130">
                  <c:v>40.050000000000004</c:v>
                </c:pt>
                <c:pt idx="131">
                  <c:v>39.9</c:v>
                </c:pt>
                <c:pt idx="132">
                  <c:v>39.89</c:v>
                </c:pt>
                <c:pt idx="133">
                  <c:v>39.910000000000004</c:v>
                </c:pt>
                <c:pt idx="134">
                  <c:v>39.800000000000004</c:v>
                </c:pt>
                <c:pt idx="135">
                  <c:v>39.6</c:v>
                </c:pt>
                <c:pt idx="136">
                  <c:v>39.6</c:v>
                </c:pt>
                <c:pt idx="137">
                  <c:v>39.480000000000004</c:v>
                </c:pt>
                <c:pt idx="138">
                  <c:v>39.42</c:v>
                </c:pt>
                <c:pt idx="139">
                  <c:v>39.32</c:v>
                </c:pt>
                <c:pt idx="140">
                  <c:v>39.480000000000004</c:v>
                </c:pt>
                <c:pt idx="141">
                  <c:v>39.300000000000004</c:v>
                </c:pt>
                <c:pt idx="142">
                  <c:v>39.24</c:v>
                </c:pt>
                <c:pt idx="143">
                  <c:v>39.25</c:v>
                </c:pt>
                <c:pt idx="144">
                  <c:v>39.15</c:v>
                </c:pt>
                <c:pt idx="145">
                  <c:v>38.97</c:v>
                </c:pt>
                <c:pt idx="146">
                  <c:v>39.04</c:v>
                </c:pt>
                <c:pt idx="147">
                  <c:v>39.020000000000003</c:v>
                </c:pt>
                <c:pt idx="148">
                  <c:v>38.83</c:v>
                </c:pt>
                <c:pt idx="149">
                  <c:v>38.82</c:v>
                </c:pt>
                <c:pt idx="150">
                  <c:v>38.85</c:v>
                </c:pt>
                <c:pt idx="151">
                  <c:v>38.78</c:v>
                </c:pt>
                <c:pt idx="152">
                  <c:v>38.760000000000012</c:v>
                </c:pt>
                <c:pt idx="153">
                  <c:v>38.760000000000012</c:v>
                </c:pt>
                <c:pt idx="154">
                  <c:v>38.74</c:v>
                </c:pt>
                <c:pt idx="155">
                  <c:v>38.690000000000012</c:v>
                </c:pt>
                <c:pt idx="156">
                  <c:v>38.660000000000011</c:v>
                </c:pt>
                <c:pt idx="157">
                  <c:v>38.58</c:v>
                </c:pt>
                <c:pt idx="158">
                  <c:v>38.47</c:v>
                </c:pt>
                <c:pt idx="159">
                  <c:v>38.4</c:v>
                </c:pt>
                <c:pt idx="160">
                  <c:v>38.44</c:v>
                </c:pt>
                <c:pt idx="161">
                  <c:v>38.380000000000003</c:v>
                </c:pt>
                <c:pt idx="162">
                  <c:v>38.31</c:v>
                </c:pt>
                <c:pt idx="163">
                  <c:v>38.300000000000004</c:v>
                </c:pt>
                <c:pt idx="164">
                  <c:v>38.380000000000003</c:v>
                </c:pt>
                <c:pt idx="165">
                  <c:v>38.4</c:v>
                </c:pt>
                <c:pt idx="166">
                  <c:v>38.32</c:v>
                </c:pt>
                <c:pt idx="167">
                  <c:v>38.300000000000004</c:v>
                </c:pt>
                <c:pt idx="168">
                  <c:v>38.290000000000013</c:v>
                </c:pt>
                <c:pt idx="169">
                  <c:v>38.260000000000012</c:v>
                </c:pt>
                <c:pt idx="170">
                  <c:v>38.14</c:v>
                </c:pt>
                <c:pt idx="171">
                  <c:v>38.06</c:v>
                </c:pt>
                <c:pt idx="172">
                  <c:v>38.11</c:v>
                </c:pt>
                <c:pt idx="173">
                  <c:v>38.01</c:v>
                </c:pt>
                <c:pt idx="174">
                  <c:v>38.04</c:v>
                </c:pt>
                <c:pt idx="175">
                  <c:v>38.08</c:v>
                </c:pt>
                <c:pt idx="176">
                  <c:v>38</c:v>
                </c:pt>
                <c:pt idx="177">
                  <c:v>38</c:v>
                </c:pt>
                <c:pt idx="178">
                  <c:v>38</c:v>
                </c:pt>
                <c:pt idx="179">
                  <c:v>37.980000000000004</c:v>
                </c:pt>
                <c:pt idx="180">
                  <c:v>37.870000000000005</c:v>
                </c:pt>
                <c:pt idx="181">
                  <c:v>37.82</c:v>
                </c:pt>
                <c:pt idx="182">
                  <c:v>37.980000000000004</c:v>
                </c:pt>
                <c:pt idx="183">
                  <c:v>37.96</c:v>
                </c:pt>
                <c:pt idx="184">
                  <c:v>37.81</c:v>
                </c:pt>
                <c:pt idx="185">
                  <c:v>37.83</c:v>
                </c:pt>
                <c:pt idx="186">
                  <c:v>37.81</c:v>
                </c:pt>
                <c:pt idx="187">
                  <c:v>37.81</c:v>
                </c:pt>
                <c:pt idx="188">
                  <c:v>37.82</c:v>
                </c:pt>
                <c:pt idx="189">
                  <c:v>37.78</c:v>
                </c:pt>
                <c:pt idx="190">
                  <c:v>37.760000000000012</c:v>
                </c:pt>
                <c:pt idx="191">
                  <c:v>37.720000000000013</c:v>
                </c:pt>
                <c:pt idx="192">
                  <c:v>37.75</c:v>
                </c:pt>
                <c:pt idx="193">
                  <c:v>37.74</c:v>
                </c:pt>
                <c:pt idx="194">
                  <c:v>37.720000000000013</c:v>
                </c:pt>
                <c:pt idx="195">
                  <c:v>37.71</c:v>
                </c:pt>
                <c:pt idx="196">
                  <c:v>37.64</c:v>
                </c:pt>
                <c:pt idx="197">
                  <c:v>37.56</c:v>
                </c:pt>
                <c:pt idx="198">
                  <c:v>37.550000000000004</c:v>
                </c:pt>
                <c:pt idx="199">
                  <c:v>37.520000000000003</c:v>
                </c:pt>
                <c:pt idx="200">
                  <c:v>37.49</c:v>
                </c:pt>
                <c:pt idx="201">
                  <c:v>37.51</c:v>
                </c:pt>
                <c:pt idx="202">
                  <c:v>37.54</c:v>
                </c:pt>
                <c:pt idx="203">
                  <c:v>37.6</c:v>
                </c:pt>
                <c:pt idx="204">
                  <c:v>37.58</c:v>
                </c:pt>
                <c:pt idx="205">
                  <c:v>37.520000000000003</c:v>
                </c:pt>
                <c:pt idx="206">
                  <c:v>37.53</c:v>
                </c:pt>
                <c:pt idx="207">
                  <c:v>37.51</c:v>
                </c:pt>
                <c:pt idx="208">
                  <c:v>37.450000000000003</c:v>
                </c:pt>
                <c:pt idx="209">
                  <c:v>37.5</c:v>
                </c:pt>
                <c:pt idx="210">
                  <c:v>37.5</c:v>
                </c:pt>
                <c:pt idx="211">
                  <c:v>37.5</c:v>
                </c:pt>
                <c:pt idx="212">
                  <c:v>37.5</c:v>
                </c:pt>
                <c:pt idx="213">
                  <c:v>37.5</c:v>
                </c:pt>
                <c:pt idx="214">
                  <c:v>37.51</c:v>
                </c:pt>
                <c:pt idx="215">
                  <c:v>37.51</c:v>
                </c:pt>
                <c:pt idx="216">
                  <c:v>37.5</c:v>
                </c:pt>
                <c:pt idx="217">
                  <c:v>37.5</c:v>
                </c:pt>
                <c:pt idx="218">
                  <c:v>37.5</c:v>
                </c:pt>
                <c:pt idx="219">
                  <c:v>37.49</c:v>
                </c:pt>
                <c:pt idx="220">
                  <c:v>37.49</c:v>
                </c:pt>
                <c:pt idx="221">
                  <c:v>37.46</c:v>
                </c:pt>
                <c:pt idx="222">
                  <c:v>37.410000000000004</c:v>
                </c:pt>
                <c:pt idx="223">
                  <c:v>37.4</c:v>
                </c:pt>
                <c:pt idx="224">
                  <c:v>37.4</c:v>
                </c:pt>
                <c:pt idx="225">
                  <c:v>37.42</c:v>
                </c:pt>
                <c:pt idx="226">
                  <c:v>37.410000000000004</c:v>
                </c:pt>
                <c:pt idx="227">
                  <c:v>37.4</c:v>
                </c:pt>
                <c:pt idx="228">
                  <c:v>37.370000000000005</c:v>
                </c:pt>
                <c:pt idx="229">
                  <c:v>37.31</c:v>
                </c:pt>
                <c:pt idx="230">
                  <c:v>37.300000000000004</c:v>
                </c:pt>
                <c:pt idx="231">
                  <c:v>37.290000000000013</c:v>
                </c:pt>
                <c:pt idx="232">
                  <c:v>37.300000000000004</c:v>
                </c:pt>
                <c:pt idx="233">
                  <c:v>37.300000000000004</c:v>
                </c:pt>
                <c:pt idx="234">
                  <c:v>37.300000000000004</c:v>
                </c:pt>
                <c:pt idx="235">
                  <c:v>37.300000000000004</c:v>
                </c:pt>
                <c:pt idx="236">
                  <c:v>37.36</c:v>
                </c:pt>
                <c:pt idx="237">
                  <c:v>37.370000000000005</c:v>
                </c:pt>
                <c:pt idx="238">
                  <c:v>37.340000000000003</c:v>
                </c:pt>
                <c:pt idx="239">
                  <c:v>37.340000000000003</c:v>
                </c:pt>
                <c:pt idx="240">
                  <c:v>37.340000000000003</c:v>
                </c:pt>
                <c:pt idx="241">
                  <c:v>37.300000000000004</c:v>
                </c:pt>
                <c:pt idx="242">
                  <c:v>37.300000000000004</c:v>
                </c:pt>
                <c:pt idx="243">
                  <c:v>37.300000000000004</c:v>
                </c:pt>
                <c:pt idx="244">
                  <c:v>37.300000000000004</c:v>
                </c:pt>
                <c:pt idx="245">
                  <c:v>37.300000000000004</c:v>
                </c:pt>
                <c:pt idx="246">
                  <c:v>37.300000000000004</c:v>
                </c:pt>
                <c:pt idx="247">
                  <c:v>37.260000000000012</c:v>
                </c:pt>
                <c:pt idx="248">
                  <c:v>37.290000000000013</c:v>
                </c:pt>
                <c:pt idx="249">
                  <c:v>37.32</c:v>
                </c:pt>
                <c:pt idx="250">
                  <c:v>37.35</c:v>
                </c:pt>
                <c:pt idx="251">
                  <c:v>37.35</c:v>
                </c:pt>
                <c:pt idx="252">
                  <c:v>37.300000000000004</c:v>
                </c:pt>
                <c:pt idx="253">
                  <c:v>37.31</c:v>
                </c:pt>
                <c:pt idx="254">
                  <c:v>37.300000000000004</c:v>
                </c:pt>
                <c:pt idx="255">
                  <c:v>37.300000000000004</c:v>
                </c:pt>
                <c:pt idx="256">
                  <c:v>37.300000000000004</c:v>
                </c:pt>
                <c:pt idx="257">
                  <c:v>37.25</c:v>
                </c:pt>
                <c:pt idx="258">
                  <c:v>37.290000000000013</c:v>
                </c:pt>
                <c:pt idx="259">
                  <c:v>37.270000000000003</c:v>
                </c:pt>
                <c:pt idx="260">
                  <c:v>37.300000000000004</c:v>
                </c:pt>
                <c:pt idx="261">
                  <c:v>37.270000000000003</c:v>
                </c:pt>
                <c:pt idx="262">
                  <c:v>37.270000000000003</c:v>
                </c:pt>
                <c:pt idx="263">
                  <c:v>37.21</c:v>
                </c:pt>
                <c:pt idx="264">
                  <c:v>37.21</c:v>
                </c:pt>
                <c:pt idx="265">
                  <c:v>37.21</c:v>
                </c:pt>
                <c:pt idx="266">
                  <c:v>37.200000000000003</c:v>
                </c:pt>
                <c:pt idx="267">
                  <c:v>37.200000000000003</c:v>
                </c:pt>
                <c:pt idx="268">
                  <c:v>37.200000000000003</c:v>
                </c:pt>
                <c:pt idx="269">
                  <c:v>37.200000000000003</c:v>
                </c:pt>
                <c:pt idx="270">
                  <c:v>37.200000000000003</c:v>
                </c:pt>
                <c:pt idx="271">
                  <c:v>37.190000000000012</c:v>
                </c:pt>
                <c:pt idx="272">
                  <c:v>37.160000000000011</c:v>
                </c:pt>
                <c:pt idx="273">
                  <c:v>37.130000000000003</c:v>
                </c:pt>
                <c:pt idx="274">
                  <c:v>37.200000000000003</c:v>
                </c:pt>
                <c:pt idx="275">
                  <c:v>37.120000000000012</c:v>
                </c:pt>
                <c:pt idx="276">
                  <c:v>37.11</c:v>
                </c:pt>
                <c:pt idx="277">
                  <c:v>37.07</c:v>
                </c:pt>
                <c:pt idx="278">
                  <c:v>37.11</c:v>
                </c:pt>
                <c:pt idx="279">
                  <c:v>37.160000000000011</c:v>
                </c:pt>
                <c:pt idx="280">
                  <c:v>37.11</c:v>
                </c:pt>
                <c:pt idx="281">
                  <c:v>37.120000000000012</c:v>
                </c:pt>
                <c:pt idx="282">
                  <c:v>37.120000000000012</c:v>
                </c:pt>
                <c:pt idx="283">
                  <c:v>37.11</c:v>
                </c:pt>
                <c:pt idx="284">
                  <c:v>37.06</c:v>
                </c:pt>
                <c:pt idx="285">
                  <c:v>37.08</c:v>
                </c:pt>
                <c:pt idx="286">
                  <c:v>37.050000000000004</c:v>
                </c:pt>
                <c:pt idx="287">
                  <c:v>37.050000000000004</c:v>
                </c:pt>
                <c:pt idx="288">
                  <c:v>37.090000000000003</c:v>
                </c:pt>
                <c:pt idx="289">
                  <c:v>37.07</c:v>
                </c:pt>
                <c:pt idx="290">
                  <c:v>37.050000000000004</c:v>
                </c:pt>
                <c:pt idx="291">
                  <c:v>37.04</c:v>
                </c:pt>
                <c:pt idx="292">
                  <c:v>37.03</c:v>
                </c:pt>
                <c:pt idx="293">
                  <c:v>37.020000000000003</c:v>
                </c:pt>
                <c:pt idx="294">
                  <c:v>37.03</c:v>
                </c:pt>
                <c:pt idx="295">
                  <c:v>37.020000000000003</c:v>
                </c:pt>
                <c:pt idx="296">
                  <c:v>37.020000000000003</c:v>
                </c:pt>
                <c:pt idx="297">
                  <c:v>37.03</c:v>
                </c:pt>
                <c:pt idx="298">
                  <c:v>37.03</c:v>
                </c:pt>
                <c:pt idx="299">
                  <c:v>37.03</c:v>
                </c:pt>
                <c:pt idx="300">
                  <c:v>37.050000000000004</c:v>
                </c:pt>
                <c:pt idx="301">
                  <c:v>37.03</c:v>
                </c:pt>
                <c:pt idx="302">
                  <c:v>37.04</c:v>
                </c:pt>
                <c:pt idx="303">
                  <c:v>37.01</c:v>
                </c:pt>
                <c:pt idx="304">
                  <c:v>37.03</c:v>
                </c:pt>
                <c:pt idx="305">
                  <c:v>37.01</c:v>
                </c:pt>
                <c:pt idx="306">
                  <c:v>37.01</c:v>
                </c:pt>
                <c:pt idx="307">
                  <c:v>37.08</c:v>
                </c:pt>
                <c:pt idx="308">
                  <c:v>37.1</c:v>
                </c:pt>
                <c:pt idx="309">
                  <c:v>37.1</c:v>
                </c:pt>
                <c:pt idx="310">
                  <c:v>37.08</c:v>
                </c:pt>
                <c:pt idx="311">
                  <c:v>37.1</c:v>
                </c:pt>
                <c:pt idx="312">
                  <c:v>37.1</c:v>
                </c:pt>
                <c:pt idx="313">
                  <c:v>37.1</c:v>
                </c:pt>
                <c:pt idx="314">
                  <c:v>37.06</c:v>
                </c:pt>
                <c:pt idx="315">
                  <c:v>37.06</c:v>
                </c:pt>
                <c:pt idx="316">
                  <c:v>37.090000000000003</c:v>
                </c:pt>
                <c:pt idx="317">
                  <c:v>37.08</c:v>
                </c:pt>
                <c:pt idx="318">
                  <c:v>37.090000000000003</c:v>
                </c:pt>
                <c:pt idx="319">
                  <c:v>37.090000000000003</c:v>
                </c:pt>
                <c:pt idx="320">
                  <c:v>37.050000000000004</c:v>
                </c:pt>
                <c:pt idx="321">
                  <c:v>37.07</c:v>
                </c:pt>
                <c:pt idx="322">
                  <c:v>37.04</c:v>
                </c:pt>
                <c:pt idx="323">
                  <c:v>37.020000000000003</c:v>
                </c:pt>
                <c:pt idx="324">
                  <c:v>37</c:v>
                </c:pt>
                <c:pt idx="325">
                  <c:v>37.050000000000004</c:v>
                </c:pt>
                <c:pt idx="326">
                  <c:v>37.07</c:v>
                </c:pt>
                <c:pt idx="327">
                  <c:v>37.06</c:v>
                </c:pt>
                <c:pt idx="328">
                  <c:v>37.03</c:v>
                </c:pt>
                <c:pt idx="329">
                  <c:v>37.03</c:v>
                </c:pt>
                <c:pt idx="330">
                  <c:v>37</c:v>
                </c:pt>
                <c:pt idx="331">
                  <c:v>37</c:v>
                </c:pt>
                <c:pt idx="332">
                  <c:v>37.03</c:v>
                </c:pt>
                <c:pt idx="333">
                  <c:v>37.07</c:v>
                </c:pt>
                <c:pt idx="334">
                  <c:v>37.06</c:v>
                </c:pt>
                <c:pt idx="335">
                  <c:v>37.06</c:v>
                </c:pt>
                <c:pt idx="336">
                  <c:v>37</c:v>
                </c:pt>
                <c:pt idx="337">
                  <c:v>37.020000000000003</c:v>
                </c:pt>
                <c:pt idx="338">
                  <c:v>37.020000000000003</c:v>
                </c:pt>
                <c:pt idx="339">
                  <c:v>37.04</c:v>
                </c:pt>
                <c:pt idx="340">
                  <c:v>37</c:v>
                </c:pt>
                <c:pt idx="341">
                  <c:v>37</c:v>
                </c:pt>
                <c:pt idx="342">
                  <c:v>37</c:v>
                </c:pt>
                <c:pt idx="343">
                  <c:v>37</c:v>
                </c:pt>
                <c:pt idx="344">
                  <c:v>37</c:v>
                </c:pt>
                <c:pt idx="345">
                  <c:v>37</c:v>
                </c:pt>
                <c:pt idx="346">
                  <c:v>36.99</c:v>
                </c:pt>
                <c:pt idx="347">
                  <c:v>37</c:v>
                </c:pt>
                <c:pt idx="348">
                  <c:v>37</c:v>
                </c:pt>
                <c:pt idx="349">
                  <c:v>37.01</c:v>
                </c:pt>
                <c:pt idx="350">
                  <c:v>37.04</c:v>
                </c:pt>
                <c:pt idx="351">
                  <c:v>37.090000000000003</c:v>
                </c:pt>
                <c:pt idx="352">
                  <c:v>37.01</c:v>
                </c:pt>
                <c:pt idx="353">
                  <c:v>37.03</c:v>
                </c:pt>
                <c:pt idx="354">
                  <c:v>37</c:v>
                </c:pt>
                <c:pt idx="355">
                  <c:v>37.01</c:v>
                </c:pt>
                <c:pt idx="356">
                  <c:v>37.03</c:v>
                </c:pt>
                <c:pt idx="357">
                  <c:v>37.04</c:v>
                </c:pt>
                <c:pt idx="358">
                  <c:v>37.050000000000004</c:v>
                </c:pt>
                <c:pt idx="359">
                  <c:v>37.06</c:v>
                </c:pt>
                <c:pt idx="360">
                  <c:v>37.01</c:v>
                </c:pt>
                <c:pt idx="361">
                  <c:v>37</c:v>
                </c:pt>
                <c:pt idx="362">
                  <c:v>37</c:v>
                </c:pt>
                <c:pt idx="363">
                  <c:v>37</c:v>
                </c:pt>
                <c:pt idx="364">
                  <c:v>36.980000000000004</c:v>
                </c:pt>
                <c:pt idx="365">
                  <c:v>37</c:v>
                </c:pt>
                <c:pt idx="366">
                  <c:v>37</c:v>
                </c:pt>
                <c:pt idx="367">
                  <c:v>36.96</c:v>
                </c:pt>
                <c:pt idx="368">
                  <c:v>37</c:v>
                </c:pt>
                <c:pt idx="369">
                  <c:v>37</c:v>
                </c:pt>
                <c:pt idx="370">
                  <c:v>37</c:v>
                </c:pt>
                <c:pt idx="371">
                  <c:v>37</c:v>
                </c:pt>
                <c:pt idx="372">
                  <c:v>37</c:v>
                </c:pt>
                <c:pt idx="373">
                  <c:v>37.090000000000003</c:v>
                </c:pt>
                <c:pt idx="374">
                  <c:v>37.03</c:v>
                </c:pt>
                <c:pt idx="375">
                  <c:v>37.06</c:v>
                </c:pt>
                <c:pt idx="376">
                  <c:v>37.020000000000003</c:v>
                </c:pt>
                <c:pt idx="377">
                  <c:v>37.06</c:v>
                </c:pt>
                <c:pt idx="378">
                  <c:v>37.090000000000003</c:v>
                </c:pt>
                <c:pt idx="379">
                  <c:v>37.01</c:v>
                </c:pt>
                <c:pt idx="380">
                  <c:v>37.01</c:v>
                </c:pt>
                <c:pt idx="381">
                  <c:v>37.03</c:v>
                </c:pt>
                <c:pt idx="382">
                  <c:v>37.01</c:v>
                </c:pt>
                <c:pt idx="383">
                  <c:v>37</c:v>
                </c:pt>
                <c:pt idx="384">
                  <c:v>37.020000000000003</c:v>
                </c:pt>
                <c:pt idx="385">
                  <c:v>37</c:v>
                </c:pt>
                <c:pt idx="386">
                  <c:v>37.020000000000003</c:v>
                </c:pt>
                <c:pt idx="387">
                  <c:v>37.01</c:v>
                </c:pt>
                <c:pt idx="388">
                  <c:v>37</c:v>
                </c:pt>
                <c:pt idx="389">
                  <c:v>37.01</c:v>
                </c:pt>
                <c:pt idx="390">
                  <c:v>37.03</c:v>
                </c:pt>
                <c:pt idx="391">
                  <c:v>37.06</c:v>
                </c:pt>
                <c:pt idx="392">
                  <c:v>37.090000000000003</c:v>
                </c:pt>
                <c:pt idx="393">
                  <c:v>37.1</c:v>
                </c:pt>
                <c:pt idx="394">
                  <c:v>37.1</c:v>
                </c:pt>
                <c:pt idx="395">
                  <c:v>37.11</c:v>
                </c:pt>
                <c:pt idx="396">
                  <c:v>37.1</c:v>
                </c:pt>
                <c:pt idx="397">
                  <c:v>37.1</c:v>
                </c:pt>
                <c:pt idx="398">
                  <c:v>37.15</c:v>
                </c:pt>
                <c:pt idx="399">
                  <c:v>37.130000000000003</c:v>
                </c:pt>
                <c:pt idx="400">
                  <c:v>37.1</c:v>
                </c:pt>
                <c:pt idx="401">
                  <c:v>37.120000000000012</c:v>
                </c:pt>
                <c:pt idx="402">
                  <c:v>37.160000000000011</c:v>
                </c:pt>
                <c:pt idx="403">
                  <c:v>37.11</c:v>
                </c:pt>
                <c:pt idx="404">
                  <c:v>37.11</c:v>
                </c:pt>
                <c:pt idx="405">
                  <c:v>37.1</c:v>
                </c:pt>
                <c:pt idx="406">
                  <c:v>37.11</c:v>
                </c:pt>
                <c:pt idx="407">
                  <c:v>37.1</c:v>
                </c:pt>
                <c:pt idx="408">
                  <c:v>37.1</c:v>
                </c:pt>
                <c:pt idx="409">
                  <c:v>37.090000000000003</c:v>
                </c:pt>
                <c:pt idx="410">
                  <c:v>37.11</c:v>
                </c:pt>
                <c:pt idx="411">
                  <c:v>37.11</c:v>
                </c:pt>
                <c:pt idx="412">
                  <c:v>37.1</c:v>
                </c:pt>
                <c:pt idx="413">
                  <c:v>37.1</c:v>
                </c:pt>
                <c:pt idx="414">
                  <c:v>37.1</c:v>
                </c:pt>
                <c:pt idx="415">
                  <c:v>37.1</c:v>
                </c:pt>
                <c:pt idx="416">
                  <c:v>37.1</c:v>
                </c:pt>
                <c:pt idx="417">
                  <c:v>37.1</c:v>
                </c:pt>
                <c:pt idx="418">
                  <c:v>37.090000000000003</c:v>
                </c:pt>
                <c:pt idx="419">
                  <c:v>37.01</c:v>
                </c:pt>
                <c:pt idx="420">
                  <c:v>37.04</c:v>
                </c:pt>
                <c:pt idx="421">
                  <c:v>37</c:v>
                </c:pt>
                <c:pt idx="422">
                  <c:v>37.03</c:v>
                </c:pt>
                <c:pt idx="423">
                  <c:v>37.050000000000004</c:v>
                </c:pt>
                <c:pt idx="424">
                  <c:v>37</c:v>
                </c:pt>
                <c:pt idx="425">
                  <c:v>37</c:v>
                </c:pt>
                <c:pt idx="426">
                  <c:v>37.01</c:v>
                </c:pt>
                <c:pt idx="427">
                  <c:v>37</c:v>
                </c:pt>
                <c:pt idx="428">
                  <c:v>37</c:v>
                </c:pt>
                <c:pt idx="429">
                  <c:v>37.01</c:v>
                </c:pt>
                <c:pt idx="430">
                  <c:v>37.050000000000004</c:v>
                </c:pt>
                <c:pt idx="431">
                  <c:v>37.07</c:v>
                </c:pt>
                <c:pt idx="432">
                  <c:v>37.050000000000004</c:v>
                </c:pt>
                <c:pt idx="433">
                  <c:v>37.020000000000003</c:v>
                </c:pt>
                <c:pt idx="434">
                  <c:v>37.020000000000003</c:v>
                </c:pt>
                <c:pt idx="435">
                  <c:v>37.04</c:v>
                </c:pt>
                <c:pt idx="436">
                  <c:v>37.07</c:v>
                </c:pt>
                <c:pt idx="437">
                  <c:v>37.07</c:v>
                </c:pt>
                <c:pt idx="438">
                  <c:v>37.050000000000004</c:v>
                </c:pt>
                <c:pt idx="439">
                  <c:v>37.04</c:v>
                </c:pt>
                <c:pt idx="440">
                  <c:v>37.03</c:v>
                </c:pt>
                <c:pt idx="441">
                  <c:v>37.050000000000004</c:v>
                </c:pt>
                <c:pt idx="442">
                  <c:v>37.03</c:v>
                </c:pt>
                <c:pt idx="443">
                  <c:v>37.020000000000003</c:v>
                </c:pt>
                <c:pt idx="444">
                  <c:v>37.050000000000004</c:v>
                </c:pt>
                <c:pt idx="445">
                  <c:v>37.06</c:v>
                </c:pt>
                <c:pt idx="446">
                  <c:v>37.04</c:v>
                </c:pt>
                <c:pt idx="447">
                  <c:v>37.03</c:v>
                </c:pt>
                <c:pt idx="448">
                  <c:v>37.03</c:v>
                </c:pt>
                <c:pt idx="449">
                  <c:v>37.020000000000003</c:v>
                </c:pt>
                <c:pt idx="450">
                  <c:v>37.020000000000003</c:v>
                </c:pt>
                <c:pt idx="451">
                  <c:v>37.03</c:v>
                </c:pt>
                <c:pt idx="452">
                  <c:v>37.03</c:v>
                </c:pt>
                <c:pt idx="453">
                  <c:v>37.03</c:v>
                </c:pt>
                <c:pt idx="454">
                  <c:v>37</c:v>
                </c:pt>
                <c:pt idx="455">
                  <c:v>37.01</c:v>
                </c:pt>
                <c:pt idx="456">
                  <c:v>37</c:v>
                </c:pt>
                <c:pt idx="457">
                  <c:v>37</c:v>
                </c:pt>
                <c:pt idx="458">
                  <c:v>37.020000000000003</c:v>
                </c:pt>
                <c:pt idx="459">
                  <c:v>37.06</c:v>
                </c:pt>
                <c:pt idx="460">
                  <c:v>37.07</c:v>
                </c:pt>
                <c:pt idx="461">
                  <c:v>37</c:v>
                </c:pt>
                <c:pt idx="462">
                  <c:v>37</c:v>
                </c:pt>
                <c:pt idx="463">
                  <c:v>37</c:v>
                </c:pt>
                <c:pt idx="464">
                  <c:v>37</c:v>
                </c:pt>
                <c:pt idx="465">
                  <c:v>37</c:v>
                </c:pt>
                <c:pt idx="466">
                  <c:v>37</c:v>
                </c:pt>
                <c:pt idx="467">
                  <c:v>37</c:v>
                </c:pt>
                <c:pt idx="468">
                  <c:v>37.01</c:v>
                </c:pt>
                <c:pt idx="469">
                  <c:v>37.01</c:v>
                </c:pt>
                <c:pt idx="470">
                  <c:v>37.020000000000003</c:v>
                </c:pt>
                <c:pt idx="471">
                  <c:v>37</c:v>
                </c:pt>
                <c:pt idx="472">
                  <c:v>37</c:v>
                </c:pt>
                <c:pt idx="473">
                  <c:v>37</c:v>
                </c:pt>
                <c:pt idx="474">
                  <c:v>37.01</c:v>
                </c:pt>
                <c:pt idx="475">
                  <c:v>37</c:v>
                </c:pt>
                <c:pt idx="476">
                  <c:v>37</c:v>
                </c:pt>
                <c:pt idx="477">
                  <c:v>37</c:v>
                </c:pt>
                <c:pt idx="478">
                  <c:v>37</c:v>
                </c:pt>
                <c:pt idx="479">
                  <c:v>37</c:v>
                </c:pt>
                <c:pt idx="480">
                  <c:v>37</c:v>
                </c:pt>
                <c:pt idx="481">
                  <c:v>37</c:v>
                </c:pt>
                <c:pt idx="482">
                  <c:v>36.94</c:v>
                </c:pt>
                <c:pt idx="483">
                  <c:v>36.93</c:v>
                </c:pt>
                <c:pt idx="484">
                  <c:v>36.99</c:v>
                </c:pt>
                <c:pt idx="485">
                  <c:v>36.94</c:v>
                </c:pt>
                <c:pt idx="486">
                  <c:v>36.96</c:v>
                </c:pt>
                <c:pt idx="487">
                  <c:v>36.910000000000004</c:v>
                </c:pt>
                <c:pt idx="488">
                  <c:v>36.9</c:v>
                </c:pt>
                <c:pt idx="489">
                  <c:v>36.92</c:v>
                </c:pt>
                <c:pt idx="490">
                  <c:v>36.97</c:v>
                </c:pt>
                <c:pt idx="491">
                  <c:v>36.96</c:v>
                </c:pt>
                <c:pt idx="492">
                  <c:v>36.92</c:v>
                </c:pt>
                <c:pt idx="493">
                  <c:v>36.96</c:v>
                </c:pt>
                <c:pt idx="494">
                  <c:v>37</c:v>
                </c:pt>
                <c:pt idx="495">
                  <c:v>37</c:v>
                </c:pt>
                <c:pt idx="496">
                  <c:v>37</c:v>
                </c:pt>
                <c:pt idx="497">
                  <c:v>37</c:v>
                </c:pt>
                <c:pt idx="498">
                  <c:v>37</c:v>
                </c:pt>
                <c:pt idx="499">
                  <c:v>37</c:v>
                </c:pt>
                <c:pt idx="500">
                  <c:v>37</c:v>
                </c:pt>
                <c:pt idx="501">
                  <c:v>36.97</c:v>
                </c:pt>
                <c:pt idx="502">
                  <c:v>36.99</c:v>
                </c:pt>
                <c:pt idx="503">
                  <c:v>36.94</c:v>
                </c:pt>
                <c:pt idx="504">
                  <c:v>37</c:v>
                </c:pt>
                <c:pt idx="505">
                  <c:v>37</c:v>
                </c:pt>
                <c:pt idx="506">
                  <c:v>36.99</c:v>
                </c:pt>
                <c:pt idx="507">
                  <c:v>36.980000000000004</c:v>
                </c:pt>
                <c:pt idx="508">
                  <c:v>37</c:v>
                </c:pt>
                <c:pt idx="509">
                  <c:v>36.99</c:v>
                </c:pt>
                <c:pt idx="510">
                  <c:v>37</c:v>
                </c:pt>
                <c:pt idx="511">
                  <c:v>36.99</c:v>
                </c:pt>
                <c:pt idx="512">
                  <c:v>37</c:v>
                </c:pt>
                <c:pt idx="513">
                  <c:v>37</c:v>
                </c:pt>
                <c:pt idx="514">
                  <c:v>37.020000000000003</c:v>
                </c:pt>
                <c:pt idx="515">
                  <c:v>36.99</c:v>
                </c:pt>
                <c:pt idx="516">
                  <c:v>37</c:v>
                </c:pt>
                <c:pt idx="517">
                  <c:v>36.94</c:v>
                </c:pt>
                <c:pt idx="518">
                  <c:v>36.97</c:v>
                </c:pt>
                <c:pt idx="519">
                  <c:v>36.93</c:v>
                </c:pt>
                <c:pt idx="520">
                  <c:v>36.950000000000003</c:v>
                </c:pt>
                <c:pt idx="521">
                  <c:v>36.97</c:v>
                </c:pt>
                <c:pt idx="522">
                  <c:v>36.99</c:v>
                </c:pt>
                <c:pt idx="523">
                  <c:v>36.97</c:v>
                </c:pt>
                <c:pt idx="524">
                  <c:v>37</c:v>
                </c:pt>
                <c:pt idx="525">
                  <c:v>37</c:v>
                </c:pt>
                <c:pt idx="526">
                  <c:v>36.99</c:v>
                </c:pt>
                <c:pt idx="527">
                  <c:v>36.99</c:v>
                </c:pt>
                <c:pt idx="528">
                  <c:v>37</c:v>
                </c:pt>
                <c:pt idx="529">
                  <c:v>37</c:v>
                </c:pt>
                <c:pt idx="530">
                  <c:v>37</c:v>
                </c:pt>
                <c:pt idx="531">
                  <c:v>37</c:v>
                </c:pt>
                <c:pt idx="532">
                  <c:v>36.97</c:v>
                </c:pt>
                <c:pt idx="533">
                  <c:v>36.99</c:v>
                </c:pt>
                <c:pt idx="534">
                  <c:v>36.980000000000004</c:v>
                </c:pt>
              </c:numCache>
            </c:numRef>
          </c:yVal>
          <c:smooth val="0"/>
        </c:ser>
        <c:ser>
          <c:idx val="4"/>
          <c:order val="2"/>
          <c:tx>
            <c:v>WxS_2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5">
                    <a:lumMod val="50000"/>
                  </a:schemeClr>
                </a:solidFill>
              </a:ln>
            </c:spPr>
          </c:marker>
          <c:xVal>
            <c:numRef>
              <c:f>'28-29072015'!$S$3:$S$510</c:f>
              <c:numCache>
                <c:formatCode>h:mm:ss</c:formatCode>
                <c:ptCount val="508"/>
                <c:pt idx="0">
                  <c:v>0.7055555555555556</c:v>
                </c:pt>
                <c:pt idx="1">
                  <c:v>0.70624999999999993</c:v>
                </c:pt>
                <c:pt idx="2">
                  <c:v>0.70694444444444471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0.7090277777777777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0.7118055555555558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0.71458333333333324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0.71736111111111101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0.72013888888888922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0.72291666666666676</c:v>
                </c:pt>
                <c:pt idx="26">
                  <c:v>0.72361111111111132</c:v>
                </c:pt>
                <c:pt idx="28">
                  <c:v>0.7250000000000002</c:v>
                </c:pt>
                <c:pt idx="29">
                  <c:v>0.72569444444444486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0.7284722222222223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0.73125000000000029</c:v>
                </c:pt>
                <c:pt idx="38">
                  <c:v>0.73194444444444473</c:v>
                </c:pt>
                <c:pt idx="39">
                  <c:v>0.73263888888888906</c:v>
                </c:pt>
                <c:pt idx="41">
                  <c:v>0.73402777777777783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0.73611111111111138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0.73888888888888915</c:v>
                </c:pt>
                <c:pt idx="49">
                  <c:v>0.73958333333333359</c:v>
                </c:pt>
                <c:pt idx="50">
                  <c:v>0.7402777777777777</c:v>
                </c:pt>
                <c:pt idx="51">
                  <c:v>0.74097222222222225</c:v>
                </c:pt>
                <c:pt idx="52">
                  <c:v>0.7416666666666667</c:v>
                </c:pt>
                <c:pt idx="53">
                  <c:v>0.74236111111111114</c:v>
                </c:pt>
                <c:pt idx="54">
                  <c:v>0.7430555555555558</c:v>
                </c:pt>
                <c:pt idx="55">
                  <c:v>0.74375000000000024</c:v>
                </c:pt>
                <c:pt idx="56">
                  <c:v>0.7444444444444448</c:v>
                </c:pt>
                <c:pt idx="57">
                  <c:v>0.74513888888888913</c:v>
                </c:pt>
                <c:pt idx="58">
                  <c:v>0.74583333333333346</c:v>
                </c:pt>
                <c:pt idx="59">
                  <c:v>0.74652777777777779</c:v>
                </c:pt>
                <c:pt idx="60">
                  <c:v>0.74722222222222223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0.74930555555555589</c:v>
                </c:pt>
                <c:pt idx="64">
                  <c:v>0.75000000000000022</c:v>
                </c:pt>
                <c:pt idx="66">
                  <c:v>0.75138888888888922</c:v>
                </c:pt>
                <c:pt idx="67">
                  <c:v>0.75208333333333355</c:v>
                </c:pt>
                <c:pt idx="68">
                  <c:v>0.75277777777777799</c:v>
                </c:pt>
                <c:pt idx="69">
                  <c:v>0.75347222222222221</c:v>
                </c:pt>
                <c:pt idx="70">
                  <c:v>0.75416666666666676</c:v>
                </c:pt>
                <c:pt idx="71">
                  <c:v>0.75486111111111132</c:v>
                </c:pt>
                <c:pt idx="72">
                  <c:v>0.75555555555555565</c:v>
                </c:pt>
                <c:pt idx="73">
                  <c:v>0.7562500000000002</c:v>
                </c:pt>
                <c:pt idx="74">
                  <c:v>0.75694444444444486</c:v>
                </c:pt>
                <c:pt idx="75">
                  <c:v>0.75763888888888931</c:v>
                </c:pt>
                <c:pt idx="76">
                  <c:v>0.75833333333333353</c:v>
                </c:pt>
                <c:pt idx="77">
                  <c:v>0.75902777777777775</c:v>
                </c:pt>
                <c:pt idx="79">
                  <c:v>0.76041666666666652</c:v>
                </c:pt>
                <c:pt idx="80">
                  <c:v>0.76111111111111129</c:v>
                </c:pt>
                <c:pt idx="81">
                  <c:v>0.76180555555555585</c:v>
                </c:pt>
                <c:pt idx="82">
                  <c:v>0.76250000000000029</c:v>
                </c:pt>
                <c:pt idx="83">
                  <c:v>0.76319444444444473</c:v>
                </c:pt>
                <c:pt idx="84">
                  <c:v>0.76388888888888906</c:v>
                </c:pt>
                <c:pt idx="85">
                  <c:v>0.76458333333333361</c:v>
                </c:pt>
                <c:pt idx="86">
                  <c:v>0.76527777777777783</c:v>
                </c:pt>
                <c:pt idx="87">
                  <c:v>0.76597222222222239</c:v>
                </c:pt>
                <c:pt idx="88">
                  <c:v>0.76666666666666661</c:v>
                </c:pt>
                <c:pt idx="89">
                  <c:v>0.76736111111111138</c:v>
                </c:pt>
                <c:pt idx="90">
                  <c:v>0.76805555555555582</c:v>
                </c:pt>
                <c:pt idx="91">
                  <c:v>0.76875000000000016</c:v>
                </c:pt>
                <c:pt idx="92">
                  <c:v>0.76944444444444471</c:v>
                </c:pt>
                <c:pt idx="93">
                  <c:v>0.77013888888888915</c:v>
                </c:pt>
                <c:pt idx="95">
                  <c:v>0.7715277777777777</c:v>
                </c:pt>
                <c:pt idx="96">
                  <c:v>0.77222222222222225</c:v>
                </c:pt>
                <c:pt idx="97">
                  <c:v>0.7729166666666667</c:v>
                </c:pt>
                <c:pt idx="98">
                  <c:v>0.77361111111111136</c:v>
                </c:pt>
                <c:pt idx="99">
                  <c:v>0.7743055555555558</c:v>
                </c:pt>
                <c:pt idx="100">
                  <c:v>0.77500000000000024</c:v>
                </c:pt>
                <c:pt idx="101">
                  <c:v>0.77569444444444502</c:v>
                </c:pt>
                <c:pt idx="102">
                  <c:v>0.77638888888888913</c:v>
                </c:pt>
                <c:pt idx="103">
                  <c:v>0.77708333333333346</c:v>
                </c:pt>
                <c:pt idx="104">
                  <c:v>0.77777777777777801</c:v>
                </c:pt>
                <c:pt idx="105">
                  <c:v>0.77847222222222223</c:v>
                </c:pt>
                <c:pt idx="106">
                  <c:v>0.77916666666666667</c:v>
                </c:pt>
                <c:pt idx="107">
                  <c:v>0.77986111111111123</c:v>
                </c:pt>
                <c:pt idx="108">
                  <c:v>0.78055555555555567</c:v>
                </c:pt>
                <c:pt idx="109">
                  <c:v>0.78125</c:v>
                </c:pt>
                <c:pt idx="111">
                  <c:v>0.78263888888888922</c:v>
                </c:pt>
                <c:pt idx="112">
                  <c:v>0.78333333333333333</c:v>
                </c:pt>
                <c:pt idx="113">
                  <c:v>0.78402777777777777</c:v>
                </c:pt>
                <c:pt idx="114">
                  <c:v>0.78472222222222221</c:v>
                </c:pt>
                <c:pt idx="115">
                  <c:v>0.78541666666666643</c:v>
                </c:pt>
                <c:pt idx="116">
                  <c:v>0.78611111111111109</c:v>
                </c:pt>
                <c:pt idx="118">
                  <c:v>0.78749999999999998</c:v>
                </c:pt>
                <c:pt idx="119">
                  <c:v>0.78819444444444464</c:v>
                </c:pt>
                <c:pt idx="120">
                  <c:v>0.78888888888888908</c:v>
                </c:pt>
                <c:pt idx="121">
                  <c:v>0.7895833333333333</c:v>
                </c:pt>
                <c:pt idx="122">
                  <c:v>0.79027777777777752</c:v>
                </c:pt>
                <c:pt idx="123">
                  <c:v>0.7909722222222223</c:v>
                </c:pt>
                <c:pt idx="124">
                  <c:v>0.79166666666666652</c:v>
                </c:pt>
                <c:pt idx="125">
                  <c:v>0.79236111111111107</c:v>
                </c:pt>
                <c:pt idx="126">
                  <c:v>0.79305555555555562</c:v>
                </c:pt>
                <c:pt idx="127">
                  <c:v>0.79375000000000029</c:v>
                </c:pt>
                <c:pt idx="128">
                  <c:v>0.79444444444444462</c:v>
                </c:pt>
                <c:pt idx="129">
                  <c:v>0.79513888888888884</c:v>
                </c:pt>
                <c:pt idx="131">
                  <c:v>0.79652777777777761</c:v>
                </c:pt>
                <c:pt idx="132">
                  <c:v>0.79722222222222217</c:v>
                </c:pt>
                <c:pt idx="133">
                  <c:v>0.7979166666666665</c:v>
                </c:pt>
                <c:pt idx="134">
                  <c:v>0.79861111111111138</c:v>
                </c:pt>
                <c:pt idx="135">
                  <c:v>0.7993055555555556</c:v>
                </c:pt>
                <c:pt idx="136">
                  <c:v>0.79999999999999993</c:v>
                </c:pt>
                <c:pt idx="137">
                  <c:v>0.80069444444444471</c:v>
                </c:pt>
                <c:pt idx="138">
                  <c:v>0.80138888888888893</c:v>
                </c:pt>
                <c:pt idx="139">
                  <c:v>0.80208333333333359</c:v>
                </c:pt>
                <c:pt idx="140">
                  <c:v>0.8027777777777777</c:v>
                </c:pt>
                <c:pt idx="141">
                  <c:v>0.80347222222222203</c:v>
                </c:pt>
                <c:pt idx="142">
                  <c:v>0.80416666666666659</c:v>
                </c:pt>
                <c:pt idx="144">
                  <c:v>0.80555555555555569</c:v>
                </c:pt>
                <c:pt idx="145">
                  <c:v>0.80625000000000002</c:v>
                </c:pt>
                <c:pt idx="146">
                  <c:v>0.8069444444444448</c:v>
                </c:pt>
                <c:pt idx="147">
                  <c:v>0.80763888888888913</c:v>
                </c:pt>
                <c:pt idx="148">
                  <c:v>0.80833333333333324</c:v>
                </c:pt>
                <c:pt idx="149">
                  <c:v>0.80902777777777779</c:v>
                </c:pt>
                <c:pt idx="150">
                  <c:v>0.80972222222222223</c:v>
                </c:pt>
                <c:pt idx="152">
                  <c:v>0.81111111111111101</c:v>
                </c:pt>
                <c:pt idx="153">
                  <c:v>0.81180555555555589</c:v>
                </c:pt>
                <c:pt idx="155">
                  <c:v>0.81319444444444466</c:v>
                </c:pt>
                <c:pt idx="156">
                  <c:v>0.81388888888888922</c:v>
                </c:pt>
                <c:pt idx="158">
                  <c:v>0.81527777777777777</c:v>
                </c:pt>
                <c:pt idx="159">
                  <c:v>0.81597222222222221</c:v>
                </c:pt>
                <c:pt idx="160">
                  <c:v>0.81666666666666676</c:v>
                </c:pt>
                <c:pt idx="161">
                  <c:v>0.81736111111111109</c:v>
                </c:pt>
                <c:pt idx="162">
                  <c:v>0.81805555555555565</c:v>
                </c:pt>
                <c:pt idx="163">
                  <c:v>0.8187500000000002</c:v>
                </c:pt>
                <c:pt idx="164">
                  <c:v>0.81944444444444464</c:v>
                </c:pt>
                <c:pt idx="165">
                  <c:v>0.82013888888888908</c:v>
                </c:pt>
                <c:pt idx="166">
                  <c:v>0.82083333333333353</c:v>
                </c:pt>
                <c:pt idx="167">
                  <c:v>0.82152777777777752</c:v>
                </c:pt>
                <c:pt idx="168">
                  <c:v>0.8222222222222223</c:v>
                </c:pt>
                <c:pt idx="169">
                  <c:v>0.82291666666666652</c:v>
                </c:pt>
                <c:pt idx="171">
                  <c:v>0.82430555555555562</c:v>
                </c:pt>
                <c:pt idx="172">
                  <c:v>0.82500000000000029</c:v>
                </c:pt>
                <c:pt idx="173">
                  <c:v>0.82569444444444473</c:v>
                </c:pt>
                <c:pt idx="174">
                  <c:v>0.82638888888888884</c:v>
                </c:pt>
                <c:pt idx="175">
                  <c:v>0.82708333333333361</c:v>
                </c:pt>
                <c:pt idx="176">
                  <c:v>0.82777777777777783</c:v>
                </c:pt>
                <c:pt idx="177">
                  <c:v>0.82847222222222217</c:v>
                </c:pt>
                <c:pt idx="178">
                  <c:v>0.8291666666666665</c:v>
                </c:pt>
                <c:pt idx="179">
                  <c:v>0.82986111111111138</c:v>
                </c:pt>
                <c:pt idx="180">
                  <c:v>0.8305555555555556</c:v>
                </c:pt>
                <c:pt idx="181">
                  <c:v>0.83124999999999993</c:v>
                </c:pt>
                <c:pt idx="182">
                  <c:v>0.83194444444444471</c:v>
                </c:pt>
                <c:pt idx="184">
                  <c:v>0.83333333333333359</c:v>
                </c:pt>
                <c:pt idx="185">
                  <c:v>0.8340277777777777</c:v>
                </c:pt>
                <c:pt idx="186">
                  <c:v>0.83472222222222225</c:v>
                </c:pt>
                <c:pt idx="187">
                  <c:v>0.83541666666666659</c:v>
                </c:pt>
                <c:pt idx="188">
                  <c:v>0.83611111111111114</c:v>
                </c:pt>
                <c:pt idx="189">
                  <c:v>0.8368055555555558</c:v>
                </c:pt>
                <c:pt idx="190">
                  <c:v>0.83750000000000002</c:v>
                </c:pt>
                <c:pt idx="191">
                  <c:v>0.8381944444444448</c:v>
                </c:pt>
                <c:pt idx="192">
                  <c:v>0.83888888888888913</c:v>
                </c:pt>
                <c:pt idx="193">
                  <c:v>0.83958333333333324</c:v>
                </c:pt>
                <c:pt idx="194">
                  <c:v>0.84027777777777779</c:v>
                </c:pt>
                <c:pt idx="195">
                  <c:v>0.84097222222222223</c:v>
                </c:pt>
                <c:pt idx="196">
                  <c:v>0.84236111111111101</c:v>
                </c:pt>
                <c:pt idx="197">
                  <c:v>0.84305555555555589</c:v>
                </c:pt>
                <c:pt idx="198">
                  <c:v>0.84375000000000022</c:v>
                </c:pt>
                <c:pt idx="199">
                  <c:v>0.84444444444444466</c:v>
                </c:pt>
                <c:pt idx="200">
                  <c:v>0.84513888888888922</c:v>
                </c:pt>
                <c:pt idx="201">
                  <c:v>0.84583333333333355</c:v>
                </c:pt>
                <c:pt idx="202">
                  <c:v>0.84652777777777777</c:v>
                </c:pt>
                <c:pt idx="203">
                  <c:v>0.84722222222222221</c:v>
                </c:pt>
                <c:pt idx="204">
                  <c:v>0.84791666666666676</c:v>
                </c:pt>
                <c:pt idx="205">
                  <c:v>0.84861111111111132</c:v>
                </c:pt>
                <c:pt idx="206">
                  <c:v>0.84930555555555565</c:v>
                </c:pt>
                <c:pt idx="207">
                  <c:v>0.8500000000000002</c:v>
                </c:pt>
                <c:pt idx="208">
                  <c:v>0.85069444444444486</c:v>
                </c:pt>
                <c:pt idx="209">
                  <c:v>0.85138888888888908</c:v>
                </c:pt>
                <c:pt idx="210">
                  <c:v>0.85208333333333353</c:v>
                </c:pt>
                <c:pt idx="211">
                  <c:v>0.8534722222222223</c:v>
                </c:pt>
                <c:pt idx="212">
                  <c:v>0.85416666666666652</c:v>
                </c:pt>
                <c:pt idx="213">
                  <c:v>0.85486111111111129</c:v>
                </c:pt>
                <c:pt idx="214">
                  <c:v>0.85555555555555562</c:v>
                </c:pt>
                <c:pt idx="215">
                  <c:v>0.85625000000000029</c:v>
                </c:pt>
                <c:pt idx="216">
                  <c:v>0.85694444444444473</c:v>
                </c:pt>
                <c:pt idx="217">
                  <c:v>0.85763888888888906</c:v>
                </c:pt>
                <c:pt idx="218">
                  <c:v>0.85833333333333361</c:v>
                </c:pt>
                <c:pt idx="219">
                  <c:v>0.85902777777777783</c:v>
                </c:pt>
                <c:pt idx="220">
                  <c:v>0.85972222222222239</c:v>
                </c:pt>
                <c:pt idx="221">
                  <c:v>0.8604166666666665</c:v>
                </c:pt>
                <c:pt idx="222">
                  <c:v>0.86111111111111138</c:v>
                </c:pt>
                <c:pt idx="223">
                  <c:v>0.86249999999999993</c:v>
                </c:pt>
                <c:pt idx="224">
                  <c:v>0.86319444444444471</c:v>
                </c:pt>
                <c:pt idx="225">
                  <c:v>0.86388888888888915</c:v>
                </c:pt>
                <c:pt idx="226">
                  <c:v>0.86458333333333359</c:v>
                </c:pt>
                <c:pt idx="227">
                  <c:v>0.8652777777777777</c:v>
                </c:pt>
                <c:pt idx="228">
                  <c:v>0.86597222222222225</c:v>
                </c:pt>
                <c:pt idx="229">
                  <c:v>0.8666666666666667</c:v>
                </c:pt>
                <c:pt idx="230">
                  <c:v>0.86736111111111114</c:v>
                </c:pt>
                <c:pt idx="231">
                  <c:v>0.8680555555555558</c:v>
                </c:pt>
                <c:pt idx="232">
                  <c:v>0.86875000000000024</c:v>
                </c:pt>
                <c:pt idx="233">
                  <c:v>0.8694444444444448</c:v>
                </c:pt>
                <c:pt idx="234">
                  <c:v>0.87013888888888913</c:v>
                </c:pt>
                <c:pt idx="235">
                  <c:v>0.87152777777777779</c:v>
                </c:pt>
                <c:pt idx="236">
                  <c:v>0.87222222222222223</c:v>
                </c:pt>
                <c:pt idx="237">
                  <c:v>0.87291666666666667</c:v>
                </c:pt>
                <c:pt idx="238">
                  <c:v>0.87361111111111123</c:v>
                </c:pt>
                <c:pt idx="239">
                  <c:v>0.87430555555555589</c:v>
                </c:pt>
                <c:pt idx="240">
                  <c:v>0.87500000000000022</c:v>
                </c:pt>
                <c:pt idx="241">
                  <c:v>0.87569444444444489</c:v>
                </c:pt>
                <c:pt idx="242">
                  <c:v>0.87638888888888922</c:v>
                </c:pt>
                <c:pt idx="243">
                  <c:v>0.87708333333333355</c:v>
                </c:pt>
                <c:pt idx="244">
                  <c:v>0.87777777777777799</c:v>
                </c:pt>
                <c:pt idx="245">
                  <c:v>0.87847222222222221</c:v>
                </c:pt>
                <c:pt idx="246">
                  <c:v>0.87916666666666676</c:v>
                </c:pt>
                <c:pt idx="247">
                  <c:v>0.88055555555555554</c:v>
                </c:pt>
                <c:pt idx="248">
                  <c:v>0.88124999999999998</c:v>
                </c:pt>
                <c:pt idx="249">
                  <c:v>0.88194444444444464</c:v>
                </c:pt>
                <c:pt idx="250">
                  <c:v>0.88263888888888908</c:v>
                </c:pt>
                <c:pt idx="251">
                  <c:v>0.8833333333333333</c:v>
                </c:pt>
                <c:pt idx="252">
                  <c:v>0.88402777777777752</c:v>
                </c:pt>
                <c:pt idx="253">
                  <c:v>0.8847222222222223</c:v>
                </c:pt>
                <c:pt idx="254">
                  <c:v>0.8854166666666663</c:v>
                </c:pt>
                <c:pt idx="255">
                  <c:v>0.88611111111111107</c:v>
                </c:pt>
                <c:pt idx="256">
                  <c:v>0.88680555555555562</c:v>
                </c:pt>
                <c:pt idx="257">
                  <c:v>0.88750000000000007</c:v>
                </c:pt>
                <c:pt idx="258">
                  <c:v>0.88819444444444462</c:v>
                </c:pt>
                <c:pt idx="259">
                  <c:v>0.88958333333333339</c:v>
                </c:pt>
                <c:pt idx="260">
                  <c:v>0.89027777777777761</c:v>
                </c:pt>
                <c:pt idx="261">
                  <c:v>0.89097222222222217</c:v>
                </c:pt>
                <c:pt idx="262">
                  <c:v>0.8916666666666665</c:v>
                </c:pt>
                <c:pt idx="263">
                  <c:v>0.89236111111111116</c:v>
                </c:pt>
                <c:pt idx="264">
                  <c:v>0.8930555555555556</c:v>
                </c:pt>
                <c:pt idx="265">
                  <c:v>0.89374999999999993</c:v>
                </c:pt>
                <c:pt idx="266">
                  <c:v>0.8944444444444446</c:v>
                </c:pt>
                <c:pt idx="267">
                  <c:v>0.89513888888888893</c:v>
                </c:pt>
                <c:pt idx="268">
                  <c:v>0.89583333333333359</c:v>
                </c:pt>
                <c:pt idx="269">
                  <c:v>0.89652777777777759</c:v>
                </c:pt>
                <c:pt idx="270">
                  <c:v>0.89722222222222203</c:v>
                </c:pt>
                <c:pt idx="271">
                  <c:v>0.89861111111111114</c:v>
                </c:pt>
                <c:pt idx="272">
                  <c:v>0.89930555555555569</c:v>
                </c:pt>
                <c:pt idx="273">
                  <c:v>0.9</c:v>
                </c:pt>
                <c:pt idx="274">
                  <c:v>0.9006944444444448</c:v>
                </c:pt>
                <c:pt idx="275">
                  <c:v>0.90138888888888891</c:v>
                </c:pt>
                <c:pt idx="276">
                  <c:v>0.90208333333333324</c:v>
                </c:pt>
                <c:pt idx="277">
                  <c:v>0.90277777777777779</c:v>
                </c:pt>
                <c:pt idx="278">
                  <c:v>0.90347222222222201</c:v>
                </c:pt>
                <c:pt idx="279">
                  <c:v>0.90416666666666656</c:v>
                </c:pt>
                <c:pt idx="280">
                  <c:v>0.90486111111111101</c:v>
                </c:pt>
                <c:pt idx="281">
                  <c:v>0.90555555555555567</c:v>
                </c:pt>
                <c:pt idx="282">
                  <c:v>0.90625</c:v>
                </c:pt>
                <c:pt idx="283">
                  <c:v>0.90763888888888922</c:v>
                </c:pt>
                <c:pt idx="284">
                  <c:v>0.90833333333333333</c:v>
                </c:pt>
                <c:pt idx="285">
                  <c:v>0.90902777777777777</c:v>
                </c:pt>
                <c:pt idx="286">
                  <c:v>0.90972222222222221</c:v>
                </c:pt>
                <c:pt idx="287">
                  <c:v>0.91041666666666643</c:v>
                </c:pt>
                <c:pt idx="288">
                  <c:v>0.91111111111111109</c:v>
                </c:pt>
                <c:pt idx="289">
                  <c:v>0.91180555555555565</c:v>
                </c:pt>
                <c:pt idx="290">
                  <c:v>0.91249999999999998</c:v>
                </c:pt>
                <c:pt idx="291">
                  <c:v>0.91319444444444464</c:v>
                </c:pt>
                <c:pt idx="292">
                  <c:v>0.91388888888888908</c:v>
                </c:pt>
                <c:pt idx="293">
                  <c:v>0.9145833333333333</c:v>
                </c:pt>
                <c:pt idx="294">
                  <c:v>0.91527777777777752</c:v>
                </c:pt>
                <c:pt idx="295">
                  <c:v>0.91666666666666652</c:v>
                </c:pt>
                <c:pt idx="296">
                  <c:v>0.91736111111111107</c:v>
                </c:pt>
                <c:pt idx="297">
                  <c:v>0.91805555555555562</c:v>
                </c:pt>
                <c:pt idx="298">
                  <c:v>0.91875000000000029</c:v>
                </c:pt>
                <c:pt idx="299">
                  <c:v>0.91944444444444462</c:v>
                </c:pt>
                <c:pt idx="300">
                  <c:v>0.92013888888888884</c:v>
                </c:pt>
                <c:pt idx="301">
                  <c:v>0.92083333333333361</c:v>
                </c:pt>
                <c:pt idx="302">
                  <c:v>0.92152777777777761</c:v>
                </c:pt>
                <c:pt idx="303">
                  <c:v>0.92222222222222217</c:v>
                </c:pt>
                <c:pt idx="304">
                  <c:v>0.9229166666666665</c:v>
                </c:pt>
                <c:pt idx="305">
                  <c:v>0.92361111111111138</c:v>
                </c:pt>
                <c:pt idx="306">
                  <c:v>0.9243055555555556</c:v>
                </c:pt>
                <c:pt idx="307">
                  <c:v>0.92569444444444471</c:v>
                </c:pt>
                <c:pt idx="308">
                  <c:v>0.92638888888888893</c:v>
                </c:pt>
                <c:pt idx="309">
                  <c:v>0.92708333333333359</c:v>
                </c:pt>
                <c:pt idx="310">
                  <c:v>0.9277777777777777</c:v>
                </c:pt>
                <c:pt idx="311">
                  <c:v>0.92847222222222203</c:v>
                </c:pt>
                <c:pt idx="312">
                  <c:v>0.92916666666666659</c:v>
                </c:pt>
                <c:pt idx="313">
                  <c:v>0.92986111111111114</c:v>
                </c:pt>
                <c:pt idx="314">
                  <c:v>0.93055555555555569</c:v>
                </c:pt>
                <c:pt idx="315">
                  <c:v>0.93125000000000002</c:v>
                </c:pt>
                <c:pt idx="316">
                  <c:v>0.9319444444444448</c:v>
                </c:pt>
                <c:pt idx="317">
                  <c:v>0.93263888888888913</c:v>
                </c:pt>
                <c:pt idx="318">
                  <c:v>0.93333333333333324</c:v>
                </c:pt>
                <c:pt idx="319">
                  <c:v>0.93472222222222223</c:v>
                </c:pt>
                <c:pt idx="320">
                  <c:v>0.93541666666666656</c:v>
                </c:pt>
                <c:pt idx="321">
                  <c:v>0.93611111111111101</c:v>
                </c:pt>
                <c:pt idx="322">
                  <c:v>0.93680555555555589</c:v>
                </c:pt>
                <c:pt idx="323">
                  <c:v>0.9375</c:v>
                </c:pt>
                <c:pt idx="324">
                  <c:v>0.93819444444444466</c:v>
                </c:pt>
                <c:pt idx="325">
                  <c:v>0.93888888888888922</c:v>
                </c:pt>
                <c:pt idx="326">
                  <c:v>0.93958333333333333</c:v>
                </c:pt>
                <c:pt idx="327">
                  <c:v>0.94027777777777777</c:v>
                </c:pt>
                <c:pt idx="328">
                  <c:v>0.94097222222222221</c:v>
                </c:pt>
                <c:pt idx="329">
                  <c:v>0.94166666666666676</c:v>
                </c:pt>
                <c:pt idx="330">
                  <c:v>0.94236111111111109</c:v>
                </c:pt>
                <c:pt idx="331">
                  <c:v>0.9437500000000002</c:v>
                </c:pt>
                <c:pt idx="332">
                  <c:v>0.94444444444444464</c:v>
                </c:pt>
                <c:pt idx="333">
                  <c:v>0.94513888888888908</c:v>
                </c:pt>
                <c:pt idx="334">
                  <c:v>0.94583333333333353</c:v>
                </c:pt>
                <c:pt idx="335">
                  <c:v>0.94652777777777752</c:v>
                </c:pt>
                <c:pt idx="336">
                  <c:v>0.9472222222222223</c:v>
                </c:pt>
                <c:pt idx="337">
                  <c:v>0.94791666666666652</c:v>
                </c:pt>
                <c:pt idx="338">
                  <c:v>0.94861111111111129</c:v>
                </c:pt>
                <c:pt idx="339">
                  <c:v>0.94930555555555562</c:v>
                </c:pt>
                <c:pt idx="340">
                  <c:v>0.95000000000000029</c:v>
                </c:pt>
                <c:pt idx="341">
                  <c:v>0.95069444444444473</c:v>
                </c:pt>
                <c:pt idx="342">
                  <c:v>0.95138888888888884</c:v>
                </c:pt>
                <c:pt idx="343">
                  <c:v>0.95277777777777783</c:v>
                </c:pt>
                <c:pt idx="344">
                  <c:v>0.95347222222222217</c:v>
                </c:pt>
                <c:pt idx="345">
                  <c:v>0.9541666666666665</c:v>
                </c:pt>
                <c:pt idx="346">
                  <c:v>0.95486111111111138</c:v>
                </c:pt>
                <c:pt idx="347">
                  <c:v>0.9555555555555556</c:v>
                </c:pt>
                <c:pt idx="348">
                  <c:v>0.95624999999999993</c:v>
                </c:pt>
                <c:pt idx="349">
                  <c:v>0.95694444444444471</c:v>
                </c:pt>
                <c:pt idx="350">
                  <c:v>0.95763888888888915</c:v>
                </c:pt>
                <c:pt idx="351">
                  <c:v>0.95833333333333359</c:v>
                </c:pt>
                <c:pt idx="352">
                  <c:v>0.9590277777777777</c:v>
                </c:pt>
                <c:pt idx="353">
                  <c:v>0.95972222222222225</c:v>
                </c:pt>
                <c:pt idx="354">
                  <c:v>0.96041666666666659</c:v>
                </c:pt>
                <c:pt idx="355">
                  <c:v>0.9618055555555558</c:v>
                </c:pt>
                <c:pt idx="356">
                  <c:v>0.96250000000000002</c:v>
                </c:pt>
                <c:pt idx="357">
                  <c:v>0.9631944444444448</c:v>
                </c:pt>
                <c:pt idx="358">
                  <c:v>0.96388888888888913</c:v>
                </c:pt>
                <c:pt idx="359">
                  <c:v>0.96458333333333324</c:v>
                </c:pt>
                <c:pt idx="360">
                  <c:v>0.96527777777777779</c:v>
                </c:pt>
                <c:pt idx="361">
                  <c:v>0.96597222222222223</c:v>
                </c:pt>
                <c:pt idx="362">
                  <c:v>0.96666666666666667</c:v>
                </c:pt>
                <c:pt idx="363">
                  <c:v>0.96736111111111101</c:v>
                </c:pt>
                <c:pt idx="364">
                  <c:v>0.96805555555555589</c:v>
                </c:pt>
                <c:pt idx="365">
                  <c:v>0.96875000000000022</c:v>
                </c:pt>
                <c:pt idx="366">
                  <c:v>0.96944444444444466</c:v>
                </c:pt>
                <c:pt idx="367">
                  <c:v>0.97083333333333355</c:v>
                </c:pt>
                <c:pt idx="368">
                  <c:v>0.97152777777777777</c:v>
                </c:pt>
                <c:pt idx="369">
                  <c:v>0.97222222222222221</c:v>
                </c:pt>
                <c:pt idx="370">
                  <c:v>0.97291666666666676</c:v>
                </c:pt>
                <c:pt idx="371">
                  <c:v>0.97361111111111132</c:v>
                </c:pt>
                <c:pt idx="372">
                  <c:v>0.97430555555555565</c:v>
                </c:pt>
                <c:pt idx="373">
                  <c:v>0.9750000000000002</c:v>
                </c:pt>
                <c:pt idx="374">
                  <c:v>0.97569444444444486</c:v>
                </c:pt>
                <c:pt idx="375">
                  <c:v>0.97638888888888908</c:v>
                </c:pt>
                <c:pt idx="376">
                  <c:v>0.97708333333333353</c:v>
                </c:pt>
                <c:pt idx="377">
                  <c:v>0.97777777777777775</c:v>
                </c:pt>
                <c:pt idx="378">
                  <c:v>0.9784722222222223</c:v>
                </c:pt>
                <c:pt idx="379">
                  <c:v>0.97986111111111129</c:v>
                </c:pt>
                <c:pt idx="380">
                  <c:v>0.98055555555555551</c:v>
                </c:pt>
                <c:pt idx="381">
                  <c:v>0.98125000000000007</c:v>
                </c:pt>
                <c:pt idx="382">
                  <c:v>0.98194444444444462</c:v>
                </c:pt>
                <c:pt idx="383">
                  <c:v>0.98263888888888884</c:v>
                </c:pt>
                <c:pt idx="384">
                  <c:v>0.98333333333333339</c:v>
                </c:pt>
                <c:pt idx="385">
                  <c:v>0.98402777777777761</c:v>
                </c:pt>
                <c:pt idx="386">
                  <c:v>0.98472222222222217</c:v>
                </c:pt>
                <c:pt idx="387">
                  <c:v>0.98541666666666627</c:v>
                </c:pt>
                <c:pt idx="388">
                  <c:v>0.98611111111111116</c:v>
                </c:pt>
                <c:pt idx="389">
                  <c:v>0.9868055555555556</c:v>
                </c:pt>
                <c:pt idx="390">
                  <c:v>0.98749999999999971</c:v>
                </c:pt>
                <c:pt idx="391">
                  <c:v>0.98888888888888893</c:v>
                </c:pt>
                <c:pt idx="392">
                  <c:v>0.98958333333333337</c:v>
                </c:pt>
                <c:pt idx="393">
                  <c:v>0.99027777777777759</c:v>
                </c:pt>
                <c:pt idx="394">
                  <c:v>0.99097222222222203</c:v>
                </c:pt>
                <c:pt idx="395">
                  <c:v>0.99166666666666659</c:v>
                </c:pt>
                <c:pt idx="396">
                  <c:v>0.99236111111111092</c:v>
                </c:pt>
                <c:pt idx="397">
                  <c:v>0.99305555555555569</c:v>
                </c:pt>
                <c:pt idx="398">
                  <c:v>0.99375000000000002</c:v>
                </c:pt>
                <c:pt idx="399">
                  <c:v>0.99444444444444469</c:v>
                </c:pt>
                <c:pt idx="400">
                  <c:v>0.99583333333333324</c:v>
                </c:pt>
                <c:pt idx="401">
                  <c:v>0.99652777777777757</c:v>
                </c:pt>
                <c:pt idx="402">
                  <c:v>0.99722222222222201</c:v>
                </c:pt>
                <c:pt idx="403">
                  <c:v>0.99791666666666656</c:v>
                </c:pt>
                <c:pt idx="404">
                  <c:v>0.99861111111111101</c:v>
                </c:pt>
                <c:pt idx="405">
                  <c:v>0.99930555555555567</c:v>
                </c:pt>
                <c:pt idx="406">
                  <c:v>1</c:v>
                </c:pt>
                <c:pt idx="407">
                  <c:v>1.0006944444444439</c:v>
                </c:pt>
                <c:pt idx="408">
                  <c:v>1.0013888888888889</c:v>
                </c:pt>
                <c:pt idx="409">
                  <c:v>1.0020833333333339</c:v>
                </c:pt>
                <c:pt idx="410">
                  <c:v>1.002777777777778</c:v>
                </c:pt>
                <c:pt idx="411">
                  <c:v>1.0034722222222219</c:v>
                </c:pt>
                <c:pt idx="412">
                  <c:v>1.0048611111111112</c:v>
                </c:pt>
                <c:pt idx="413">
                  <c:v>1.0055555555555555</c:v>
                </c:pt>
                <c:pt idx="414">
                  <c:v>1.0062500000000001</c:v>
                </c:pt>
                <c:pt idx="415">
                  <c:v>1.006944444444444</c:v>
                </c:pt>
                <c:pt idx="416">
                  <c:v>1.007638888888889</c:v>
                </c:pt>
                <c:pt idx="417">
                  <c:v>1.0083333333333333</c:v>
                </c:pt>
                <c:pt idx="418">
                  <c:v>1.0090277777777779</c:v>
                </c:pt>
                <c:pt idx="419">
                  <c:v>1.0097222222222217</c:v>
                </c:pt>
                <c:pt idx="420">
                  <c:v>1.0104166666666667</c:v>
                </c:pt>
                <c:pt idx="421">
                  <c:v>1.0111111111111111</c:v>
                </c:pt>
                <c:pt idx="422">
                  <c:v>1.0118055555555556</c:v>
                </c:pt>
                <c:pt idx="423">
                  <c:v>1.0125</c:v>
                </c:pt>
                <c:pt idx="424">
                  <c:v>1.0138888888888888</c:v>
                </c:pt>
                <c:pt idx="425">
                  <c:v>1.0145833333333338</c:v>
                </c:pt>
                <c:pt idx="426">
                  <c:v>1.0152777777777777</c:v>
                </c:pt>
                <c:pt idx="427">
                  <c:v>1.0159722222222218</c:v>
                </c:pt>
                <c:pt idx="428">
                  <c:v>1.0166666666666666</c:v>
                </c:pt>
                <c:pt idx="429">
                  <c:v>1.0173611111111112</c:v>
                </c:pt>
                <c:pt idx="430">
                  <c:v>1.0180555555555559</c:v>
                </c:pt>
                <c:pt idx="431">
                  <c:v>1.01875</c:v>
                </c:pt>
                <c:pt idx="432">
                  <c:v>1.0194444444444439</c:v>
                </c:pt>
                <c:pt idx="433">
                  <c:v>1.0201388888888889</c:v>
                </c:pt>
                <c:pt idx="434">
                  <c:v>1.0208333333333333</c:v>
                </c:pt>
                <c:pt idx="435">
                  <c:v>1.0215277777777778</c:v>
                </c:pt>
                <c:pt idx="436">
                  <c:v>1.0229166666666667</c:v>
                </c:pt>
                <c:pt idx="437">
                  <c:v>1.023611111111111</c:v>
                </c:pt>
                <c:pt idx="438">
                  <c:v>1.024305555555556</c:v>
                </c:pt>
                <c:pt idx="439">
                  <c:v>1.0249999999999995</c:v>
                </c:pt>
                <c:pt idx="440">
                  <c:v>1.0256944444444436</c:v>
                </c:pt>
                <c:pt idx="441">
                  <c:v>1.0263888888888892</c:v>
                </c:pt>
                <c:pt idx="442">
                  <c:v>1.0270833333333333</c:v>
                </c:pt>
                <c:pt idx="443">
                  <c:v>1.0277777777777777</c:v>
                </c:pt>
                <c:pt idx="444">
                  <c:v>1.0284722222222222</c:v>
                </c:pt>
                <c:pt idx="445">
                  <c:v>1.0291666666666666</c:v>
                </c:pt>
                <c:pt idx="446">
                  <c:v>1.0298611111111107</c:v>
                </c:pt>
                <c:pt idx="447">
                  <c:v>1.0305555555555559</c:v>
                </c:pt>
                <c:pt idx="448">
                  <c:v>1.0319444444444439</c:v>
                </c:pt>
                <c:pt idx="449">
                  <c:v>1.0326388888888889</c:v>
                </c:pt>
                <c:pt idx="450">
                  <c:v>1.0333333333333334</c:v>
                </c:pt>
                <c:pt idx="451">
                  <c:v>1.034027777777778</c:v>
                </c:pt>
                <c:pt idx="452">
                  <c:v>1.0347222222222219</c:v>
                </c:pt>
                <c:pt idx="453">
                  <c:v>1.0354166666666667</c:v>
                </c:pt>
                <c:pt idx="454">
                  <c:v>1.0361111111111116</c:v>
                </c:pt>
                <c:pt idx="455">
                  <c:v>1.0368055555555555</c:v>
                </c:pt>
                <c:pt idx="456">
                  <c:v>1.0374999999999996</c:v>
                </c:pt>
                <c:pt idx="457">
                  <c:v>1.038194444444444</c:v>
                </c:pt>
                <c:pt idx="458">
                  <c:v>1.0388888888888894</c:v>
                </c:pt>
                <c:pt idx="459">
                  <c:v>1.0395833333333333</c:v>
                </c:pt>
                <c:pt idx="460">
                  <c:v>1.0409722222222222</c:v>
                </c:pt>
                <c:pt idx="461">
                  <c:v>1.0416666666666663</c:v>
                </c:pt>
                <c:pt idx="462">
                  <c:v>1.0423611111111111</c:v>
                </c:pt>
                <c:pt idx="463">
                  <c:v>1.04375</c:v>
                </c:pt>
                <c:pt idx="464">
                  <c:v>1.0444444444444441</c:v>
                </c:pt>
                <c:pt idx="465">
                  <c:v>1.0451388888888888</c:v>
                </c:pt>
                <c:pt idx="466">
                  <c:v>1.0458333333333334</c:v>
                </c:pt>
                <c:pt idx="467">
                  <c:v>1.0465277777777777</c:v>
                </c:pt>
                <c:pt idx="468">
                  <c:v>1.0472222222222218</c:v>
                </c:pt>
                <c:pt idx="469">
                  <c:v>1.0479166666666666</c:v>
                </c:pt>
                <c:pt idx="470">
                  <c:v>1.0486111111111116</c:v>
                </c:pt>
                <c:pt idx="471">
                  <c:v>1.0493055555555555</c:v>
                </c:pt>
                <c:pt idx="472">
                  <c:v>1.05</c:v>
                </c:pt>
                <c:pt idx="473">
                  <c:v>1.0513888888888889</c:v>
                </c:pt>
                <c:pt idx="474">
                  <c:v>1.0520833333333337</c:v>
                </c:pt>
                <c:pt idx="475">
                  <c:v>1.052777777777778</c:v>
                </c:pt>
                <c:pt idx="476">
                  <c:v>1.0534722222222219</c:v>
                </c:pt>
                <c:pt idx="477">
                  <c:v>1.0541666666666667</c:v>
                </c:pt>
                <c:pt idx="478">
                  <c:v>1.054861111111111</c:v>
                </c:pt>
                <c:pt idx="479">
                  <c:v>1.055555555555556</c:v>
                </c:pt>
                <c:pt idx="480">
                  <c:v>1.0562499999999999</c:v>
                </c:pt>
                <c:pt idx="481">
                  <c:v>1.056944444444444</c:v>
                </c:pt>
                <c:pt idx="482">
                  <c:v>1.0576388888888888</c:v>
                </c:pt>
                <c:pt idx="483">
                  <c:v>1.0583333333333333</c:v>
                </c:pt>
                <c:pt idx="484">
                  <c:v>1.0590277777777777</c:v>
                </c:pt>
                <c:pt idx="485">
                  <c:v>1.060416666666667</c:v>
                </c:pt>
                <c:pt idx="486">
                  <c:v>1.0611111111111111</c:v>
                </c:pt>
                <c:pt idx="487">
                  <c:v>1.0618055555555554</c:v>
                </c:pt>
                <c:pt idx="488">
                  <c:v>1.0625</c:v>
                </c:pt>
                <c:pt idx="489">
                  <c:v>1.0631944444444439</c:v>
                </c:pt>
                <c:pt idx="490">
                  <c:v>1.0638888888888889</c:v>
                </c:pt>
                <c:pt idx="491">
                  <c:v>1.0645833333333339</c:v>
                </c:pt>
                <c:pt idx="492">
                  <c:v>1.065277777777778</c:v>
                </c:pt>
                <c:pt idx="493">
                  <c:v>1.0659722222222219</c:v>
                </c:pt>
                <c:pt idx="494">
                  <c:v>1.0666666666666667</c:v>
                </c:pt>
                <c:pt idx="495">
                  <c:v>1.0673611111111112</c:v>
                </c:pt>
                <c:pt idx="496">
                  <c:v>1.0680555555555562</c:v>
                </c:pt>
                <c:pt idx="497">
                  <c:v>1.069444444444444</c:v>
                </c:pt>
                <c:pt idx="498">
                  <c:v>1.0701388888888894</c:v>
                </c:pt>
                <c:pt idx="499">
                  <c:v>1.0708333333333333</c:v>
                </c:pt>
                <c:pt idx="500">
                  <c:v>1.0715277777777779</c:v>
                </c:pt>
                <c:pt idx="501">
                  <c:v>1.0722222222222222</c:v>
                </c:pt>
                <c:pt idx="502">
                  <c:v>1.0729166666666667</c:v>
                </c:pt>
                <c:pt idx="503">
                  <c:v>1.0736111111111111</c:v>
                </c:pt>
                <c:pt idx="504">
                  <c:v>1.0743055555555561</c:v>
                </c:pt>
                <c:pt idx="505">
                  <c:v>1.075</c:v>
                </c:pt>
                <c:pt idx="506">
                  <c:v>1.0756944444444436</c:v>
                </c:pt>
                <c:pt idx="507">
                  <c:v>1.0763888888888893</c:v>
                </c:pt>
              </c:numCache>
            </c:numRef>
          </c:xVal>
          <c:yVal>
            <c:numRef>
              <c:f>'28-29072015'!$X$3:$X$510</c:f>
              <c:numCache>
                <c:formatCode>General</c:formatCode>
                <c:ptCount val="508"/>
                <c:pt idx="0">
                  <c:v>42.685700000000011</c:v>
                </c:pt>
                <c:pt idx="1">
                  <c:v>42.210700000000003</c:v>
                </c:pt>
                <c:pt idx="2">
                  <c:v>41.503700000000002</c:v>
                </c:pt>
                <c:pt idx="3">
                  <c:v>41.371400000000001</c:v>
                </c:pt>
                <c:pt idx="4">
                  <c:v>41.253600000000006</c:v>
                </c:pt>
                <c:pt idx="5">
                  <c:v>40.985200000000006</c:v>
                </c:pt>
                <c:pt idx="6">
                  <c:v>41.003600000000006</c:v>
                </c:pt>
                <c:pt idx="7">
                  <c:v>41.05</c:v>
                </c:pt>
                <c:pt idx="8">
                  <c:v>40.407400000000003</c:v>
                </c:pt>
                <c:pt idx="9">
                  <c:v>40.142900000000012</c:v>
                </c:pt>
                <c:pt idx="10">
                  <c:v>39.939300000000003</c:v>
                </c:pt>
                <c:pt idx="11">
                  <c:v>40.514800000000001</c:v>
                </c:pt>
                <c:pt idx="12">
                  <c:v>40.450000000000003</c:v>
                </c:pt>
                <c:pt idx="13">
                  <c:v>39.742900000000013</c:v>
                </c:pt>
                <c:pt idx="15">
                  <c:v>39.456400000000002</c:v>
                </c:pt>
                <c:pt idx="16">
                  <c:v>39.303600000000003</c:v>
                </c:pt>
                <c:pt idx="17">
                  <c:v>39.232100000000017</c:v>
                </c:pt>
                <c:pt idx="18">
                  <c:v>39.233300000000014</c:v>
                </c:pt>
                <c:pt idx="19">
                  <c:v>39.321400000000004</c:v>
                </c:pt>
                <c:pt idx="20">
                  <c:v>40.371400000000001</c:v>
                </c:pt>
                <c:pt idx="21">
                  <c:v>40.570400000000006</c:v>
                </c:pt>
                <c:pt idx="22">
                  <c:v>39.325000000000003</c:v>
                </c:pt>
                <c:pt idx="23">
                  <c:v>39.278600000000012</c:v>
                </c:pt>
                <c:pt idx="24">
                  <c:v>39.411099999999998</c:v>
                </c:pt>
                <c:pt idx="25">
                  <c:v>39.450000000000003</c:v>
                </c:pt>
                <c:pt idx="26">
                  <c:v>40.107100000000003</c:v>
                </c:pt>
                <c:pt idx="28">
                  <c:v>39.570900000000002</c:v>
                </c:pt>
                <c:pt idx="29">
                  <c:v>39.685700000000011</c:v>
                </c:pt>
                <c:pt idx="30">
                  <c:v>39.639300000000013</c:v>
                </c:pt>
                <c:pt idx="31">
                  <c:v>39.648100000000014</c:v>
                </c:pt>
                <c:pt idx="32">
                  <c:v>39.596400000000003</c:v>
                </c:pt>
                <c:pt idx="33">
                  <c:v>39.632100000000015</c:v>
                </c:pt>
                <c:pt idx="34">
                  <c:v>39.607400000000005</c:v>
                </c:pt>
                <c:pt idx="35">
                  <c:v>39.732100000000017</c:v>
                </c:pt>
                <c:pt idx="36">
                  <c:v>39.728600000000014</c:v>
                </c:pt>
                <c:pt idx="37">
                  <c:v>39.751800000000003</c:v>
                </c:pt>
                <c:pt idx="38">
                  <c:v>39.814299999999996</c:v>
                </c:pt>
                <c:pt idx="39">
                  <c:v>39.675000000000011</c:v>
                </c:pt>
                <c:pt idx="41">
                  <c:v>39.789100000000012</c:v>
                </c:pt>
                <c:pt idx="42">
                  <c:v>39.700000000000003</c:v>
                </c:pt>
                <c:pt idx="43">
                  <c:v>39.753600000000006</c:v>
                </c:pt>
                <c:pt idx="44">
                  <c:v>39.759300000000003</c:v>
                </c:pt>
                <c:pt idx="45">
                  <c:v>39.735700000000016</c:v>
                </c:pt>
                <c:pt idx="46">
                  <c:v>39.6143</c:v>
                </c:pt>
                <c:pt idx="47">
                  <c:v>39.625900000000016</c:v>
                </c:pt>
                <c:pt idx="48">
                  <c:v>39.610700000000001</c:v>
                </c:pt>
                <c:pt idx="49">
                  <c:v>39.567800000000005</c:v>
                </c:pt>
                <c:pt idx="50">
                  <c:v>39.5</c:v>
                </c:pt>
                <c:pt idx="51">
                  <c:v>39.5107</c:v>
                </c:pt>
                <c:pt idx="52">
                  <c:v>39.453600000000002</c:v>
                </c:pt>
                <c:pt idx="53">
                  <c:v>39.444400000000002</c:v>
                </c:pt>
                <c:pt idx="54">
                  <c:v>39.410699999999999</c:v>
                </c:pt>
                <c:pt idx="55">
                  <c:v>39.2714</c:v>
                </c:pt>
                <c:pt idx="56">
                  <c:v>39.251899999999999</c:v>
                </c:pt>
                <c:pt idx="57">
                  <c:v>39.296400000000013</c:v>
                </c:pt>
                <c:pt idx="58">
                  <c:v>39.200000000000003</c:v>
                </c:pt>
                <c:pt idx="59">
                  <c:v>39.137</c:v>
                </c:pt>
                <c:pt idx="60">
                  <c:v>39.085700000000003</c:v>
                </c:pt>
                <c:pt idx="61">
                  <c:v>39.200000000000003</c:v>
                </c:pt>
                <c:pt idx="62">
                  <c:v>39.0852</c:v>
                </c:pt>
                <c:pt idx="63">
                  <c:v>39.1</c:v>
                </c:pt>
                <c:pt idx="64">
                  <c:v>38.957099999999997</c:v>
                </c:pt>
                <c:pt idx="66">
                  <c:v>39.052700000000002</c:v>
                </c:pt>
                <c:pt idx="67">
                  <c:v>39.017899999999997</c:v>
                </c:pt>
                <c:pt idx="68">
                  <c:v>39.078600000000002</c:v>
                </c:pt>
                <c:pt idx="69">
                  <c:v>39.044400000000003</c:v>
                </c:pt>
                <c:pt idx="70">
                  <c:v>38.975000000000001</c:v>
                </c:pt>
                <c:pt idx="71">
                  <c:v>38.942900000000002</c:v>
                </c:pt>
                <c:pt idx="72">
                  <c:v>39.096300000000014</c:v>
                </c:pt>
                <c:pt idx="73">
                  <c:v>39.482100000000003</c:v>
                </c:pt>
                <c:pt idx="74">
                  <c:v>40.107100000000003</c:v>
                </c:pt>
                <c:pt idx="75">
                  <c:v>40.592600000000012</c:v>
                </c:pt>
                <c:pt idx="76">
                  <c:v>40.921400000000006</c:v>
                </c:pt>
                <c:pt idx="77">
                  <c:v>41.339300000000001</c:v>
                </c:pt>
                <c:pt idx="79">
                  <c:v>41.712700000000012</c:v>
                </c:pt>
                <c:pt idx="80">
                  <c:v>41.921400000000006</c:v>
                </c:pt>
                <c:pt idx="81">
                  <c:v>42.121400000000001</c:v>
                </c:pt>
                <c:pt idx="82">
                  <c:v>42.255500000000012</c:v>
                </c:pt>
                <c:pt idx="83">
                  <c:v>42.175000000000011</c:v>
                </c:pt>
                <c:pt idx="84">
                  <c:v>42.1571</c:v>
                </c:pt>
                <c:pt idx="85">
                  <c:v>42.140700000000002</c:v>
                </c:pt>
                <c:pt idx="86">
                  <c:v>41.9893</c:v>
                </c:pt>
                <c:pt idx="87">
                  <c:v>41.860700000000001</c:v>
                </c:pt>
                <c:pt idx="88">
                  <c:v>42.063000000000002</c:v>
                </c:pt>
                <c:pt idx="89">
                  <c:v>42.432100000000013</c:v>
                </c:pt>
                <c:pt idx="90">
                  <c:v>42.685700000000011</c:v>
                </c:pt>
                <c:pt idx="91">
                  <c:v>42.9</c:v>
                </c:pt>
                <c:pt idx="92">
                  <c:v>42.975000000000001</c:v>
                </c:pt>
                <c:pt idx="93">
                  <c:v>43.028600000000012</c:v>
                </c:pt>
                <c:pt idx="95">
                  <c:v>43.143600000000006</c:v>
                </c:pt>
                <c:pt idx="96">
                  <c:v>43.257100000000001</c:v>
                </c:pt>
                <c:pt idx="97">
                  <c:v>43.346400000000003</c:v>
                </c:pt>
                <c:pt idx="98">
                  <c:v>43.392600000000002</c:v>
                </c:pt>
                <c:pt idx="99">
                  <c:v>43.35</c:v>
                </c:pt>
                <c:pt idx="100">
                  <c:v>43.485700000000001</c:v>
                </c:pt>
                <c:pt idx="101">
                  <c:v>43.751899999999999</c:v>
                </c:pt>
                <c:pt idx="102">
                  <c:v>43.853599999999993</c:v>
                </c:pt>
                <c:pt idx="103">
                  <c:v>43.960700000000003</c:v>
                </c:pt>
                <c:pt idx="104">
                  <c:v>43.963000000000001</c:v>
                </c:pt>
                <c:pt idx="105">
                  <c:v>43.925000000000011</c:v>
                </c:pt>
                <c:pt idx="106">
                  <c:v>44.032100000000014</c:v>
                </c:pt>
                <c:pt idx="107">
                  <c:v>44.125900000000016</c:v>
                </c:pt>
                <c:pt idx="108">
                  <c:v>44.1464</c:v>
                </c:pt>
                <c:pt idx="109">
                  <c:v>44.178600000000003</c:v>
                </c:pt>
                <c:pt idx="111">
                  <c:v>44.138200000000012</c:v>
                </c:pt>
                <c:pt idx="112">
                  <c:v>43.375</c:v>
                </c:pt>
                <c:pt idx="113">
                  <c:v>42.6</c:v>
                </c:pt>
                <c:pt idx="114">
                  <c:v>41.8889</c:v>
                </c:pt>
                <c:pt idx="115">
                  <c:v>41.260700000000014</c:v>
                </c:pt>
                <c:pt idx="116">
                  <c:v>40.592900000000014</c:v>
                </c:pt>
                <c:pt idx="118">
                  <c:v>39.907299999999999</c:v>
                </c:pt>
                <c:pt idx="119">
                  <c:v>39.617899999999999</c:v>
                </c:pt>
                <c:pt idx="120">
                  <c:v>39.625000000000014</c:v>
                </c:pt>
                <c:pt idx="121">
                  <c:v>39.4741</c:v>
                </c:pt>
                <c:pt idx="122">
                  <c:v>39.425000000000011</c:v>
                </c:pt>
                <c:pt idx="123">
                  <c:v>39.346400000000003</c:v>
                </c:pt>
                <c:pt idx="124">
                  <c:v>39.218500000000013</c:v>
                </c:pt>
                <c:pt idx="125">
                  <c:v>39.196400000000011</c:v>
                </c:pt>
                <c:pt idx="126">
                  <c:v>39.228600000000014</c:v>
                </c:pt>
                <c:pt idx="127">
                  <c:v>39.225900000000017</c:v>
                </c:pt>
                <c:pt idx="128">
                  <c:v>39.160700000000013</c:v>
                </c:pt>
                <c:pt idx="129">
                  <c:v>39.2179</c:v>
                </c:pt>
                <c:pt idx="131">
                  <c:v>39.24</c:v>
                </c:pt>
                <c:pt idx="132">
                  <c:v>39.032100000000014</c:v>
                </c:pt>
                <c:pt idx="133">
                  <c:v>39.064300000000003</c:v>
                </c:pt>
                <c:pt idx="134">
                  <c:v>39.074100000000001</c:v>
                </c:pt>
                <c:pt idx="135">
                  <c:v>39.128600000000013</c:v>
                </c:pt>
                <c:pt idx="136">
                  <c:v>38.935700000000011</c:v>
                </c:pt>
                <c:pt idx="137">
                  <c:v>38.992600000000003</c:v>
                </c:pt>
                <c:pt idx="138">
                  <c:v>38.925000000000011</c:v>
                </c:pt>
                <c:pt idx="139">
                  <c:v>39.064300000000003</c:v>
                </c:pt>
                <c:pt idx="140">
                  <c:v>38.8889</c:v>
                </c:pt>
                <c:pt idx="141">
                  <c:v>38.9893</c:v>
                </c:pt>
                <c:pt idx="142">
                  <c:v>38.925000000000011</c:v>
                </c:pt>
                <c:pt idx="144">
                  <c:v>38.94</c:v>
                </c:pt>
                <c:pt idx="145">
                  <c:v>38.892900000000012</c:v>
                </c:pt>
                <c:pt idx="146">
                  <c:v>39.014800000000001</c:v>
                </c:pt>
                <c:pt idx="147">
                  <c:v>38.971400000000003</c:v>
                </c:pt>
                <c:pt idx="148">
                  <c:v>38.889299999999999</c:v>
                </c:pt>
                <c:pt idx="149">
                  <c:v>38.825900000000011</c:v>
                </c:pt>
                <c:pt idx="150">
                  <c:v>38.878600000000006</c:v>
                </c:pt>
                <c:pt idx="152">
                  <c:v>38.756400000000006</c:v>
                </c:pt>
                <c:pt idx="153">
                  <c:v>38.703600000000002</c:v>
                </c:pt>
                <c:pt idx="155">
                  <c:v>38.730900000000013</c:v>
                </c:pt>
                <c:pt idx="156">
                  <c:v>38.75</c:v>
                </c:pt>
                <c:pt idx="158">
                  <c:v>38.763600000000011</c:v>
                </c:pt>
                <c:pt idx="159">
                  <c:v>38.75</c:v>
                </c:pt>
                <c:pt idx="160">
                  <c:v>38.675000000000011</c:v>
                </c:pt>
                <c:pt idx="161">
                  <c:v>38.659300000000002</c:v>
                </c:pt>
                <c:pt idx="162">
                  <c:v>38.6464</c:v>
                </c:pt>
                <c:pt idx="163">
                  <c:v>38.610700000000001</c:v>
                </c:pt>
                <c:pt idx="164">
                  <c:v>38.622200000000021</c:v>
                </c:pt>
                <c:pt idx="165">
                  <c:v>38.571400000000004</c:v>
                </c:pt>
                <c:pt idx="166">
                  <c:v>38.6</c:v>
                </c:pt>
                <c:pt idx="167">
                  <c:v>38.6</c:v>
                </c:pt>
                <c:pt idx="168">
                  <c:v>38.5</c:v>
                </c:pt>
                <c:pt idx="169">
                  <c:v>38.5107</c:v>
                </c:pt>
                <c:pt idx="171">
                  <c:v>38.425500000000014</c:v>
                </c:pt>
                <c:pt idx="172">
                  <c:v>38.450000000000003</c:v>
                </c:pt>
                <c:pt idx="173">
                  <c:v>38.407200000000003</c:v>
                </c:pt>
                <c:pt idx="174">
                  <c:v>38.3889</c:v>
                </c:pt>
                <c:pt idx="175">
                  <c:v>38.4</c:v>
                </c:pt>
                <c:pt idx="176">
                  <c:v>38.4071</c:v>
                </c:pt>
                <c:pt idx="177">
                  <c:v>38.3889</c:v>
                </c:pt>
                <c:pt idx="178">
                  <c:v>38.264300000000013</c:v>
                </c:pt>
                <c:pt idx="179">
                  <c:v>38.207100000000011</c:v>
                </c:pt>
                <c:pt idx="180">
                  <c:v>38.203700000000012</c:v>
                </c:pt>
                <c:pt idx="181">
                  <c:v>38.153600000000004</c:v>
                </c:pt>
                <c:pt idx="182">
                  <c:v>38.153600000000004</c:v>
                </c:pt>
                <c:pt idx="184">
                  <c:v>38.178200000000011</c:v>
                </c:pt>
                <c:pt idx="185">
                  <c:v>38.203600000000002</c:v>
                </c:pt>
                <c:pt idx="186">
                  <c:v>38.117899999999999</c:v>
                </c:pt>
                <c:pt idx="187">
                  <c:v>38.211100000000002</c:v>
                </c:pt>
                <c:pt idx="188">
                  <c:v>38.235700000000016</c:v>
                </c:pt>
                <c:pt idx="189">
                  <c:v>38.132100000000015</c:v>
                </c:pt>
                <c:pt idx="190">
                  <c:v>38.196300000000015</c:v>
                </c:pt>
                <c:pt idx="191">
                  <c:v>38.160700000000013</c:v>
                </c:pt>
                <c:pt idx="192">
                  <c:v>38.135700000000014</c:v>
                </c:pt>
                <c:pt idx="193">
                  <c:v>38.137</c:v>
                </c:pt>
                <c:pt idx="194">
                  <c:v>38.171400000000006</c:v>
                </c:pt>
                <c:pt idx="195">
                  <c:v>38.239300000000014</c:v>
                </c:pt>
                <c:pt idx="196">
                  <c:v>38.267300000000013</c:v>
                </c:pt>
                <c:pt idx="197">
                  <c:v>38.242900000000013</c:v>
                </c:pt>
                <c:pt idx="198">
                  <c:v>38.232100000000017</c:v>
                </c:pt>
                <c:pt idx="199">
                  <c:v>38.163000000000011</c:v>
                </c:pt>
                <c:pt idx="200">
                  <c:v>38.139300000000013</c:v>
                </c:pt>
                <c:pt idx="201">
                  <c:v>38.139300000000013</c:v>
                </c:pt>
                <c:pt idx="202">
                  <c:v>38.200000000000003</c:v>
                </c:pt>
                <c:pt idx="203">
                  <c:v>38.164300000000011</c:v>
                </c:pt>
                <c:pt idx="204">
                  <c:v>38.160700000000013</c:v>
                </c:pt>
                <c:pt idx="205">
                  <c:v>38.196300000000015</c:v>
                </c:pt>
                <c:pt idx="206">
                  <c:v>38.257100000000001</c:v>
                </c:pt>
                <c:pt idx="207">
                  <c:v>38.289300000000011</c:v>
                </c:pt>
                <c:pt idx="208">
                  <c:v>38.263000000000012</c:v>
                </c:pt>
                <c:pt idx="209">
                  <c:v>38.253600000000006</c:v>
                </c:pt>
                <c:pt idx="210">
                  <c:v>38.282100000000014</c:v>
                </c:pt>
                <c:pt idx="211">
                  <c:v>38.190900000000013</c:v>
                </c:pt>
                <c:pt idx="212">
                  <c:v>38.285700000000013</c:v>
                </c:pt>
                <c:pt idx="213">
                  <c:v>38.264300000000013</c:v>
                </c:pt>
                <c:pt idx="214">
                  <c:v>38.177800000000005</c:v>
                </c:pt>
                <c:pt idx="215">
                  <c:v>38.228600000000014</c:v>
                </c:pt>
                <c:pt idx="216">
                  <c:v>38.257100000000001</c:v>
                </c:pt>
                <c:pt idx="217">
                  <c:v>38.248100000000015</c:v>
                </c:pt>
                <c:pt idx="218">
                  <c:v>38.1036</c:v>
                </c:pt>
                <c:pt idx="219">
                  <c:v>38.160700000000013</c:v>
                </c:pt>
                <c:pt idx="220">
                  <c:v>38.129600000000003</c:v>
                </c:pt>
                <c:pt idx="221">
                  <c:v>38.142900000000012</c:v>
                </c:pt>
                <c:pt idx="222">
                  <c:v>38.139300000000013</c:v>
                </c:pt>
                <c:pt idx="223">
                  <c:v>38.105400000000003</c:v>
                </c:pt>
                <c:pt idx="224">
                  <c:v>38.096400000000003</c:v>
                </c:pt>
                <c:pt idx="225">
                  <c:v>38.164300000000011</c:v>
                </c:pt>
                <c:pt idx="226">
                  <c:v>38.140700000000002</c:v>
                </c:pt>
                <c:pt idx="227">
                  <c:v>38.117800000000003</c:v>
                </c:pt>
                <c:pt idx="228">
                  <c:v>38.117899999999999</c:v>
                </c:pt>
                <c:pt idx="229">
                  <c:v>38.163000000000011</c:v>
                </c:pt>
                <c:pt idx="230">
                  <c:v>38.135700000000014</c:v>
                </c:pt>
                <c:pt idx="231">
                  <c:v>38.196400000000011</c:v>
                </c:pt>
                <c:pt idx="232">
                  <c:v>38.237000000000002</c:v>
                </c:pt>
                <c:pt idx="233">
                  <c:v>38.142900000000012</c:v>
                </c:pt>
                <c:pt idx="234">
                  <c:v>38.082100000000011</c:v>
                </c:pt>
                <c:pt idx="235">
                  <c:v>38.072700000000012</c:v>
                </c:pt>
                <c:pt idx="236">
                  <c:v>38.064300000000003</c:v>
                </c:pt>
                <c:pt idx="237">
                  <c:v>38.092900000000014</c:v>
                </c:pt>
                <c:pt idx="238">
                  <c:v>38.0852</c:v>
                </c:pt>
                <c:pt idx="239">
                  <c:v>38.032100000000014</c:v>
                </c:pt>
                <c:pt idx="240">
                  <c:v>38.107100000000003</c:v>
                </c:pt>
                <c:pt idx="241">
                  <c:v>38.040700000000001</c:v>
                </c:pt>
                <c:pt idx="242">
                  <c:v>38.064300000000003</c:v>
                </c:pt>
                <c:pt idx="243">
                  <c:v>38.064300000000003</c:v>
                </c:pt>
                <c:pt idx="244">
                  <c:v>38.088900000000002</c:v>
                </c:pt>
                <c:pt idx="245">
                  <c:v>38.1036</c:v>
                </c:pt>
                <c:pt idx="246">
                  <c:v>38.175000000000011</c:v>
                </c:pt>
                <c:pt idx="247">
                  <c:v>38.109100000000012</c:v>
                </c:pt>
                <c:pt idx="248">
                  <c:v>38.082100000000011</c:v>
                </c:pt>
                <c:pt idx="249">
                  <c:v>38.128600000000013</c:v>
                </c:pt>
                <c:pt idx="250">
                  <c:v>38.033300000000011</c:v>
                </c:pt>
                <c:pt idx="251">
                  <c:v>38.1</c:v>
                </c:pt>
                <c:pt idx="252">
                  <c:v>38.096400000000003</c:v>
                </c:pt>
                <c:pt idx="253">
                  <c:v>38.211100000000002</c:v>
                </c:pt>
                <c:pt idx="254">
                  <c:v>38.1</c:v>
                </c:pt>
                <c:pt idx="255">
                  <c:v>38.092800000000011</c:v>
                </c:pt>
                <c:pt idx="256">
                  <c:v>38.040700000000001</c:v>
                </c:pt>
                <c:pt idx="257">
                  <c:v>37.9786</c:v>
                </c:pt>
                <c:pt idx="258">
                  <c:v>38.0107</c:v>
                </c:pt>
                <c:pt idx="259">
                  <c:v>37.9709</c:v>
                </c:pt>
                <c:pt idx="260">
                  <c:v>38.028600000000012</c:v>
                </c:pt>
                <c:pt idx="261">
                  <c:v>37.925000000000011</c:v>
                </c:pt>
                <c:pt idx="262">
                  <c:v>37.866700000000002</c:v>
                </c:pt>
                <c:pt idx="263">
                  <c:v>37.914299999999997</c:v>
                </c:pt>
                <c:pt idx="264">
                  <c:v>38.0214</c:v>
                </c:pt>
                <c:pt idx="265">
                  <c:v>37.925900000000013</c:v>
                </c:pt>
                <c:pt idx="266">
                  <c:v>37.9679</c:v>
                </c:pt>
                <c:pt idx="267">
                  <c:v>37.971400000000003</c:v>
                </c:pt>
                <c:pt idx="268">
                  <c:v>37.985200000000006</c:v>
                </c:pt>
                <c:pt idx="269">
                  <c:v>38.032100000000014</c:v>
                </c:pt>
                <c:pt idx="270">
                  <c:v>37.950000000000003</c:v>
                </c:pt>
                <c:pt idx="271">
                  <c:v>37.985500000000002</c:v>
                </c:pt>
                <c:pt idx="272">
                  <c:v>37.9786</c:v>
                </c:pt>
                <c:pt idx="273">
                  <c:v>37.875</c:v>
                </c:pt>
                <c:pt idx="274">
                  <c:v>37.896300000000011</c:v>
                </c:pt>
                <c:pt idx="275">
                  <c:v>37.8429</c:v>
                </c:pt>
                <c:pt idx="276">
                  <c:v>37.942900000000002</c:v>
                </c:pt>
                <c:pt idx="277">
                  <c:v>37.933300000000003</c:v>
                </c:pt>
                <c:pt idx="278">
                  <c:v>37.892900000000012</c:v>
                </c:pt>
                <c:pt idx="279">
                  <c:v>37.882100000000001</c:v>
                </c:pt>
                <c:pt idx="280">
                  <c:v>37.937000000000005</c:v>
                </c:pt>
                <c:pt idx="281">
                  <c:v>37.964300000000001</c:v>
                </c:pt>
                <c:pt idx="282">
                  <c:v>37.985700000000001</c:v>
                </c:pt>
                <c:pt idx="283">
                  <c:v>37.954599999999999</c:v>
                </c:pt>
                <c:pt idx="284">
                  <c:v>37.910699999999999</c:v>
                </c:pt>
                <c:pt idx="285">
                  <c:v>37.867899999999999</c:v>
                </c:pt>
                <c:pt idx="286">
                  <c:v>37.892600000000002</c:v>
                </c:pt>
                <c:pt idx="287">
                  <c:v>37.9</c:v>
                </c:pt>
                <c:pt idx="288">
                  <c:v>37.939300000000003</c:v>
                </c:pt>
                <c:pt idx="289">
                  <c:v>37.837000000000003</c:v>
                </c:pt>
                <c:pt idx="290">
                  <c:v>37.825000000000003</c:v>
                </c:pt>
                <c:pt idx="291">
                  <c:v>37.853599999999993</c:v>
                </c:pt>
                <c:pt idx="292">
                  <c:v>37.8889</c:v>
                </c:pt>
                <c:pt idx="293">
                  <c:v>37.8643</c:v>
                </c:pt>
                <c:pt idx="294">
                  <c:v>37.860700000000001</c:v>
                </c:pt>
                <c:pt idx="295">
                  <c:v>37.854599999999998</c:v>
                </c:pt>
                <c:pt idx="296">
                  <c:v>37.953600000000002</c:v>
                </c:pt>
                <c:pt idx="297">
                  <c:v>37.935700000000011</c:v>
                </c:pt>
                <c:pt idx="298">
                  <c:v>37.8889</c:v>
                </c:pt>
                <c:pt idx="299">
                  <c:v>37.964300000000001</c:v>
                </c:pt>
                <c:pt idx="300">
                  <c:v>37.8857</c:v>
                </c:pt>
                <c:pt idx="301">
                  <c:v>37.885200000000005</c:v>
                </c:pt>
                <c:pt idx="302">
                  <c:v>37.8964</c:v>
                </c:pt>
                <c:pt idx="303">
                  <c:v>37.882100000000001</c:v>
                </c:pt>
                <c:pt idx="304">
                  <c:v>37.870400000000004</c:v>
                </c:pt>
                <c:pt idx="305">
                  <c:v>37.860700000000001</c:v>
                </c:pt>
                <c:pt idx="306">
                  <c:v>37.857099999999996</c:v>
                </c:pt>
                <c:pt idx="307">
                  <c:v>37.850899999999996</c:v>
                </c:pt>
                <c:pt idx="308">
                  <c:v>37.807099999999998</c:v>
                </c:pt>
                <c:pt idx="309">
                  <c:v>37.764300000000013</c:v>
                </c:pt>
                <c:pt idx="310">
                  <c:v>37.863</c:v>
                </c:pt>
                <c:pt idx="311">
                  <c:v>37.807099999999998</c:v>
                </c:pt>
                <c:pt idx="312">
                  <c:v>37.7714</c:v>
                </c:pt>
                <c:pt idx="313">
                  <c:v>37.829600000000006</c:v>
                </c:pt>
                <c:pt idx="314">
                  <c:v>37.814299999999996</c:v>
                </c:pt>
                <c:pt idx="315">
                  <c:v>37.932100000000013</c:v>
                </c:pt>
                <c:pt idx="316">
                  <c:v>37.922200000000011</c:v>
                </c:pt>
                <c:pt idx="317">
                  <c:v>37.882100000000001</c:v>
                </c:pt>
                <c:pt idx="318">
                  <c:v>37.846400000000003</c:v>
                </c:pt>
                <c:pt idx="319">
                  <c:v>37.825500000000012</c:v>
                </c:pt>
                <c:pt idx="320">
                  <c:v>37.846400000000003</c:v>
                </c:pt>
                <c:pt idx="321">
                  <c:v>37.875</c:v>
                </c:pt>
                <c:pt idx="322">
                  <c:v>37.814799999999998</c:v>
                </c:pt>
                <c:pt idx="323">
                  <c:v>37.860700000000001</c:v>
                </c:pt>
                <c:pt idx="324">
                  <c:v>37.800000000000004</c:v>
                </c:pt>
                <c:pt idx="325">
                  <c:v>37.803699999999999</c:v>
                </c:pt>
                <c:pt idx="326">
                  <c:v>37.810699999999997</c:v>
                </c:pt>
                <c:pt idx="327">
                  <c:v>37.875</c:v>
                </c:pt>
                <c:pt idx="328">
                  <c:v>37.959299999999999</c:v>
                </c:pt>
                <c:pt idx="329">
                  <c:v>37.960700000000003</c:v>
                </c:pt>
                <c:pt idx="330">
                  <c:v>37.878600000000006</c:v>
                </c:pt>
                <c:pt idx="331">
                  <c:v>37.9236</c:v>
                </c:pt>
                <c:pt idx="332">
                  <c:v>37.903600000000004</c:v>
                </c:pt>
                <c:pt idx="333">
                  <c:v>37.957099999999997</c:v>
                </c:pt>
                <c:pt idx="334">
                  <c:v>37.892600000000002</c:v>
                </c:pt>
                <c:pt idx="335">
                  <c:v>37.935700000000011</c:v>
                </c:pt>
                <c:pt idx="336">
                  <c:v>37.839300000000001</c:v>
                </c:pt>
                <c:pt idx="337">
                  <c:v>37.874099999999999</c:v>
                </c:pt>
                <c:pt idx="338">
                  <c:v>37.832100000000011</c:v>
                </c:pt>
                <c:pt idx="339">
                  <c:v>37.835700000000003</c:v>
                </c:pt>
                <c:pt idx="340">
                  <c:v>37.859299999999998</c:v>
                </c:pt>
                <c:pt idx="341">
                  <c:v>37.803600000000003</c:v>
                </c:pt>
                <c:pt idx="342">
                  <c:v>37.800000000000004</c:v>
                </c:pt>
                <c:pt idx="343">
                  <c:v>37.810899999999997</c:v>
                </c:pt>
                <c:pt idx="344">
                  <c:v>37.789300000000011</c:v>
                </c:pt>
                <c:pt idx="345">
                  <c:v>37.775000000000013</c:v>
                </c:pt>
                <c:pt idx="346">
                  <c:v>37.688900000000011</c:v>
                </c:pt>
                <c:pt idx="347">
                  <c:v>37.778600000000012</c:v>
                </c:pt>
                <c:pt idx="348">
                  <c:v>37.828600000000002</c:v>
                </c:pt>
                <c:pt idx="349">
                  <c:v>37.792600000000014</c:v>
                </c:pt>
                <c:pt idx="350">
                  <c:v>37.789300000000011</c:v>
                </c:pt>
                <c:pt idx="351">
                  <c:v>37.817799999999998</c:v>
                </c:pt>
                <c:pt idx="352">
                  <c:v>37.837000000000003</c:v>
                </c:pt>
                <c:pt idx="353">
                  <c:v>37.85</c:v>
                </c:pt>
                <c:pt idx="354">
                  <c:v>37.875</c:v>
                </c:pt>
                <c:pt idx="355">
                  <c:v>37.9236</c:v>
                </c:pt>
                <c:pt idx="356">
                  <c:v>37.828600000000002</c:v>
                </c:pt>
                <c:pt idx="357">
                  <c:v>37.9</c:v>
                </c:pt>
                <c:pt idx="358">
                  <c:v>37.9</c:v>
                </c:pt>
                <c:pt idx="359">
                  <c:v>37.9786</c:v>
                </c:pt>
                <c:pt idx="360">
                  <c:v>37.935700000000011</c:v>
                </c:pt>
                <c:pt idx="361">
                  <c:v>38.088900000000002</c:v>
                </c:pt>
                <c:pt idx="362">
                  <c:v>38.15</c:v>
                </c:pt>
                <c:pt idx="363">
                  <c:v>38.117800000000003</c:v>
                </c:pt>
                <c:pt idx="364">
                  <c:v>38.029600000000002</c:v>
                </c:pt>
                <c:pt idx="365">
                  <c:v>37.9679</c:v>
                </c:pt>
                <c:pt idx="366">
                  <c:v>37.975000000000001</c:v>
                </c:pt>
                <c:pt idx="367">
                  <c:v>37.930900000000001</c:v>
                </c:pt>
                <c:pt idx="368">
                  <c:v>37.935700000000011</c:v>
                </c:pt>
                <c:pt idx="369">
                  <c:v>37.921400000000006</c:v>
                </c:pt>
                <c:pt idx="370">
                  <c:v>37.918500000000002</c:v>
                </c:pt>
                <c:pt idx="371">
                  <c:v>37.992900000000013</c:v>
                </c:pt>
                <c:pt idx="372">
                  <c:v>38.007100000000001</c:v>
                </c:pt>
                <c:pt idx="373">
                  <c:v>38.018500000000003</c:v>
                </c:pt>
                <c:pt idx="374">
                  <c:v>37.985700000000001</c:v>
                </c:pt>
                <c:pt idx="375">
                  <c:v>38.0214</c:v>
                </c:pt>
                <c:pt idx="376">
                  <c:v>38</c:v>
                </c:pt>
                <c:pt idx="377">
                  <c:v>38</c:v>
                </c:pt>
                <c:pt idx="378">
                  <c:v>38.007100000000001</c:v>
                </c:pt>
                <c:pt idx="379">
                  <c:v>37.949100000000001</c:v>
                </c:pt>
                <c:pt idx="380">
                  <c:v>38.003600000000006</c:v>
                </c:pt>
                <c:pt idx="381">
                  <c:v>37.992900000000013</c:v>
                </c:pt>
                <c:pt idx="382">
                  <c:v>37.9</c:v>
                </c:pt>
                <c:pt idx="383">
                  <c:v>37.903600000000004</c:v>
                </c:pt>
                <c:pt idx="384">
                  <c:v>37.996400000000001</c:v>
                </c:pt>
                <c:pt idx="385">
                  <c:v>37.970400000000005</c:v>
                </c:pt>
                <c:pt idx="386">
                  <c:v>37.9679</c:v>
                </c:pt>
                <c:pt idx="387">
                  <c:v>37.971400000000003</c:v>
                </c:pt>
                <c:pt idx="388">
                  <c:v>37.963000000000001</c:v>
                </c:pt>
                <c:pt idx="389">
                  <c:v>37.939300000000003</c:v>
                </c:pt>
                <c:pt idx="390">
                  <c:v>37.935700000000011</c:v>
                </c:pt>
                <c:pt idx="391">
                  <c:v>37.832700000000003</c:v>
                </c:pt>
                <c:pt idx="392">
                  <c:v>37.789300000000011</c:v>
                </c:pt>
                <c:pt idx="393">
                  <c:v>37.807099999999998</c:v>
                </c:pt>
                <c:pt idx="394">
                  <c:v>37.844499999999996</c:v>
                </c:pt>
                <c:pt idx="395">
                  <c:v>37.878600000000006</c:v>
                </c:pt>
                <c:pt idx="396">
                  <c:v>37.857099999999996</c:v>
                </c:pt>
                <c:pt idx="397">
                  <c:v>37.800000000000004</c:v>
                </c:pt>
                <c:pt idx="398">
                  <c:v>37.867899999999999</c:v>
                </c:pt>
                <c:pt idx="399">
                  <c:v>37.814299999999996</c:v>
                </c:pt>
                <c:pt idx="400">
                  <c:v>37.8127</c:v>
                </c:pt>
                <c:pt idx="401">
                  <c:v>37.757100000000001</c:v>
                </c:pt>
                <c:pt idx="402">
                  <c:v>37.703600000000002</c:v>
                </c:pt>
                <c:pt idx="403">
                  <c:v>37.651899999999998</c:v>
                </c:pt>
                <c:pt idx="404">
                  <c:v>37.7179</c:v>
                </c:pt>
                <c:pt idx="405">
                  <c:v>37.757100000000001</c:v>
                </c:pt>
                <c:pt idx="406">
                  <c:v>37.840699999999998</c:v>
                </c:pt>
                <c:pt idx="407">
                  <c:v>37.85</c:v>
                </c:pt>
                <c:pt idx="408">
                  <c:v>37.867899999999999</c:v>
                </c:pt>
                <c:pt idx="409">
                  <c:v>37.925900000000013</c:v>
                </c:pt>
                <c:pt idx="410">
                  <c:v>37.946400000000004</c:v>
                </c:pt>
                <c:pt idx="411">
                  <c:v>37.957099999999997</c:v>
                </c:pt>
                <c:pt idx="412">
                  <c:v>37.930900000000001</c:v>
                </c:pt>
                <c:pt idx="413">
                  <c:v>37.889299999999999</c:v>
                </c:pt>
                <c:pt idx="414">
                  <c:v>37.925000000000011</c:v>
                </c:pt>
                <c:pt idx="415">
                  <c:v>37.892600000000002</c:v>
                </c:pt>
                <c:pt idx="416">
                  <c:v>37.8964</c:v>
                </c:pt>
                <c:pt idx="417">
                  <c:v>37.932100000000013</c:v>
                </c:pt>
                <c:pt idx="418">
                  <c:v>37.9</c:v>
                </c:pt>
                <c:pt idx="419">
                  <c:v>37.928600000000003</c:v>
                </c:pt>
                <c:pt idx="420">
                  <c:v>37.903600000000004</c:v>
                </c:pt>
                <c:pt idx="421">
                  <c:v>37.9</c:v>
                </c:pt>
                <c:pt idx="422">
                  <c:v>37.942900000000002</c:v>
                </c:pt>
                <c:pt idx="423">
                  <c:v>37.960700000000003</c:v>
                </c:pt>
                <c:pt idx="424">
                  <c:v>37.8782</c:v>
                </c:pt>
                <c:pt idx="425">
                  <c:v>37.746400000000001</c:v>
                </c:pt>
                <c:pt idx="426">
                  <c:v>37.810699999999997</c:v>
                </c:pt>
                <c:pt idx="427">
                  <c:v>37.814799999999998</c:v>
                </c:pt>
                <c:pt idx="428">
                  <c:v>37.860700000000001</c:v>
                </c:pt>
                <c:pt idx="429">
                  <c:v>37.803600000000003</c:v>
                </c:pt>
                <c:pt idx="430">
                  <c:v>37.763000000000012</c:v>
                </c:pt>
                <c:pt idx="431">
                  <c:v>37.789300000000011</c:v>
                </c:pt>
                <c:pt idx="432">
                  <c:v>37.667900000000003</c:v>
                </c:pt>
                <c:pt idx="433">
                  <c:v>37.770400000000002</c:v>
                </c:pt>
                <c:pt idx="434">
                  <c:v>37.796400000000013</c:v>
                </c:pt>
                <c:pt idx="435">
                  <c:v>37.800000000000004</c:v>
                </c:pt>
                <c:pt idx="436">
                  <c:v>37.792700000000025</c:v>
                </c:pt>
                <c:pt idx="437">
                  <c:v>37.778600000000012</c:v>
                </c:pt>
                <c:pt idx="438">
                  <c:v>37.7179</c:v>
                </c:pt>
                <c:pt idx="439">
                  <c:v>37.763000000000012</c:v>
                </c:pt>
                <c:pt idx="440">
                  <c:v>37.757100000000001</c:v>
                </c:pt>
                <c:pt idx="441">
                  <c:v>37.732100000000017</c:v>
                </c:pt>
                <c:pt idx="442">
                  <c:v>37.714800000000004</c:v>
                </c:pt>
                <c:pt idx="443">
                  <c:v>37.800000000000004</c:v>
                </c:pt>
                <c:pt idx="444">
                  <c:v>37.832100000000011</c:v>
                </c:pt>
                <c:pt idx="445">
                  <c:v>37.822200000000002</c:v>
                </c:pt>
                <c:pt idx="446">
                  <c:v>37.803600000000003</c:v>
                </c:pt>
                <c:pt idx="447">
                  <c:v>37.803600000000003</c:v>
                </c:pt>
                <c:pt idx="448">
                  <c:v>37.883699999999997</c:v>
                </c:pt>
                <c:pt idx="449">
                  <c:v>37.85</c:v>
                </c:pt>
                <c:pt idx="450">
                  <c:v>37.792900000000017</c:v>
                </c:pt>
                <c:pt idx="451">
                  <c:v>37.870400000000004</c:v>
                </c:pt>
                <c:pt idx="452">
                  <c:v>37.8429</c:v>
                </c:pt>
                <c:pt idx="453">
                  <c:v>37.835700000000003</c:v>
                </c:pt>
                <c:pt idx="454">
                  <c:v>37.825900000000011</c:v>
                </c:pt>
                <c:pt idx="455">
                  <c:v>37.800000000000004</c:v>
                </c:pt>
                <c:pt idx="456">
                  <c:v>37.757100000000001</c:v>
                </c:pt>
                <c:pt idx="457">
                  <c:v>37.763000000000012</c:v>
                </c:pt>
                <c:pt idx="458">
                  <c:v>37.760700000000014</c:v>
                </c:pt>
                <c:pt idx="459">
                  <c:v>37.7714</c:v>
                </c:pt>
                <c:pt idx="460">
                  <c:v>37.7746</c:v>
                </c:pt>
                <c:pt idx="461">
                  <c:v>37.757100000000001</c:v>
                </c:pt>
                <c:pt idx="462">
                  <c:v>37.767900000000012</c:v>
                </c:pt>
                <c:pt idx="463">
                  <c:v>37.700000000000003</c:v>
                </c:pt>
                <c:pt idx="464">
                  <c:v>37.782100000000014</c:v>
                </c:pt>
                <c:pt idx="465">
                  <c:v>37.807099999999998</c:v>
                </c:pt>
                <c:pt idx="466">
                  <c:v>37.744400000000006</c:v>
                </c:pt>
                <c:pt idx="467">
                  <c:v>37.792900000000017</c:v>
                </c:pt>
                <c:pt idx="468">
                  <c:v>37.8964</c:v>
                </c:pt>
                <c:pt idx="469">
                  <c:v>37.892900000000012</c:v>
                </c:pt>
                <c:pt idx="470">
                  <c:v>37.848100000000002</c:v>
                </c:pt>
                <c:pt idx="471">
                  <c:v>37.832100000000011</c:v>
                </c:pt>
                <c:pt idx="472">
                  <c:v>37.800000000000004</c:v>
                </c:pt>
                <c:pt idx="473">
                  <c:v>37.8127</c:v>
                </c:pt>
                <c:pt idx="474">
                  <c:v>37.832100000000011</c:v>
                </c:pt>
                <c:pt idx="475">
                  <c:v>37.853599999999993</c:v>
                </c:pt>
                <c:pt idx="476">
                  <c:v>37.796300000000016</c:v>
                </c:pt>
                <c:pt idx="477">
                  <c:v>37.767900000000012</c:v>
                </c:pt>
                <c:pt idx="478">
                  <c:v>37.796400000000013</c:v>
                </c:pt>
                <c:pt idx="479">
                  <c:v>37.848200000000006</c:v>
                </c:pt>
                <c:pt idx="480">
                  <c:v>37.810699999999997</c:v>
                </c:pt>
                <c:pt idx="481">
                  <c:v>37.778600000000012</c:v>
                </c:pt>
                <c:pt idx="482">
                  <c:v>37.744400000000006</c:v>
                </c:pt>
                <c:pt idx="483">
                  <c:v>37.739300000000014</c:v>
                </c:pt>
                <c:pt idx="484">
                  <c:v>37.764300000000013</c:v>
                </c:pt>
                <c:pt idx="485">
                  <c:v>37.7164</c:v>
                </c:pt>
                <c:pt idx="486">
                  <c:v>37.746400000000001</c:v>
                </c:pt>
                <c:pt idx="487">
                  <c:v>37.6464</c:v>
                </c:pt>
                <c:pt idx="488">
                  <c:v>37.6111</c:v>
                </c:pt>
                <c:pt idx="489">
                  <c:v>37.728600000000014</c:v>
                </c:pt>
                <c:pt idx="490">
                  <c:v>37.735700000000016</c:v>
                </c:pt>
                <c:pt idx="491">
                  <c:v>37.659300000000002</c:v>
                </c:pt>
                <c:pt idx="492">
                  <c:v>37.714300000000001</c:v>
                </c:pt>
                <c:pt idx="493">
                  <c:v>37.732100000000017</c:v>
                </c:pt>
                <c:pt idx="494">
                  <c:v>37.751800000000003</c:v>
                </c:pt>
                <c:pt idx="495">
                  <c:v>37.753600000000006</c:v>
                </c:pt>
                <c:pt idx="496">
                  <c:v>37.782100000000014</c:v>
                </c:pt>
                <c:pt idx="497">
                  <c:v>37.732700000000015</c:v>
                </c:pt>
                <c:pt idx="498">
                  <c:v>37.707100000000011</c:v>
                </c:pt>
                <c:pt idx="499">
                  <c:v>37.796400000000013</c:v>
                </c:pt>
                <c:pt idx="500">
                  <c:v>37.788900000000012</c:v>
                </c:pt>
                <c:pt idx="501">
                  <c:v>37.814299999999996</c:v>
                </c:pt>
                <c:pt idx="502">
                  <c:v>37.892900000000012</c:v>
                </c:pt>
                <c:pt idx="503">
                  <c:v>37.911099999999998</c:v>
                </c:pt>
                <c:pt idx="504">
                  <c:v>37.8857</c:v>
                </c:pt>
                <c:pt idx="505">
                  <c:v>37.907200000000003</c:v>
                </c:pt>
                <c:pt idx="506">
                  <c:v>37.896300000000011</c:v>
                </c:pt>
                <c:pt idx="507">
                  <c:v>37.839300000000001</c:v>
                </c:pt>
              </c:numCache>
            </c:numRef>
          </c:yVal>
          <c:smooth val="0"/>
        </c:ser>
        <c:ser>
          <c:idx val="5"/>
          <c:order val="3"/>
          <c:tx>
            <c:v>DHT_2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6">
                    <a:lumMod val="50000"/>
                  </a:schemeClr>
                </a:solidFill>
              </a:ln>
            </c:spPr>
          </c:marker>
          <c:xVal>
            <c:numRef>
              <c:f>'28-29072015'!$S$3:$S$510</c:f>
              <c:numCache>
                <c:formatCode>h:mm:ss</c:formatCode>
                <c:ptCount val="508"/>
                <c:pt idx="0">
                  <c:v>0.7055555555555556</c:v>
                </c:pt>
                <c:pt idx="1">
                  <c:v>0.70624999999999993</c:v>
                </c:pt>
                <c:pt idx="2">
                  <c:v>0.70694444444444471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0.7090277777777777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0.7118055555555558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0.71458333333333324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0.71736111111111101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0.72013888888888922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0.72291666666666676</c:v>
                </c:pt>
                <c:pt idx="26">
                  <c:v>0.72361111111111132</c:v>
                </c:pt>
                <c:pt idx="28">
                  <c:v>0.7250000000000002</c:v>
                </c:pt>
                <c:pt idx="29">
                  <c:v>0.72569444444444486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0.7284722222222223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0.73125000000000029</c:v>
                </c:pt>
                <c:pt idx="38">
                  <c:v>0.73194444444444473</c:v>
                </c:pt>
                <c:pt idx="39">
                  <c:v>0.73263888888888906</c:v>
                </c:pt>
                <c:pt idx="41">
                  <c:v>0.73402777777777783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0.73611111111111138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0.73888888888888915</c:v>
                </c:pt>
                <c:pt idx="49">
                  <c:v>0.73958333333333359</c:v>
                </c:pt>
                <c:pt idx="50">
                  <c:v>0.7402777777777777</c:v>
                </c:pt>
                <c:pt idx="51">
                  <c:v>0.74097222222222225</c:v>
                </c:pt>
                <c:pt idx="52">
                  <c:v>0.7416666666666667</c:v>
                </c:pt>
                <c:pt idx="53">
                  <c:v>0.74236111111111114</c:v>
                </c:pt>
                <c:pt idx="54">
                  <c:v>0.7430555555555558</c:v>
                </c:pt>
                <c:pt idx="55">
                  <c:v>0.74375000000000024</c:v>
                </c:pt>
                <c:pt idx="56">
                  <c:v>0.7444444444444448</c:v>
                </c:pt>
                <c:pt idx="57">
                  <c:v>0.74513888888888913</c:v>
                </c:pt>
                <c:pt idx="58">
                  <c:v>0.74583333333333346</c:v>
                </c:pt>
                <c:pt idx="59">
                  <c:v>0.74652777777777779</c:v>
                </c:pt>
                <c:pt idx="60">
                  <c:v>0.74722222222222223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0.74930555555555589</c:v>
                </c:pt>
                <c:pt idx="64">
                  <c:v>0.75000000000000022</c:v>
                </c:pt>
                <c:pt idx="66">
                  <c:v>0.75138888888888922</c:v>
                </c:pt>
                <c:pt idx="67">
                  <c:v>0.75208333333333355</c:v>
                </c:pt>
                <c:pt idx="68">
                  <c:v>0.75277777777777799</c:v>
                </c:pt>
                <c:pt idx="69">
                  <c:v>0.75347222222222221</c:v>
                </c:pt>
                <c:pt idx="70">
                  <c:v>0.75416666666666676</c:v>
                </c:pt>
                <c:pt idx="71">
                  <c:v>0.75486111111111132</c:v>
                </c:pt>
                <c:pt idx="72">
                  <c:v>0.75555555555555565</c:v>
                </c:pt>
                <c:pt idx="73">
                  <c:v>0.7562500000000002</c:v>
                </c:pt>
                <c:pt idx="74">
                  <c:v>0.75694444444444486</c:v>
                </c:pt>
                <c:pt idx="75">
                  <c:v>0.75763888888888931</c:v>
                </c:pt>
                <c:pt idx="76">
                  <c:v>0.75833333333333353</c:v>
                </c:pt>
                <c:pt idx="77">
                  <c:v>0.75902777777777775</c:v>
                </c:pt>
                <c:pt idx="79">
                  <c:v>0.76041666666666652</c:v>
                </c:pt>
                <c:pt idx="80">
                  <c:v>0.76111111111111129</c:v>
                </c:pt>
                <c:pt idx="81">
                  <c:v>0.76180555555555585</c:v>
                </c:pt>
                <c:pt idx="82">
                  <c:v>0.76250000000000029</c:v>
                </c:pt>
                <c:pt idx="83">
                  <c:v>0.76319444444444473</c:v>
                </c:pt>
                <c:pt idx="84">
                  <c:v>0.76388888888888906</c:v>
                </c:pt>
                <c:pt idx="85">
                  <c:v>0.76458333333333361</c:v>
                </c:pt>
                <c:pt idx="86">
                  <c:v>0.76527777777777783</c:v>
                </c:pt>
                <c:pt idx="87">
                  <c:v>0.76597222222222239</c:v>
                </c:pt>
                <c:pt idx="88">
                  <c:v>0.76666666666666661</c:v>
                </c:pt>
                <c:pt idx="89">
                  <c:v>0.76736111111111138</c:v>
                </c:pt>
                <c:pt idx="90">
                  <c:v>0.76805555555555582</c:v>
                </c:pt>
                <c:pt idx="91">
                  <c:v>0.76875000000000016</c:v>
                </c:pt>
                <c:pt idx="92">
                  <c:v>0.76944444444444471</c:v>
                </c:pt>
                <c:pt idx="93">
                  <c:v>0.77013888888888915</c:v>
                </c:pt>
                <c:pt idx="95">
                  <c:v>0.7715277777777777</c:v>
                </c:pt>
                <c:pt idx="96">
                  <c:v>0.77222222222222225</c:v>
                </c:pt>
                <c:pt idx="97">
                  <c:v>0.7729166666666667</c:v>
                </c:pt>
                <c:pt idx="98">
                  <c:v>0.77361111111111136</c:v>
                </c:pt>
                <c:pt idx="99">
                  <c:v>0.7743055555555558</c:v>
                </c:pt>
                <c:pt idx="100">
                  <c:v>0.77500000000000024</c:v>
                </c:pt>
                <c:pt idx="101">
                  <c:v>0.77569444444444502</c:v>
                </c:pt>
                <c:pt idx="102">
                  <c:v>0.77638888888888913</c:v>
                </c:pt>
                <c:pt idx="103">
                  <c:v>0.77708333333333346</c:v>
                </c:pt>
                <c:pt idx="104">
                  <c:v>0.77777777777777801</c:v>
                </c:pt>
                <c:pt idx="105">
                  <c:v>0.77847222222222223</c:v>
                </c:pt>
                <c:pt idx="106">
                  <c:v>0.77916666666666667</c:v>
                </c:pt>
                <c:pt idx="107">
                  <c:v>0.77986111111111123</c:v>
                </c:pt>
                <c:pt idx="108">
                  <c:v>0.78055555555555567</c:v>
                </c:pt>
                <c:pt idx="109">
                  <c:v>0.78125</c:v>
                </c:pt>
                <c:pt idx="111">
                  <c:v>0.78263888888888922</c:v>
                </c:pt>
                <c:pt idx="112">
                  <c:v>0.78333333333333333</c:v>
                </c:pt>
                <c:pt idx="113">
                  <c:v>0.78402777777777777</c:v>
                </c:pt>
                <c:pt idx="114">
                  <c:v>0.78472222222222221</c:v>
                </c:pt>
                <c:pt idx="115">
                  <c:v>0.78541666666666643</c:v>
                </c:pt>
                <c:pt idx="116">
                  <c:v>0.78611111111111109</c:v>
                </c:pt>
                <c:pt idx="118">
                  <c:v>0.78749999999999998</c:v>
                </c:pt>
                <c:pt idx="119">
                  <c:v>0.78819444444444464</c:v>
                </c:pt>
                <c:pt idx="120">
                  <c:v>0.78888888888888908</c:v>
                </c:pt>
                <c:pt idx="121">
                  <c:v>0.7895833333333333</c:v>
                </c:pt>
                <c:pt idx="122">
                  <c:v>0.79027777777777752</c:v>
                </c:pt>
                <c:pt idx="123">
                  <c:v>0.7909722222222223</c:v>
                </c:pt>
                <c:pt idx="124">
                  <c:v>0.79166666666666652</c:v>
                </c:pt>
                <c:pt idx="125">
                  <c:v>0.79236111111111107</c:v>
                </c:pt>
                <c:pt idx="126">
                  <c:v>0.79305555555555562</c:v>
                </c:pt>
                <c:pt idx="127">
                  <c:v>0.79375000000000029</c:v>
                </c:pt>
                <c:pt idx="128">
                  <c:v>0.79444444444444462</c:v>
                </c:pt>
                <c:pt idx="129">
                  <c:v>0.79513888888888884</c:v>
                </c:pt>
                <c:pt idx="131">
                  <c:v>0.79652777777777761</c:v>
                </c:pt>
                <c:pt idx="132">
                  <c:v>0.79722222222222217</c:v>
                </c:pt>
                <c:pt idx="133">
                  <c:v>0.7979166666666665</c:v>
                </c:pt>
                <c:pt idx="134">
                  <c:v>0.79861111111111138</c:v>
                </c:pt>
                <c:pt idx="135">
                  <c:v>0.7993055555555556</c:v>
                </c:pt>
                <c:pt idx="136">
                  <c:v>0.79999999999999993</c:v>
                </c:pt>
                <c:pt idx="137">
                  <c:v>0.80069444444444471</c:v>
                </c:pt>
                <c:pt idx="138">
                  <c:v>0.80138888888888893</c:v>
                </c:pt>
                <c:pt idx="139">
                  <c:v>0.80208333333333359</c:v>
                </c:pt>
                <c:pt idx="140">
                  <c:v>0.8027777777777777</c:v>
                </c:pt>
                <c:pt idx="141">
                  <c:v>0.80347222222222203</c:v>
                </c:pt>
                <c:pt idx="142">
                  <c:v>0.80416666666666659</c:v>
                </c:pt>
                <c:pt idx="144">
                  <c:v>0.80555555555555569</c:v>
                </c:pt>
                <c:pt idx="145">
                  <c:v>0.80625000000000002</c:v>
                </c:pt>
                <c:pt idx="146">
                  <c:v>0.8069444444444448</c:v>
                </c:pt>
                <c:pt idx="147">
                  <c:v>0.80763888888888913</c:v>
                </c:pt>
                <c:pt idx="148">
                  <c:v>0.80833333333333324</c:v>
                </c:pt>
                <c:pt idx="149">
                  <c:v>0.80902777777777779</c:v>
                </c:pt>
                <c:pt idx="150">
                  <c:v>0.80972222222222223</c:v>
                </c:pt>
                <c:pt idx="152">
                  <c:v>0.81111111111111101</c:v>
                </c:pt>
                <c:pt idx="153">
                  <c:v>0.81180555555555589</c:v>
                </c:pt>
                <c:pt idx="155">
                  <c:v>0.81319444444444466</c:v>
                </c:pt>
                <c:pt idx="156">
                  <c:v>0.81388888888888922</c:v>
                </c:pt>
                <c:pt idx="158">
                  <c:v>0.81527777777777777</c:v>
                </c:pt>
                <c:pt idx="159">
                  <c:v>0.81597222222222221</c:v>
                </c:pt>
                <c:pt idx="160">
                  <c:v>0.81666666666666676</c:v>
                </c:pt>
                <c:pt idx="161">
                  <c:v>0.81736111111111109</c:v>
                </c:pt>
                <c:pt idx="162">
                  <c:v>0.81805555555555565</c:v>
                </c:pt>
                <c:pt idx="163">
                  <c:v>0.8187500000000002</c:v>
                </c:pt>
                <c:pt idx="164">
                  <c:v>0.81944444444444464</c:v>
                </c:pt>
                <c:pt idx="165">
                  <c:v>0.82013888888888908</c:v>
                </c:pt>
                <c:pt idx="166">
                  <c:v>0.82083333333333353</c:v>
                </c:pt>
                <c:pt idx="167">
                  <c:v>0.82152777777777752</c:v>
                </c:pt>
                <c:pt idx="168">
                  <c:v>0.8222222222222223</c:v>
                </c:pt>
                <c:pt idx="169">
                  <c:v>0.82291666666666652</c:v>
                </c:pt>
                <c:pt idx="171">
                  <c:v>0.82430555555555562</c:v>
                </c:pt>
                <c:pt idx="172">
                  <c:v>0.82500000000000029</c:v>
                </c:pt>
                <c:pt idx="173">
                  <c:v>0.82569444444444473</c:v>
                </c:pt>
                <c:pt idx="174">
                  <c:v>0.82638888888888884</c:v>
                </c:pt>
                <c:pt idx="175">
                  <c:v>0.82708333333333361</c:v>
                </c:pt>
                <c:pt idx="176">
                  <c:v>0.82777777777777783</c:v>
                </c:pt>
                <c:pt idx="177">
                  <c:v>0.82847222222222217</c:v>
                </c:pt>
                <c:pt idx="178">
                  <c:v>0.8291666666666665</c:v>
                </c:pt>
                <c:pt idx="179">
                  <c:v>0.82986111111111138</c:v>
                </c:pt>
                <c:pt idx="180">
                  <c:v>0.8305555555555556</c:v>
                </c:pt>
                <c:pt idx="181">
                  <c:v>0.83124999999999993</c:v>
                </c:pt>
                <c:pt idx="182">
                  <c:v>0.83194444444444471</c:v>
                </c:pt>
                <c:pt idx="184">
                  <c:v>0.83333333333333359</c:v>
                </c:pt>
                <c:pt idx="185">
                  <c:v>0.8340277777777777</c:v>
                </c:pt>
                <c:pt idx="186">
                  <c:v>0.83472222222222225</c:v>
                </c:pt>
                <c:pt idx="187">
                  <c:v>0.83541666666666659</c:v>
                </c:pt>
                <c:pt idx="188">
                  <c:v>0.83611111111111114</c:v>
                </c:pt>
                <c:pt idx="189">
                  <c:v>0.8368055555555558</c:v>
                </c:pt>
                <c:pt idx="190">
                  <c:v>0.83750000000000002</c:v>
                </c:pt>
                <c:pt idx="191">
                  <c:v>0.8381944444444448</c:v>
                </c:pt>
                <c:pt idx="192">
                  <c:v>0.83888888888888913</c:v>
                </c:pt>
                <c:pt idx="193">
                  <c:v>0.83958333333333324</c:v>
                </c:pt>
                <c:pt idx="194">
                  <c:v>0.84027777777777779</c:v>
                </c:pt>
                <c:pt idx="195">
                  <c:v>0.84097222222222223</c:v>
                </c:pt>
                <c:pt idx="196">
                  <c:v>0.84236111111111101</c:v>
                </c:pt>
                <c:pt idx="197">
                  <c:v>0.84305555555555589</c:v>
                </c:pt>
                <c:pt idx="198">
                  <c:v>0.84375000000000022</c:v>
                </c:pt>
                <c:pt idx="199">
                  <c:v>0.84444444444444466</c:v>
                </c:pt>
                <c:pt idx="200">
                  <c:v>0.84513888888888922</c:v>
                </c:pt>
                <c:pt idx="201">
                  <c:v>0.84583333333333355</c:v>
                </c:pt>
                <c:pt idx="202">
                  <c:v>0.84652777777777777</c:v>
                </c:pt>
                <c:pt idx="203">
                  <c:v>0.84722222222222221</c:v>
                </c:pt>
                <c:pt idx="204">
                  <c:v>0.84791666666666676</c:v>
                </c:pt>
                <c:pt idx="205">
                  <c:v>0.84861111111111132</c:v>
                </c:pt>
                <c:pt idx="206">
                  <c:v>0.84930555555555565</c:v>
                </c:pt>
                <c:pt idx="207">
                  <c:v>0.8500000000000002</c:v>
                </c:pt>
                <c:pt idx="208">
                  <c:v>0.85069444444444486</c:v>
                </c:pt>
                <c:pt idx="209">
                  <c:v>0.85138888888888908</c:v>
                </c:pt>
                <c:pt idx="210">
                  <c:v>0.85208333333333353</c:v>
                </c:pt>
                <c:pt idx="211">
                  <c:v>0.8534722222222223</c:v>
                </c:pt>
                <c:pt idx="212">
                  <c:v>0.85416666666666652</c:v>
                </c:pt>
                <c:pt idx="213">
                  <c:v>0.85486111111111129</c:v>
                </c:pt>
                <c:pt idx="214">
                  <c:v>0.85555555555555562</c:v>
                </c:pt>
                <c:pt idx="215">
                  <c:v>0.85625000000000029</c:v>
                </c:pt>
                <c:pt idx="216">
                  <c:v>0.85694444444444473</c:v>
                </c:pt>
                <c:pt idx="217">
                  <c:v>0.85763888888888906</c:v>
                </c:pt>
                <c:pt idx="218">
                  <c:v>0.85833333333333361</c:v>
                </c:pt>
                <c:pt idx="219">
                  <c:v>0.85902777777777783</c:v>
                </c:pt>
                <c:pt idx="220">
                  <c:v>0.85972222222222239</c:v>
                </c:pt>
                <c:pt idx="221">
                  <c:v>0.8604166666666665</c:v>
                </c:pt>
                <c:pt idx="222">
                  <c:v>0.86111111111111138</c:v>
                </c:pt>
                <c:pt idx="223">
                  <c:v>0.86249999999999993</c:v>
                </c:pt>
                <c:pt idx="224">
                  <c:v>0.86319444444444471</c:v>
                </c:pt>
                <c:pt idx="225">
                  <c:v>0.86388888888888915</c:v>
                </c:pt>
                <c:pt idx="226">
                  <c:v>0.86458333333333359</c:v>
                </c:pt>
                <c:pt idx="227">
                  <c:v>0.8652777777777777</c:v>
                </c:pt>
                <c:pt idx="228">
                  <c:v>0.86597222222222225</c:v>
                </c:pt>
                <c:pt idx="229">
                  <c:v>0.8666666666666667</c:v>
                </c:pt>
                <c:pt idx="230">
                  <c:v>0.86736111111111114</c:v>
                </c:pt>
                <c:pt idx="231">
                  <c:v>0.8680555555555558</c:v>
                </c:pt>
                <c:pt idx="232">
                  <c:v>0.86875000000000024</c:v>
                </c:pt>
                <c:pt idx="233">
                  <c:v>0.8694444444444448</c:v>
                </c:pt>
                <c:pt idx="234">
                  <c:v>0.87013888888888913</c:v>
                </c:pt>
                <c:pt idx="235">
                  <c:v>0.87152777777777779</c:v>
                </c:pt>
                <c:pt idx="236">
                  <c:v>0.87222222222222223</c:v>
                </c:pt>
                <c:pt idx="237">
                  <c:v>0.87291666666666667</c:v>
                </c:pt>
                <c:pt idx="238">
                  <c:v>0.87361111111111123</c:v>
                </c:pt>
                <c:pt idx="239">
                  <c:v>0.87430555555555589</c:v>
                </c:pt>
                <c:pt idx="240">
                  <c:v>0.87500000000000022</c:v>
                </c:pt>
                <c:pt idx="241">
                  <c:v>0.87569444444444489</c:v>
                </c:pt>
                <c:pt idx="242">
                  <c:v>0.87638888888888922</c:v>
                </c:pt>
                <c:pt idx="243">
                  <c:v>0.87708333333333355</c:v>
                </c:pt>
                <c:pt idx="244">
                  <c:v>0.87777777777777799</c:v>
                </c:pt>
                <c:pt idx="245">
                  <c:v>0.87847222222222221</c:v>
                </c:pt>
                <c:pt idx="246">
                  <c:v>0.87916666666666676</c:v>
                </c:pt>
                <c:pt idx="247">
                  <c:v>0.88055555555555554</c:v>
                </c:pt>
                <c:pt idx="248">
                  <c:v>0.88124999999999998</c:v>
                </c:pt>
                <c:pt idx="249">
                  <c:v>0.88194444444444464</c:v>
                </c:pt>
                <c:pt idx="250">
                  <c:v>0.88263888888888908</c:v>
                </c:pt>
                <c:pt idx="251">
                  <c:v>0.8833333333333333</c:v>
                </c:pt>
                <c:pt idx="252">
                  <c:v>0.88402777777777752</c:v>
                </c:pt>
                <c:pt idx="253">
                  <c:v>0.8847222222222223</c:v>
                </c:pt>
                <c:pt idx="254">
                  <c:v>0.8854166666666663</c:v>
                </c:pt>
                <c:pt idx="255">
                  <c:v>0.88611111111111107</c:v>
                </c:pt>
                <c:pt idx="256">
                  <c:v>0.88680555555555562</c:v>
                </c:pt>
                <c:pt idx="257">
                  <c:v>0.88750000000000007</c:v>
                </c:pt>
                <c:pt idx="258">
                  <c:v>0.88819444444444462</c:v>
                </c:pt>
                <c:pt idx="259">
                  <c:v>0.88958333333333339</c:v>
                </c:pt>
                <c:pt idx="260">
                  <c:v>0.89027777777777761</c:v>
                </c:pt>
                <c:pt idx="261">
                  <c:v>0.89097222222222217</c:v>
                </c:pt>
                <c:pt idx="262">
                  <c:v>0.8916666666666665</c:v>
                </c:pt>
                <c:pt idx="263">
                  <c:v>0.89236111111111116</c:v>
                </c:pt>
                <c:pt idx="264">
                  <c:v>0.8930555555555556</c:v>
                </c:pt>
                <c:pt idx="265">
                  <c:v>0.89374999999999993</c:v>
                </c:pt>
                <c:pt idx="266">
                  <c:v>0.8944444444444446</c:v>
                </c:pt>
                <c:pt idx="267">
                  <c:v>0.89513888888888893</c:v>
                </c:pt>
                <c:pt idx="268">
                  <c:v>0.89583333333333359</c:v>
                </c:pt>
                <c:pt idx="269">
                  <c:v>0.89652777777777759</c:v>
                </c:pt>
                <c:pt idx="270">
                  <c:v>0.89722222222222203</c:v>
                </c:pt>
                <c:pt idx="271">
                  <c:v>0.89861111111111114</c:v>
                </c:pt>
                <c:pt idx="272">
                  <c:v>0.89930555555555569</c:v>
                </c:pt>
                <c:pt idx="273">
                  <c:v>0.9</c:v>
                </c:pt>
                <c:pt idx="274">
                  <c:v>0.9006944444444448</c:v>
                </c:pt>
                <c:pt idx="275">
                  <c:v>0.90138888888888891</c:v>
                </c:pt>
                <c:pt idx="276">
                  <c:v>0.90208333333333324</c:v>
                </c:pt>
                <c:pt idx="277">
                  <c:v>0.90277777777777779</c:v>
                </c:pt>
                <c:pt idx="278">
                  <c:v>0.90347222222222201</c:v>
                </c:pt>
                <c:pt idx="279">
                  <c:v>0.90416666666666656</c:v>
                </c:pt>
                <c:pt idx="280">
                  <c:v>0.90486111111111101</c:v>
                </c:pt>
                <c:pt idx="281">
                  <c:v>0.90555555555555567</c:v>
                </c:pt>
                <c:pt idx="282">
                  <c:v>0.90625</c:v>
                </c:pt>
                <c:pt idx="283">
                  <c:v>0.90763888888888922</c:v>
                </c:pt>
                <c:pt idx="284">
                  <c:v>0.90833333333333333</c:v>
                </c:pt>
                <c:pt idx="285">
                  <c:v>0.90902777777777777</c:v>
                </c:pt>
                <c:pt idx="286">
                  <c:v>0.90972222222222221</c:v>
                </c:pt>
                <c:pt idx="287">
                  <c:v>0.91041666666666643</c:v>
                </c:pt>
                <c:pt idx="288">
                  <c:v>0.91111111111111109</c:v>
                </c:pt>
                <c:pt idx="289">
                  <c:v>0.91180555555555565</c:v>
                </c:pt>
                <c:pt idx="290">
                  <c:v>0.91249999999999998</c:v>
                </c:pt>
                <c:pt idx="291">
                  <c:v>0.91319444444444464</c:v>
                </c:pt>
                <c:pt idx="292">
                  <c:v>0.91388888888888908</c:v>
                </c:pt>
                <c:pt idx="293">
                  <c:v>0.9145833333333333</c:v>
                </c:pt>
                <c:pt idx="294">
                  <c:v>0.91527777777777752</c:v>
                </c:pt>
                <c:pt idx="295">
                  <c:v>0.91666666666666652</c:v>
                </c:pt>
                <c:pt idx="296">
                  <c:v>0.91736111111111107</c:v>
                </c:pt>
                <c:pt idx="297">
                  <c:v>0.91805555555555562</c:v>
                </c:pt>
                <c:pt idx="298">
                  <c:v>0.91875000000000029</c:v>
                </c:pt>
                <c:pt idx="299">
                  <c:v>0.91944444444444462</c:v>
                </c:pt>
                <c:pt idx="300">
                  <c:v>0.92013888888888884</c:v>
                </c:pt>
                <c:pt idx="301">
                  <c:v>0.92083333333333361</c:v>
                </c:pt>
                <c:pt idx="302">
                  <c:v>0.92152777777777761</c:v>
                </c:pt>
                <c:pt idx="303">
                  <c:v>0.92222222222222217</c:v>
                </c:pt>
                <c:pt idx="304">
                  <c:v>0.9229166666666665</c:v>
                </c:pt>
                <c:pt idx="305">
                  <c:v>0.92361111111111138</c:v>
                </c:pt>
                <c:pt idx="306">
                  <c:v>0.9243055555555556</c:v>
                </c:pt>
                <c:pt idx="307">
                  <c:v>0.92569444444444471</c:v>
                </c:pt>
                <c:pt idx="308">
                  <c:v>0.92638888888888893</c:v>
                </c:pt>
                <c:pt idx="309">
                  <c:v>0.92708333333333359</c:v>
                </c:pt>
                <c:pt idx="310">
                  <c:v>0.9277777777777777</c:v>
                </c:pt>
                <c:pt idx="311">
                  <c:v>0.92847222222222203</c:v>
                </c:pt>
                <c:pt idx="312">
                  <c:v>0.92916666666666659</c:v>
                </c:pt>
                <c:pt idx="313">
                  <c:v>0.92986111111111114</c:v>
                </c:pt>
                <c:pt idx="314">
                  <c:v>0.93055555555555569</c:v>
                </c:pt>
                <c:pt idx="315">
                  <c:v>0.93125000000000002</c:v>
                </c:pt>
                <c:pt idx="316">
                  <c:v>0.9319444444444448</c:v>
                </c:pt>
                <c:pt idx="317">
                  <c:v>0.93263888888888913</c:v>
                </c:pt>
                <c:pt idx="318">
                  <c:v>0.93333333333333324</c:v>
                </c:pt>
                <c:pt idx="319">
                  <c:v>0.93472222222222223</c:v>
                </c:pt>
                <c:pt idx="320">
                  <c:v>0.93541666666666656</c:v>
                </c:pt>
                <c:pt idx="321">
                  <c:v>0.93611111111111101</c:v>
                </c:pt>
                <c:pt idx="322">
                  <c:v>0.93680555555555589</c:v>
                </c:pt>
                <c:pt idx="323">
                  <c:v>0.9375</c:v>
                </c:pt>
                <c:pt idx="324">
                  <c:v>0.93819444444444466</c:v>
                </c:pt>
                <c:pt idx="325">
                  <c:v>0.93888888888888922</c:v>
                </c:pt>
                <c:pt idx="326">
                  <c:v>0.93958333333333333</c:v>
                </c:pt>
                <c:pt idx="327">
                  <c:v>0.94027777777777777</c:v>
                </c:pt>
                <c:pt idx="328">
                  <c:v>0.94097222222222221</c:v>
                </c:pt>
                <c:pt idx="329">
                  <c:v>0.94166666666666676</c:v>
                </c:pt>
                <c:pt idx="330">
                  <c:v>0.94236111111111109</c:v>
                </c:pt>
                <c:pt idx="331">
                  <c:v>0.9437500000000002</c:v>
                </c:pt>
                <c:pt idx="332">
                  <c:v>0.94444444444444464</c:v>
                </c:pt>
                <c:pt idx="333">
                  <c:v>0.94513888888888908</c:v>
                </c:pt>
                <c:pt idx="334">
                  <c:v>0.94583333333333353</c:v>
                </c:pt>
                <c:pt idx="335">
                  <c:v>0.94652777777777752</c:v>
                </c:pt>
                <c:pt idx="336">
                  <c:v>0.9472222222222223</c:v>
                </c:pt>
                <c:pt idx="337">
                  <c:v>0.94791666666666652</c:v>
                </c:pt>
                <c:pt idx="338">
                  <c:v>0.94861111111111129</c:v>
                </c:pt>
                <c:pt idx="339">
                  <c:v>0.94930555555555562</c:v>
                </c:pt>
                <c:pt idx="340">
                  <c:v>0.95000000000000029</c:v>
                </c:pt>
                <c:pt idx="341">
                  <c:v>0.95069444444444473</c:v>
                </c:pt>
                <c:pt idx="342">
                  <c:v>0.95138888888888884</c:v>
                </c:pt>
                <c:pt idx="343">
                  <c:v>0.95277777777777783</c:v>
                </c:pt>
                <c:pt idx="344">
                  <c:v>0.95347222222222217</c:v>
                </c:pt>
                <c:pt idx="345">
                  <c:v>0.9541666666666665</c:v>
                </c:pt>
                <c:pt idx="346">
                  <c:v>0.95486111111111138</c:v>
                </c:pt>
                <c:pt idx="347">
                  <c:v>0.9555555555555556</c:v>
                </c:pt>
                <c:pt idx="348">
                  <c:v>0.95624999999999993</c:v>
                </c:pt>
                <c:pt idx="349">
                  <c:v>0.95694444444444471</c:v>
                </c:pt>
                <c:pt idx="350">
                  <c:v>0.95763888888888915</c:v>
                </c:pt>
                <c:pt idx="351">
                  <c:v>0.95833333333333359</c:v>
                </c:pt>
                <c:pt idx="352">
                  <c:v>0.9590277777777777</c:v>
                </c:pt>
                <c:pt idx="353">
                  <c:v>0.95972222222222225</c:v>
                </c:pt>
                <c:pt idx="354">
                  <c:v>0.96041666666666659</c:v>
                </c:pt>
                <c:pt idx="355">
                  <c:v>0.9618055555555558</c:v>
                </c:pt>
                <c:pt idx="356">
                  <c:v>0.96250000000000002</c:v>
                </c:pt>
                <c:pt idx="357">
                  <c:v>0.9631944444444448</c:v>
                </c:pt>
                <c:pt idx="358">
                  <c:v>0.96388888888888913</c:v>
                </c:pt>
                <c:pt idx="359">
                  <c:v>0.96458333333333324</c:v>
                </c:pt>
                <c:pt idx="360">
                  <c:v>0.96527777777777779</c:v>
                </c:pt>
                <c:pt idx="361">
                  <c:v>0.96597222222222223</c:v>
                </c:pt>
                <c:pt idx="362">
                  <c:v>0.96666666666666667</c:v>
                </c:pt>
                <c:pt idx="363">
                  <c:v>0.96736111111111101</c:v>
                </c:pt>
                <c:pt idx="364">
                  <c:v>0.96805555555555589</c:v>
                </c:pt>
                <c:pt idx="365">
                  <c:v>0.96875000000000022</c:v>
                </c:pt>
                <c:pt idx="366">
                  <c:v>0.96944444444444466</c:v>
                </c:pt>
                <c:pt idx="367">
                  <c:v>0.97083333333333355</c:v>
                </c:pt>
                <c:pt idx="368">
                  <c:v>0.97152777777777777</c:v>
                </c:pt>
                <c:pt idx="369">
                  <c:v>0.97222222222222221</c:v>
                </c:pt>
                <c:pt idx="370">
                  <c:v>0.97291666666666676</c:v>
                </c:pt>
                <c:pt idx="371">
                  <c:v>0.97361111111111132</c:v>
                </c:pt>
                <c:pt idx="372">
                  <c:v>0.97430555555555565</c:v>
                </c:pt>
                <c:pt idx="373">
                  <c:v>0.9750000000000002</c:v>
                </c:pt>
                <c:pt idx="374">
                  <c:v>0.97569444444444486</c:v>
                </c:pt>
                <c:pt idx="375">
                  <c:v>0.97638888888888908</c:v>
                </c:pt>
                <c:pt idx="376">
                  <c:v>0.97708333333333353</c:v>
                </c:pt>
                <c:pt idx="377">
                  <c:v>0.97777777777777775</c:v>
                </c:pt>
                <c:pt idx="378">
                  <c:v>0.9784722222222223</c:v>
                </c:pt>
                <c:pt idx="379">
                  <c:v>0.97986111111111129</c:v>
                </c:pt>
                <c:pt idx="380">
                  <c:v>0.98055555555555551</c:v>
                </c:pt>
                <c:pt idx="381">
                  <c:v>0.98125000000000007</c:v>
                </c:pt>
                <c:pt idx="382">
                  <c:v>0.98194444444444462</c:v>
                </c:pt>
                <c:pt idx="383">
                  <c:v>0.98263888888888884</c:v>
                </c:pt>
                <c:pt idx="384">
                  <c:v>0.98333333333333339</c:v>
                </c:pt>
                <c:pt idx="385">
                  <c:v>0.98402777777777761</c:v>
                </c:pt>
                <c:pt idx="386">
                  <c:v>0.98472222222222217</c:v>
                </c:pt>
                <c:pt idx="387">
                  <c:v>0.98541666666666627</c:v>
                </c:pt>
                <c:pt idx="388">
                  <c:v>0.98611111111111116</c:v>
                </c:pt>
                <c:pt idx="389">
                  <c:v>0.9868055555555556</c:v>
                </c:pt>
                <c:pt idx="390">
                  <c:v>0.98749999999999971</c:v>
                </c:pt>
                <c:pt idx="391">
                  <c:v>0.98888888888888893</c:v>
                </c:pt>
                <c:pt idx="392">
                  <c:v>0.98958333333333337</c:v>
                </c:pt>
                <c:pt idx="393">
                  <c:v>0.99027777777777759</c:v>
                </c:pt>
                <c:pt idx="394">
                  <c:v>0.99097222222222203</c:v>
                </c:pt>
                <c:pt idx="395">
                  <c:v>0.99166666666666659</c:v>
                </c:pt>
                <c:pt idx="396">
                  <c:v>0.99236111111111092</c:v>
                </c:pt>
                <c:pt idx="397">
                  <c:v>0.99305555555555569</c:v>
                </c:pt>
                <c:pt idx="398">
                  <c:v>0.99375000000000002</c:v>
                </c:pt>
                <c:pt idx="399">
                  <c:v>0.99444444444444469</c:v>
                </c:pt>
                <c:pt idx="400">
                  <c:v>0.99583333333333324</c:v>
                </c:pt>
                <c:pt idx="401">
                  <c:v>0.99652777777777757</c:v>
                </c:pt>
                <c:pt idx="402">
                  <c:v>0.99722222222222201</c:v>
                </c:pt>
                <c:pt idx="403">
                  <c:v>0.99791666666666656</c:v>
                </c:pt>
                <c:pt idx="404">
                  <c:v>0.99861111111111101</c:v>
                </c:pt>
                <c:pt idx="405">
                  <c:v>0.99930555555555567</c:v>
                </c:pt>
                <c:pt idx="406">
                  <c:v>1</c:v>
                </c:pt>
                <c:pt idx="407">
                  <c:v>1.0006944444444439</c:v>
                </c:pt>
                <c:pt idx="408">
                  <c:v>1.0013888888888889</c:v>
                </c:pt>
                <c:pt idx="409">
                  <c:v>1.0020833333333339</c:v>
                </c:pt>
                <c:pt idx="410">
                  <c:v>1.002777777777778</c:v>
                </c:pt>
                <c:pt idx="411">
                  <c:v>1.0034722222222219</c:v>
                </c:pt>
                <c:pt idx="412">
                  <c:v>1.0048611111111112</c:v>
                </c:pt>
                <c:pt idx="413">
                  <c:v>1.0055555555555555</c:v>
                </c:pt>
                <c:pt idx="414">
                  <c:v>1.0062500000000001</c:v>
                </c:pt>
                <c:pt idx="415">
                  <c:v>1.006944444444444</c:v>
                </c:pt>
                <c:pt idx="416">
                  <c:v>1.007638888888889</c:v>
                </c:pt>
                <c:pt idx="417">
                  <c:v>1.0083333333333333</c:v>
                </c:pt>
                <c:pt idx="418">
                  <c:v>1.0090277777777779</c:v>
                </c:pt>
                <c:pt idx="419">
                  <c:v>1.0097222222222217</c:v>
                </c:pt>
                <c:pt idx="420">
                  <c:v>1.0104166666666667</c:v>
                </c:pt>
                <c:pt idx="421">
                  <c:v>1.0111111111111111</c:v>
                </c:pt>
                <c:pt idx="422">
                  <c:v>1.0118055555555556</c:v>
                </c:pt>
                <c:pt idx="423">
                  <c:v>1.0125</c:v>
                </c:pt>
                <c:pt idx="424">
                  <c:v>1.0138888888888888</c:v>
                </c:pt>
                <c:pt idx="425">
                  <c:v>1.0145833333333338</c:v>
                </c:pt>
                <c:pt idx="426">
                  <c:v>1.0152777777777777</c:v>
                </c:pt>
                <c:pt idx="427">
                  <c:v>1.0159722222222218</c:v>
                </c:pt>
                <c:pt idx="428">
                  <c:v>1.0166666666666666</c:v>
                </c:pt>
                <c:pt idx="429">
                  <c:v>1.0173611111111112</c:v>
                </c:pt>
                <c:pt idx="430">
                  <c:v>1.0180555555555559</c:v>
                </c:pt>
                <c:pt idx="431">
                  <c:v>1.01875</c:v>
                </c:pt>
                <c:pt idx="432">
                  <c:v>1.0194444444444439</c:v>
                </c:pt>
                <c:pt idx="433">
                  <c:v>1.0201388888888889</c:v>
                </c:pt>
                <c:pt idx="434">
                  <c:v>1.0208333333333333</c:v>
                </c:pt>
                <c:pt idx="435">
                  <c:v>1.0215277777777778</c:v>
                </c:pt>
                <c:pt idx="436">
                  <c:v>1.0229166666666667</c:v>
                </c:pt>
                <c:pt idx="437">
                  <c:v>1.023611111111111</c:v>
                </c:pt>
                <c:pt idx="438">
                  <c:v>1.024305555555556</c:v>
                </c:pt>
                <c:pt idx="439">
                  <c:v>1.0249999999999995</c:v>
                </c:pt>
                <c:pt idx="440">
                  <c:v>1.0256944444444436</c:v>
                </c:pt>
                <c:pt idx="441">
                  <c:v>1.0263888888888892</c:v>
                </c:pt>
                <c:pt idx="442">
                  <c:v>1.0270833333333333</c:v>
                </c:pt>
                <c:pt idx="443">
                  <c:v>1.0277777777777777</c:v>
                </c:pt>
                <c:pt idx="444">
                  <c:v>1.0284722222222222</c:v>
                </c:pt>
                <c:pt idx="445">
                  <c:v>1.0291666666666666</c:v>
                </c:pt>
                <c:pt idx="446">
                  <c:v>1.0298611111111107</c:v>
                </c:pt>
                <c:pt idx="447">
                  <c:v>1.0305555555555559</c:v>
                </c:pt>
                <c:pt idx="448">
                  <c:v>1.0319444444444439</c:v>
                </c:pt>
                <c:pt idx="449">
                  <c:v>1.0326388888888889</c:v>
                </c:pt>
                <c:pt idx="450">
                  <c:v>1.0333333333333334</c:v>
                </c:pt>
                <c:pt idx="451">
                  <c:v>1.034027777777778</c:v>
                </c:pt>
                <c:pt idx="452">
                  <c:v>1.0347222222222219</c:v>
                </c:pt>
                <c:pt idx="453">
                  <c:v>1.0354166666666667</c:v>
                </c:pt>
                <c:pt idx="454">
                  <c:v>1.0361111111111116</c:v>
                </c:pt>
                <c:pt idx="455">
                  <c:v>1.0368055555555555</c:v>
                </c:pt>
                <c:pt idx="456">
                  <c:v>1.0374999999999996</c:v>
                </c:pt>
                <c:pt idx="457">
                  <c:v>1.038194444444444</c:v>
                </c:pt>
                <c:pt idx="458">
                  <c:v>1.0388888888888894</c:v>
                </c:pt>
                <c:pt idx="459">
                  <c:v>1.0395833333333333</c:v>
                </c:pt>
                <c:pt idx="460">
                  <c:v>1.0409722222222222</c:v>
                </c:pt>
                <c:pt idx="461">
                  <c:v>1.0416666666666663</c:v>
                </c:pt>
                <c:pt idx="462">
                  <c:v>1.0423611111111111</c:v>
                </c:pt>
                <c:pt idx="463">
                  <c:v>1.04375</c:v>
                </c:pt>
                <c:pt idx="464">
                  <c:v>1.0444444444444441</c:v>
                </c:pt>
                <c:pt idx="465">
                  <c:v>1.0451388888888888</c:v>
                </c:pt>
                <c:pt idx="466">
                  <c:v>1.0458333333333334</c:v>
                </c:pt>
                <c:pt idx="467">
                  <c:v>1.0465277777777777</c:v>
                </c:pt>
                <c:pt idx="468">
                  <c:v>1.0472222222222218</c:v>
                </c:pt>
                <c:pt idx="469">
                  <c:v>1.0479166666666666</c:v>
                </c:pt>
                <c:pt idx="470">
                  <c:v>1.0486111111111116</c:v>
                </c:pt>
                <c:pt idx="471">
                  <c:v>1.0493055555555555</c:v>
                </c:pt>
                <c:pt idx="472">
                  <c:v>1.05</c:v>
                </c:pt>
                <c:pt idx="473">
                  <c:v>1.0513888888888889</c:v>
                </c:pt>
                <c:pt idx="474">
                  <c:v>1.0520833333333337</c:v>
                </c:pt>
                <c:pt idx="475">
                  <c:v>1.052777777777778</c:v>
                </c:pt>
                <c:pt idx="476">
                  <c:v>1.0534722222222219</c:v>
                </c:pt>
                <c:pt idx="477">
                  <c:v>1.0541666666666667</c:v>
                </c:pt>
                <c:pt idx="478">
                  <c:v>1.054861111111111</c:v>
                </c:pt>
                <c:pt idx="479">
                  <c:v>1.055555555555556</c:v>
                </c:pt>
                <c:pt idx="480">
                  <c:v>1.0562499999999999</c:v>
                </c:pt>
                <c:pt idx="481">
                  <c:v>1.056944444444444</c:v>
                </c:pt>
                <c:pt idx="482">
                  <c:v>1.0576388888888888</c:v>
                </c:pt>
                <c:pt idx="483">
                  <c:v>1.0583333333333333</c:v>
                </c:pt>
                <c:pt idx="484">
                  <c:v>1.0590277777777777</c:v>
                </c:pt>
                <c:pt idx="485">
                  <c:v>1.060416666666667</c:v>
                </c:pt>
                <c:pt idx="486">
                  <c:v>1.0611111111111111</c:v>
                </c:pt>
                <c:pt idx="487">
                  <c:v>1.0618055555555554</c:v>
                </c:pt>
                <c:pt idx="488">
                  <c:v>1.0625</c:v>
                </c:pt>
                <c:pt idx="489">
                  <c:v>1.0631944444444439</c:v>
                </c:pt>
                <c:pt idx="490">
                  <c:v>1.0638888888888889</c:v>
                </c:pt>
                <c:pt idx="491">
                  <c:v>1.0645833333333339</c:v>
                </c:pt>
                <c:pt idx="492">
                  <c:v>1.065277777777778</c:v>
                </c:pt>
                <c:pt idx="493">
                  <c:v>1.0659722222222219</c:v>
                </c:pt>
                <c:pt idx="494">
                  <c:v>1.0666666666666667</c:v>
                </c:pt>
                <c:pt idx="495">
                  <c:v>1.0673611111111112</c:v>
                </c:pt>
                <c:pt idx="496">
                  <c:v>1.0680555555555562</c:v>
                </c:pt>
                <c:pt idx="497">
                  <c:v>1.069444444444444</c:v>
                </c:pt>
                <c:pt idx="498">
                  <c:v>1.0701388888888894</c:v>
                </c:pt>
                <c:pt idx="499">
                  <c:v>1.0708333333333333</c:v>
                </c:pt>
                <c:pt idx="500">
                  <c:v>1.0715277777777779</c:v>
                </c:pt>
                <c:pt idx="501">
                  <c:v>1.0722222222222222</c:v>
                </c:pt>
                <c:pt idx="502">
                  <c:v>1.0729166666666667</c:v>
                </c:pt>
                <c:pt idx="503">
                  <c:v>1.0736111111111111</c:v>
                </c:pt>
                <c:pt idx="504">
                  <c:v>1.0743055555555561</c:v>
                </c:pt>
                <c:pt idx="505">
                  <c:v>1.075</c:v>
                </c:pt>
                <c:pt idx="506">
                  <c:v>1.0756944444444436</c:v>
                </c:pt>
                <c:pt idx="507">
                  <c:v>1.0763888888888893</c:v>
                </c:pt>
              </c:numCache>
            </c:numRef>
          </c:xVal>
          <c:yVal>
            <c:numRef>
              <c:f>'28-29072015'!$V$3:$V$510</c:f>
              <c:numCache>
                <c:formatCode>General</c:formatCode>
                <c:ptCount val="508"/>
                <c:pt idx="0">
                  <c:v>42.59</c:v>
                </c:pt>
                <c:pt idx="1">
                  <c:v>41.797900000000013</c:v>
                </c:pt>
                <c:pt idx="2">
                  <c:v>41.320600000000006</c:v>
                </c:pt>
                <c:pt idx="3">
                  <c:v>40.885899999999999</c:v>
                </c:pt>
                <c:pt idx="4">
                  <c:v>41.031400000000005</c:v>
                </c:pt>
                <c:pt idx="5">
                  <c:v>40.600300000000011</c:v>
                </c:pt>
                <c:pt idx="6">
                  <c:v>40.471699999999998</c:v>
                </c:pt>
                <c:pt idx="7">
                  <c:v>40.283500000000011</c:v>
                </c:pt>
                <c:pt idx="8">
                  <c:v>40.063200000000002</c:v>
                </c:pt>
                <c:pt idx="9">
                  <c:v>39.851299999999995</c:v>
                </c:pt>
                <c:pt idx="10">
                  <c:v>39.722400000000015</c:v>
                </c:pt>
                <c:pt idx="11">
                  <c:v>39.6676</c:v>
                </c:pt>
                <c:pt idx="12">
                  <c:v>39.781500000000001</c:v>
                </c:pt>
                <c:pt idx="13">
                  <c:v>39.402300000000011</c:v>
                </c:pt>
                <c:pt idx="15">
                  <c:v>39.356599999999993</c:v>
                </c:pt>
                <c:pt idx="16">
                  <c:v>39.257000000000005</c:v>
                </c:pt>
                <c:pt idx="17">
                  <c:v>39.379899999999999</c:v>
                </c:pt>
                <c:pt idx="18">
                  <c:v>39.326000000000001</c:v>
                </c:pt>
                <c:pt idx="19">
                  <c:v>39.324600000000004</c:v>
                </c:pt>
                <c:pt idx="20">
                  <c:v>40.284800000000004</c:v>
                </c:pt>
                <c:pt idx="21">
                  <c:v>40.337800000000001</c:v>
                </c:pt>
                <c:pt idx="22">
                  <c:v>39.286200000000001</c:v>
                </c:pt>
                <c:pt idx="23">
                  <c:v>39.318600000000004</c:v>
                </c:pt>
                <c:pt idx="24">
                  <c:v>39.307899999999997</c:v>
                </c:pt>
                <c:pt idx="25">
                  <c:v>39.319099999999999</c:v>
                </c:pt>
                <c:pt idx="26">
                  <c:v>39.609900000000003</c:v>
                </c:pt>
                <c:pt idx="28">
                  <c:v>39.416000000000004</c:v>
                </c:pt>
                <c:pt idx="29">
                  <c:v>39.416699999999999</c:v>
                </c:pt>
                <c:pt idx="30">
                  <c:v>39.396300000000011</c:v>
                </c:pt>
                <c:pt idx="31">
                  <c:v>39.384399999999999</c:v>
                </c:pt>
                <c:pt idx="32">
                  <c:v>39.415100000000002</c:v>
                </c:pt>
                <c:pt idx="33">
                  <c:v>39.36</c:v>
                </c:pt>
                <c:pt idx="34">
                  <c:v>39.358699999999999</c:v>
                </c:pt>
                <c:pt idx="35">
                  <c:v>39.382899999999999</c:v>
                </c:pt>
                <c:pt idx="36">
                  <c:v>39.417200000000001</c:v>
                </c:pt>
                <c:pt idx="37">
                  <c:v>39.505100000000013</c:v>
                </c:pt>
                <c:pt idx="38">
                  <c:v>39.413400000000003</c:v>
                </c:pt>
                <c:pt idx="39">
                  <c:v>39.365200000000002</c:v>
                </c:pt>
                <c:pt idx="41">
                  <c:v>39.417499999999997</c:v>
                </c:pt>
                <c:pt idx="42">
                  <c:v>39.406300000000002</c:v>
                </c:pt>
                <c:pt idx="43">
                  <c:v>39.369600000000005</c:v>
                </c:pt>
                <c:pt idx="44">
                  <c:v>39.373699999999999</c:v>
                </c:pt>
                <c:pt idx="45">
                  <c:v>39.353799999999993</c:v>
                </c:pt>
                <c:pt idx="46">
                  <c:v>39.162200000000013</c:v>
                </c:pt>
                <c:pt idx="47">
                  <c:v>39.219100000000012</c:v>
                </c:pt>
                <c:pt idx="48">
                  <c:v>39.113400000000006</c:v>
                </c:pt>
                <c:pt idx="49">
                  <c:v>39.217200000000005</c:v>
                </c:pt>
                <c:pt idx="50">
                  <c:v>39.0533</c:v>
                </c:pt>
                <c:pt idx="51">
                  <c:v>39.086500000000001</c:v>
                </c:pt>
                <c:pt idx="52">
                  <c:v>39.066300000000012</c:v>
                </c:pt>
                <c:pt idx="53">
                  <c:v>38.962300000000013</c:v>
                </c:pt>
                <c:pt idx="54">
                  <c:v>38.853999999999999</c:v>
                </c:pt>
                <c:pt idx="55">
                  <c:v>38.842600000000004</c:v>
                </c:pt>
                <c:pt idx="56">
                  <c:v>38.830300000000001</c:v>
                </c:pt>
                <c:pt idx="57">
                  <c:v>38.7074</c:v>
                </c:pt>
                <c:pt idx="58">
                  <c:v>38.656700000000001</c:v>
                </c:pt>
                <c:pt idx="59">
                  <c:v>38.655700000000003</c:v>
                </c:pt>
                <c:pt idx="60">
                  <c:v>38.820800000000006</c:v>
                </c:pt>
                <c:pt idx="61">
                  <c:v>38.765500000000017</c:v>
                </c:pt>
                <c:pt idx="62">
                  <c:v>38.628600000000013</c:v>
                </c:pt>
                <c:pt idx="63">
                  <c:v>38.599500000000013</c:v>
                </c:pt>
                <c:pt idx="64">
                  <c:v>38.550800000000002</c:v>
                </c:pt>
                <c:pt idx="66">
                  <c:v>38.622000000000014</c:v>
                </c:pt>
                <c:pt idx="67">
                  <c:v>38.609100000000012</c:v>
                </c:pt>
                <c:pt idx="68">
                  <c:v>38.633900000000011</c:v>
                </c:pt>
                <c:pt idx="69">
                  <c:v>38.509300000000003</c:v>
                </c:pt>
                <c:pt idx="70">
                  <c:v>38.473700000000001</c:v>
                </c:pt>
                <c:pt idx="71">
                  <c:v>38.503100000000003</c:v>
                </c:pt>
                <c:pt idx="72">
                  <c:v>38.741300000000003</c:v>
                </c:pt>
                <c:pt idx="73">
                  <c:v>39.291600000000003</c:v>
                </c:pt>
                <c:pt idx="74">
                  <c:v>39.8322</c:v>
                </c:pt>
                <c:pt idx="75">
                  <c:v>40.307299999999998</c:v>
                </c:pt>
                <c:pt idx="76">
                  <c:v>40.708500000000015</c:v>
                </c:pt>
                <c:pt idx="77">
                  <c:v>41.064600000000006</c:v>
                </c:pt>
                <c:pt idx="79">
                  <c:v>41.344599999999993</c:v>
                </c:pt>
                <c:pt idx="80">
                  <c:v>41.630600000000001</c:v>
                </c:pt>
                <c:pt idx="81">
                  <c:v>41.909300000000002</c:v>
                </c:pt>
                <c:pt idx="82">
                  <c:v>41.883200000000002</c:v>
                </c:pt>
                <c:pt idx="83">
                  <c:v>41.866800000000005</c:v>
                </c:pt>
                <c:pt idx="84">
                  <c:v>41.8309</c:v>
                </c:pt>
                <c:pt idx="85">
                  <c:v>41.844200000000001</c:v>
                </c:pt>
                <c:pt idx="86">
                  <c:v>41.594100000000012</c:v>
                </c:pt>
                <c:pt idx="87">
                  <c:v>41.705500000000015</c:v>
                </c:pt>
                <c:pt idx="88">
                  <c:v>42.018600000000006</c:v>
                </c:pt>
                <c:pt idx="89">
                  <c:v>42.373600000000003</c:v>
                </c:pt>
                <c:pt idx="90">
                  <c:v>42.451799999999999</c:v>
                </c:pt>
                <c:pt idx="91">
                  <c:v>42.534500000000001</c:v>
                </c:pt>
                <c:pt idx="92">
                  <c:v>42.601400000000005</c:v>
                </c:pt>
                <c:pt idx="93">
                  <c:v>42.6676</c:v>
                </c:pt>
                <c:pt idx="95">
                  <c:v>42.650400000000005</c:v>
                </c:pt>
                <c:pt idx="96">
                  <c:v>42.686700000000002</c:v>
                </c:pt>
                <c:pt idx="97">
                  <c:v>42.7014</c:v>
                </c:pt>
                <c:pt idx="98">
                  <c:v>42.773300000000013</c:v>
                </c:pt>
                <c:pt idx="99">
                  <c:v>42.728900000000017</c:v>
                </c:pt>
                <c:pt idx="100">
                  <c:v>42.691300000000012</c:v>
                </c:pt>
                <c:pt idx="101">
                  <c:v>42.674700000000001</c:v>
                </c:pt>
                <c:pt idx="102">
                  <c:v>42.664100000000012</c:v>
                </c:pt>
                <c:pt idx="103">
                  <c:v>42.585600000000007</c:v>
                </c:pt>
                <c:pt idx="104">
                  <c:v>42.622700000000016</c:v>
                </c:pt>
                <c:pt idx="105">
                  <c:v>42.654000000000003</c:v>
                </c:pt>
                <c:pt idx="106">
                  <c:v>42.585100000000011</c:v>
                </c:pt>
                <c:pt idx="107">
                  <c:v>42.616200000000006</c:v>
                </c:pt>
                <c:pt idx="108">
                  <c:v>42.552900000000001</c:v>
                </c:pt>
                <c:pt idx="109">
                  <c:v>42.520800000000001</c:v>
                </c:pt>
                <c:pt idx="111">
                  <c:v>42.482200000000006</c:v>
                </c:pt>
                <c:pt idx="112">
                  <c:v>41.711500000000001</c:v>
                </c:pt>
                <c:pt idx="113">
                  <c:v>41.043700000000001</c:v>
                </c:pt>
                <c:pt idx="114">
                  <c:v>40.550600000000003</c:v>
                </c:pt>
                <c:pt idx="115">
                  <c:v>39.868500000000012</c:v>
                </c:pt>
                <c:pt idx="116">
                  <c:v>39.663000000000011</c:v>
                </c:pt>
                <c:pt idx="118">
                  <c:v>39.410200000000003</c:v>
                </c:pt>
                <c:pt idx="119">
                  <c:v>39.159800000000004</c:v>
                </c:pt>
                <c:pt idx="120">
                  <c:v>39.1404</c:v>
                </c:pt>
                <c:pt idx="121">
                  <c:v>38.917599999999993</c:v>
                </c:pt>
                <c:pt idx="122">
                  <c:v>38.793300000000016</c:v>
                </c:pt>
                <c:pt idx="123">
                  <c:v>38.761900000000011</c:v>
                </c:pt>
                <c:pt idx="124">
                  <c:v>38.721200000000003</c:v>
                </c:pt>
                <c:pt idx="125">
                  <c:v>38.696500000000015</c:v>
                </c:pt>
                <c:pt idx="126">
                  <c:v>38.657299999999999</c:v>
                </c:pt>
                <c:pt idx="127">
                  <c:v>38.581699999999998</c:v>
                </c:pt>
                <c:pt idx="128">
                  <c:v>38.708000000000013</c:v>
                </c:pt>
                <c:pt idx="129">
                  <c:v>38.554600000000001</c:v>
                </c:pt>
                <c:pt idx="131">
                  <c:v>38.5242</c:v>
                </c:pt>
                <c:pt idx="132">
                  <c:v>38.202000000000012</c:v>
                </c:pt>
                <c:pt idx="133">
                  <c:v>38.200400000000002</c:v>
                </c:pt>
                <c:pt idx="134">
                  <c:v>38.184699999999999</c:v>
                </c:pt>
                <c:pt idx="135">
                  <c:v>38.309100000000001</c:v>
                </c:pt>
                <c:pt idx="136">
                  <c:v>38.129500000000014</c:v>
                </c:pt>
                <c:pt idx="137">
                  <c:v>38.215700000000012</c:v>
                </c:pt>
                <c:pt idx="138">
                  <c:v>38.172300000000014</c:v>
                </c:pt>
                <c:pt idx="139">
                  <c:v>38.129800000000003</c:v>
                </c:pt>
                <c:pt idx="140">
                  <c:v>37.982300000000002</c:v>
                </c:pt>
                <c:pt idx="141">
                  <c:v>38.123200000000011</c:v>
                </c:pt>
                <c:pt idx="142">
                  <c:v>38.093000000000011</c:v>
                </c:pt>
                <c:pt idx="144">
                  <c:v>38.053000000000004</c:v>
                </c:pt>
                <c:pt idx="145">
                  <c:v>38.163300000000014</c:v>
                </c:pt>
                <c:pt idx="146">
                  <c:v>38.184699999999999</c:v>
                </c:pt>
                <c:pt idx="147">
                  <c:v>37.896500000000003</c:v>
                </c:pt>
                <c:pt idx="148">
                  <c:v>37.922400000000003</c:v>
                </c:pt>
                <c:pt idx="149">
                  <c:v>37.982600000000005</c:v>
                </c:pt>
                <c:pt idx="150">
                  <c:v>37.878300000000003</c:v>
                </c:pt>
                <c:pt idx="152">
                  <c:v>37.867600000000003</c:v>
                </c:pt>
                <c:pt idx="153">
                  <c:v>37.787500000000001</c:v>
                </c:pt>
                <c:pt idx="155">
                  <c:v>37.763200000000012</c:v>
                </c:pt>
                <c:pt idx="156">
                  <c:v>37.938200000000002</c:v>
                </c:pt>
                <c:pt idx="158">
                  <c:v>37.834899999999998</c:v>
                </c:pt>
                <c:pt idx="159">
                  <c:v>37.8399</c:v>
                </c:pt>
                <c:pt idx="160">
                  <c:v>37.713200000000001</c:v>
                </c:pt>
                <c:pt idx="161">
                  <c:v>37.6678</c:v>
                </c:pt>
                <c:pt idx="162">
                  <c:v>37.716200000000001</c:v>
                </c:pt>
                <c:pt idx="163">
                  <c:v>37.767400000000002</c:v>
                </c:pt>
                <c:pt idx="164">
                  <c:v>37.692700000000016</c:v>
                </c:pt>
                <c:pt idx="165">
                  <c:v>37.563300000000012</c:v>
                </c:pt>
                <c:pt idx="166">
                  <c:v>37.586500000000001</c:v>
                </c:pt>
                <c:pt idx="167">
                  <c:v>37.730600000000003</c:v>
                </c:pt>
                <c:pt idx="168">
                  <c:v>37.509300000000003</c:v>
                </c:pt>
                <c:pt idx="169">
                  <c:v>37.460300000000011</c:v>
                </c:pt>
                <c:pt idx="171">
                  <c:v>37.545400000000001</c:v>
                </c:pt>
                <c:pt idx="172">
                  <c:v>37.427300000000002</c:v>
                </c:pt>
                <c:pt idx="173">
                  <c:v>37.491100000000003</c:v>
                </c:pt>
                <c:pt idx="174">
                  <c:v>37.5246</c:v>
                </c:pt>
                <c:pt idx="175">
                  <c:v>37.461100000000002</c:v>
                </c:pt>
                <c:pt idx="176">
                  <c:v>37.509100000000011</c:v>
                </c:pt>
                <c:pt idx="177">
                  <c:v>37.477699999999999</c:v>
                </c:pt>
                <c:pt idx="178">
                  <c:v>37.297600000000003</c:v>
                </c:pt>
                <c:pt idx="179">
                  <c:v>37.364899999999999</c:v>
                </c:pt>
                <c:pt idx="180">
                  <c:v>37.254400000000004</c:v>
                </c:pt>
                <c:pt idx="181">
                  <c:v>37.293300000000016</c:v>
                </c:pt>
                <c:pt idx="182">
                  <c:v>37.123800000000003</c:v>
                </c:pt>
                <c:pt idx="184">
                  <c:v>37.2498</c:v>
                </c:pt>
                <c:pt idx="185">
                  <c:v>37.260300000000015</c:v>
                </c:pt>
                <c:pt idx="186">
                  <c:v>37.291400000000003</c:v>
                </c:pt>
                <c:pt idx="187">
                  <c:v>37.358699999999999</c:v>
                </c:pt>
                <c:pt idx="188">
                  <c:v>37.267700000000012</c:v>
                </c:pt>
                <c:pt idx="189">
                  <c:v>37.283200000000001</c:v>
                </c:pt>
                <c:pt idx="190">
                  <c:v>37.195900000000016</c:v>
                </c:pt>
                <c:pt idx="191">
                  <c:v>37.205000000000013</c:v>
                </c:pt>
                <c:pt idx="192">
                  <c:v>37.218300000000013</c:v>
                </c:pt>
                <c:pt idx="193">
                  <c:v>37.313499999999998</c:v>
                </c:pt>
                <c:pt idx="194">
                  <c:v>37.372</c:v>
                </c:pt>
                <c:pt idx="195">
                  <c:v>37.395500000000013</c:v>
                </c:pt>
                <c:pt idx="196">
                  <c:v>37.414299999999997</c:v>
                </c:pt>
                <c:pt idx="197">
                  <c:v>37.378800000000005</c:v>
                </c:pt>
                <c:pt idx="198">
                  <c:v>37.431699999999999</c:v>
                </c:pt>
                <c:pt idx="199">
                  <c:v>37.330400000000004</c:v>
                </c:pt>
                <c:pt idx="200">
                  <c:v>37.359499999999997</c:v>
                </c:pt>
                <c:pt idx="201">
                  <c:v>37.376899999999999</c:v>
                </c:pt>
                <c:pt idx="202">
                  <c:v>37.445400000000006</c:v>
                </c:pt>
                <c:pt idx="203">
                  <c:v>37.296300000000016</c:v>
                </c:pt>
                <c:pt idx="204">
                  <c:v>37.406300000000002</c:v>
                </c:pt>
                <c:pt idx="205">
                  <c:v>37.434100000000001</c:v>
                </c:pt>
                <c:pt idx="206">
                  <c:v>37.478300000000011</c:v>
                </c:pt>
                <c:pt idx="207">
                  <c:v>37.457899999999995</c:v>
                </c:pt>
                <c:pt idx="208">
                  <c:v>37.278400000000012</c:v>
                </c:pt>
                <c:pt idx="209">
                  <c:v>37.281300000000002</c:v>
                </c:pt>
                <c:pt idx="210">
                  <c:v>37.303400000000003</c:v>
                </c:pt>
                <c:pt idx="211">
                  <c:v>37.255100000000013</c:v>
                </c:pt>
                <c:pt idx="212">
                  <c:v>37.303400000000003</c:v>
                </c:pt>
                <c:pt idx="213">
                  <c:v>37.327600000000004</c:v>
                </c:pt>
                <c:pt idx="214">
                  <c:v>37.316000000000003</c:v>
                </c:pt>
                <c:pt idx="215">
                  <c:v>37.293000000000013</c:v>
                </c:pt>
                <c:pt idx="216">
                  <c:v>37.245900000000013</c:v>
                </c:pt>
                <c:pt idx="217">
                  <c:v>37.164300000000011</c:v>
                </c:pt>
                <c:pt idx="218">
                  <c:v>37.2042</c:v>
                </c:pt>
                <c:pt idx="219">
                  <c:v>37.275300000000016</c:v>
                </c:pt>
                <c:pt idx="220">
                  <c:v>37.180100000000003</c:v>
                </c:pt>
                <c:pt idx="221">
                  <c:v>37.262500000000017</c:v>
                </c:pt>
                <c:pt idx="222">
                  <c:v>37.246100000000013</c:v>
                </c:pt>
                <c:pt idx="223">
                  <c:v>37.241100000000003</c:v>
                </c:pt>
                <c:pt idx="224">
                  <c:v>37.228700000000018</c:v>
                </c:pt>
                <c:pt idx="225">
                  <c:v>37.166300000000014</c:v>
                </c:pt>
                <c:pt idx="226">
                  <c:v>37.152700000000003</c:v>
                </c:pt>
                <c:pt idx="227">
                  <c:v>37.1404</c:v>
                </c:pt>
                <c:pt idx="228">
                  <c:v>37.209400000000002</c:v>
                </c:pt>
                <c:pt idx="229">
                  <c:v>37.203800000000001</c:v>
                </c:pt>
                <c:pt idx="230">
                  <c:v>37.164100000000012</c:v>
                </c:pt>
                <c:pt idx="231">
                  <c:v>37.162500000000016</c:v>
                </c:pt>
                <c:pt idx="232">
                  <c:v>37.122500000000016</c:v>
                </c:pt>
                <c:pt idx="233">
                  <c:v>36.9786</c:v>
                </c:pt>
                <c:pt idx="234">
                  <c:v>36.9895</c:v>
                </c:pt>
                <c:pt idx="235">
                  <c:v>37.143300000000011</c:v>
                </c:pt>
                <c:pt idx="236">
                  <c:v>37.163000000000011</c:v>
                </c:pt>
                <c:pt idx="237">
                  <c:v>37.170700000000011</c:v>
                </c:pt>
                <c:pt idx="238">
                  <c:v>37.155000000000001</c:v>
                </c:pt>
                <c:pt idx="239">
                  <c:v>37.160000000000011</c:v>
                </c:pt>
                <c:pt idx="240">
                  <c:v>37.0974</c:v>
                </c:pt>
                <c:pt idx="241">
                  <c:v>37.085700000000003</c:v>
                </c:pt>
                <c:pt idx="242">
                  <c:v>37.191600000000001</c:v>
                </c:pt>
                <c:pt idx="243">
                  <c:v>37.202800000000003</c:v>
                </c:pt>
                <c:pt idx="244">
                  <c:v>37.122700000000016</c:v>
                </c:pt>
                <c:pt idx="245">
                  <c:v>37.243100000000013</c:v>
                </c:pt>
                <c:pt idx="246">
                  <c:v>37.115600000000001</c:v>
                </c:pt>
                <c:pt idx="247">
                  <c:v>37.176400000000001</c:v>
                </c:pt>
                <c:pt idx="248">
                  <c:v>37.076700000000002</c:v>
                </c:pt>
                <c:pt idx="249">
                  <c:v>37.136100000000013</c:v>
                </c:pt>
                <c:pt idx="250">
                  <c:v>37.177900000000001</c:v>
                </c:pt>
                <c:pt idx="251">
                  <c:v>37.108500000000014</c:v>
                </c:pt>
                <c:pt idx="252">
                  <c:v>37.311499999999995</c:v>
                </c:pt>
                <c:pt idx="253">
                  <c:v>37.192500000000017</c:v>
                </c:pt>
                <c:pt idx="254">
                  <c:v>37.228700000000018</c:v>
                </c:pt>
                <c:pt idx="255">
                  <c:v>37.055100000000003</c:v>
                </c:pt>
                <c:pt idx="256">
                  <c:v>37.051499999999997</c:v>
                </c:pt>
                <c:pt idx="257">
                  <c:v>37.087600000000002</c:v>
                </c:pt>
                <c:pt idx="258">
                  <c:v>37.115100000000012</c:v>
                </c:pt>
                <c:pt idx="259">
                  <c:v>37.066700000000012</c:v>
                </c:pt>
                <c:pt idx="260">
                  <c:v>37.029800000000002</c:v>
                </c:pt>
                <c:pt idx="261">
                  <c:v>36.936300000000003</c:v>
                </c:pt>
                <c:pt idx="262">
                  <c:v>36.925200000000011</c:v>
                </c:pt>
                <c:pt idx="263">
                  <c:v>37.020200000000003</c:v>
                </c:pt>
                <c:pt idx="264">
                  <c:v>36.995700000000014</c:v>
                </c:pt>
                <c:pt idx="265">
                  <c:v>37.027800000000006</c:v>
                </c:pt>
                <c:pt idx="266">
                  <c:v>37.032200000000003</c:v>
                </c:pt>
                <c:pt idx="267">
                  <c:v>37.1036</c:v>
                </c:pt>
                <c:pt idx="268">
                  <c:v>37.0366</c:v>
                </c:pt>
                <c:pt idx="269">
                  <c:v>37.144800000000004</c:v>
                </c:pt>
                <c:pt idx="270">
                  <c:v>36.964400000000005</c:v>
                </c:pt>
                <c:pt idx="271">
                  <c:v>37.095700000000015</c:v>
                </c:pt>
                <c:pt idx="272">
                  <c:v>37.041200000000003</c:v>
                </c:pt>
                <c:pt idx="273">
                  <c:v>37.085100000000011</c:v>
                </c:pt>
                <c:pt idx="274">
                  <c:v>37.042200000000001</c:v>
                </c:pt>
                <c:pt idx="275">
                  <c:v>37.102500000000013</c:v>
                </c:pt>
                <c:pt idx="276">
                  <c:v>37.0944</c:v>
                </c:pt>
                <c:pt idx="277">
                  <c:v>36.973800000000004</c:v>
                </c:pt>
                <c:pt idx="278">
                  <c:v>36.9497</c:v>
                </c:pt>
                <c:pt idx="279">
                  <c:v>36.982900000000001</c:v>
                </c:pt>
                <c:pt idx="280">
                  <c:v>37.098700000000015</c:v>
                </c:pt>
                <c:pt idx="281">
                  <c:v>36.993300000000012</c:v>
                </c:pt>
                <c:pt idx="282">
                  <c:v>37.050800000000002</c:v>
                </c:pt>
                <c:pt idx="283">
                  <c:v>37.017899999999997</c:v>
                </c:pt>
                <c:pt idx="284">
                  <c:v>37.001400000000004</c:v>
                </c:pt>
                <c:pt idx="285">
                  <c:v>36.993300000000012</c:v>
                </c:pt>
                <c:pt idx="286">
                  <c:v>37.021900000000002</c:v>
                </c:pt>
                <c:pt idx="287">
                  <c:v>37.059800000000003</c:v>
                </c:pt>
                <c:pt idx="288">
                  <c:v>37.137100000000011</c:v>
                </c:pt>
                <c:pt idx="289">
                  <c:v>36.947299999999998</c:v>
                </c:pt>
                <c:pt idx="290">
                  <c:v>36.9679</c:v>
                </c:pt>
                <c:pt idx="291">
                  <c:v>37.014000000000003</c:v>
                </c:pt>
                <c:pt idx="292">
                  <c:v>36.903200000000005</c:v>
                </c:pt>
                <c:pt idx="293">
                  <c:v>36.994400000000006</c:v>
                </c:pt>
                <c:pt idx="294">
                  <c:v>37.144500000000001</c:v>
                </c:pt>
                <c:pt idx="295">
                  <c:v>37.167000000000002</c:v>
                </c:pt>
                <c:pt idx="296">
                  <c:v>37.166000000000011</c:v>
                </c:pt>
                <c:pt idx="297">
                  <c:v>37.086500000000001</c:v>
                </c:pt>
                <c:pt idx="298">
                  <c:v>36.932300000000012</c:v>
                </c:pt>
                <c:pt idx="299">
                  <c:v>37.058900000000001</c:v>
                </c:pt>
                <c:pt idx="300">
                  <c:v>36.914799999999993</c:v>
                </c:pt>
                <c:pt idx="301">
                  <c:v>36.976900000000001</c:v>
                </c:pt>
                <c:pt idx="302">
                  <c:v>36.974699999999999</c:v>
                </c:pt>
                <c:pt idx="303">
                  <c:v>37.015600000000006</c:v>
                </c:pt>
                <c:pt idx="304">
                  <c:v>37.042200000000001</c:v>
                </c:pt>
                <c:pt idx="305">
                  <c:v>37.063000000000002</c:v>
                </c:pt>
                <c:pt idx="306">
                  <c:v>36.957299999999996</c:v>
                </c:pt>
                <c:pt idx="307">
                  <c:v>36.9664</c:v>
                </c:pt>
                <c:pt idx="308">
                  <c:v>36.872600000000006</c:v>
                </c:pt>
                <c:pt idx="309">
                  <c:v>36.951599999999999</c:v>
                </c:pt>
                <c:pt idx="310">
                  <c:v>37.083800000000004</c:v>
                </c:pt>
                <c:pt idx="311">
                  <c:v>36.936100000000003</c:v>
                </c:pt>
                <c:pt idx="312">
                  <c:v>36.940100000000001</c:v>
                </c:pt>
                <c:pt idx="313">
                  <c:v>36.998400000000011</c:v>
                </c:pt>
                <c:pt idx="314">
                  <c:v>36.99</c:v>
                </c:pt>
                <c:pt idx="315">
                  <c:v>36.990500000000011</c:v>
                </c:pt>
                <c:pt idx="316">
                  <c:v>36.949300000000001</c:v>
                </c:pt>
                <c:pt idx="317">
                  <c:v>36.960300000000011</c:v>
                </c:pt>
                <c:pt idx="318">
                  <c:v>36.936900000000001</c:v>
                </c:pt>
                <c:pt idx="319">
                  <c:v>36.887499999999996</c:v>
                </c:pt>
                <c:pt idx="320">
                  <c:v>36.869</c:v>
                </c:pt>
                <c:pt idx="321">
                  <c:v>36.782600000000002</c:v>
                </c:pt>
                <c:pt idx="322">
                  <c:v>36.9617</c:v>
                </c:pt>
                <c:pt idx="323">
                  <c:v>36.925700000000013</c:v>
                </c:pt>
                <c:pt idx="324">
                  <c:v>36.968500000000013</c:v>
                </c:pt>
                <c:pt idx="325">
                  <c:v>37.111200000000004</c:v>
                </c:pt>
                <c:pt idx="326">
                  <c:v>37.043400000000005</c:v>
                </c:pt>
                <c:pt idx="327">
                  <c:v>37.044200000000004</c:v>
                </c:pt>
                <c:pt idx="328">
                  <c:v>36.966800000000006</c:v>
                </c:pt>
                <c:pt idx="329">
                  <c:v>36.994900000000001</c:v>
                </c:pt>
                <c:pt idx="330">
                  <c:v>36.904699999999998</c:v>
                </c:pt>
                <c:pt idx="331">
                  <c:v>37.0197</c:v>
                </c:pt>
                <c:pt idx="332">
                  <c:v>37.023200000000003</c:v>
                </c:pt>
                <c:pt idx="333">
                  <c:v>37.177700000000002</c:v>
                </c:pt>
                <c:pt idx="334">
                  <c:v>37.027800000000006</c:v>
                </c:pt>
                <c:pt idx="335">
                  <c:v>36.947200000000002</c:v>
                </c:pt>
                <c:pt idx="336">
                  <c:v>36.930900000000001</c:v>
                </c:pt>
                <c:pt idx="337">
                  <c:v>36.894400000000005</c:v>
                </c:pt>
                <c:pt idx="338">
                  <c:v>36.827100000000002</c:v>
                </c:pt>
                <c:pt idx="339">
                  <c:v>36.921300000000002</c:v>
                </c:pt>
                <c:pt idx="340">
                  <c:v>36.916800000000002</c:v>
                </c:pt>
                <c:pt idx="341">
                  <c:v>36.832000000000001</c:v>
                </c:pt>
                <c:pt idx="342">
                  <c:v>36.974699999999999</c:v>
                </c:pt>
                <c:pt idx="343">
                  <c:v>36.886999999999993</c:v>
                </c:pt>
                <c:pt idx="344">
                  <c:v>36.780500000000011</c:v>
                </c:pt>
                <c:pt idx="345">
                  <c:v>36.814799999999998</c:v>
                </c:pt>
                <c:pt idx="346">
                  <c:v>36.877200000000002</c:v>
                </c:pt>
                <c:pt idx="347">
                  <c:v>37.000400000000006</c:v>
                </c:pt>
                <c:pt idx="348">
                  <c:v>36.999000000000002</c:v>
                </c:pt>
                <c:pt idx="349">
                  <c:v>36.911699999999996</c:v>
                </c:pt>
                <c:pt idx="350">
                  <c:v>36.9358</c:v>
                </c:pt>
                <c:pt idx="351">
                  <c:v>36.963000000000001</c:v>
                </c:pt>
                <c:pt idx="352">
                  <c:v>36.8752</c:v>
                </c:pt>
                <c:pt idx="353">
                  <c:v>37.003900000000002</c:v>
                </c:pt>
                <c:pt idx="354">
                  <c:v>37.044200000000004</c:v>
                </c:pt>
                <c:pt idx="355">
                  <c:v>36.982100000000003</c:v>
                </c:pt>
                <c:pt idx="356">
                  <c:v>36.962800000000001</c:v>
                </c:pt>
                <c:pt idx="357">
                  <c:v>37.033900000000003</c:v>
                </c:pt>
                <c:pt idx="358">
                  <c:v>36.973800000000004</c:v>
                </c:pt>
                <c:pt idx="359">
                  <c:v>37.0456</c:v>
                </c:pt>
                <c:pt idx="360">
                  <c:v>37.045300000000012</c:v>
                </c:pt>
                <c:pt idx="361">
                  <c:v>37.177</c:v>
                </c:pt>
                <c:pt idx="362">
                  <c:v>37.220200000000013</c:v>
                </c:pt>
                <c:pt idx="363">
                  <c:v>37.098400000000012</c:v>
                </c:pt>
                <c:pt idx="364">
                  <c:v>36.913400000000003</c:v>
                </c:pt>
                <c:pt idx="365">
                  <c:v>36.957299999999996</c:v>
                </c:pt>
                <c:pt idx="366">
                  <c:v>36.957899999999995</c:v>
                </c:pt>
                <c:pt idx="367">
                  <c:v>37.0137</c:v>
                </c:pt>
                <c:pt idx="368">
                  <c:v>37.057899999999997</c:v>
                </c:pt>
                <c:pt idx="369">
                  <c:v>37.0565</c:v>
                </c:pt>
                <c:pt idx="370">
                  <c:v>37.166500000000013</c:v>
                </c:pt>
                <c:pt idx="371">
                  <c:v>37.249400000000001</c:v>
                </c:pt>
                <c:pt idx="372">
                  <c:v>37.169300000000014</c:v>
                </c:pt>
                <c:pt idx="373">
                  <c:v>37.145100000000014</c:v>
                </c:pt>
                <c:pt idx="374">
                  <c:v>37.169300000000014</c:v>
                </c:pt>
                <c:pt idx="375">
                  <c:v>36.984000000000002</c:v>
                </c:pt>
                <c:pt idx="376">
                  <c:v>36.994500000000002</c:v>
                </c:pt>
                <c:pt idx="377">
                  <c:v>36.933100000000003</c:v>
                </c:pt>
                <c:pt idx="378">
                  <c:v>37.051599999999993</c:v>
                </c:pt>
                <c:pt idx="379">
                  <c:v>37.043800000000005</c:v>
                </c:pt>
                <c:pt idx="380">
                  <c:v>37.044800000000002</c:v>
                </c:pt>
                <c:pt idx="381">
                  <c:v>36.900600000000004</c:v>
                </c:pt>
                <c:pt idx="382">
                  <c:v>36.9422</c:v>
                </c:pt>
                <c:pt idx="383">
                  <c:v>37.149900000000002</c:v>
                </c:pt>
                <c:pt idx="384">
                  <c:v>37.188100000000013</c:v>
                </c:pt>
                <c:pt idx="385">
                  <c:v>37.108900000000013</c:v>
                </c:pt>
                <c:pt idx="386">
                  <c:v>37.094900000000003</c:v>
                </c:pt>
                <c:pt idx="387">
                  <c:v>37.157600000000002</c:v>
                </c:pt>
                <c:pt idx="388">
                  <c:v>37.010899999999999</c:v>
                </c:pt>
                <c:pt idx="389">
                  <c:v>36.994600000000005</c:v>
                </c:pt>
                <c:pt idx="390">
                  <c:v>36.961100000000002</c:v>
                </c:pt>
                <c:pt idx="391">
                  <c:v>36.89</c:v>
                </c:pt>
                <c:pt idx="392">
                  <c:v>36.802800000000005</c:v>
                </c:pt>
                <c:pt idx="393">
                  <c:v>36.906100000000002</c:v>
                </c:pt>
                <c:pt idx="394">
                  <c:v>36.960300000000011</c:v>
                </c:pt>
                <c:pt idx="395">
                  <c:v>36.867699999999999</c:v>
                </c:pt>
                <c:pt idx="396">
                  <c:v>36.871699999999997</c:v>
                </c:pt>
                <c:pt idx="397">
                  <c:v>36.845800000000004</c:v>
                </c:pt>
                <c:pt idx="398">
                  <c:v>36.936600000000006</c:v>
                </c:pt>
                <c:pt idx="399">
                  <c:v>36.900100000000002</c:v>
                </c:pt>
                <c:pt idx="400">
                  <c:v>36.873600000000003</c:v>
                </c:pt>
                <c:pt idx="401">
                  <c:v>36.8399</c:v>
                </c:pt>
                <c:pt idx="402">
                  <c:v>36.722200000000015</c:v>
                </c:pt>
                <c:pt idx="403">
                  <c:v>36.905500000000011</c:v>
                </c:pt>
                <c:pt idx="404">
                  <c:v>36.911299999999997</c:v>
                </c:pt>
                <c:pt idx="405">
                  <c:v>36.9467</c:v>
                </c:pt>
                <c:pt idx="406">
                  <c:v>37.029500000000013</c:v>
                </c:pt>
                <c:pt idx="407">
                  <c:v>36.873699999999999</c:v>
                </c:pt>
                <c:pt idx="408">
                  <c:v>36.986699999999999</c:v>
                </c:pt>
                <c:pt idx="409">
                  <c:v>36.9634</c:v>
                </c:pt>
                <c:pt idx="410">
                  <c:v>36.891100000000002</c:v>
                </c:pt>
                <c:pt idx="411">
                  <c:v>36.933600000000006</c:v>
                </c:pt>
                <c:pt idx="412">
                  <c:v>36.900500000000001</c:v>
                </c:pt>
                <c:pt idx="413">
                  <c:v>36.933300000000003</c:v>
                </c:pt>
                <c:pt idx="414">
                  <c:v>37.002800000000001</c:v>
                </c:pt>
                <c:pt idx="415">
                  <c:v>36.958300000000001</c:v>
                </c:pt>
                <c:pt idx="416">
                  <c:v>37.022200000000012</c:v>
                </c:pt>
                <c:pt idx="417">
                  <c:v>37.036100000000012</c:v>
                </c:pt>
                <c:pt idx="418">
                  <c:v>37.058600000000006</c:v>
                </c:pt>
                <c:pt idx="419">
                  <c:v>37.172800000000002</c:v>
                </c:pt>
                <c:pt idx="420">
                  <c:v>37.095700000000015</c:v>
                </c:pt>
                <c:pt idx="421">
                  <c:v>37.081499999999998</c:v>
                </c:pt>
                <c:pt idx="422">
                  <c:v>37.072800000000001</c:v>
                </c:pt>
                <c:pt idx="423">
                  <c:v>37.064100000000003</c:v>
                </c:pt>
                <c:pt idx="424">
                  <c:v>36.956499999999998</c:v>
                </c:pt>
                <c:pt idx="425">
                  <c:v>36.856999999999999</c:v>
                </c:pt>
                <c:pt idx="426">
                  <c:v>36.951299999999996</c:v>
                </c:pt>
                <c:pt idx="427">
                  <c:v>36.950699999999998</c:v>
                </c:pt>
                <c:pt idx="428">
                  <c:v>37.081600000000002</c:v>
                </c:pt>
                <c:pt idx="429">
                  <c:v>36.985900000000001</c:v>
                </c:pt>
                <c:pt idx="430">
                  <c:v>36.915300000000002</c:v>
                </c:pt>
                <c:pt idx="431">
                  <c:v>36.957299999999996</c:v>
                </c:pt>
                <c:pt idx="432">
                  <c:v>36.876899999999999</c:v>
                </c:pt>
                <c:pt idx="433">
                  <c:v>36.916200000000003</c:v>
                </c:pt>
                <c:pt idx="434">
                  <c:v>36.957899999999995</c:v>
                </c:pt>
                <c:pt idx="435">
                  <c:v>36.922700000000013</c:v>
                </c:pt>
                <c:pt idx="436">
                  <c:v>36.916200000000003</c:v>
                </c:pt>
                <c:pt idx="437">
                  <c:v>36.758100000000013</c:v>
                </c:pt>
                <c:pt idx="438">
                  <c:v>36.784300000000002</c:v>
                </c:pt>
                <c:pt idx="439">
                  <c:v>36.848700000000001</c:v>
                </c:pt>
                <c:pt idx="440">
                  <c:v>36.933300000000003</c:v>
                </c:pt>
                <c:pt idx="441">
                  <c:v>36.892700000000012</c:v>
                </c:pt>
                <c:pt idx="442">
                  <c:v>36.8277</c:v>
                </c:pt>
                <c:pt idx="443">
                  <c:v>36.867400000000004</c:v>
                </c:pt>
                <c:pt idx="444">
                  <c:v>36.850499999999997</c:v>
                </c:pt>
                <c:pt idx="445">
                  <c:v>36.895800000000001</c:v>
                </c:pt>
                <c:pt idx="446">
                  <c:v>36.819699999999997</c:v>
                </c:pt>
                <c:pt idx="447">
                  <c:v>36.867699999999999</c:v>
                </c:pt>
                <c:pt idx="448">
                  <c:v>36.970300000000002</c:v>
                </c:pt>
                <c:pt idx="449">
                  <c:v>36.983200000000004</c:v>
                </c:pt>
                <c:pt idx="450">
                  <c:v>37.025200000000012</c:v>
                </c:pt>
                <c:pt idx="451">
                  <c:v>37.0199</c:v>
                </c:pt>
                <c:pt idx="452">
                  <c:v>37.031400000000005</c:v>
                </c:pt>
                <c:pt idx="453">
                  <c:v>36.910699999999999</c:v>
                </c:pt>
                <c:pt idx="454">
                  <c:v>36.906300000000002</c:v>
                </c:pt>
                <c:pt idx="455">
                  <c:v>36.896800000000006</c:v>
                </c:pt>
                <c:pt idx="456">
                  <c:v>36.829500000000003</c:v>
                </c:pt>
                <c:pt idx="457">
                  <c:v>36.911699999999996</c:v>
                </c:pt>
                <c:pt idx="458">
                  <c:v>36.959800000000001</c:v>
                </c:pt>
                <c:pt idx="459">
                  <c:v>37.005000000000003</c:v>
                </c:pt>
                <c:pt idx="460">
                  <c:v>36.996200000000002</c:v>
                </c:pt>
                <c:pt idx="461">
                  <c:v>36.895700000000012</c:v>
                </c:pt>
                <c:pt idx="462">
                  <c:v>36.870899999999999</c:v>
                </c:pt>
                <c:pt idx="463">
                  <c:v>36.946000000000005</c:v>
                </c:pt>
                <c:pt idx="464">
                  <c:v>37.017000000000003</c:v>
                </c:pt>
                <c:pt idx="465">
                  <c:v>36.962500000000013</c:v>
                </c:pt>
                <c:pt idx="466">
                  <c:v>36.977200000000003</c:v>
                </c:pt>
                <c:pt idx="467">
                  <c:v>37.029800000000002</c:v>
                </c:pt>
                <c:pt idx="468">
                  <c:v>36.998400000000011</c:v>
                </c:pt>
                <c:pt idx="469">
                  <c:v>37.0197</c:v>
                </c:pt>
                <c:pt idx="470">
                  <c:v>36.888200000000005</c:v>
                </c:pt>
                <c:pt idx="471">
                  <c:v>36.833600000000004</c:v>
                </c:pt>
                <c:pt idx="472">
                  <c:v>36.767400000000002</c:v>
                </c:pt>
                <c:pt idx="473">
                  <c:v>36.909200000000006</c:v>
                </c:pt>
                <c:pt idx="474">
                  <c:v>37.030900000000003</c:v>
                </c:pt>
                <c:pt idx="475">
                  <c:v>36.752700000000011</c:v>
                </c:pt>
                <c:pt idx="476">
                  <c:v>36.712500000000013</c:v>
                </c:pt>
                <c:pt idx="477">
                  <c:v>36.790000000000013</c:v>
                </c:pt>
                <c:pt idx="478">
                  <c:v>36.818899999999999</c:v>
                </c:pt>
                <c:pt idx="479">
                  <c:v>36.833400000000005</c:v>
                </c:pt>
                <c:pt idx="480">
                  <c:v>36.854899999999994</c:v>
                </c:pt>
                <c:pt idx="481">
                  <c:v>36.868200000000002</c:v>
                </c:pt>
                <c:pt idx="482">
                  <c:v>36.739600000000003</c:v>
                </c:pt>
                <c:pt idx="483">
                  <c:v>36.714000000000006</c:v>
                </c:pt>
                <c:pt idx="484">
                  <c:v>36.679400000000001</c:v>
                </c:pt>
                <c:pt idx="485">
                  <c:v>36.683300000000003</c:v>
                </c:pt>
                <c:pt idx="486">
                  <c:v>36.761900000000011</c:v>
                </c:pt>
                <c:pt idx="487">
                  <c:v>36.829800000000006</c:v>
                </c:pt>
                <c:pt idx="488">
                  <c:v>36.915300000000002</c:v>
                </c:pt>
                <c:pt idx="489">
                  <c:v>36.9968</c:v>
                </c:pt>
                <c:pt idx="490">
                  <c:v>36.995200000000011</c:v>
                </c:pt>
                <c:pt idx="491">
                  <c:v>36.891300000000001</c:v>
                </c:pt>
                <c:pt idx="492">
                  <c:v>36.969300000000011</c:v>
                </c:pt>
                <c:pt idx="493">
                  <c:v>36.897100000000002</c:v>
                </c:pt>
                <c:pt idx="494">
                  <c:v>36.971299999999999</c:v>
                </c:pt>
                <c:pt idx="495">
                  <c:v>36.927600000000005</c:v>
                </c:pt>
                <c:pt idx="496">
                  <c:v>36.9908</c:v>
                </c:pt>
                <c:pt idx="497">
                  <c:v>36.910800000000002</c:v>
                </c:pt>
                <c:pt idx="498">
                  <c:v>36.893300000000011</c:v>
                </c:pt>
                <c:pt idx="499">
                  <c:v>37.035500000000013</c:v>
                </c:pt>
                <c:pt idx="500">
                  <c:v>36.928300000000014</c:v>
                </c:pt>
                <c:pt idx="501">
                  <c:v>37.005800000000001</c:v>
                </c:pt>
                <c:pt idx="502">
                  <c:v>37.008800000000001</c:v>
                </c:pt>
                <c:pt idx="503">
                  <c:v>37.105200000000011</c:v>
                </c:pt>
                <c:pt idx="504">
                  <c:v>36.954299999999996</c:v>
                </c:pt>
                <c:pt idx="505">
                  <c:v>37.117800000000003</c:v>
                </c:pt>
                <c:pt idx="506">
                  <c:v>37.001200000000004</c:v>
                </c:pt>
                <c:pt idx="507">
                  <c:v>36.99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1895488"/>
        <c:axId val="591896048"/>
      </c:scatterChart>
      <c:valAx>
        <c:axId val="591895488"/>
        <c:scaling>
          <c:orientation val="minMax"/>
          <c:min val="0.70000000000000062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Time (HH:mm:ss)</a:t>
                </a:r>
              </a:p>
            </c:rich>
          </c:tx>
          <c:layout/>
          <c:overlay val="0"/>
        </c:title>
        <c:numFmt formatCode="h:mm:ss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91896048"/>
        <c:crosses val="autoZero"/>
        <c:crossBetween val="midCat"/>
      </c:valAx>
      <c:valAx>
        <c:axId val="591896048"/>
        <c:scaling>
          <c:orientation val="minMax"/>
          <c:min val="3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/>
                  <a:t>Relative Humidity (%)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9189548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 dirty="0" smtClean="0"/>
              <a:t>AM2320</a:t>
            </a:r>
            <a:endParaRPr lang="en-US" sz="1000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2"/>
          <c:order val="0"/>
          <c:tx>
            <c:v>DHT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3">
                    <a:lumMod val="50000"/>
                  </a:schemeClr>
                </a:solidFill>
              </a:ln>
            </c:spPr>
          </c:marker>
          <c:xVal>
            <c:numRef>
              <c:f>'28-29072015'!$B$3:$B$537</c:f>
              <c:numCache>
                <c:formatCode>h:mm:ss</c:formatCode>
                <c:ptCount val="535"/>
                <c:pt idx="0">
                  <c:v>0.7055555555555556</c:v>
                </c:pt>
                <c:pt idx="1">
                  <c:v>0.70625000000000004</c:v>
                </c:pt>
                <c:pt idx="2">
                  <c:v>0.70694444444444471</c:v>
                </c:pt>
                <c:pt idx="3">
                  <c:v>0.70763888888888904</c:v>
                </c:pt>
                <c:pt idx="4">
                  <c:v>0.70833333333333348</c:v>
                </c:pt>
                <c:pt idx="5">
                  <c:v>0.70902777777777781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0.7118055555555558</c:v>
                </c:pt>
                <c:pt idx="10">
                  <c:v>0.71250000000000002</c:v>
                </c:pt>
                <c:pt idx="11">
                  <c:v>0.71319444444444469</c:v>
                </c:pt>
                <c:pt idx="12">
                  <c:v>0.71388888888888902</c:v>
                </c:pt>
                <c:pt idx="13">
                  <c:v>0.71458333333333335</c:v>
                </c:pt>
                <c:pt idx="14">
                  <c:v>0.71527777777777779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0.71736111111111112</c:v>
                </c:pt>
                <c:pt idx="18">
                  <c:v>0.71805555555555578</c:v>
                </c:pt>
                <c:pt idx="19">
                  <c:v>0.71875000000000011</c:v>
                </c:pt>
                <c:pt idx="20">
                  <c:v>0.71944444444444455</c:v>
                </c:pt>
                <c:pt idx="21">
                  <c:v>0.72013888888888899</c:v>
                </c:pt>
                <c:pt idx="22">
                  <c:v>0.72083333333333344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0.72291666666666654</c:v>
                </c:pt>
                <c:pt idx="26">
                  <c:v>0.7236111111111112</c:v>
                </c:pt>
                <c:pt idx="27">
                  <c:v>0.72430555555555565</c:v>
                </c:pt>
                <c:pt idx="28">
                  <c:v>0.72500000000000009</c:v>
                </c:pt>
                <c:pt idx="29">
                  <c:v>0.72569444444444464</c:v>
                </c:pt>
                <c:pt idx="30">
                  <c:v>0.72638888888888897</c:v>
                </c:pt>
                <c:pt idx="31">
                  <c:v>0.72708333333333341</c:v>
                </c:pt>
                <c:pt idx="32">
                  <c:v>0.72777777777777775</c:v>
                </c:pt>
                <c:pt idx="33">
                  <c:v>0.72847222222222219</c:v>
                </c:pt>
                <c:pt idx="34">
                  <c:v>0.72916666666666652</c:v>
                </c:pt>
                <c:pt idx="35">
                  <c:v>0.72986111111111118</c:v>
                </c:pt>
                <c:pt idx="36">
                  <c:v>0.73055555555555562</c:v>
                </c:pt>
                <c:pt idx="37">
                  <c:v>0.73125000000000007</c:v>
                </c:pt>
                <c:pt idx="38">
                  <c:v>0.73194444444444462</c:v>
                </c:pt>
                <c:pt idx="39">
                  <c:v>0.73263888888888895</c:v>
                </c:pt>
                <c:pt idx="40">
                  <c:v>0.73333333333333339</c:v>
                </c:pt>
                <c:pt idx="41">
                  <c:v>0.73402777777777772</c:v>
                </c:pt>
                <c:pt idx="42">
                  <c:v>0.73472222222222228</c:v>
                </c:pt>
                <c:pt idx="43">
                  <c:v>0.7354166666666665</c:v>
                </c:pt>
                <c:pt idx="44">
                  <c:v>0.73611111111111105</c:v>
                </c:pt>
                <c:pt idx="45">
                  <c:v>0.73680555555555571</c:v>
                </c:pt>
                <c:pt idx="46">
                  <c:v>0.73749999999999993</c:v>
                </c:pt>
                <c:pt idx="47">
                  <c:v>0.7381944444444446</c:v>
                </c:pt>
                <c:pt idx="48">
                  <c:v>0.73888888888888893</c:v>
                </c:pt>
                <c:pt idx="49">
                  <c:v>0.73958333333333337</c:v>
                </c:pt>
                <c:pt idx="50">
                  <c:v>0.7402777777777777</c:v>
                </c:pt>
                <c:pt idx="51">
                  <c:v>0.74097222222222214</c:v>
                </c:pt>
                <c:pt idx="52">
                  <c:v>0.7416666666666667</c:v>
                </c:pt>
                <c:pt idx="53">
                  <c:v>0.74236111111111103</c:v>
                </c:pt>
                <c:pt idx="54">
                  <c:v>0.74305555555555569</c:v>
                </c:pt>
                <c:pt idx="55">
                  <c:v>0.74375000000000002</c:v>
                </c:pt>
                <c:pt idx="56">
                  <c:v>0.74444444444444446</c:v>
                </c:pt>
                <c:pt idx="57">
                  <c:v>0.74513888888888891</c:v>
                </c:pt>
                <c:pt idx="58">
                  <c:v>0.74583333333333335</c:v>
                </c:pt>
                <c:pt idx="59">
                  <c:v>0.74652777777777768</c:v>
                </c:pt>
                <c:pt idx="60">
                  <c:v>0.74722222222222212</c:v>
                </c:pt>
                <c:pt idx="61">
                  <c:v>0.74791666666666667</c:v>
                </c:pt>
                <c:pt idx="62">
                  <c:v>0.74861111111111112</c:v>
                </c:pt>
                <c:pt idx="63">
                  <c:v>0.74930555555555556</c:v>
                </c:pt>
                <c:pt idx="64">
                  <c:v>0.75</c:v>
                </c:pt>
                <c:pt idx="65">
                  <c:v>0.75069444444444455</c:v>
                </c:pt>
                <c:pt idx="66">
                  <c:v>0.75138888888888888</c:v>
                </c:pt>
                <c:pt idx="67">
                  <c:v>0.75208333333333333</c:v>
                </c:pt>
                <c:pt idx="68">
                  <c:v>0.75277777777777777</c:v>
                </c:pt>
                <c:pt idx="69">
                  <c:v>0.7534722222222221</c:v>
                </c:pt>
                <c:pt idx="70">
                  <c:v>0.75416666666666654</c:v>
                </c:pt>
                <c:pt idx="71">
                  <c:v>0.75486111111111109</c:v>
                </c:pt>
                <c:pt idx="72">
                  <c:v>0.75555555555555554</c:v>
                </c:pt>
                <c:pt idx="73">
                  <c:v>0.75624999999999998</c:v>
                </c:pt>
                <c:pt idx="74">
                  <c:v>0.75694444444444453</c:v>
                </c:pt>
                <c:pt idx="75">
                  <c:v>0.75763888888888886</c:v>
                </c:pt>
                <c:pt idx="76">
                  <c:v>0.7583333333333333</c:v>
                </c:pt>
                <c:pt idx="77">
                  <c:v>0.75902777777777763</c:v>
                </c:pt>
                <c:pt idx="78">
                  <c:v>0.75972222222222219</c:v>
                </c:pt>
                <c:pt idx="79">
                  <c:v>0.76041666666666652</c:v>
                </c:pt>
                <c:pt idx="80">
                  <c:v>0.76111111111111107</c:v>
                </c:pt>
                <c:pt idx="81">
                  <c:v>0.76180555555555562</c:v>
                </c:pt>
                <c:pt idx="82">
                  <c:v>0.76249999999999984</c:v>
                </c:pt>
                <c:pt idx="83">
                  <c:v>0.76319444444444451</c:v>
                </c:pt>
                <c:pt idx="84">
                  <c:v>0.76388888888888884</c:v>
                </c:pt>
                <c:pt idx="85">
                  <c:v>0.76458333333333328</c:v>
                </c:pt>
                <c:pt idx="86">
                  <c:v>0.76527777777777761</c:v>
                </c:pt>
                <c:pt idx="87">
                  <c:v>0.76597222222222205</c:v>
                </c:pt>
                <c:pt idx="88">
                  <c:v>0.76666666666666661</c:v>
                </c:pt>
                <c:pt idx="89">
                  <c:v>0.76736111111111094</c:v>
                </c:pt>
                <c:pt idx="90">
                  <c:v>0.7680555555555556</c:v>
                </c:pt>
                <c:pt idx="91">
                  <c:v>0.76874999999999993</c:v>
                </c:pt>
                <c:pt idx="92">
                  <c:v>0.76944444444444449</c:v>
                </c:pt>
                <c:pt idx="93">
                  <c:v>0.77013888888888882</c:v>
                </c:pt>
                <c:pt idx="94">
                  <c:v>0.77083333333333326</c:v>
                </c:pt>
                <c:pt idx="95">
                  <c:v>0.7715277777777777</c:v>
                </c:pt>
                <c:pt idx="96">
                  <c:v>0.77222222222222203</c:v>
                </c:pt>
                <c:pt idx="97">
                  <c:v>0.77291666666666659</c:v>
                </c:pt>
                <c:pt idx="98">
                  <c:v>0.77361111111111103</c:v>
                </c:pt>
                <c:pt idx="99">
                  <c:v>0.77430555555555558</c:v>
                </c:pt>
                <c:pt idx="100">
                  <c:v>0.77499999999999991</c:v>
                </c:pt>
                <c:pt idx="101">
                  <c:v>0.77569444444444446</c:v>
                </c:pt>
                <c:pt idx="102">
                  <c:v>0.7763888888888888</c:v>
                </c:pt>
                <c:pt idx="103">
                  <c:v>0.77708333333333324</c:v>
                </c:pt>
                <c:pt idx="104">
                  <c:v>0.77777777777777779</c:v>
                </c:pt>
                <c:pt idx="105">
                  <c:v>0.77847222222222201</c:v>
                </c:pt>
                <c:pt idx="106">
                  <c:v>0.77916666666666645</c:v>
                </c:pt>
                <c:pt idx="107">
                  <c:v>0.77986111111111101</c:v>
                </c:pt>
                <c:pt idx="108">
                  <c:v>0.78055555555555534</c:v>
                </c:pt>
                <c:pt idx="109">
                  <c:v>0.78124999999999978</c:v>
                </c:pt>
                <c:pt idx="110">
                  <c:v>0.78194444444444433</c:v>
                </c:pt>
                <c:pt idx="111">
                  <c:v>0.78263888888888877</c:v>
                </c:pt>
                <c:pt idx="112">
                  <c:v>0.7833333333333331</c:v>
                </c:pt>
                <c:pt idx="113">
                  <c:v>0.78402777777777755</c:v>
                </c:pt>
                <c:pt idx="114">
                  <c:v>0.78472222222222199</c:v>
                </c:pt>
                <c:pt idx="115">
                  <c:v>0.78541666666666632</c:v>
                </c:pt>
                <c:pt idx="116">
                  <c:v>0.78611111111111087</c:v>
                </c:pt>
                <c:pt idx="117">
                  <c:v>0.78680555555555542</c:v>
                </c:pt>
                <c:pt idx="118">
                  <c:v>0.78749999999999976</c:v>
                </c:pt>
                <c:pt idx="119">
                  <c:v>0.78819444444444431</c:v>
                </c:pt>
                <c:pt idx="120">
                  <c:v>0.78888888888888864</c:v>
                </c:pt>
                <c:pt idx="121">
                  <c:v>0.78958333333333308</c:v>
                </c:pt>
                <c:pt idx="122">
                  <c:v>0.79027777777777752</c:v>
                </c:pt>
                <c:pt idx="123">
                  <c:v>0.79097222222222197</c:v>
                </c:pt>
                <c:pt idx="124">
                  <c:v>0.79166666666666641</c:v>
                </c:pt>
                <c:pt idx="125">
                  <c:v>0.79236111111111074</c:v>
                </c:pt>
                <c:pt idx="126">
                  <c:v>0.7930555555555554</c:v>
                </c:pt>
                <c:pt idx="127">
                  <c:v>0.79374999999999973</c:v>
                </c:pt>
                <c:pt idx="128">
                  <c:v>0.79444444444444429</c:v>
                </c:pt>
                <c:pt idx="129">
                  <c:v>0.79513888888888862</c:v>
                </c:pt>
                <c:pt idx="130">
                  <c:v>0.79583333333333317</c:v>
                </c:pt>
                <c:pt idx="131">
                  <c:v>0.7965277777777775</c:v>
                </c:pt>
                <c:pt idx="132">
                  <c:v>0.79722222222222183</c:v>
                </c:pt>
                <c:pt idx="133">
                  <c:v>0.79791666666666639</c:v>
                </c:pt>
                <c:pt idx="134">
                  <c:v>0.79861111111111083</c:v>
                </c:pt>
                <c:pt idx="135">
                  <c:v>0.79930555555555538</c:v>
                </c:pt>
                <c:pt idx="136">
                  <c:v>0.79999999999999971</c:v>
                </c:pt>
                <c:pt idx="137">
                  <c:v>0.80069444444444426</c:v>
                </c:pt>
                <c:pt idx="138">
                  <c:v>0.8013888888888886</c:v>
                </c:pt>
                <c:pt idx="139">
                  <c:v>0.80208333333333304</c:v>
                </c:pt>
                <c:pt idx="140">
                  <c:v>0.80277777777777759</c:v>
                </c:pt>
                <c:pt idx="141">
                  <c:v>0.80347222222222181</c:v>
                </c:pt>
                <c:pt idx="142">
                  <c:v>0.80416666666666636</c:v>
                </c:pt>
                <c:pt idx="143">
                  <c:v>0.80486111111111081</c:v>
                </c:pt>
                <c:pt idx="144">
                  <c:v>0.80555555555555525</c:v>
                </c:pt>
                <c:pt idx="145">
                  <c:v>0.80624999999999969</c:v>
                </c:pt>
                <c:pt idx="146">
                  <c:v>0.80694444444444424</c:v>
                </c:pt>
                <c:pt idx="147">
                  <c:v>0.8076388888888888</c:v>
                </c:pt>
                <c:pt idx="148">
                  <c:v>0.80833333333333302</c:v>
                </c:pt>
                <c:pt idx="149">
                  <c:v>0.80902777777777757</c:v>
                </c:pt>
                <c:pt idx="150">
                  <c:v>0.8097222222222219</c:v>
                </c:pt>
                <c:pt idx="151">
                  <c:v>0.81041666666666623</c:v>
                </c:pt>
                <c:pt idx="152">
                  <c:v>0.81111111111111078</c:v>
                </c:pt>
                <c:pt idx="153">
                  <c:v>0.81180555555555534</c:v>
                </c:pt>
                <c:pt idx="154">
                  <c:v>0.81249999999999967</c:v>
                </c:pt>
                <c:pt idx="155">
                  <c:v>0.81319444444444422</c:v>
                </c:pt>
                <c:pt idx="156">
                  <c:v>0.81388888888888866</c:v>
                </c:pt>
                <c:pt idx="157">
                  <c:v>0.81458333333333299</c:v>
                </c:pt>
                <c:pt idx="158">
                  <c:v>0.81527777777777743</c:v>
                </c:pt>
                <c:pt idx="159">
                  <c:v>0.81597222222222188</c:v>
                </c:pt>
                <c:pt idx="160">
                  <c:v>0.81666666666666632</c:v>
                </c:pt>
                <c:pt idx="161">
                  <c:v>0.81736111111111076</c:v>
                </c:pt>
                <c:pt idx="162">
                  <c:v>0.81805555555555531</c:v>
                </c:pt>
                <c:pt idx="163">
                  <c:v>0.81874999999999964</c:v>
                </c:pt>
                <c:pt idx="164">
                  <c:v>0.8194444444444442</c:v>
                </c:pt>
                <c:pt idx="165">
                  <c:v>0.82013888888888864</c:v>
                </c:pt>
                <c:pt idx="166">
                  <c:v>0.82083333333333308</c:v>
                </c:pt>
                <c:pt idx="167">
                  <c:v>0.82152777777777741</c:v>
                </c:pt>
                <c:pt idx="168">
                  <c:v>0.82222222222222174</c:v>
                </c:pt>
                <c:pt idx="169">
                  <c:v>0.8229166666666663</c:v>
                </c:pt>
                <c:pt idx="170">
                  <c:v>0.82361111111111074</c:v>
                </c:pt>
                <c:pt idx="171">
                  <c:v>0.82430555555555529</c:v>
                </c:pt>
                <c:pt idx="172">
                  <c:v>0.82499999999999962</c:v>
                </c:pt>
                <c:pt idx="173">
                  <c:v>0.82569444444444429</c:v>
                </c:pt>
                <c:pt idx="174">
                  <c:v>0.82638888888888862</c:v>
                </c:pt>
                <c:pt idx="175">
                  <c:v>0.82708333333333295</c:v>
                </c:pt>
                <c:pt idx="176">
                  <c:v>0.8277777777777775</c:v>
                </c:pt>
                <c:pt idx="177">
                  <c:v>0.82847222222222172</c:v>
                </c:pt>
                <c:pt idx="178">
                  <c:v>0.82916666666666627</c:v>
                </c:pt>
                <c:pt idx="179">
                  <c:v>0.82986111111111072</c:v>
                </c:pt>
                <c:pt idx="180">
                  <c:v>0.83055555555555527</c:v>
                </c:pt>
                <c:pt idx="181">
                  <c:v>0.8312499999999996</c:v>
                </c:pt>
                <c:pt idx="182">
                  <c:v>0.83194444444444415</c:v>
                </c:pt>
                <c:pt idx="183">
                  <c:v>0.83263888888888871</c:v>
                </c:pt>
                <c:pt idx="184">
                  <c:v>0.83333333333333293</c:v>
                </c:pt>
                <c:pt idx="185">
                  <c:v>0.83402777777777748</c:v>
                </c:pt>
                <c:pt idx="186">
                  <c:v>0.83472222222222181</c:v>
                </c:pt>
                <c:pt idx="187">
                  <c:v>0.83541666666666614</c:v>
                </c:pt>
                <c:pt idx="188">
                  <c:v>0.83611111111111069</c:v>
                </c:pt>
                <c:pt idx="189">
                  <c:v>0.83680555555555525</c:v>
                </c:pt>
                <c:pt idx="190">
                  <c:v>0.83749999999999969</c:v>
                </c:pt>
                <c:pt idx="191">
                  <c:v>0.83819444444444413</c:v>
                </c:pt>
                <c:pt idx="192">
                  <c:v>0.83888888888888868</c:v>
                </c:pt>
                <c:pt idx="193">
                  <c:v>0.8395833333333329</c:v>
                </c:pt>
                <c:pt idx="194">
                  <c:v>0.84027777777777735</c:v>
                </c:pt>
                <c:pt idx="195">
                  <c:v>0.84097222222222179</c:v>
                </c:pt>
                <c:pt idx="196">
                  <c:v>0.84166666666666623</c:v>
                </c:pt>
                <c:pt idx="197">
                  <c:v>0.84236111111111067</c:v>
                </c:pt>
                <c:pt idx="198">
                  <c:v>0.84305555555555522</c:v>
                </c:pt>
                <c:pt idx="199">
                  <c:v>0.84374999999999978</c:v>
                </c:pt>
                <c:pt idx="200">
                  <c:v>0.84444444444444411</c:v>
                </c:pt>
                <c:pt idx="201">
                  <c:v>0.84513888888888855</c:v>
                </c:pt>
                <c:pt idx="202">
                  <c:v>0.84583333333333299</c:v>
                </c:pt>
                <c:pt idx="203">
                  <c:v>0.84652777777777732</c:v>
                </c:pt>
                <c:pt idx="204">
                  <c:v>0.84722222222222177</c:v>
                </c:pt>
                <c:pt idx="205">
                  <c:v>0.84791666666666621</c:v>
                </c:pt>
                <c:pt idx="206">
                  <c:v>0.84861111111111065</c:v>
                </c:pt>
                <c:pt idx="207">
                  <c:v>0.8493055555555552</c:v>
                </c:pt>
                <c:pt idx="208">
                  <c:v>0.84999999999999964</c:v>
                </c:pt>
                <c:pt idx="209">
                  <c:v>0.8506944444444442</c:v>
                </c:pt>
                <c:pt idx="210">
                  <c:v>0.85138888888888853</c:v>
                </c:pt>
                <c:pt idx="211">
                  <c:v>0.85208333333333297</c:v>
                </c:pt>
                <c:pt idx="212">
                  <c:v>0.85277777777777741</c:v>
                </c:pt>
                <c:pt idx="213">
                  <c:v>0.85347222222222163</c:v>
                </c:pt>
                <c:pt idx="214">
                  <c:v>0.85416666666666619</c:v>
                </c:pt>
                <c:pt idx="215">
                  <c:v>0.85486111111111063</c:v>
                </c:pt>
                <c:pt idx="216">
                  <c:v>0.85555555555555518</c:v>
                </c:pt>
                <c:pt idx="217">
                  <c:v>0.85624999999999962</c:v>
                </c:pt>
                <c:pt idx="218">
                  <c:v>0.85694444444444406</c:v>
                </c:pt>
                <c:pt idx="219">
                  <c:v>0.85763888888888862</c:v>
                </c:pt>
                <c:pt idx="220">
                  <c:v>0.85833333333333284</c:v>
                </c:pt>
                <c:pt idx="221">
                  <c:v>0.85902777777777739</c:v>
                </c:pt>
                <c:pt idx="222">
                  <c:v>0.85972222222222172</c:v>
                </c:pt>
                <c:pt idx="223">
                  <c:v>0.86041666666666616</c:v>
                </c:pt>
                <c:pt idx="224">
                  <c:v>0.86111111111111061</c:v>
                </c:pt>
                <c:pt idx="225">
                  <c:v>0.86180555555555516</c:v>
                </c:pt>
                <c:pt idx="226">
                  <c:v>0.8624999999999996</c:v>
                </c:pt>
                <c:pt idx="227">
                  <c:v>0.86319444444444404</c:v>
                </c:pt>
                <c:pt idx="228">
                  <c:v>0.8638888888888886</c:v>
                </c:pt>
                <c:pt idx="229">
                  <c:v>0.86458333333333282</c:v>
                </c:pt>
                <c:pt idx="230">
                  <c:v>0.86527777777777737</c:v>
                </c:pt>
                <c:pt idx="231">
                  <c:v>0.8659722222222217</c:v>
                </c:pt>
                <c:pt idx="232">
                  <c:v>0.86666666666666614</c:v>
                </c:pt>
                <c:pt idx="233">
                  <c:v>0.86736111111111069</c:v>
                </c:pt>
                <c:pt idx="234">
                  <c:v>0.86805555555555514</c:v>
                </c:pt>
                <c:pt idx="235">
                  <c:v>0.86874999999999969</c:v>
                </c:pt>
                <c:pt idx="236">
                  <c:v>0.86944444444444402</c:v>
                </c:pt>
                <c:pt idx="237">
                  <c:v>0.87013888888888846</c:v>
                </c:pt>
                <c:pt idx="238">
                  <c:v>0.8708333333333329</c:v>
                </c:pt>
                <c:pt idx="239">
                  <c:v>0.87152777777777724</c:v>
                </c:pt>
                <c:pt idx="240">
                  <c:v>0.87222222222222168</c:v>
                </c:pt>
                <c:pt idx="241">
                  <c:v>0.87291666666666612</c:v>
                </c:pt>
                <c:pt idx="242">
                  <c:v>0.87361111111111078</c:v>
                </c:pt>
                <c:pt idx="243">
                  <c:v>0.87430555555555511</c:v>
                </c:pt>
                <c:pt idx="244">
                  <c:v>0.87499999999999956</c:v>
                </c:pt>
                <c:pt idx="245">
                  <c:v>0.87569444444444411</c:v>
                </c:pt>
                <c:pt idx="246">
                  <c:v>0.87638888888888844</c:v>
                </c:pt>
                <c:pt idx="247">
                  <c:v>0.87708333333333288</c:v>
                </c:pt>
                <c:pt idx="248">
                  <c:v>0.87777777777777732</c:v>
                </c:pt>
                <c:pt idx="249">
                  <c:v>0.87847222222222154</c:v>
                </c:pt>
                <c:pt idx="250">
                  <c:v>0.8791666666666661</c:v>
                </c:pt>
                <c:pt idx="251">
                  <c:v>0.87986111111111065</c:v>
                </c:pt>
                <c:pt idx="252">
                  <c:v>0.88055555555555498</c:v>
                </c:pt>
                <c:pt idx="253">
                  <c:v>0.88124999999999942</c:v>
                </c:pt>
                <c:pt idx="254">
                  <c:v>0.88194444444444398</c:v>
                </c:pt>
                <c:pt idx="255">
                  <c:v>0.88263888888888842</c:v>
                </c:pt>
                <c:pt idx="256">
                  <c:v>0.88333333333333264</c:v>
                </c:pt>
                <c:pt idx="257">
                  <c:v>0.88402777777777719</c:v>
                </c:pt>
                <c:pt idx="258">
                  <c:v>0.88472222222222152</c:v>
                </c:pt>
                <c:pt idx="259">
                  <c:v>0.88541666666666596</c:v>
                </c:pt>
                <c:pt idx="260">
                  <c:v>0.88611111111111052</c:v>
                </c:pt>
                <c:pt idx="261">
                  <c:v>0.88680555555555507</c:v>
                </c:pt>
                <c:pt idx="262">
                  <c:v>0.8874999999999994</c:v>
                </c:pt>
                <c:pt idx="263">
                  <c:v>0.88819444444444384</c:v>
                </c:pt>
                <c:pt idx="264">
                  <c:v>0.8888888888888884</c:v>
                </c:pt>
                <c:pt idx="265">
                  <c:v>0.88958333333333262</c:v>
                </c:pt>
                <c:pt idx="266">
                  <c:v>0.89027777777777717</c:v>
                </c:pt>
                <c:pt idx="267">
                  <c:v>0.8909722222222215</c:v>
                </c:pt>
                <c:pt idx="268">
                  <c:v>0.89166666666666594</c:v>
                </c:pt>
                <c:pt idx="269">
                  <c:v>0.89236111111111049</c:v>
                </c:pt>
                <c:pt idx="270">
                  <c:v>0.89305555555555494</c:v>
                </c:pt>
                <c:pt idx="271">
                  <c:v>0.89374999999999949</c:v>
                </c:pt>
                <c:pt idx="272">
                  <c:v>0.89444444444444382</c:v>
                </c:pt>
                <c:pt idx="273">
                  <c:v>0.89513888888888837</c:v>
                </c:pt>
                <c:pt idx="274">
                  <c:v>0.8958333333333327</c:v>
                </c:pt>
                <c:pt idx="275">
                  <c:v>0.89652777777777704</c:v>
                </c:pt>
                <c:pt idx="276">
                  <c:v>0.89722222222222159</c:v>
                </c:pt>
                <c:pt idx="277">
                  <c:v>0.89791666666666592</c:v>
                </c:pt>
                <c:pt idx="278">
                  <c:v>0.89861111111111058</c:v>
                </c:pt>
                <c:pt idx="279">
                  <c:v>0.89930555555555491</c:v>
                </c:pt>
                <c:pt idx="280">
                  <c:v>0.89999999999999947</c:v>
                </c:pt>
                <c:pt idx="281">
                  <c:v>0.90069444444444391</c:v>
                </c:pt>
                <c:pt idx="282">
                  <c:v>0.90138888888888824</c:v>
                </c:pt>
                <c:pt idx="283">
                  <c:v>0.90208333333333268</c:v>
                </c:pt>
                <c:pt idx="284">
                  <c:v>0.90277777777777712</c:v>
                </c:pt>
                <c:pt idx="285">
                  <c:v>0.90347222222222157</c:v>
                </c:pt>
                <c:pt idx="286">
                  <c:v>0.9041666666666659</c:v>
                </c:pt>
                <c:pt idx="287">
                  <c:v>0.90486111111111045</c:v>
                </c:pt>
                <c:pt idx="288">
                  <c:v>0.90555555555555489</c:v>
                </c:pt>
                <c:pt idx="289">
                  <c:v>0.90624999999999933</c:v>
                </c:pt>
                <c:pt idx="290">
                  <c:v>0.90694444444444389</c:v>
                </c:pt>
                <c:pt idx="291">
                  <c:v>0.90763888888888833</c:v>
                </c:pt>
                <c:pt idx="292">
                  <c:v>0.90833333333333266</c:v>
                </c:pt>
                <c:pt idx="293">
                  <c:v>0.9090277777777771</c:v>
                </c:pt>
                <c:pt idx="294">
                  <c:v>0.90972222222222154</c:v>
                </c:pt>
                <c:pt idx="295">
                  <c:v>0.91041666666666587</c:v>
                </c:pt>
                <c:pt idx="296">
                  <c:v>0.91111111111111043</c:v>
                </c:pt>
                <c:pt idx="297">
                  <c:v>0.91180555555555498</c:v>
                </c:pt>
                <c:pt idx="298">
                  <c:v>0.91249999999999931</c:v>
                </c:pt>
                <c:pt idx="299">
                  <c:v>0.91319444444444375</c:v>
                </c:pt>
                <c:pt idx="300">
                  <c:v>0.91388888888888831</c:v>
                </c:pt>
                <c:pt idx="301">
                  <c:v>0.91458333333333253</c:v>
                </c:pt>
                <c:pt idx="302">
                  <c:v>0.91527777777777708</c:v>
                </c:pt>
                <c:pt idx="303">
                  <c:v>0.91597222222222152</c:v>
                </c:pt>
                <c:pt idx="304">
                  <c:v>0.91666666666666596</c:v>
                </c:pt>
                <c:pt idx="305">
                  <c:v>0.91736111111111041</c:v>
                </c:pt>
                <c:pt idx="306">
                  <c:v>0.91805555555555485</c:v>
                </c:pt>
                <c:pt idx="307">
                  <c:v>0.9187499999999994</c:v>
                </c:pt>
                <c:pt idx="308">
                  <c:v>0.91944444444444373</c:v>
                </c:pt>
                <c:pt idx="309">
                  <c:v>0.92013888888888828</c:v>
                </c:pt>
                <c:pt idx="310">
                  <c:v>0.92083333333333262</c:v>
                </c:pt>
                <c:pt idx="311">
                  <c:v>0.92152777777777706</c:v>
                </c:pt>
                <c:pt idx="312">
                  <c:v>0.9222222222222215</c:v>
                </c:pt>
                <c:pt idx="313">
                  <c:v>0.92291666666666583</c:v>
                </c:pt>
                <c:pt idx="314">
                  <c:v>0.92361111111111049</c:v>
                </c:pt>
                <c:pt idx="315">
                  <c:v>0.92430555555555483</c:v>
                </c:pt>
                <c:pt idx="316">
                  <c:v>0.92499999999999938</c:v>
                </c:pt>
                <c:pt idx="317">
                  <c:v>0.92569444444444382</c:v>
                </c:pt>
                <c:pt idx="318">
                  <c:v>0.92638888888888815</c:v>
                </c:pt>
                <c:pt idx="319">
                  <c:v>0.9270833333333327</c:v>
                </c:pt>
                <c:pt idx="320">
                  <c:v>0.92777777777777704</c:v>
                </c:pt>
                <c:pt idx="321">
                  <c:v>0.92847222222222148</c:v>
                </c:pt>
                <c:pt idx="322">
                  <c:v>0.92916666666666581</c:v>
                </c:pt>
                <c:pt idx="323">
                  <c:v>0.92986111111111047</c:v>
                </c:pt>
                <c:pt idx="324">
                  <c:v>0.9305555555555548</c:v>
                </c:pt>
                <c:pt idx="325">
                  <c:v>0.93124999999999925</c:v>
                </c:pt>
                <c:pt idx="326">
                  <c:v>0.9319444444444438</c:v>
                </c:pt>
                <c:pt idx="327">
                  <c:v>0.93263888888888824</c:v>
                </c:pt>
                <c:pt idx="328">
                  <c:v>0.93333333333333268</c:v>
                </c:pt>
                <c:pt idx="329">
                  <c:v>0.93402777777777701</c:v>
                </c:pt>
                <c:pt idx="330">
                  <c:v>0.93472222222222145</c:v>
                </c:pt>
                <c:pt idx="331">
                  <c:v>0.93541666666666579</c:v>
                </c:pt>
                <c:pt idx="332">
                  <c:v>0.93611111111111034</c:v>
                </c:pt>
                <c:pt idx="333">
                  <c:v>0.93680555555555489</c:v>
                </c:pt>
                <c:pt idx="334">
                  <c:v>0.93749999999999922</c:v>
                </c:pt>
                <c:pt idx="335">
                  <c:v>0.93819444444444378</c:v>
                </c:pt>
                <c:pt idx="336">
                  <c:v>0.93888888888888822</c:v>
                </c:pt>
                <c:pt idx="337">
                  <c:v>0.93958333333333255</c:v>
                </c:pt>
                <c:pt idx="338">
                  <c:v>0.94027777777777699</c:v>
                </c:pt>
                <c:pt idx="339">
                  <c:v>0.94097222222222143</c:v>
                </c:pt>
                <c:pt idx="340">
                  <c:v>0.94166666666666587</c:v>
                </c:pt>
                <c:pt idx="341">
                  <c:v>0.94236111111111032</c:v>
                </c:pt>
                <c:pt idx="342">
                  <c:v>0.94305555555555487</c:v>
                </c:pt>
                <c:pt idx="343">
                  <c:v>0.94374999999999931</c:v>
                </c:pt>
                <c:pt idx="344">
                  <c:v>0.94444444444444364</c:v>
                </c:pt>
                <c:pt idx="345">
                  <c:v>0.9451388888888882</c:v>
                </c:pt>
                <c:pt idx="346">
                  <c:v>0.94583333333333264</c:v>
                </c:pt>
                <c:pt idx="347">
                  <c:v>0.94652777777777697</c:v>
                </c:pt>
                <c:pt idx="348">
                  <c:v>0.94722222222222141</c:v>
                </c:pt>
                <c:pt idx="349">
                  <c:v>0.94791666666666574</c:v>
                </c:pt>
                <c:pt idx="350">
                  <c:v>0.94861111111111041</c:v>
                </c:pt>
                <c:pt idx="351">
                  <c:v>0.94930555555555474</c:v>
                </c:pt>
                <c:pt idx="352">
                  <c:v>0.94999999999999929</c:v>
                </c:pt>
                <c:pt idx="353">
                  <c:v>0.95069444444444373</c:v>
                </c:pt>
                <c:pt idx="354">
                  <c:v>0.95138888888888817</c:v>
                </c:pt>
                <c:pt idx="355">
                  <c:v>0.95208333333333262</c:v>
                </c:pt>
                <c:pt idx="356">
                  <c:v>0.95277777777777695</c:v>
                </c:pt>
                <c:pt idx="357">
                  <c:v>0.95347222222222139</c:v>
                </c:pt>
                <c:pt idx="358">
                  <c:v>0.95416666666666572</c:v>
                </c:pt>
                <c:pt idx="359">
                  <c:v>0.95486111111111038</c:v>
                </c:pt>
                <c:pt idx="360">
                  <c:v>0.95555555555555471</c:v>
                </c:pt>
                <c:pt idx="361">
                  <c:v>0.95624999999999927</c:v>
                </c:pt>
                <c:pt idx="362">
                  <c:v>0.95694444444444371</c:v>
                </c:pt>
                <c:pt idx="363">
                  <c:v>0.95763888888888815</c:v>
                </c:pt>
                <c:pt idx="364">
                  <c:v>0.95833333333333259</c:v>
                </c:pt>
                <c:pt idx="365">
                  <c:v>0.95902777777777692</c:v>
                </c:pt>
                <c:pt idx="366">
                  <c:v>0.95972222222222148</c:v>
                </c:pt>
                <c:pt idx="367">
                  <c:v>0.9604166666666657</c:v>
                </c:pt>
                <c:pt idx="368">
                  <c:v>0.96111111111111025</c:v>
                </c:pt>
                <c:pt idx="369">
                  <c:v>0.9618055555555548</c:v>
                </c:pt>
                <c:pt idx="370">
                  <c:v>0.96249999999999913</c:v>
                </c:pt>
                <c:pt idx="371">
                  <c:v>0.9631944444444438</c:v>
                </c:pt>
                <c:pt idx="372">
                  <c:v>0.96388888888888813</c:v>
                </c:pt>
                <c:pt idx="373">
                  <c:v>0.96458333333333257</c:v>
                </c:pt>
                <c:pt idx="374">
                  <c:v>0.9652777777777769</c:v>
                </c:pt>
                <c:pt idx="375">
                  <c:v>0.96597222222222134</c:v>
                </c:pt>
                <c:pt idx="376">
                  <c:v>0.96666666666666579</c:v>
                </c:pt>
                <c:pt idx="377">
                  <c:v>0.96736111111111023</c:v>
                </c:pt>
                <c:pt idx="378">
                  <c:v>0.96805555555555478</c:v>
                </c:pt>
                <c:pt idx="379">
                  <c:v>0.96874999999999922</c:v>
                </c:pt>
                <c:pt idx="380">
                  <c:v>0.96944444444444366</c:v>
                </c:pt>
                <c:pt idx="381">
                  <c:v>0.97013888888888811</c:v>
                </c:pt>
                <c:pt idx="382">
                  <c:v>0.97083333333333255</c:v>
                </c:pt>
                <c:pt idx="383">
                  <c:v>0.97152777777777688</c:v>
                </c:pt>
                <c:pt idx="384">
                  <c:v>0.97222222222222132</c:v>
                </c:pt>
                <c:pt idx="385">
                  <c:v>0.97291666666666576</c:v>
                </c:pt>
                <c:pt idx="386">
                  <c:v>0.97361111111111032</c:v>
                </c:pt>
                <c:pt idx="387">
                  <c:v>0.97430555555555465</c:v>
                </c:pt>
                <c:pt idx="388">
                  <c:v>0.9749999999999992</c:v>
                </c:pt>
                <c:pt idx="389">
                  <c:v>0.97569444444444375</c:v>
                </c:pt>
                <c:pt idx="390">
                  <c:v>0.97638888888888808</c:v>
                </c:pt>
                <c:pt idx="391">
                  <c:v>0.97708333333333253</c:v>
                </c:pt>
                <c:pt idx="392">
                  <c:v>0.97777777777777697</c:v>
                </c:pt>
                <c:pt idx="393">
                  <c:v>0.9784722222222213</c:v>
                </c:pt>
                <c:pt idx="394">
                  <c:v>0.97916666666666563</c:v>
                </c:pt>
                <c:pt idx="395">
                  <c:v>0.97986111111111029</c:v>
                </c:pt>
                <c:pt idx="396">
                  <c:v>0.98055555555555451</c:v>
                </c:pt>
                <c:pt idx="397">
                  <c:v>0.98124999999999907</c:v>
                </c:pt>
                <c:pt idx="398">
                  <c:v>0.98194444444444362</c:v>
                </c:pt>
                <c:pt idx="399">
                  <c:v>0.98263888888888795</c:v>
                </c:pt>
                <c:pt idx="400">
                  <c:v>0.98333333333333239</c:v>
                </c:pt>
                <c:pt idx="401">
                  <c:v>0.98402777777777672</c:v>
                </c:pt>
                <c:pt idx="402">
                  <c:v>0.98472222222222128</c:v>
                </c:pt>
                <c:pt idx="403">
                  <c:v>0.9854166666666655</c:v>
                </c:pt>
                <c:pt idx="404">
                  <c:v>0.98611111111111016</c:v>
                </c:pt>
                <c:pt idx="405">
                  <c:v>0.9868055555555546</c:v>
                </c:pt>
                <c:pt idx="406">
                  <c:v>0.98749999999999893</c:v>
                </c:pt>
                <c:pt idx="407">
                  <c:v>0.9881944444444436</c:v>
                </c:pt>
                <c:pt idx="408">
                  <c:v>0.98888888888888793</c:v>
                </c:pt>
                <c:pt idx="409">
                  <c:v>0.98958333333333237</c:v>
                </c:pt>
                <c:pt idx="410">
                  <c:v>0.9902777777777767</c:v>
                </c:pt>
                <c:pt idx="411">
                  <c:v>0.99097222222222126</c:v>
                </c:pt>
                <c:pt idx="412">
                  <c:v>0.99166666666666559</c:v>
                </c:pt>
                <c:pt idx="413">
                  <c:v>0.99236111111111003</c:v>
                </c:pt>
                <c:pt idx="414">
                  <c:v>0.99305555555555469</c:v>
                </c:pt>
                <c:pt idx="415">
                  <c:v>0.99374999999999902</c:v>
                </c:pt>
                <c:pt idx="416">
                  <c:v>0.99444444444444358</c:v>
                </c:pt>
                <c:pt idx="417">
                  <c:v>0.99513888888888791</c:v>
                </c:pt>
                <c:pt idx="418">
                  <c:v>0.99583333333333235</c:v>
                </c:pt>
                <c:pt idx="419">
                  <c:v>0.99652777777777668</c:v>
                </c:pt>
                <c:pt idx="420">
                  <c:v>0.99722222222222112</c:v>
                </c:pt>
                <c:pt idx="421">
                  <c:v>0.99791666666666556</c:v>
                </c:pt>
                <c:pt idx="422">
                  <c:v>0.99861111111111012</c:v>
                </c:pt>
                <c:pt idx="423">
                  <c:v>0.99930555555555467</c:v>
                </c:pt>
                <c:pt idx="424">
                  <c:v>0.999999999999999</c:v>
                </c:pt>
                <c:pt idx="425">
                  <c:v>1.0006944444444432</c:v>
                </c:pt>
                <c:pt idx="426">
                  <c:v>1.001388888888888</c:v>
                </c:pt>
                <c:pt idx="427">
                  <c:v>1.0020833333333325</c:v>
                </c:pt>
                <c:pt idx="428">
                  <c:v>1.0027777777777771</c:v>
                </c:pt>
                <c:pt idx="429">
                  <c:v>1.0034722222222217</c:v>
                </c:pt>
                <c:pt idx="430">
                  <c:v>1.0041666666666662</c:v>
                </c:pt>
                <c:pt idx="431">
                  <c:v>1.0048611111111108</c:v>
                </c:pt>
                <c:pt idx="432">
                  <c:v>1.0055555555555553</c:v>
                </c:pt>
                <c:pt idx="433">
                  <c:v>1.0062499999999999</c:v>
                </c:pt>
                <c:pt idx="434">
                  <c:v>1.0069444444444442</c:v>
                </c:pt>
                <c:pt idx="435">
                  <c:v>1.007638888888889</c:v>
                </c:pt>
                <c:pt idx="436">
                  <c:v>1.0083333333333335</c:v>
                </c:pt>
                <c:pt idx="437">
                  <c:v>1.0090277777777779</c:v>
                </c:pt>
                <c:pt idx="438">
                  <c:v>1.0097222222222224</c:v>
                </c:pt>
                <c:pt idx="439">
                  <c:v>1.0104166666666674</c:v>
                </c:pt>
                <c:pt idx="440">
                  <c:v>1.0111111111111117</c:v>
                </c:pt>
                <c:pt idx="441">
                  <c:v>1.0118055555555561</c:v>
                </c:pt>
                <c:pt idx="442">
                  <c:v>1.0125000000000008</c:v>
                </c:pt>
                <c:pt idx="443">
                  <c:v>1.0131944444444452</c:v>
                </c:pt>
                <c:pt idx="444">
                  <c:v>1.0138888888888899</c:v>
                </c:pt>
                <c:pt idx="445">
                  <c:v>1.0145833333333345</c:v>
                </c:pt>
                <c:pt idx="446">
                  <c:v>1.0152777777777791</c:v>
                </c:pt>
                <c:pt idx="447">
                  <c:v>1.0159722222222236</c:v>
                </c:pt>
                <c:pt idx="448">
                  <c:v>1.0166666666666682</c:v>
                </c:pt>
                <c:pt idx="449">
                  <c:v>1.0173611111111125</c:v>
                </c:pt>
                <c:pt idx="450">
                  <c:v>1.0180555555555575</c:v>
                </c:pt>
                <c:pt idx="451">
                  <c:v>1.018750000000002</c:v>
                </c:pt>
                <c:pt idx="452">
                  <c:v>1.0194444444444462</c:v>
                </c:pt>
                <c:pt idx="453">
                  <c:v>1.0201388888888909</c:v>
                </c:pt>
                <c:pt idx="454">
                  <c:v>1.0208333333333355</c:v>
                </c:pt>
                <c:pt idx="455">
                  <c:v>1.0215277777777798</c:v>
                </c:pt>
                <c:pt idx="456">
                  <c:v>1.0222222222222246</c:v>
                </c:pt>
                <c:pt idx="457">
                  <c:v>1.0229166666666691</c:v>
                </c:pt>
                <c:pt idx="458">
                  <c:v>1.0236111111111137</c:v>
                </c:pt>
                <c:pt idx="459">
                  <c:v>1.0243055555555582</c:v>
                </c:pt>
                <c:pt idx="460">
                  <c:v>1.0250000000000028</c:v>
                </c:pt>
                <c:pt idx="461">
                  <c:v>1.0256944444444471</c:v>
                </c:pt>
                <c:pt idx="462">
                  <c:v>1.0263888888888921</c:v>
                </c:pt>
                <c:pt idx="463">
                  <c:v>1.0270833333333365</c:v>
                </c:pt>
                <c:pt idx="464">
                  <c:v>1.027777777777781</c:v>
                </c:pt>
                <c:pt idx="465">
                  <c:v>1.0284722222222258</c:v>
                </c:pt>
                <c:pt idx="466">
                  <c:v>1.0291666666666699</c:v>
                </c:pt>
                <c:pt idx="467">
                  <c:v>1.0298611111111144</c:v>
                </c:pt>
                <c:pt idx="468">
                  <c:v>1.0305555555555594</c:v>
                </c:pt>
                <c:pt idx="469">
                  <c:v>1.031250000000004</c:v>
                </c:pt>
                <c:pt idx="470">
                  <c:v>1.0319444444444479</c:v>
                </c:pt>
                <c:pt idx="471">
                  <c:v>1.0326388888888929</c:v>
                </c:pt>
                <c:pt idx="472">
                  <c:v>1.0333333333333374</c:v>
                </c:pt>
                <c:pt idx="473">
                  <c:v>1.034027777777782</c:v>
                </c:pt>
                <c:pt idx="474">
                  <c:v>1.0347222222222263</c:v>
                </c:pt>
                <c:pt idx="475">
                  <c:v>1.0354166666666711</c:v>
                </c:pt>
                <c:pt idx="476">
                  <c:v>1.0361111111111159</c:v>
                </c:pt>
                <c:pt idx="477">
                  <c:v>1.0368055555555602</c:v>
                </c:pt>
                <c:pt idx="478">
                  <c:v>1.0375000000000048</c:v>
                </c:pt>
                <c:pt idx="479">
                  <c:v>1.0381944444444491</c:v>
                </c:pt>
                <c:pt idx="480">
                  <c:v>1.0388888888888941</c:v>
                </c:pt>
                <c:pt idx="481">
                  <c:v>1.0395833333333384</c:v>
                </c:pt>
                <c:pt idx="482">
                  <c:v>1.0402777777777832</c:v>
                </c:pt>
                <c:pt idx="483">
                  <c:v>1.0409722222222275</c:v>
                </c:pt>
                <c:pt idx="484">
                  <c:v>1.0416666666666718</c:v>
                </c:pt>
                <c:pt idx="485">
                  <c:v>1.0423611111111166</c:v>
                </c:pt>
                <c:pt idx="486">
                  <c:v>1.0430555555555614</c:v>
                </c:pt>
                <c:pt idx="487">
                  <c:v>1.0437500000000057</c:v>
                </c:pt>
                <c:pt idx="488">
                  <c:v>1.0444444444444501</c:v>
                </c:pt>
                <c:pt idx="489">
                  <c:v>1.0451388888888948</c:v>
                </c:pt>
                <c:pt idx="490">
                  <c:v>1.0458333333333394</c:v>
                </c:pt>
                <c:pt idx="491">
                  <c:v>1.0465277777777839</c:v>
                </c:pt>
                <c:pt idx="492">
                  <c:v>1.0472222222222283</c:v>
                </c:pt>
                <c:pt idx="493">
                  <c:v>1.047916666666673</c:v>
                </c:pt>
                <c:pt idx="494">
                  <c:v>1.0486111111111178</c:v>
                </c:pt>
                <c:pt idx="495">
                  <c:v>1.0493055555555622</c:v>
                </c:pt>
                <c:pt idx="496">
                  <c:v>1.0500000000000067</c:v>
                </c:pt>
                <c:pt idx="497">
                  <c:v>1.050694444444451</c:v>
                </c:pt>
                <c:pt idx="498">
                  <c:v>1.051388888888896</c:v>
                </c:pt>
                <c:pt idx="499">
                  <c:v>1.0520833333333406</c:v>
                </c:pt>
                <c:pt idx="500">
                  <c:v>1.0527777777777849</c:v>
                </c:pt>
                <c:pt idx="501">
                  <c:v>1.0534722222222295</c:v>
                </c:pt>
                <c:pt idx="502">
                  <c:v>1.054166666666674</c:v>
                </c:pt>
                <c:pt idx="503">
                  <c:v>1.0548611111111186</c:v>
                </c:pt>
                <c:pt idx="504">
                  <c:v>1.0555555555555631</c:v>
                </c:pt>
                <c:pt idx="505">
                  <c:v>1.0562500000000079</c:v>
                </c:pt>
                <c:pt idx="506">
                  <c:v>1.056944444444452</c:v>
                </c:pt>
                <c:pt idx="507">
                  <c:v>1.0576388888888968</c:v>
                </c:pt>
                <c:pt idx="508">
                  <c:v>1.0583333333333413</c:v>
                </c:pt>
                <c:pt idx="509">
                  <c:v>1.0590277777777859</c:v>
                </c:pt>
                <c:pt idx="510">
                  <c:v>1.0597222222222302</c:v>
                </c:pt>
                <c:pt idx="511">
                  <c:v>1.0604166666666752</c:v>
                </c:pt>
                <c:pt idx="512">
                  <c:v>1.0611111111111198</c:v>
                </c:pt>
                <c:pt idx="513">
                  <c:v>1.0618055555555639</c:v>
                </c:pt>
                <c:pt idx="514">
                  <c:v>1.0625000000000087</c:v>
                </c:pt>
                <c:pt idx="515">
                  <c:v>1.063194444444453</c:v>
                </c:pt>
                <c:pt idx="516">
                  <c:v>1.063888888888898</c:v>
                </c:pt>
                <c:pt idx="517">
                  <c:v>1.0645833333333423</c:v>
                </c:pt>
                <c:pt idx="518">
                  <c:v>1.0652777777777869</c:v>
                </c:pt>
                <c:pt idx="519">
                  <c:v>1.0659722222222314</c:v>
                </c:pt>
                <c:pt idx="520">
                  <c:v>1.066666666666676</c:v>
                </c:pt>
                <c:pt idx="521">
                  <c:v>1.0673611111111203</c:v>
                </c:pt>
                <c:pt idx="522">
                  <c:v>1.0680555555555653</c:v>
                </c:pt>
                <c:pt idx="523">
                  <c:v>1.0687500000000099</c:v>
                </c:pt>
                <c:pt idx="524">
                  <c:v>1.069444444444454</c:v>
                </c:pt>
                <c:pt idx="525">
                  <c:v>1.0701388888888987</c:v>
                </c:pt>
                <c:pt idx="526">
                  <c:v>1.0708333333333433</c:v>
                </c:pt>
                <c:pt idx="527">
                  <c:v>1.0715277777777878</c:v>
                </c:pt>
                <c:pt idx="528">
                  <c:v>1.0722222222222324</c:v>
                </c:pt>
                <c:pt idx="529">
                  <c:v>1.0729166666666772</c:v>
                </c:pt>
                <c:pt idx="530">
                  <c:v>1.0736111111111215</c:v>
                </c:pt>
                <c:pt idx="531">
                  <c:v>1.0743055555555661</c:v>
                </c:pt>
                <c:pt idx="532">
                  <c:v>1.0750000000000106</c:v>
                </c:pt>
                <c:pt idx="533">
                  <c:v>1.0756944444444549</c:v>
                </c:pt>
                <c:pt idx="534">
                  <c:v>1.0763888888888999</c:v>
                </c:pt>
              </c:numCache>
            </c:numRef>
          </c:xVal>
          <c:yVal>
            <c:numRef>
              <c:f>'28-29072015'!$N$3:$N$537</c:f>
              <c:numCache>
                <c:formatCode>General</c:formatCode>
                <c:ptCount val="535"/>
                <c:pt idx="0">
                  <c:v>42.24</c:v>
                </c:pt>
                <c:pt idx="1">
                  <c:v>42.02</c:v>
                </c:pt>
                <c:pt idx="2">
                  <c:v>41.71</c:v>
                </c:pt>
                <c:pt idx="3">
                  <c:v>41.37</c:v>
                </c:pt>
                <c:pt idx="4">
                  <c:v>41.04</c:v>
                </c:pt>
                <c:pt idx="5">
                  <c:v>40.92</c:v>
                </c:pt>
                <c:pt idx="6">
                  <c:v>40.82</c:v>
                </c:pt>
                <c:pt idx="7">
                  <c:v>41.14</c:v>
                </c:pt>
                <c:pt idx="8">
                  <c:v>40.790000000000006</c:v>
                </c:pt>
                <c:pt idx="9">
                  <c:v>40.71</c:v>
                </c:pt>
                <c:pt idx="10">
                  <c:v>40.86</c:v>
                </c:pt>
                <c:pt idx="11">
                  <c:v>40.6</c:v>
                </c:pt>
                <c:pt idx="12">
                  <c:v>40.75</c:v>
                </c:pt>
                <c:pt idx="13">
                  <c:v>40.630000000000003</c:v>
                </c:pt>
                <c:pt idx="14">
                  <c:v>40.339999999999996</c:v>
                </c:pt>
                <c:pt idx="15">
                  <c:v>40.15</c:v>
                </c:pt>
                <c:pt idx="16">
                  <c:v>40.08</c:v>
                </c:pt>
                <c:pt idx="17">
                  <c:v>40.090000000000003</c:v>
                </c:pt>
                <c:pt idx="18">
                  <c:v>39.94</c:v>
                </c:pt>
                <c:pt idx="19">
                  <c:v>39.9</c:v>
                </c:pt>
                <c:pt idx="20">
                  <c:v>40.130000000000003</c:v>
                </c:pt>
                <c:pt idx="21">
                  <c:v>40.46</c:v>
                </c:pt>
                <c:pt idx="22">
                  <c:v>40.11</c:v>
                </c:pt>
                <c:pt idx="23">
                  <c:v>39.720000000000006</c:v>
                </c:pt>
                <c:pt idx="24">
                  <c:v>39.620000000000005</c:v>
                </c:pt>
                <c:pt idx="25">
                  <c:v>39.590000000000003</c:v>
                </c:pt>
                <c:pt idx="26">
                  <c:v>40.1</c:v>
                </c:pt>
                <c:pt idx="27">
                  <c:v>39.86</c:v>
                </c:pt>
                <c:pt idx="28">
                  <c:v>39.590000000000003</c:v>
                </c:pt>
                <c:pt idx="29">
                  <c:v>39.6</c:v>
                </c:pt>
                <c:pt idx="30">
                  <c:v>39.57</c:v>
                </c:pt>
                <c:pt idx="31">
                  <c:v>39.54</c:v>
                </c:pt>
                <c:pt idx="32">
                  <c:v>39.53</c:v>
                </c:pt>
                <c:pt idx="33">
                  <c:v>39.480000000000004</c:v>
                </c:pt>
                <c:pt idx="34">
                  <c:v>39.42</c:v>
                </c:pt>
                <c:pt idx="35">
                  <c:v>39.39</c:v>
                </c:pt>
                <c:pt idx="36">
                  <c:v>39.42</c:v>
                </c:pt>
                <c:pt idx="37">
                  <c:v>39.370000000000005</c:v>
                </c:pt>
                <c:pt idx="38">
                  <c:v>39.4</c:v>
                </c:pt>
                <c:pt idx="39">
                  <c:v>39.410000000000004</c:v>
                </c:pt>
                <c:pt idx="40">
                  <c:v>39.410000000000004</c:v>
                </c:pt>
                <c:pt idx="41">
                  <c:v>39.47</c:v>
                </c:pt>
                <c:pt idx="42">
                  <c:v>39.47</c:v>
                </c:pt>
                <c:pt idx="43">
                  <c:v>39.449999999999996</c:v>
                </c:pt>
                <c:pt idx="44">
                  <c:v>39.410000000000004</c:v>
                </c:pt>
                <c:pt idx="45">
                  <c:v>39.379999999999995</c:v>
                </c:pt>
                <c:pt idx="46">
                  <c:v>39.370000000000005</c:v>
                </c:pt>
                <c:pt idx="47">
                  <c:v>39.32</c:v>
                </c:pt>
                <c:pt idx="48">
                  <c:v>39.309999999999995</c:v>
                </c:pt>
                <c:pt idx="49">
                  <c:v>39.300000000000011</c:v>
                </c:pt>
                <c:pt idx="50">
                  <c:v>39.300000000000011</c:v>
                </c:pt>
                <c:pt idx="51">
                  <c:v>39.270000000000003</c:v>
                </c:pt>
                <c:pt idx="52">
                  <c:v>39.200000000000003</c:v>
                </c:pt>
                <c:pt idx="53">
                  <c:v>39.28</c:v>
                </c:pt>
                <c:pt idx="54">
                  <c:v>39.25</c:v>
                </c:pt>
                <c:pt idx="55">
                  <c:v>39.200000000000003</c:v>
                </c:pt>
                <c:pt idx="56">
                  <c:v>39.120000000000005</c:v>
                </c:pt>
                <c:pt idx="57">
                  <c:v>39.090000000000003</c:v>
                </c:pt>
                <c:pt idx="58">
                  <c:v>39.050000000000004</c:v>
                </c:pt>
                <c:pt idx="59">
                  <c:v>39.020000000000003</c:v>
                </c:pt>
                <c:pt idx="60">
                  <c:v>38.99</c:v>
                </c:pt>
                <c:pt idx="61">
                  <c:v>39</c:v>
                </c:pt>
                <c:pt idx="62">
                  <c:v>39.020000000000003</c:v>
                </c:pt>
                <c:pt idx="63">
                  <c:v>39.01</c:v>
                </c:pt>
                <c:pt idx="64">
                  <c:v>38.980000000000004</c:v>
                </c:pt>
                <c:pt idx="65">
                  <c:v>38.910000000000004</c:v>
                </c:pt>
                <c:pt idx="66">
                  <c:v>38.910000000000004</c:v>
                </c:pt>
                <c:pt idx="67">
                  <c:v>38.9</c:v>
                </c:pt>
                <c:pt idx="68">
                  <c:v>38.9</c:v>
                </c:pt>
                <c:pt idx="69">
                  <c:v>38.89</c:v>
                </c:pt>
                <c:pt idx="70">
                  <c:v>38.83</c:v>
                </c:pt>
                <c:pt idx="71">
                  <c:v>38.83</c:v>
                </c:pt>
                <c:pt idx="72">
                  <c:v>38.82</c:v>
                </c:pt>
                <c:pt idx="73">
                  <c:v>38.92</c:v>
                </c:pt>
                <c:pt idx="74">
                  <c:v>39.1</c:v>
                </c:pt>
                <c:pt idx="75">
                  <c:v>39.290000000000006</c:v>
                </c:pt>
                <c:pt idx="76">
                  <c:v>39.46</c:v>
                </c:pt>
                <c:pt idx="77">
                  <c:v>39.700000000000003</c:v>
                </c:pt>
                <c:pt idx="78">
                  <c:v>39.9</c:v>
                </c:pt>
                <c:pt idx="79">
                  <c:v>40.190000000000005</c:v>
                </c:pt>
                <c:pt idx="80">
                  <c:v>40.46</c:v>
                </c:pt>
                <c:pt idx="81">
                  <c:v>40.67</c:v>
                </c:pt>
                <c:pt idx="82">
                  <c:v>40.86</c:v>
                </c:pt>
                <c:pt idx="83">
                  <c:v>41</c:v>
                </c:pt>
                <c:pt idx="84">
                  <c:v>41.03</c:v>
                </c:pt>
                <c:pt idx="85">
                  <c:v>41.1</c:v>
                </c:pt>
                <c:pt idx="86">
                  <c:v>41.160000000000004</c:v>
                </c:pt>
                <c:pt idx="87">
                  <c:v>41.1</c:v>
                </c:pt>
                <c:pt idx="88">
                  <c:v>41.190000000000005</c:v>
                </c:pt>
                <c:pt idx="89">
                  <c:v>41.27</c:v>
                </c:pt>
                <c:pt idx="90">
                  <c:v>41.449999999999996</c:v>
                </c:pt>
                <c:pt idx="91">
                  <c:v>41.63</c:v>
                </c:pt>
                <c:pt idx="92">
                  <c:v>41.690000000000005</c:v>
                </c:pt>
                <c:pt idx="93">
                  <c:v>41.790000000000006</c:v>
                </c:pt>
                <c:pt idx="94">
                  <c:v>41.949999999999996</c:v>
                </c:pt>
                <c:pt idx="95">
                  <c:v>42.14</c:v>
                </c:pt>
                <c:pt idx="96">
                  <c:v>42.28</c:v>
                </c:pt>
                <c:pt idx="97">
                  <c:v>42.42</c:v>
                </c:pt>
                <c:pt idx="98">
                  <c:v>42.54</c:v>
                </c:pt>
                <c:pt idx="99">
                  <c:v>42.63</c:v>
                </c:pt>
                <c:pt idx="100">
                  <c:v>42.7</c:v>
                </c:pt>
                <c:pt idx="101">
                  <c:v>42.78</c:v>
                </c:pt>
                <c:pt idx="102">
                  <c:v>42.949999999999996</c:v>
                </c:pt>
                <c:pt idx="103">
                  <c:v>43</c:v>
                </c:pt>
                <c:pt idx="104">
                  <c:v>43.07</c:v>
                </c:pt>
                <c:pt idx="105">
                  <c:v>43.13</c:v>
                </c:pt>
                <c:pt idx="106">
                  <c:v>43.18</c:v>
                </c:pt>
                <c:pt idx="107">
                  <c:v>43.3</c:v>
                </c:pt>
                <c:pt idx="108">
                  <c:v>43.309999999999995</c:v>
                </c:pt>
                <c:pt idx="109">
                  <c:v>43.39</c:v>
                </c:pt>
                <c:pt idx="110">
                  <c:v>43.4</c:v>
                </c:pt>
                <c:pt idx="111">
                  <c:v>43.4</c:v>
                </c:pt>
                <c:pt idx="112">
                  <c:v>43.32</c:v>
                </c:pt>
                <c:pt idx="113">
                  <c:v>43.09</c:v>
                </c:pt>
                <c:pt idx="114">
                  <c:v>42.790000000000006</c:v>
                </c:pt>
                <c:pt idx="115">
                  <c:v>42.49</c:v>
                </c:pt>
                <c:pt idx="116">
                  <c:v>42.309999999999995</c:v>
                </c:pt>
                <c:pt idx="117">
                  <c:v>42.1</c:v>
                </c:pt>
                <c:pt idx="118">
                  <c:v>41.839999999999996</c:v>
                </c:pt>
                <c:pt idx="119">
                  <c:v>41.65</c:v>
                </c:pt>
                <c:pt idx="120">
                  <c:v>41.51</c:v>
                </c:pt>
                <c:pt idx="121">
                  <c:v>41.44</c:v>
                </c:pt>
                <c:pt idx="122">
                  <c:v>41.230000000000004</c:v>
                </c:pt>
                <c:pt idx="123">
                  <c:v>40.97</c:v>
                </c:pt>
                <c:pt idx="124">
                  <c:v>40.86</c:v>
                </c:pt>
                <c:pt idx="125">
                  <c:v>40.57</c:v>
                </c:pt>
                <c:pt idx="126">
                  <c:v>40.61</c:v>
                </c:pt>
                <c:pt idx="127">
                  <c:v>40.4</c:v>
                </c:pt>
                <c:pt idx="128">
                  <c:v>40.020000000000003</c:v>
                </c:pt>
                <c:pt idx="129">
                  <c:v>40.290000000000006</c:v>
                </c:pt>
                <c:pt idx="130">
                  <c:v>40.050000000000004</c:v>
                </c:pt>
                <c:pt idx="131">
                  <c:v>39.9</c:v>
                </c:pt>
                <c:pt idx="132">
                  <c:v>39.89</c:v>
                </c:pt>
                <c:pt idx="133">
                  <c:v>39.910000000000004</c:v>
                </c:pt>
                <c:pt idx="134">
                  <c:v>39.800000000000011</c:v>
                </c:pt>
                <c:pt idx="135">
                  <c:v>39.6</c:v>
                </c:pt>
                <c:pt idx="136">
                  <c:v>39.6</c:v>
                </c:pt>
                <c:pt idx="137">
                  <c:v>39.480000000000004</c:v>
                </c:pt>
                <c:pt idx="138">
                  <c:v>39.42</c:v>
                </c:pt>
                <c:pt idx="139">
                  <c:v>39.32</c:v>
                </c:pt>
                <c:pt idx="140">
                  <c:v>39.480000000000004</c:v>
                </c:pt>
                <c:pt idx="141">
                  <c:v>39.300000000000011</c:v>
                </c:pt>
                <c:pt idx="142">
                  <c:v>39.24</c:v>
                </c:pt>
                <c:pt idx="143">
                  <c:v>39.25</c:v>
                </c:pt>
                <c:pt idx="144">
                  <c:v>39.15</c:v>
                </c:pt>
                <c:pt idx="145">
                  <c:v>38.97</c:v>
                </c:pt>
                <c:pt idx="146">
                  <c:v>39.04</c:v>
                </c:pt>
                <c:pt idx="147">
                  <c:v>39.020000000000003</c:v>
                </c:pt>
                <c:pt idx="148">
                  <c:v>38.83</c:v>
                </c:pt>
                <c:pt idx="149">
                  <c:v>38.82</c:v>
                </c:pt>
                <c:pt idx="150">
                  <c:v>38.849999999999994</c:v>
                </c:pt>
                <c:pt idx="151">
                  <c:v>38.78</c:v>
                </c:pt>
                <c:pt idx="152">
                  <c:v>38.760000000000005</c:v>
                </c:pt>
                <c:pt idx="153">
                  <c:v>38.760000000000005</c:v>
                </c:pt>
                <c:pt idx="154">
                  <c:v>38.74</c:v>
                </c:pt>
                <c:pt idx="155">
                  <c:v>38.690000000000005</c:v>
                </c:pt>
                <c:pt idx="156">
                  <c:v>38.660000000000004</c:v>
                </c:pt>
                <c:pt idx="157">
                  <c:v>38.58</c:v>
                </c:pt>
                <c:pt idx="158">
                  <c:v>38.47</c:v>
                </c:pt>
                <c:pt idx="159">
                  <c:v>38.4</c:v>
                </c:pt>
                <c:pt idx="160">
                  <c:v>38.44</c:v>
                </c:pt>
                <c:pt idx="161">
                  <c:v>38.379999999999995</c:v>
                </c:pt>
                <c:pt idx="162">
                  <c:v>38.309999999999995</c:v>
                </c:pt>
                <c:pt idx="163">
                  <c:v>38.300000000000011</c:v>
                </c:pt>
                <c:pt idx="164">
                  <c:v>38.379999999999995</c:v>
                </c:pt>
                <c:pt idx="165">
                  <c:v>38.4</c:v>
                </c:pt>
                <c:pt idx="166">
                  <c:v>38.32</c:v>
                </c:pt>
                <c:pt idx="167">
                  <c:v>38.300000000000011</c:v>
                </c:pt>
                <c:pt idx="168">
                  <c:v>38.290000000000006</c:v>
                </c:pt>
                <c:pt idx="169">
                  <c:v>38.260000000000005</c:v>
                </c:pt>
                <c:pt idx="170">
                  <c:v>38.14</c:v>
                </c:pt>
                <c:pt idx="171">
                  <c:v>38.06</c:v>
                </c:pt>
                <c:pt idx="172">
                  <c:v>38.11</c:v>
                </c:pt>
                <c:pt idx="173">
                  <c:v>38.01</c:v>
                </c:pt>
                <c:pt idx="174">
                  <c:v>38.04</c:v>
                </c:pt>
                <c:pt idx="175">
                  <c:v>38.08</c:v>
                </c:pt>
                <c:pt idx="176">
                  <c:v>38</c:v>
                </c:pt>
                <c:pt idx="177">
                  <c:v>38</c:v>
                </c:pt>
                <c:pt idx="178">
                  <c:v>38</c:v>
                </c:pt>
                <c:pt idx="179">
                  <c:v>37.980000000000004</c:v>
                </c:pt>
                <c:pt idx="180">
                  <c:v>37.870000000000005</c:v>
                </c:pt>
                <c:pt idx="181">
                  <c:v>37.82</c:v>
                </c:pt>
                <c:pt idx="182">
                  <c:v>37.980000000000004</c:v>
                </c:pt>
                <c:pt idx="183">
                  <c:v>37.96</c:v>
                </c:pt>
                <c:pt idx="184">
                  <c:v>37.809999999999995</c:v>
                </c:pt>
                <c:pt idx="185">
                  <c:v>37.83</c:v>
                </c:pt>
                <c:pt idx="186">
                  <c:v>37.809999999999995</c:v>
                </c:pt>
                <c:pt idx="187">
                  <c:v>37.809999999999995</c:v>
                </c:pt>
                <c:pt idx="188">
                  <c:v>37.82</c:v>
                </c:pt>
                <c:pt idx="189">
                  <c:v>37.78</c:v>
                </c:pt>
                <c:pt idx="190">
                  <c:v>37.760000000000005</c:v>
                </c:pt>
                <c:pt idx="191">
                  <c:v>37.720000000000006</c:v>
                </c:pt>
                <c:pt idx="192">
                  <c:v>37.75</c:v>
                </c:pt>
                <c:pt idx="193">
                  <c:v>37.74</c:v>
                </c:pt>
                <c:pt idx="194">
                  <c:v>37.720000000000006</c:v>
                </c:pt>
                <c:pt idx="195">
                  <c:v>37.71</c:v>
                </c:pt>
                <c:pt idx="196">
                  <c:v>37.64</c:v>
                </c:pt>
                <c:pt idx="197">
                  <c:v>37.56</c:v>
                </c:pt>
                <c:pt idx="198">
                  <c:v>37.550000000000004</c:v>
                </c:pt>
                <c:pt idx="199">
                  <c:v>37.520000000000003</c:v>
                </c:pt>
                <c:pt idx="200">
                  <c:v>37.49</c:v>
                </c:pt>
                <c:pt idx="201">
                  <c:v>37.51</c:v>
                </c:pt>
                <c:pt idx="202">
                  <c:v>37.54</c:v>
                </c:pt>
                <c:pt idx="203">
                  <c:v>37.6</c:v>
                </c:pt>
                <c:pt idx="204">
                  <c:v>37.58</c:v>
                </c:pt>
                <c:pt idx="205">
                  <c:v>37.520000000000003</c:v>
                </c:pt>
                <c:pt idx="206">
                  <c:v>37.53</c:v>
                </c:pt>
                <c:pt idx="207">
                  <c:v>37.51</c:v>
                </c:pt>
                <c:pt idx="208">
                  <c:v>37.449999999999996</c:v>
                </c:pt>
                <c:pt idx="209">
                  <c:v>37.5</c:v>
                </c:pt>
                <c:pt idx="210">
                  <c:v>37.5</c:v>
                </c:pt>
                <c:pt idx="211">
                  <c:v>37.5</c:v>
                </c:pt>
                <c:pt idx="212">
                  <c:v>37.5</c:v>
                </c:pt>
                <c:pt idx="213">
                  <c:v>37.5</c:v>
                </c:pt>
                <c:pt idx="214">
                  <c:v>37.51</c:v>
                </c:pt>
                <c:pt idx="215">
                  <c:v>37.51</c:v>
                </c:pt>
                <c:pt idx="216">
                  <c:v>37.5</c:v>
                </c:pt>
                <c:pt idx="217">
                  <c:v>37.5</c:v>
                </c:pt>
                <c:pt idx="218">
                  <c:v>37.5</c:v>
                </c:pt>
                <c:pt idx="219">
                  <c:v>37.49</c:v>
                </c:pt>
                <c:pt idx="220">
                  <c:v>37.49</c:v>
                </c:pt>
                <c:pt idx="221">
                  <c:v>37.46</c:v>
                </c:pt>
                <c:pt idx="222">
                  <c:v>37.410000000000004</c:v>
                </c:pt>
                <c:pt idx="223">
                  <c:v>37.4</c:v>
                </c:pt>
                <c:pt idx="224">
                  <c:v>37.4</c:v>
                </c:pt>
                <c:pt idx="225">
                  <c:v>37.42</c:v>
                </c:pt>
                <c:pt idx="226">
                  <c:v>37.410000000000004</c:v>
                </c:pt>
                <c:pt idx="227">
                  <c:v>37.4</c:v>
                </c:pt>
                <c:pt idx="228">
                  <c:v>37.370000000000005</c:v>
                </c:pt>
                <c:pt idx="229">
                  <c:v>37.309999999999995</c:v>
                </c:pt>
                <c:pt idx="230">
                  <c:v>37.300000000000011</c:v>
                </c:pt>
                <c:pt idx="231">
                  <c:v>37.290000000000006</c:v>
                </c:pt>
                <c:pt idx="232">
                  <c:v>37.300000000000011</c:v>
                </c:pt>
                <c:pt idx="233">
                  <c:v>37.300000000000011</c:v>
                </c:pt>
                <c:pt idx="234">
                  <c:v>37.300000000000011</c:v>
                </c:pt>
                <c:pt idx="235">
                  <c:v>37.300000000000011</c:v>
                </c:pt>
                <c:pt idx="236">
                  <c:v>37.36</c:v>
                </c:pt>
                <c:pt idx="237">
                  <c:v>37.370000000000005</c:v>
                </c:pt>
                <c:pt idx="238">
                  <c:v>37.339999999999996</c:v>
                </c:pt>
                <c:pt idx="239">
                  <c:v>37.339999999999996</c:v>
                </c:pt>
                <c:pt idx="240">
                  <c:v>37.339999999999996</c:v>
                </c:pt>
                <c:pt idx="241">
                  <c:v>37.300000000000011</c:v>
                </c:pt>
                <c:pt idx="242">
                  <c:v>37.300000000000011</c:v>
                </c:pt>
                <c:pt idx="243">
                  <c:v>37.300000000000011</c:v>
                </c:pt>
                <c:pt idx="244">
                  <c:v>37.300000000000011</c:v>
                </c:pt>
                <c:pt idx="245">
                  <c:v>37.300000000000011</c:v>
                </c:pt>
                <c:pt idx="246">
                  <c:v>37.300000000000011</c:v>
                </c:pt>
                <c:pt idx="247">
                  <c:v>37.260000000000005</c:v>
                </c:pt>
                <c:pt idx="248">
                  <c:v>37.290000000000006</c:v>
                </c:pt>
                <c:pt idx="249">
                  <c:v>37.32</c:v>
                </c:pt>
                <c:pt idx="250">
                  <c:v>37.349999999999994</c:v>
                </c:pt>
                <c:pt idx="251">
                  <c:v>37.349999999999994</c:v>
                </c:pt>
                <c:pt idx="252">
                  <c:v>37.300000000000011</c:v>
                </c:pt>
                <c:pt idx="253">
                  <c:v>37.309999999999995</c:v>
                </c:pt>
                <c:pt idx="254">
                  <c:v>37.300000000000011</c:v>
                </c:pt>
                <c:pt idx="255">
                  <c:v>37.300000000000011</c:v>
                </c:pt>
                <c:pt idx="256">
                  <c:v>37.300000000000011</c:v>
                </c:pt>
                <c:pt idx="257">
                  <c:v>37.25</c:v>
                </c:pt>
                <c:pt idx="258">
                  <c:v>37.290000000000006</c:v>
                </c:pt>
                <c:pt idx="259">
                  <c:v>37.270000000000003</c:v>
                </c:pt>
                <c:pt idx="260">
                  <c:v>37.300000000000011</c:v>
                </c:pt>
                <c:pt idx="261">
                  <c:v>37.270000000000003</c:v>
                </c:pt>
                <c:pt idx="262">
                  <c:v>37.270000000000003</c:v>
                </c:pt>
                <c:pt idx="263">
                  <c:v>37.21</c:v>
                </c:pt>
                <c:pt idx="264">
                  <c:v>37.21</c:v>
                </c:pt>
                <c:pt idx="265">
                  <c:v>37.21</c:v>
                </c:pt>
                <c:pt idx="266">
                  <c:v>37.200000000000003</c:v>
                </c:pt>
                <c:pt idx="267">
                  <c:v>37.200000000000003</c:v>
                </c:pt>
                <c:pt idx="268">
                  <c:v>37.200000000000003</c:v>
                </c:pt>
                <c:pt idx="269">
                  <c:v>37.200000000000003</c:v>
                </c:pt>
                <c:pt idx="270">
                  <c:v>37.200000000000003</c:v>
                </c:pt>
                <c:pt idx="271">
                  <c:v>37.190000000000005</c:v>
                </c:pt>
                <c:pt idx="272">
                  <c:v>37.160000000000004</c:v>
                </c:pt>
                <c:pt idx="273">
                  <c:v>37.130000000000003</c:v>
                </c:pt>
                <c:pt idx="274">
                  <c:v>37.200000000000003</c:v>
                </c:pt>
                <c:pt idx="275">
                  <c:v>37.120000000000005</c:v>
                </c:pt>
                <c:pt idx="276">
                  <c:v>37.11</c:v>
                </c:pt>
                <c:pt idx="277">
                  <c:v>37.07</c:v>
                </c:pt>
                <c:pt idx="278">
                  <c:v>37.11</c:v>
                </c:pt>
                <c:pt idx="279">
                  <c:v>37.160000000000004</c:v>
                </c:pt>
                <c:pt idx="280">
                  <c:v>37.11</c:v>
                </c:pt>
                <c:pt idx="281">
                  <c:v>37.120000000000005</c:v>
                </c:pt>
                <c:pt idx="282">
                  <c:v>37.120000000000005</c:v>
                </c:pt>
                <c:pt idx="283">
                  <c:v>37.11</c:v>
                </c:pt>
                <c:pt idx="284">
                  <c:v>37.06</c:v>
                </c:pt>
                <c:pt idx="285">
                  <c:v>37.08</c:v>
                </c:pt>
                <c:pt idx="286">
                  <c:v>37.050000000000004</c:v>
                </c:pt>
                <c:pt idx="287">
                  <c:v>37.050000000000004</c:v>
                </c:pt>
                <c:pt idx="288">
                  <c:v>37.090000000000003</c:v>
                </c:pt>
                <c:pt idx="289">
                  <c:v>37.07</c:v>
                </c:pt>
                <c:pt idx="290">
                  <c:v>37.050000000000004</c:v>
                </c:pt>
                <c:pt idx="291">
                  <c:v>37.04</c:v>
                </c:pt>
                <c:pt idx="292">
                  <c:v>37.03</c:v>
                </c:pt>
                <c:pt idx="293">
                  <c:v>37.020000000000003</c:v>
                </c:pt>
                <c:pt idx="294">
                  <c:v>37.03</c:v>
                </c:pt>
                <c:pt idx="295">
                  <c:v>37.020000000000003</c:v>
                </c:pt>
                <c:pt idx="296">
                  <c:v>37.020000000000003</c:v>
                </c:pt>
                <c:pt idx="297">
                  <c:v>37.03</c:v>
                </c:pt>
                <c:pt idx="298">
                  <c:v>37.03</c:v>
                </c:pt>
                <c:pt idx="299">
                  <c:v>37.03</c:v>
                </c:pt>
                <c:pt idx="300">
                  <c:v>37.050000000000004</c:v>
                </c:pt>
                <c:pt idx="301">
                  <c:v>37.03</c:v>
                </c:pt>
                <c:pt idx="302">
                  <c:v>37.04</c:v>
                </c:pt>
                <c:pt idx="303">
                  <c:v>37.01</c:v>
                </c:pt>
                <c:pt idx="304">
                  <c:v>37.03</c:v>
                </c:pt>
                <c:pt idx="305">
                  <c:v>37.01</c:v>
                </c:pt>
                <c:pt idx="306">
                  <c:v>37.01</c:v>
                </c:pt>
                <c:pt idx="307">
                  <c:v>37.08</c:v>
                </c:pt>
                <c:pt idx="308">
                  <c:v>37.1</c:v>
                </c:pt>
                <c:pt idx="309">
                  <c:v>37.1</c:v>
                </c:pt>
                <c:pt idx="310">
                  <c:v>37.08</c:v>
                </c:pt>
                <c:pt idx="311">
                  <c:v>37.1</c:v>
                </c:pt>
                <c:pt idx="312">
                  <c:v>37.1</c:v>
                </c:pt>
                <c:pt idx="313">
                  <c:v>37.1</c:v>
                </c:pt>
                <c:pt idx="314">
                  <c:v>37.06</c:v>
                </c:pt>
                <c:pt idx="315">
                  <c:v>37.06</c:v>
                </c:pt>
                <c:pt idx="316">
                  <c:v>37.090000000000003</c:v>
                </c:pt>
                <c:pt idx="317">
                  <c:v>37.08</c:v>
                </c:pt>
                <c:pt idx="318">
                  <c:v>37.090000000000003</c:v>
                </c:pt>
                <c:pt idx="319">
                  <c:v>37.090000000000003</c:v>
                </c:pt>
                <c:pt idx="320">
                  <c:v>37.050000000000004</c:v>
                </c:pt>
                <c:pt idx="321">
                  <c:v>37.07</c:v>
                </c:pt>
                <c:pt idx="322">
                  <c:v>37.04</c:v>
                </c:pt>
                <c:pt idx="323">
                  <c:v>37.020000000000003</c:v>
                </c:pt>
                <c:pt idx="324">
                  <c:v>37</c:v>
                </c:pt>
                <c:pt idx="325">
                  <c:v>37.050000000000004</c:v>
                </c:pt>
                <c:pt idx="326">
                  <c:v>37.07</c:v>
                </c:pt>
                <c:pt idx="327">
                  <c:v>37.06</c:v>
                </c:pt>
                <c:pt idx="328">
                  <c:v>37.03</c:v>
                </c:pt>
                <c:pt idx="329">
                  <c:v>37.03</c:v>
                </c:pt>
                <c:pt idx="330">
                  <c:v>37</c:v>
                </c:pt>
                <c:pt idx="331">
                  <c:v>37</c:v>
                </c:pt>
                <c:pt idx="332">
                  <c:v>37.03</c:v>
                </c:pt>
                <c:pt idx="333">
                  <c:v>37.07</c:v>
                </c:pt>
                <c:pt idx="334">
                  <c:v>37.06</c:v>
                </c:pt>
                <c:pt idx="335">
                  <c:v>37.06</c:v>
                </c:pt>
                <c:pt idx="336">
                  <c:v>37</c:v>
                </c:pt>
                <c:pt idx="337">
                  <c:v>37.020000000000003</c:v>
                </c:pt>
                <c:pt idx="338">
                  <c:v>37.020000000000003</c:v>
                </c:pt>
                <c:pt idx="339">
                  <c:v>37.04</c:v>
                </c:pt>
                <c:pt idx="340">
                  <c:v>37</c:v>
                </c:pt>
                <c:pt idx="341">
                  <c:v>37</c:v>
                </c:pt>
                <c:pt idx="342">
                  <c:v>37</c:v>
                </c:pt>
                <c:pt idx="343">
                  <c:v>37</c:v>
                </c:pt>
                <c:pt idx="344">
                  <c:v>37</c:v>
                </c:pt>
                <c:pt idx="345">
                  <c:v>37</c:v>
                </c:pt>
                <c:pt idx="346">
                  <c:v>36.99</c:v>
                </c:pt>
                <c:pt idx="347">
                  <c:v>37</c:v>
                </c:pt>
                <c:pt idx="348">
                  <c:v>37</c:v>
                </c:pt>
                <c:pt idx="349">
                  <c:v>37.01</c:v>
                </c:pt>
                <c:pt idx="350">
                  <c:v>37.04</c:v>
                </c:pt>
                <c:pt idx="351">
                  <c:v>37.090000000000003</c:v>
                </c:pt>
                <c:pt idx="352">
                  <c:v>37.01</c:v>
                </c:pt>
                <c:pt idx="353">
                  <c:v>37.03</c:v>
                </c:pt>
                <c:pt idx="354">
                  <c:v>37</c:v>
                </c:pt>
                <c:pt idx="355">
                  <c:v>37.01</c:v>
                </c:pt>
                <c:pt idx="356">
                  <c:v>37.03</c:v>
                </c:pt>
                <c:pt idx="357">
                  <c:v>37.04</c:v>
                </c:pt>
                <c:pt idx="358">
                  <c:v>37.050000000000004</c:v>
                </c:pt>
                <c:pt idx="359">
                  <c:v>37.06</c:v>
                </c:pt>
                <c:pt idx="360">
                  <c:v>37.01</c:v>
                </c:pt>
                <c:pt idx="361">
                  <c:v>37</c:v>
                </c:pt>
                <c:pt idx="362">
                  <c:v>37</c:v>
                </c:pt>
                <c:pt idx="363">
                  <c:v>37</c:v>
                </c:pt>
                <c:pt idx="364">
                  <c:v>36.980000000000004</c:v>
                </c:pt>
                <c:pt idx="365">
                  <c:v>37</c:v>
                </c:pt>
                <c:pt idx="366">
                  <c:v>37</c:v>
                </c:pt>
                <c:pt idx="367">
                  <c:v>36.96</c:v>
                </c:pt>
                <c:pt idx="368">
                  <c:v>37</c:v>
                </c:pt>
                <c:pt idx="369">
                  <c:v>37</c:v>
                </c:pt>
                <c:pt idx="370">
                  <c:v>37</c:v>
                </c:pt>
                <c:pt idx="371">
                  <c:v>37</c:v>
                </c:pt>
                <c:pt idx="372">
                  <c:v>37</c:v>
                </c:pt>
                <c:pt idx="373">
                  <c:v>37.090000000000003</c:v>
                </c:pt>
                <c:pt idx="374">
                  <c:v>37.03</c:v>
                </c:pt>
                <c:pt idx="375">
                  <c:v>37.06</c:v>
                </c:pt>
                <c:pt idx="376">
                  <c:v>37.020000000000003</c:v>
                </c:pt>
                <c:pt idx="377">
                  <c:v>37.06</c:v>
                </c:pt>
                <c:pt idx="378">
                  <c:v>37.090000000000003</c:v>
                </c:pt>
                <c:pt idx="379">
                  <c:v>37.01</c:v>
                </c:pt>
                <c:pt idx="380">
                  <c:v>37.01</c:v>
                </c:pt>
                <c:pt idx="381">
                  <c:v>37.03</c:v>
                </c:pt>
                <c:pt idx="382">
                  <c:v>37.01</c:v>
                </c:pt>
                <c:pt idx="383">
                  <c:v>37</c:v>
                </c:pt>
                <c:pt idx="384">
                  <c:v>37.020000000000003</c:v>
                </c:pt>
                <c:pt idx="385">
                  <c:v>37</c:v>
                </c:pt>
                <c:pt idx="386">
                  <c:v>37.020000000000003</c:v>
                </c:pt>
                <c:pt idx="387">
                  <c:v>37.01</c:v>
                </c:pt>
                <c:pt idx="388">
                  <c:v>37</c:v>
                </c:pt>
                <c:pt idx="389">
                  <c:v>37.01</c:v>
                </c:pt>
                <c:pt idx="390">
                  <c:v>37.03</c:v>
                </c:pt>
                <c:pt idx="391">
                  <c:v>37.06</c:v>
                </c:pt>
                <c:pt idx="392">
                  <c:v>37.090000000000003</c:v>
                </c:pt>
                <c:pt idx="393">
                  <c:v>37.1</c:v>
                </c:pt>
                <c:pt idx="394">
                  <c:v>37.1</c:v>
                </c:pt>
                <c:pt idx="395">
                  <c:v>37.11</c:v>
                </c:pt>
                <c:pt idx="396">
                  <c:v>37.1</c:v>
                </c:pt>
                <c:pt idx="397">
                  <c:v>37.1</c:v>
                </c:pt>
                <c:pt idx="398">
                  <c:v>37.15</c:v>
                </c:pt>
                <c:pt idx="399">
                  <c:v>37.130000000000003</c:v>
                </c:pt>
                <c:pt idx="400">
                  <c:v>37.1</c:v>
                </c:pt>
                <c:pt idx="401">
                  <c:v>37.120000000000005</c:v>
                </c:pt>
                <c:pt idx="402">
                  <c:v>37.160000000000004</c:v>
                </c:pt>
                <c:pt idx="403">
                  <c:v>37.11</c:v>
                </c:pt>
                <c:pt idx="404">
                  <c:v>37.11</c:v>
                </c:pt>
                <c:pt idx="405">
                  <c:v>37.1</c:v>
                </c:pt>
                <c:pt idx="406">
                  <c:v>37.11</c:v>
                </c:pt>
                <c:pt idx="407">
                  <c:v>37.1</c:v>
                </c:pt>
                <c:pt idx="408">
                  <c:v>37.1</c:v>
                </c:pt>
                <c:pt idx="409">
                  <c:v>37.090000000000003</c:v>
                </c:pt>
                <c:pt idx="410">
                  <c:v>37.11</c:v>
                </c:pt>
                <c:pt idx="411">
                  <c:v>37.11</c:v>
                </c:pt>
                <c:pt idx="412">
                  <c:v>37.1</c:v>
                </c:pt>
                <c:pt idx="413">
                  <c:v>37.1</c:v>
                </c:pt>
                <c:pt idx="414">
                  <c:v>37.1</c:v>
                </c:pt>
                <c:pt idx="415">
                  <c:v>37.1</c:v>
                </c:pt>
                <c:pt idx="416">
                  <c:v>37.1</c:v>
                </c:pt>
                <c:pt idx="417">
                  <c:v>37.1</c:v>
                </c:pt>
                <c:pt idx="418">
                  <c:v>37.090000000000003</c:v>
                </c:pt>
                <c:pt idx="419">
                  <c:v>37.01</c:v>
                </c:pt>
                <c:pt idx="420">
                  <c:v>37.04</c:v>
                </c:pt>
                <c:pt idx="421">
                  <c:v>37</c:v>
                </c:pt>
                <c:pt idx="422">
                  <c:v>37.03</c:v>
                </c:pt>
                <c:pt idx="423">
                  <c:v>37.050000000000004</c:v>
                </c:pt>
                <c:pt idx="424">
                  <c:v>37</c:v>
                </c:pt>
                <c:pt idx="425">
                  <c:v>37</c:v>
                </c:pt>
                <c:pt idx="426">
                  <c:v>37.01</c:v>
                </c:pt>
                <c:pt idx="427">
                  <c:v>37</c:v>
                </c:pt>
                <c:pt idx="428">
                  <c:v>37</c:v>
                </c:pt>
                <c:pt idx="429">
                  <c:v>37.01</c:v>
                </c:pt>
                <c:pt idx="430">
                  <c:v>37.050000000000004</c:v>
                </c:pt>
                <c:pt idx="431">
                  <c:v>37.07</c:v>
                </c:pt>
                <c:pt idx="432">
                  <c:v>37.050000000000004</c:v>
                </c:pt>
                <c:pt idx="433">
                  <c:v>37.020000000000003</c:v>
                </c:pt>
                <c:pt idx="434">
                  <c:v>37.020000000000003</c:v>
                </c:pt>
                <c:pt idx="435">
                  <c:v>37.04</c:v>
                </c:pt>
                <c:pt idx="436">
                  <c:v>37.07</c:v>
                </c:pt>
                <c:pt idx="437">
                  <c:v>37.07</c:v>
                </c:pt>
                <c:pt idx="438">
                  <c:v>37.050000000000004</c:v>
                </c:pt>
                <c:pt idx="439">
                  <c:v>37.04</c:v>
                </c:pt>
                <c:pt idx="440">
                  <c:v>37.03</c:v>
                </c:pt>
                <c:pt idx="441">
                  <c:v>37.050000000000004</c:v>
                </c:pt>
                <c:pt idx="442">
                  <c:v>37.03</c:v>
                </c:pt>
                <c:pt idx="443">
                  <c:v>37.020000000000003</c:v>
                </c:pt>
                <c:pt idx="444">
                  <c:v>37.050000000000004</c:v>
                </c:pt>
                <c:pt idx="445">
                  <c:v>37.06</c:v>
                </c:pt>
                <c:pt idx="446">
                  <c:v>37.04</c:v>
                </c:pt>
                <c:pt idx="447">
                  <c:v>37.03</c:v>
                </c:pt>
                <c:pt idx="448">
                  <c:v>37.03</c:v>
                </c:pt>
                <c:pt idx="449">
                  <c:v>37.020000000000003</c:v>
                </c:pt>
                <c:pt idx="450">
                  <c:v>37.020000000000003</c:v>
                </c:pt>
                <c:pt idx="451">
                  <c:v>37.03</c:v>
                </c:pt>
                <c:pt idx="452">
                  <c:v>37.03</c:v>
                </c:pt>
                <c:pt idx="453">
                  <c:v>37.03</c:v>
                </c:pt>
                <c:pt idx="454">
                  <c:v>37</c:v>
                </c:pt>
                <c:pt idx="455">
                  <c:v>37.01</c:v>
                </c:pt>
                <c:pt idx="456">
                  <c:v>37</c:v>
                </c:pt>
                <c:pt idx="457">
                  <c:v>37</c:v>
                </c:pt>
                <c:pt idx="458">
                  <c:v>37.020000000000003</c:v>
                </c:pt>
                <c:pt idx="459">
                  <c:v>37.06</c:v>
                </c:pt>
                <c:pt idx="460">
                  <c:v>37.07</c:v>
                </c:pt>
                <c:pt idx="461">
                  <c:v>37</c:v>
                </c:pt>
                <c:pt idx="462">
                  <c:v>37</c:v>
                </c:pt>
                <c:pt idx="463">
                  <c:v>37</c:v>
                </c:pt>
                <c:pt idx="464">
                  <c:v>37</c:v>
                </c:pt>
                <c:pt idx="465">
                  <c:v>37</c:v>
                </c:pt>
                <c:pt idx="466">
                  <c:v>37</c:v>
                </c:pt>
                <c:pt idx="467">
                  <c:v>37</c:v>
                </c:pt>
                <c:pt idx="468">
                  <c:v>37.01</c:v>
                </c:pt>
                <c:pt idx="469">
                  <c:v>37.01</c:v>
                </c:pt>
                <c:pt idx="470">
                  <c:v>37.020000000000003</c:v>
                </c:pt>
                <c:pt idx="471">
                  <c:v>37</c:v>
                </c:pt>
                <c:pt idx="472">
                  <c:v>37</c:v>
                </c:pt>
                <c:pt idx="473">
                  <c:v>37</c:v>
                </c:pt>
                <c:pt idx="474">
                  <c:v>37.01</c:v>
                </c:pt>
                <c:pt idx="475">
                  <c:v>37</c:v>
                </c:pt>
                <c:pt idx="476">
                  <c:v>37</c:v>
                </c:pt>
                <c:pt idx="477">
                  <c:v>37</c:v>
                </c:pt>
                <c:pt idx="478">
                  <c:v>37</c:v>
                </c:pt>
                <c:pt idx="479">
                  <c:v>37</c:v>
                </c:pt>
                <c:pt idx="480">
                  <c:v>37</c:v>
                </c:pt>
                <c:pt idx="481">
                  <c:v>37</c:v>
                </c:pt>
                <c:pt idx="482">
                  <c:v>36.94</c:v>
                </c:pt>
                <c:pt idx="483">
                  <c:v>36.93</c:v>
                </c:pt>
                <c:pt idx="484">
                  <c:v>36.99</c:v>
                </c:pt>
                <c:pt idx="485">
                  <c:v>36.94</c:v>
                </c:pt>
                <c:pt idx="486">
                  <c:v>36.96</c:v>
                </c:pt>
                <c:pt idx="487">
                  <c:v>36.910000000000004</c:v>
                </c:pt>
                <c:pt idx="488">
                  <c:v>36.9</c:v>
                </c:pt>
                <c:pt idx="489">
                  <c:v>36.92</c:v>
                </c:pt>
                <c:pt idx="490">
                  <c:v>36.97</c:v>
                </c:pt>
                <c:pt idx="491">
                  <c:v>36.96</c:v>
                </c:pt>
                <c:pt idx="492">
                  <c:v>36.92</c:v>
                </c:pt>
                <c:pt idx="493">
                  <c:v>36.96</c:v>
                </c:pt>
                <c:pt idx="494">
                  <c:v>37</c:v>
                </c:pt>
                <c:pt idx="495">
                  <c:v>37</c:v>
                </c:pt>
                <c:pt idx="496">
                  <c:v>37</c:v>
                </c:pt>
                <c:pt idx="497">
                  <c:v>37</c:v>
                </c:pt>
                <c:pt idx="498">
                  <c:v>37</c:v>
                </c:pt>
                <c:pt idx="499">
                  <c:v>37</c:v>
                </c:pt>
                <c:pt idx="500">
                  <c:v>37</c:v>
                </c:pt>
                <c:pt idx="501">
                  <c:v>36.97</c:v>
                </c:pt>
                <c:pt idx="502">
                  <c:v>36.99</c:v>
                </c:pt>
                <c:pt idx="503">
                  <c:v>36.94</c:v>
                </c:pt>
                <c:pt idx="504">
                  <c:v>37</c:v>
                </c:pt>
                <c:pt idx="505">
                  <c:v>37</c:v>
                </c:pt>
                <c:pt idx="506">
                  <c:v>36.99</c:v>
                </c:pt>
                <c:pt idx="507">
                  <c:v>36.980000000000004</c:v>
                </c:pt>
                <c:pt idx="508">
                  <c:v>37</c:v>
                </c:pt>
                <c:pt idx="509">
                  <c:v>36.99</c:v>
                </c:pt>
                <c:pt idx="510">
                  <c:v>37</c:v>
                </c:pt>
                <c:pt idx="511">
                  <c:v>36.99</c:v>
                </c:pt>
                <c:pt idx="512">
                  <c:v>37</c:v>
                </c:pt>
                <c:pt idx="513">
                  <c:v>37</c:v>
                </c:pt>
                <c:pt idx="514">
                  <c:v>37.020000000000003</c:v>
                </c:pt>
                <c:pt idx="515">
                  <c:v>36.99</c:v>
                </c:pt>
                <c:pt idx="516">
                  <c:v>37</c:v>
                </c:pt>
                <c:pt idx="517">
                  <c:v>36.94</c:v>
                </c:pt>
                <c:pt idx="518">
                  <c:v>36.97</c:v>
                </c:pt>
                <c:pt idx="519">
                  <c:v>36.93</c:v>
                </c:pt>
                <c:pt idx="520">
                  <c:v>36.949999999999996</c:v>
                </c:pt>
                <c:pt idx="521">
                  <c:v>36.97</c:v>
                </c:pt>
                <c:pt idx="522">
                  <c:v>36.99</c:v>
                </c:pt>
                <c:pt idx="523">
                  <c:v>36.97</c:v>
                </c:pt>
                <c:pt idx="524">
                  <c:v>37</c:v>
                </c:pt>
                <c:pt idx="525">
                  <c:v>37</c:v>
                </c:pt>
                <c:pt idx="526">
                  <c:v>36.99</c:v>
                </c:pt>
                <c:pt idx="527">
                  <c:v>36.99</c:v>
                </c:pt>
                <c:pt idx="528">
                  <c:v>37</c:v>
                </c:pt>
                <c:pt idx="529">
                  <c:v>37</c:v>
                </c:pt>
                <c:pt idx="530">
                  <c:v>37</c:v>
                </c:pt>
                <c:pt idx="531">
                  <c:v>37</c:v>
                </c:pt>
                <c:pt idx="532">
                  <c:v>36.97</c:v>
                </c:pt>
                <c:pt idx="533">
                  <c:v>36.99</c:v>
                </c:pt>
                <c:pt idx="534">
                  <c:v>36.980000000000004</c:v>
                </c:pt>
              </c:numCache>
            </c:numRef>
          </c:yVal>
          <c:smooth val="0"/>
        </c:ser>
        <c:ser>
          <c:idx val="5"/>
          <c:order val="1"/>
          <c:tx>
            <c:v>DHT_2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6">
                    <a:lumMod val="50000"/>
                  </a:schemeClr>
                </a:solidFill>
              </a:ln>
            </c:spPr>
          </c:marker>
          <c:xVal>
            <c:numRef>
              <c:f>'28-29072015'!$S$3:$S$510</c:f>
              <c:numCache>
                <c:formatCode>h:mm:ss</c:formatCode>
                <c:ptCount val="508"/>
                <c:pt idx="0">
                  <c:v>0.7055555555555556</c:v>
                </c:pt>
                <c:pt idx="1">
                  <c:v>0.70624999999999993</c:v>
                </c:pt>
                <c:pt idx="2">
                  <c:v>0.7069444444444446</c:v>
                </c:pt>
                <c:pt idx="3">
                  <c:v>0.70763888888888904</c:v>
                </c:pt>
                <c:pt idx="4">
                  <c:v>0.70833333333333348</c:v>
                </c:pt>
                <c:pt idx="5">
                  <c:v>0.7090277777777777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0.71180555555555569</c:v>
                </c:pt>
                <c:pt idx="10">
                  <c:v>0.71250000000000002</c:v>
                </c:pt>
                <c:pt idx="11">
                  <c:v>0.71319444444444469</c:v>
                </c:pt>
                <c:pt idx="12">
                  <c:v>0.71388888888888902</c:v>
                </c:pt>
                <c:pt idx="13">
                  <c:v>0.71458333333333324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0.71736111111111101</c:v>
                </c:pt>
                <c:pt idx="18">
                  <c:v>0.71805555555555578</c:v>
                </c:pt>
                <c:pt idx="19">
                  <c:v>0.71875000000000011</c:v>
                </c:pt>
                <c:pt idx="20">
                  <c:v>0.71944444444444455</c:v>
                </c:pt>
                <c:pt idx="21">
                  <c:v>0.72013888888888911</c:v>
                </c:pt>
                <c:pt idx="22">
                  <c:v>0.72083333333333344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0.72291666666666676</c:v>
                </c:pt>
                <c:pt idx="26">
                  <c:v>0.7236111111111112</c:v>
                </c:pt>
                <c:pt idx="28">
                  <c:v>0.72500000000000009</c:v>
                </c:pt>
                <c:pt idx="29">
                  <c:v>0.72569444444444475</c:v>
                </c:pt>
                <c:pt idx="30">
                  <c:v>0.72638888888888897</c:v>
                </c:pt>
                <c:pt idx="31">
                  <c:v>0.72708333333333341</c:v>
                </c:pt>
                <c:pt idx="32">
                  <c:v>0.72777777777777775</c:v>
                </c:pt>
                <c:pt idx="33">
                  <c:v>0.7284722222222223</c:v>
                </c:pt>
                <c:pt idx="34">
                  <c:v>0.72916666666666652</c:v>
                </c:pt>
                <c:pt idx="35">
                  <c:v>0.72986111111111118</c:v>
                </c:pt>
                <c:pt idx="36">
                  <c:v>0.73055555555555562</c:v>
                </c:pt>
                <c:pt idx="37">
                  <c:v>0.73125000000000018</c:v>
                </c:pt>
                <c:pt idx="38">
                  <c:v>0.73194444444444462</c:v>
                </c:pt>
                <c:pt idx="39">
                  <c:v>0.73263888888888895</c:v>
                </c:pt>
                <c:pt idx="41">
                  <c:v>0.73402777777777783</c:v>
                </c:pt>
                <c:pt idx="42">
                  <c:v>0.73472222222222228</c:v>
                </c:pt>
                <c:pt idx="43">
                  <c:v>0.7354166666666665</c:v>
                </c:pt>
                <c:pt idx="44">
                  <c:v>0.73611111111111127</c:v>
                </c:pt>
                <c:pt idx="45">
                  <c:v>0.73680555555555571</c:v>
                </c:pt>
                <c:pt idx="46">
                  <c:v>0.73749999999999993</c:v>
                </c:pt>
                <c:pt idx="47">
                  <c:v>0.7381944444444446</c:v>
                </c:pt>
                <c:pt idx="48">
                  <c:v>0.73888888888888904</c:v>
                </c:pt>
                <c:pt idx="49">
                  <c:v>0.73958333333333348</c:v>
                </c:pt>
                <c:pt idx="50">
                  <c:v>0.7402777777777777</c:v>
                </c:pt>
                <c:pt idx="51">
                  <c:v>0.74097222222222225</c:v>
                </c:pt>
                <c:pt idx="52">
                  <c:v>0.7416666666666667</c:v>
                </c:pt>
                <c:pt idx="53">
                  <c:v>0.74236111111111114</c:v>
                </c:pt>
                <c:pt idx="54">
                  <c:v>0.74305555555555569</c:v>
                </c:pt>
                <c:pt idx="55">
                  <c:v>0.74375000000000013</c:v>
                </c:pt>
                <c:pt idx="56">
                  <c:v>0.74444444444444469</c:v>
                </c:pt>
                <c:pt idx="57">
                  <c:v>0.74513888888888902</c:v>
                </c:pt>
                <c:pt idx="58">
                  <c:v>0.74583333333333335</c:v>
                </c:pt>
                <c:pt idx="59">
                  <c:v>0.74652777777777779</c:v>
                </c:pt>
                <c:pt idx="60">
                  <c:v>0.74722222222222223</c:v>
                </c:pt>
                <c:pt idx="61">
                  <c:v>0.74791666666666667</c:v>
                </c:pt>
                <c:pt idx="62">
                  <c:v>0.74861111111111112</c:v>
                </c:pt>
                <c:pt idx="63">
                  <c:v>0.74930555555555578</c:v>
                </c:pt>
                <c:pt idx="64">
                  <c:v>0.75000000000000011</c:v>
                </c:pt>
                <c:pt idx="66">
                  <c:v>0.75138888888888911</c:v>
                </c:pt>
                <c:pt idx="67">
                  <c:v>0.75208333333333344</c:v>
                </c:pt>
                <c:pt idx="68">
                  <c:v>0.75277777777777788</c:v>
                </c:pt>
                <c:pt idx="69">
                  <c:v>0.75347222222222221</c:v>
                </c:pt>
                <c:pt idx="70">
                  <c:v>0.75416666666666676</c:v>
                </c:pt>
                <c:pt idx="71">
                  <c:v>0.7548611111111112</c:v>
                </c:pt>
                <c:pt idx="72">
                  <c:v>0.75555555555555565</c:v>
                </c:pt>
                <c:pt idx="73">
                  <c:v>0.75625000000000009</c:v>
                </c:pt>
                <c:pt idx="74">
                  <c:v>0.75694444444444475</c:v>
                </c:pt>
                <c:pt idx="75">
                  <c:v>0.75763888888888908</c:v>
                </c:pt>
                <c:pt idx="76">
                  <c:v>0.75833333333333341</c:v>
                </c:pt>
                <c:pt idx="77">
                  <c:v>0.75902777777777775</c:v>
                </c:pt>
                <c:pt idx="79">
                  <c:v>0.76041666666666652</c:v>
                </c:pt>
                <c:pt idx="80">
                  <c:v>0.76111111111111118</c:v>
                </c:pt>
                <c:pt idx="81">
                  <c:v>0.76180555555555574</c:v>
                </c:pt>
                <c:pt idx="82">
                  <c:v>0.76250000000000018</c:v>
                </c:pt>
                <c:pt idx="83">
                  <c:v>0.76319444444444462</c:v>
                </c:pt>
                <c:pt idx="84">
                  <c:v>0.76388888888888895</c:v>
                </c:pt>
                <c:pt idx="85">
                  <c:v>0.7645833333333335</c:v>
                </c:pt>
                <c:pt idx="86">
                  <c:v>0.76527777777777783</c:v>
                </c:pt>
                <c:pt idx="87">
                  <c:v>0.76597222222222228</c:v>
                </c:pt>
                <c:pt idx="88">
                  <c:v>0.76666666666666661</c:v>
                </c:pt>
                <c:pt idx="89">
                  <c:v>0.76736111111111127</c:v>
                </c:pt>
                <c:pt idx="90">
                  <c:v>0.76805555555555571</c:v>
                </c:pt>
                <c:pt idx="91">
                  <c:v>0.76875000000000004</c:v>
                </c:pt>
                <c:pt idx="92">
                  <c:v>0.7694444444444446</c:v>
                </c:pt>
                <c:pt idx="93">
                  <c:v>0.77013888888888904</c:v>
                </c:pt>
                <c:pt idx="95">
                  <c:v>0.7715277777777777</c:v>
                </c:pt>
                <c:pt idx="96">
                  <c:v>0.77222222222222225</c:v>
                </c:pt>
                <c:pt idx="97">
                  <c:v>0.7729166666666667</c:v>
                </c:pt>
                <c:pt idx="98">
                  <c:v>0.77361111111111125</c:v>
                </c:pt>
                <c:pt idx="99">
                  <c:v>0.77430555555555569</c:v>
                </c:pt>
                <c:pt idx="100">
                  <c:v>0.77500000000000013</c:v>
                </c:pt>
                <c:pt idx="101">
                  <c:v>0.7756944444444448</c:v>
                </c:pt>
                <c:pt idx="102">
                  <c:v>0.77638888888888902</c:v>
                </c:pt>
                <c:pt idx="103">
                  <c:v>0.77708333333333335</c:v>
                </c:pt>
                <c:pt idx="104">
                  <c:v>0.7777777777777779</c:v>
                </c:pt>
                <c:pt idx="105">
                  <c:v>0.77847222222222223</c:v>
                </c:pt>
                <c:pt idx="106">
                  <c:v>0.77916666666666667</c:v>
                </c:pt>
                <c:pt idx="107">
                  <c:v>0.77986111111111112</c:v>
                </c:pt>
                <c:pt idx="108">
                  <c:v>0.78055555555555567</c:v>
                </c:pt>
                <c:pt idx="109">
                  <c:v>0.78125</c:v>
                </c:pt>
                <c:pt idx="111">
                  <c:v>0.78263888888888911</c:v>
                </c:pt>
                <c:pt idx="112">
                  <c:v>0.78333333333333333</c:v>
                </c:pt>
                <c:pt idx="113">
                  <c:v>0.78402777777777777</c:v>
                </c:pt>
                <c:pt idx="114">
                  <c:v>0.78472222222222221</c:v>
                </c:pt>
                <c:pt idx="115">
                  <c:v>0.78541666666666665</c:v>
                </c:pt>
                <c:pt idx="116">
                  <c:v>0.78611111111111109</c:v>
                </c:pt>
                <c:pt idx="118">
                  <c:v>0.78749999999999998</c:v>
                </c:pt>
                <c:pt idx="119">
                  <c:v>0.78819444444444464</c:v>
                </c:pt>
                <c:pt idx="120">
                  <c:v>0.78888888888888897</c:v>
                </c:pt>
                <c:pt idx="121">
                  <c:v>0.7895833333333333</c:v>
                </c:pt>
                <c:pt idx="122">
                  <c:v>0.79027777777777763</c:v>
                </c:pt>
                <c:pt idx="123">
                  <c:v>0.7909722222222223</c:v>
                </c:pt>
                <c:pt idx="124">
                  <c:v>0.79166666666666652</c:v>
                </c:pt>
                <c:pt idx="125">
                  <c:v>0.79236111111111107</c:v>
                </c:pt>
                <c:pt idx="126">
                  <c:v>0.79305555555555562</c:v>
                </c:pt>
                <c:pt idx="127">
                  <c:v>0.79375000000000018</c:v>
                </c:pt>
                <c:pt idx="128">
                  <c:v>0.79444444444444451</c:v>
                </c:pt>
                <c:pt idx="129">
                  <c:v>0.79513888888888884</c:v>
                </c:pt>
                <c:pt idx="131">
                  <c:v>0.79652777777777772</c:v>
                </c:pt>
                <c:pt idx="132">
                  <c:v>0.79722222222222217</c:v>
                </c:pt>
                <c:pt idx="133">
                  <c:v>0.7979166666666665</c:v>
                </c:pt>
                <c:pt idx="134">
                  <c:v>0.79861111111111127</c:v>
                </c:pt>
                <c:pt idx="135">
                  <c:v>0.7993055555555556</c:v>
                </c:pt>
                <c:pt idx="136">
                  <c:v>0.79999999999999993</c:v>
                </c:pt>
                <c:pt idx="137">
                  <c:v>0.8006944444444446</c:v>
                </c:pt>
                <c:pt idx="138">
                  <c:v>0.80138888888888893</c:v>
                </c:pt>
                <c:pt idx="139">
                  <c:v>0.80208333333333348</c:v>
                </c:pt>
                <c:pt idx="140">
                  <c:v>0.8027777777777777</c:v>
                </c:pt>
                <c:pt idx="141">
                  <c:v>0.80347222222222214</c:v>
                </c:pt>
                <c:pt idx="142">
                  <c:v>0.80416666666666659</c:v>
                </c:pt>
                <c:pt idx="144">
                  <c:v>0.80555555555555558</c:v>
                </c:pt>
                <c:pt idx="145">
                  <c:v>0.80625000000000002</c:v>
                </c:pt>
                <c:pt idx="146">
                  <c:v>0.80694444444444469</c:v>
                </c:pt>
                <c:pt idx="147">
                  <c:v>0.80763888888888902</c:v>
                </c:pt>
                <c:pt idx="148">
                  <c:v>0.80833333333333324</c:v>
                </c:pt>
                <c:pt idx="149">
                  <c:v>0.80902777777777779</c:v>
                </c:pt>
                <c:pt idx="150">
                  <c:v>0.80972222222222223</c:v>
                </c:pt>
                <c:pt idx="152">
                  <c:v>0.81111111111111101</c:v>
                </c:pt>
                <c:pt idx="153">
                  <c:v>0.81180555555555578</c:v>
                </c:pt>
                <c:pt idx="155">
                  <c:v>0.81319444444444455</c:v>
                </c:pt>
                <c:pt idx="156">
                  <c:v>0.81388888888888911</c:v>
                </c:pt>
                <c:pt idx="158">
                  <c:v>0.81527777777777777</c:v>
                </c:pt>
                <c:pt idx="159">
                  <c:v>0.81597222222222221</c:v>
                </c:pt>
                <c:pt idx="160">
                  <c:v>0.81666666666666676</c:v>
                </c:pt>
                <c:pt idx="161">
                  <c:v>0.81736111111111109</c:v>
                </c:pt>
                <c:pt idx="162">
                  <c:v>0.81805555555555565</c:v>
                </c:pt>
                <c:pt idx="163">
                  <c:v>0.81875000000000009</c:v>
                </c:pt>
                <c:pt idx="164">
                  <c:v>0.81944444444444464</c:v>
                </c:pt>
                <c:pt idx="165">
                  <c:v>0.82013888888888897</c:v>
                </c:pt>
                <c:pt idx="166">
                  <c:v>0.82083333333333341</c:v>
                </c:pt>
                <c:pt idx="167">
                  <c:v>0.82152777777777763</c:v>
                </c:pt>
                <c:pt idx="168">
                  <c:v>0.8222222222222223</c:v>
                </c:pt>
                <c:pt idx="169">
                  <c:v>0.82291666666666652</c:v>
                </c:pt>
                <c:pt idx="171">
                  <c:v>0.82430555555555562</c:v>
                </c:pt>
                <c:pt idx="172">
                  <c:v>0.82500000000000018</c:v>
                </c:pt>
                <c:pt idx="173">
                  <c:v>0.82569444444444462</c:v>
                </c:pt>
                <c:pt idx="174">
                  <c:v>0.82638888888888884</c:v>
                </c:pt>
                <c:pt idx="175">
                  <c:v>0.8270833333333335</c:v>
                </c:pt>
                <c:pt idx="176">
                  <c:v>0.82777777777777783</c:v>
                </c:pt>
                <c:pt idx="177">
                  <c:v>0.82847222222222217</c:v>
                </c:pt>
                <c:pt idx="178">
                  <c:v>0.8291666666666665</c:v>
                </c:pt>
                <c:pt idx="179">
                  <c:v>0.82986111111111127</c:v>
                </c:pt>
                <c:pt idx="180">
                  <c:v>0.8305555555555556</c:v>
                </c:pt>
                <c:pt idx="181">
                  <c:v>0.83124999999999993</c:v>
                </c:pt>
                <c:pt idx="182">
                  <c:v>0.8319444444444446</c:v>
                </c:pt>
                <c:pt idx="184">
                  <c:v>0.83333333333333348</c:v>
                </c:pt>
                <c:pt idx="185">
                  <c:v>0.8340277777777777</c:v>
                </c:pt>
                <c:pt idx="186">
                  <c:v>0.83472222222222225</c:v>
                </c:pt>
                <c:pt idx="187">
                  <c:v>0.83541666666666659</c:v>
                </c:pt>
                <c:pt idx="188">
                  <c:v>0.83611111111111114</c:v>
                </c:pt>
                <c:pt idx="189">
                  <c:v>0.83680555555555569</c:v>
                </c:pt>
                <c:pt idx="190">
                  <c:v>0.83750000000000002</c:v>
                </c:pt>
                <c:pt idx="191">
                  <c:v>0.83819444444444469</c:v>
                </c:pt>
                <c:pt idx="192">
                  <c:v>0.83888888888888902</c:v>
                </c:pt>
                <c:pt idx="193">
                  <c:v>0.83958333333333324</c:v>
                </c:pt>
                <c:pt idx="194">
                  <c:v>0.84027777777777779</c:v>
                </c:pt>
                <c:pt idx="195">
                  <c:v>0.84097222222222223</c:v>
                </c:pt>
                <c:pt idx="196">
                  <c:v>0.84236111111111101</c:v>
                </c:pt>
                <c:pt idx="197">
                  <c:v>0.84305555555555578</c:v>
                </c:pt>
                <c:pt idx="198">
                  <c:v>0.84375000000000011</c:v>
                </c:pt>
                <c:pt idx="199">
                  <c:v>0.84444444444444455</c:v>
                </c:pt>
                <c:pt idx="200">
                  <c:v>0.84513888888888911</c:v>
                </c:pt>
                <c:pt idx="201">
                  <c:v>0.84583333333333344</c:v>
                </c:pt>
                <c:pt idx="202">
                  <c:v>0.84652777777777777</c:v>
                </c:pt>
                <c:pt idx="203">
                  <c:v>0.84722222222222221</c:v>
                </c:pt>
                <c:pt idx="204">
                  <c:v>0.84791666666666676</c:v>
                </c:pt>
                <c:pt idx="205">
                  <c:v>0.8486111111111112</c:v>
                </c:pt>
                <c:pt idx="206">
                  <c:v>0.84930555555555565</c:v>
                </c:pt>
                <c:pt idx="207">
                  <c:v>0.85000000000000009</c:v>
                </c:pt>
                <c:pt idx="208">
                  <c:v>0.85069444444444475</c:v>
                </c:pt>
                <c:pt idx="209">
                  <c:v>0.85138888888888897</c:v>
                </c:pt>
                <c:pt idx="210">
                  <c:v>0.85208333333333341</c:v>
                </c:pt>
                <c:pt idx="211">
                  <c:v>0.8534722222222223</c:v>
                </c:pt>
                <c:pt idx="212">
                  <c:v>0.85416666666666652</c:v>
                </c:pt>
                <c:pt idx="213">
                  <c:v>0.85486111111111118</c:v>
                </c:pt>
                <c:pt idx="214">
                  <c:v>0.85555555555555562</c:v>
                </c:pt>
                <c:pt idx="215">
                  <c:v>0.85625000000000018</c:v>
                </c:pt>
                <c:pt idx="216">
                  <c:v>0.85694444444444462</c:v>
                </c:pt>
                <c:pt idx="217">
                  <c:v>0.85763888888888895</c:v>
                </c:pt>
                <c:pt idx="218">
                  <c:v>0.8583333333333335</c:v>
                </c:pt>
                <c:pt idx="219">
                  <c:v>0.85902777777777783</c:v>
                </c:pt>
                <c:pt idx="220">
                  <c:v>0.85972222222222228</c:v>
                </c:pt>
                <c:pt idx="221">
                  <c:v>0.8604166666666665</c:v>
                </c:pt>
                <c:pt idx="222">
                  <c:v>0.86111111111111127</c:v>
                </c:pt>
                <c:pt idx="223">
                  <c:v>0.86249999999999993</c:v>
                </c:pt>
                <c:pt idx="224">
                  <c:v>0.8631944444444446</c:v>
                </c:pt>
                <c:pt idx="225">
                  <c:v>0.86388888888888904</c:v>
                </c:pt>
                <c:pt idx="226">
                  <c:v>0.86458333333333348</c:v>
                </c:pt>
                <c:pt idx="227">
                  <c:v>0.8652777777777777</c:v>
                </c:pt>
                <c:pt idx="228">
                  <c:v>0.86597222222222225</c:v>
                </c:pt>
                <c:pt idx="229">
                  <c:v>0.8666666666666667</c:v>
                </c:pt>
                <c:pt idx="230">
                  <c:v>0.86736111111111114</c:v>
                </c:pt>
                <c:pt idx="231">
                  <c:v>0.86805555555555569</c:v>
                </c:pt>
                <c:pt idx="232">
                  <c:v>0.86875000000000013</c:v>
                </c:pt>
                <c:pt idx="233">
                  <c:v>0.86944444444444469</c:v>
                </c:pt>
                <c:pt idx="234">
                  <c:v>0.87013888888888902</c:v>
                </c:pt>
                <c:pt idx="235">
                  <c:v>0.87152777777777779</c:v>
                </c:pt>
                <c:pt idx="236">
                  <c:v>0.87222222222222223</c:v>
                </c:pt>
                <c:pt idx="237">
                  <c:v>0.87291666666666667</c:v>
                </c:pt>
                <c:pt idx="238">
                  <c:v>0.87361111111111112</c:v>
                </c:pt>
                <c:pt idx="239">
                  <c:v>0.87430555555555578</c:v>
                </c:pt>
                <c:pt idx="240">
                  <c:v>0.87500000000000011</c:v>
                </c:pt>
                <c:pt idx="241">
                  <c:v>0.87569444444444466</c:v>
                </c:pt>
                <c:pt idx="242">
                  <c:v>0.87638888888888911</c:v>
                </c:pt>
                <c:pt idx="243">
                  <c:v>0.87708333333333344</c:v>
                </c:pt>
                <c:pt idx="244">
                  <c:v>0.87777777777777788</c:v>
                </c:pt>
                <c:pt idx="245">
                  <c:v>0.87847222222222221</c:v>
                </c:pt>
                <c:pt idx="246">
                  <c:v>0.87916666666666676</c:v>
                </c:pt>
                <c:pt idx="247">
                  <c:v>0.88055555555555554</c:v>
                </c:pt>
                <c:pt idx="248">
                  <c:v>0.88124999999999998</c:v>
                </c:pt>
                <c:pt idx="249">
                  <c:v>0.88194444444444464</c:v>
                </c:pt>
                <c:pt idx="250">
                  <c:v>0.88263888888888897</c:v>
                </c:pt>
                <c:pt idx="251">
                  <c:v>0.8833333333333333</c:v>
                </c:pt>
                <c:pt idx="252">
                  <c:v>0.88402777777777763</c:v>
                </c:pt>
                <c:pt idx="253">
                  <c:v>0.8847222222222223</c:v>
                </c:pt>
                <c:pt idx="254">
                  <c:v>0.88541666666666641</c:v>
                </c:pt>
                <c:pt idx="255">
                  <c:v>0.88611111111111107</c:v>
                </c:pt>
                <c:pt idx="256">
                  <c:v>0.88680555555555562</c:v>
                </c:pt>
                <c:pt idx="257">
                  <c:v>0.88750000000000007</c:v>
                </c:pt>
                <c:pt idx="258">
                  <c:v>0.88819444444444451</c:v>
                </c:pt>
                <c:pt idx="259">
                  <c:v>0.88958333333333339</c:v>
                </c:pt>
                <c:pt idx="260">
                  <c:v>0.89027777777777772</c:v>
                </c:pt>
                <c:pt idx="261">
                  <c:v>0.89097222222222217</c:v>
                </c:pt>
                <c:pt idx="262">
                  <c:v>0.8916666666666665</c:v>
                </c:pt>
                <c:pt idx="263">
                  <c:v>0.89236111111111116</c:v>
                </c:pt>
                <c:pt idx="264">
                  <c:v>0.8930555555555556</c:v>
                </c:pt>
                <c:pt idx="265">
                  <c:v>0.89374999999999993</c:v>
                </c:pt>
                <c:pt idx="266">
                  <c:v>0.89444444444444449</c:v>
                </c:pt>
                <c:pt idx="267">
                  <c:v>0.89513888888888893</c:v>
                </c:pt>
                <c:pt idx="268">
                  <c:v>0.89583333333333348</c:v>
                </c:pt>
                <c:pt idx="269">
                  <c:v>0.89652777777777759</c:v>
                </c:pt>
                <c:pt idx="270">
                  <c:v>0.89722222222222214</c:v>
                </c:pt>
                <c:pt idx="271">
                  <c:v>0.89861111111111114</c:v>
                </c:pt>
                <c:pt idx="272">
                  <c:v>0.89930555555555558</c:v>
                </c:pt>
                <c:pt idx="273">
                  <c:v>0.9</c:v>
                </c:pt>
                <c:pt idx="274">
                  <c:v>0.90069444444444469</c:v>
                </c:pt>
                <c:pt idx="275">
                  <c:v>0.90138888888888891</c:v>
                </c:pt>
                <c:pt idx="276">
                  <c:v>0.90208333333333324</c:v>
                </c:pt>
                <c:pt idx="277">
                  <c:v>0.90277777777777779</c:v>
                </c:pt>
                <c:pt idx="278">
                  <c:v>0.90347222222222212</c:v>
                </c:pt>
                <c:pt idx="279">
                  <c:v>0.90416666666666656</c:v>
                </c:pt>
                <c:pt idx="280">
                  <c:v>0.90486111111111101</c:v>
                </c:pt>
                <c:pt idx="281">
                  <c:v>0.90555555555555567</c:v>
                </c:pt>
                <c:pt idx="282">
                  <c:v>0.90625</c:v>
                </c:pt>
                <c:pt idx="283">
                  <c:v>0.90763888888888911</c:v>
                </c:pt>
                <c:pt idx="284">
                  <c:v>0.90833333333333333</c:v>
                </c:pt>
                <c:pt idx="285">
                  <c:v>0.90902777777777777</c:v>
                </c:pt>
                <c:pt idx="286">
                  <c:v>0.90972222222222221</c:v>
                </c:pt>
                <c:pt idx="287">
                  <c:v>0.91041666666666665</c:v>
                </c:pt>
                <c:pt idx="288">
                  <c:v>0.91111111111111109</c:v>
                </c:pt>
                <c:pt idx="289">
                  <c:v>0.91180555555555565</c:v>
                </c:pt>
                <c:pt idx="290">
                  <c:v>0.91249999999999998</c:v>
                </c:pt>
                <c:pt idx="291">
                  <c:v>0.91319444444444464</c:v>
                </c:pt>
                <c:pt idx="292">
                  <c:v>0.91388888888888897</c:v>
                </c:pt>
                <c:pt idx="293">
                  <c:v>0.9145833333333333</c:v>
                </c:pt>
                <c:pt idx="294">
                  <c:v>0.91527777777777763</c:v>
                </c:pt>
                <c:pt idx="295">
                  <c:v>0.91666666666666652</c:v>
                </c:pt>
                <c:pt idx="296">
                  <c:v>0.91736111111111107</c:v>
                </c:pt>
                <c:pt idx="297">
                  <c:v>0.91805555555555562</c:v>
                </c:pt>
                <c:pt idx="298">
                  <c:v>0.91875000000000018</c:v>
                </c:pt>
                <c:pt idx="299">
                  <c:v>0.91944444444444451</c:v>
                </c:pt>
                <c:pt idx="300">
                  <c:v>0.92013888888888884</c:v>
                </c:pt>
                <c:pt idx="301">
                  <c:v>0.9208333333333335</c:v>
                </c:pt>
                <c:pt idx="302">
                  <c:v>0.92152777777777772</c:v>
                </c:pt>
                <c:pt idx="303">
                  <c:v>0.92222222222222217</c:v>
                </c:pt>
                <c:pt idx="304">
                  <c:v>0.9229166666666665</c:v>
                </c:pt>
                <c:pt idx="305">
                  <c:v>0.92361111111111127</c:v>
                </c:pt>
                <c:pt idx="306">
                  <c:v>0.9243055555555556</c:v>
                </c:pt>
                <c:pt idx="307">
                  <c:v>0.9256944444444446</c:v>
                </c:pt>
                <c:pt idx="308">
                  <c:v>0.92638888888888893</c:v>
                </c:pt>
                <c:pt idx="309">
                  <c:v>0.92708333333333348</c:v>
                </c:pt>
                <c:pt idx="310">
                  <c:v>0.9277777777777777</c:v>
                </c:pt>
                <c:pt idx="311">
                  <c:v>0.92847222222222214</c:v>
                </c:pt>
                <c:pt idx="312">
                  <c:v>0.92916666666666659</c:v>
                </c:pt>
                <c:pt idx="313">
                  <c:v>0.92986111111111114</c:v>
                </c:pt>
                <c:pt idx="314">
                  <c:v>0.93055555555555558</c:v>
                </c:pt>
                <c:pt idx="315">
                  <c:v>0.93125000000000002</c:v>
                </c:pt>
                <c:pt idx="316">
                  <c:v>0.93194444444444469</c:v>
                </c:pt>
                <c:pt idx="317">
                  <c:v>0.93263888888888902</c:v>
                </c:pt>
                <c:pt idx="318">
                  <c:v>0.93333333333333324</c:v>
                </c:pt>
                <c:pt idx="319">
                  <c:v>0.93472222222222223</c:v>
                </c:pt>
                <c:pt idx="320">
                  <c:v>0.93541666666666656</c:v>
                </c:pt>
                <c:pt idx="321">
                  <c:v>0.93611111111111101</c:v>
                </c:pt>
                <c:pt idx="322">
                  <c:v>0.93680555555555578</c:v>
                </c:pt>
                <c:pt idx="323">
                  <c:v>0.9375</c:v>
                </c:pt>
                <c:pt idx="324">
                  <c:v>0.93819444444444455</c:v>
                </c:pt>
                <c:pt idx="325">
                  <c:v>0.93888888888888911</c:v>
                </c:pt>
                <c:pt idx="326">
                  <c:v>0.93958333333333333</c:v>
                </c:pt>
                <c:pt idx="327">
                  <c:v>0.94027777777777777</c:v>
                </c:pt>
                <c:pt idx="328">
                  <c:v>0.94097222222222221</c:v>
                </c:pt>
                <c:pt idx="329">
                  <c:v>0.94166666666666676</c:v>
                </c:pt>
                <c:pt idx="330">
                  <c:v>0.94236111111111109</c:v>
                </c:pt>
                <c:pt idx="331">
                  <c:v>0.94375000000000009</c:v>
                </c:pt>
                <c:pt idx="332">
                  <c:v>0.94444444444444464</c:v>
                </c:pt>
                <c:pt idx="333">
                  <c:v>0.94513888888888897</c:v>
                </c:pt>
                <c:pt idx="334">
                  <c:v>0.94583333333333341</c:v>
                </c:pt>
                <c:pt idx="335">
                  <c:v>0.94652777777777763</c:v>
                </c:pt>
                <c:pt idx="336">
                  <c:v>0.9472222222222223</c:v>
                </c:pt>
                <c:pt idx="337">
                  <c:v>0.94791666666666652</c:v>
                </c:pt>
                <c:pt idx="338">
                  <c:v>0.94861111111111118</c:v>
                </c:pt>
                <c:pt idx="339">
                  <c:v>0.94930555555555562</c:v>
                </c:pt>
                <c:pt idx="340">
                  <c:v>0.95000000000000018</c:v>
                </c:pt>
                <c:pt idx="341">
                  <c:v>0.95069444444444462</c:v>
                </c:pt>
                <c:pt idx="342">
                  <c:v>0.95138888888888884</c:v>
                </c:pt>
                <c:pt idx="343">
                  <c:v>0.95277777777777783</c:v>
                </c:pt>
                <c:pt idx="344">
                  <c:v>0.95347222222222217</c:v>
                </c:pt>
                <c:pt idx="345">
                  <c:v>0.9541666666666665</c:v>
                </c:pt>
                <c:pt idx="346">
                  <c:v>0.95486111111111127</c:v>
                </c:pt>
                <c:pt idx="347">
                  <c:v>0.9555555555555556</c:v>
                </c:pt>
                <c:pt idx="348">
                  <c:v>0.95624999999999993</c:v>
                </c:pt>
                <c:pt idx="349">
                  <c:v>0.9569444444444446</c:v>
                </c:pt>
                <c:pt idx="350">
                  <c:v>0.95763888888888904</c:v>
                </c:pt>
                <c:pt idx="351">
                  <c:v>0.95833333333333348</c:v>
                </c:pt>
                <c:pt idx="352">
                  <c:v>0.9590277777777777</c:v>
                </c:pt>
                <c:pt idx="353">
                  <c:v>0.95972222222222225</c:v>
                </c:pt>
                <c:pt idx="354">
                  <c:v>0.96041666666666659</c:v>
                </c:pt>
                <c:pt idx="355">
                  <c:v>0.96180555555555569</c:v>
                </c:pt>
                <c:pt idx="356">
                  <c:v>0.96250000000000002</c:v>
                </c:pt>
                <c:pt idx="357">
                  <c:v>0.96319444444444469</c:v>
                </c:pt>
                <c:pt idx="358">
                  <c:v>0.96388888888888902</c:v>
                </c:pt>
                <c:pt idx="359">
                  <c:v>0.96458333333333324</c:v>
                </c:pt>
                <c:pt idx="360">
                  <c:v>0.96527777777777779</c:v>
                </c:pt>
                <c:pt idx="361">
                  <c:v>0.96597222222222223</c:v>
                </c:pt>
                <c:pt idx="362">
                  <c:v>0.96666666666666667</c:v>
                </c:pt>
                <c:pt idx="363">
                  <c:v>0.96736111111111101</c:v>
                </c:pt>
                <c:pt idx="364">
                  <c:v>0.96805555555555578</c:v>
                </c:pt>
                <c:pt idx="365">
                  <c:v>0.96875000000000011</c:v>
                </c:pt>
                <c:pt idx="366">
                  <c:v>0.96944444444444455</c:v>
                </c:pt>
                <c:pt idx="367">
                  <c:v>0.97083333333333344</c:v>
                </c:pt>
                <c:pt idx="368">
                  <c:v>0.97152777777777777</c:v>
                </c:pt>
                <c:pt idx="369">
                  <c:v>0.97222222222222221</c:v>
                </c:pt>
                <c:pt idx="370">
                  <c:v>0.97291666666666676</c:v>
                </c:pt>
                <c:pt idx="371">
                  <c:v>0.9736111111111112</c:v>
                </c:pt>
                <c:pt idx="372">
                  <c:v>0.97430555555555565</c:v>
                </c:pt>
                <c:pt idx="373">
                  <c:v>0.97500000000000009</c:v>
                </c:pt>
                <c:pt idx="374">
                  <c:v>0.97569444444444475</c:v>
                </c:pt>
                <c:pt idx="375">
                  <c:v>0.97638888888888897</c:v>
                </c:pt>
                <c:pt idx="376">
                  <c:v>0.97708333333333341</c:v>
                </c:pt>
                <c:pt idx="377">
                  <c:v>0.97777777777777775</c:v>
                </c:pt>
                <c:pt idx="378">
                  <c:v>0.9784722222222223</c:v>
                </c:pt>
                <c:pt idx="379">
                  <c:v>0.97986111111111118</c:v>
                </c:pt>
                <c:pt idx="380">
                  <c:v>0.98055555555555551</c:v>
                </c:pt>
                <c:pt idx="381">
                  <c:v>0.98125000000000007</c:v>
                </c:pt>
                <c:pt idx="382">
                  <c:v>0.98194444444444451</c:v>
                </c:pt>
                <c:pt idx="383">
                  <c:v>0.98263888888888884</c:v>
                </c:pt>
                <c:pt idx="384">
                  <c:v>0.98333333333333339</c:v>
                </c:pt>
                <c:pt idx="385">
                  <c:v>0.98402777777777772</c:v>
                </c:pt>
                <c:pt idx="386">
                  <c:v>0.98472222222222217</c:v>
                </c:pt>
                <c:pt idx="387">
                  <c:v>0.98541666666666639</c:v>
                </c:pt>
                <c:pt idx="388">
                  <c:v>0.98611111111111116</c:v>
                </c:pt>
                <c:pt idx="389">
                  <c:v>0.9868055555555556</c:v>
                </c:pt>
                <c:pt idx="390">
                  <c:v>0.98749999999999982</c:v>
                </c:pt>
                <c:pt idx="391">
                  <c:v>0.98888888888888893</c:v>
                </c:pt>
                <c:pt idx="392">
                  <c:v>0.98958333333333337</c:v>
                </c:pt>
                <c:pt idx="393">
                  <c:v>0.99027777777777759</c:v>
                </c:pt>
                <c:pt idx="394">
                  <c:v>0.99097222222222214</c:v>
                </c:pt>
                <c:pt idx="395">
                  <c:v>0.99166666666666659</c:v>
                </c:pt>
                <c:pt idx="396">
                  <c:v>0.99236111111111103</c:v>
                </c:pt>
                <c:pt idx="397">
                  <c:v>0.99305555555555558</c:v>
                </c:pt>
                <c:pt idx="398">
                  <c:v>0.99375000000000002</c:v>
                </c:pt>
                <c:pt idx="399">
                  <c:v>0.99444444444444458</c:v>
                </c:pt>
                <c:pt idx="400">
                  <c:v>0.99583333333333324</c:v>
                </c:pt>
                <c:pt idx="401">
                  <c:v>0.99652777777777768</c:v>
                </c:pt>
                <c:pt idx="402">
                  <c:v>0.99722222222222212</c:v>
                </c:pt>
                <c:pt idx="403">
                  <c:v>0.99791666666666656</c:v>
                </c:pt>
                <c:pt idx="404">
                  <c:v>0.99861111111111101</c:v>
                </c:pt>
                <c:pt idx="405">
                  <c:v>0.99930555555555567</c:v>
                </c:pt>
                <c:pt idx="406">
                  <c:v>1</c:v>
                </c:pt>
                <c:pt idx="407">
                  <c:v>1.0006944444444443</c:v>
                </c:pt>
                <c:pt idx="408">
                  <c:v>1.0013888888888889</c:v>
                </c:pt>
                <c:pt idx="409">
                  <c:v>1.0020833333333337</c:v>
                </c:pt>
                <c:pt idx="410">
                  <c:v>1.002777777777778</c:v>
                </c:pt>
                <c:pt idx="411">
                  <c:v>1.0034722222222221</c:v>
                </c:pt>
                <c:pt idx="412">
                  <c:v>1.0048611111111112</c:v>
                </c:pt>
                <c:pt idx="413">
                  <c:v>1.0055555555555555</c:v>
                </c:pt>
                <c:pt idx="414">
                  <c:v>1.0062500000000001</c:v>
                </c:pt>
                <c:pt idx="415">
                  <c:v>1.0069444444444442</c:v>
                </c:pt>
                <c:pt idx="416">
                  <c:v>1.007638888888889</c:v>
                </c:pt>
                <c:pt idx="417">
                  <c:v>1.0083333333333333</c:v>
                </c:pt>
                <c:pt idx="418">
                  <c:v>1.0090277777777779</c:v>
                </c:pt>
                <c:pt idx="419">
                  <c:v>1.009722222222222</c:v>
                </c:pt>
                <c:pt idx="420">
                  <c:v>1.0104166666666667</c:v>
                </c:pt>
                <c:pt idx="421">
                  <c:v>1.0111111111111111</c:v>
                </c:pt>
                <c:pt idx="422">
                  <c:v>1.0118055555555556</c:v>
                </c:pt>
                <c:pt idx="423">
                  <c:v>1.0125</c:v>
                </c:pt>
                <c:pt idx="424">
                  <c:v>1.0138888888888888</c:v>
                </c:pt>
                <c:pt idx="425">
                  <c:v>1.0145833333333336</c:v>
                </c:pt>
                <c:pt idx="426">
                  <c:v>1.0152777777777777</c:v>
                </c:pt>
                <c:pt idx="427">
                  <c:v>1.0159722222222221</c:v>
                </c:pt>
                <c:pt idx="428">
                  <c:v>1.0166666666666666</c:v>
                </c:pt>
                <c:pt idx="429">
                  <c:v>1.0173611111111112</c:v>
                </c:pt>
                <c:pt idx="430">
                  <c:v>1.0180555555555557</c:v>
                </c:pt>
                <c:pt idx="431">
                  <c:v>1.01875</c:v>
                </c:pt>
                <c:pt idx="432">
                  <c:v>1.0194444444444442</c:v>
                </c:pt>
                <c:pt idx="433">
                  <c:v>1.0201388888888889</c:v>
                </c:pt>
                <c:pt idx="434">
                  <c:v>1.0208333333333333</c:v>
                </c:pt>
                <c:pt idx="435">
                  <c:v>1.0215277777777778</c:v>
                </c:pt>
                <c:pt idx="436">
                  <c:v>1.0229166666666667</c:v>
                </c:pt>
                <c:pt idx="437">
                  <c:v>1.023611111111111</c:v>
                </c:pt>
                <c:pt idx="438">
                  <c:v>1.0243055555555558</c:v>
                </c:pt>
                <c:pt idx="439">
                  <c:v>1.0249999999999997</c:v>
                </c:pt>
                <c:pt idx="440">
                  <c:v>1.025694444444444</c:v>
                </c:pt>
                <c:pt idx="441">
                  <c:v>1.026388888888889</c:v>
                </c:pt>
                <c:pt idx="442">
                  <c:v>1.0270833333333333</c:v>
                </c:pt>
                <c:pt idx="443">
                  <c:v>1.0277777777777777</c:v>
                </c:pt>
                <c:pt idx="444">
                  <c:v>1.0284722222222222</c:v>
                </c:pt>
                <c:pt idx="445">
                  <c:v>1.0291666666666666</c:v>
                </c:pt>
                <c:pt idx="446">
                  <c:v>1.0298611111111109</c:v>
                </c:pt>
                <c:pt idx="447">
                  <c:v>1.0305555555555557</c:v>
                </c:pt>
                <c:pt idx="448">
                  <c:v>1.0319444444444443</c:v>
                </c:pt>
                <c:pt idx="449">
                  <c:v>1.0326388888888889</c:v>
                </c:pt>
                <c:pt idx="450">
                  <c:v>1.0333333333333334</c:v>
                </c:pt>
                <c:pt idx="451">
                  <c:v>1.034027777777778</c:v>
                </c:pt>
                <c:pt idx="452">
                  <c:v>1.0347222222222221</c:v>
                </c:pt>
                <c:pt idx="453">
                  <c:v>1.0354166666666667</c:v>
                </c:pt>
                <c:pt idx="454">
                  <c:v>1.0361111111111114</c:v>
                </c:pt>
                <c:pt idx="455">
                  <c:v>1.0368055555555555</c:v>
                </c:pt>
                <c:pt idx="456">
                  <c:v>1.0374999999999999</c:v>
                </c:pt>
                <c:pt idx="457">
                  <c:v>1.0381944444444442</c:v>
                </c:pt>
                <c:pt idx="458">
                  <c:v>1.0388888888888892</c:v>
                </c:pt>
                <c:pt idx="459">
                  <c:v>1.0395833333333333</c:v>
                </c:pt>
                <c:pt idx="460">
                  <c:v>1.0409722222222222</c:v>
                </c:pt>
                <c:pt idx="461">
                  <c:v>1.0416666666666665</c:v>
                </c:pt>
                <c:pt idx="462">
                  <c:v>1.0423611111111111</c:v>
                </c:pt>
                <c:pt idx="463">
                  <c:v>1.04375</c:v>
                </c:pt>
                <c:pt idx="464">
                  <c:v>1.0444444444444443</c:v>
                </c:pt>
                <c:pt idx="465">
                  <c:v>1.0451388888888888</c:v>
                </c:pt>
                <c:pt idx="466">
                  <c:v>1.0458333333333334</c:v>
                </c:pt>
                <c:pt idx="467">
                  <c:v>1.0465277777777777</c:v>
                </c:pt>
                <c:pt idx="468">
                  <c:v>1.0472222222222221</c:v>
                </c:pt>
                <c:pt idx="469">
                  <c:v>1.0479166666666666</c:v>
                </c:pt>
                <c:pt idx="470">
                  <c:v>1.0486111111111114</c:v>
                </c:pt>
                <c:pt idx="471">
                  <c:v>1.0493055555555555</c:v>
                </c:pt>
                <c:pt idx="472">
                  <c:v>1.05</c:v>
                </c:pt>
                <c:pt idx="473">
                  <c:v>1.0513888888888889</c:v>
                </c:pt>
                <c:pt idx="474">
                  <c:v>1.0520833333333335</c:v>
                </c:pt>
                <c:pt idx="475">
                  <c:v>1.052777777777778</c:v>
                </c:pt>
                <c:pt idx="476">
                  <c:v>1.0534722222222219</c:v>
                </c:pt>
                <c:pt idx="477">
                  <c:v>1.0541666666666667</c:v>
                </c:pt>
                <c:pt idx="478">
                  <c:v>1.054861111111111</c:v>
                </c:pt>
                <c:pt idx="479">
                  <c:v>1.0555555555555558</c:v>
                </c:pt>
                <c:pt idx="480">
                  <c:v>1.0562499999999999</c:v>
                </c:pt>
                <c:pt idx="481">
                  <c:v>1.0569444444444442</c:v>
                </c:pt>
                <c:pt idx="482">
                  <c:v>1.0576388888888888</c:v>
                </c:pt>
                <c:pt idx="483">
                  <c:v>1.0583333333333333</c:v>
                </c:pt>
                <c:pt idx="484">
                  <c:v>1.0590277777777777</c:v>
                </c:pt>
                <c:pt idx="485">
                  <c:v>1.0604166666666668</c:v>
                </c:pt>
                <c:pt idx="486">
                  <c:v>1.0611111111111111</c:v>
                </c:pt>
                <c:pt idx="487">
                  <c:v>1.0618055555555554</c:v>
                </c:pt>
                <c:pt idx="488">
                  <c:v>1.0625</c:v>
                </c:pt>
                <c:pt idx="489">
                  <c:v>1.0631944444444443</c:v>
                </c:pt>
                <c:pt idx="490">
                  <c:v>1.0638888888888889</c:v>
                </c:pt>
                <c:pt idx="491">
                  <c:v>1.0645833333333337</c:v>
                </c:pt>
                <c:pt idx="492">
                  <c:v>1.065277777777778</c:v>
                </c:pt>
                <c:pt idx="493">
                  <c:v>1.0659722222222221</c:v>
                </c:pt>
                <c:pt idx="494">
                  <c:v>1.0666666666666667</c:v>
                </c:pt>
                <c:pt idx="495">
                  <c:v>1.0673611111111112</c:v>
                </c:pt>
                <c:pt idx="496">
                  <c:v>1.0680555555555558</c:v>
                </c:pt>
                <c:pt idx="497">
                  <c:v>1.0694444444444442</c:v>
                </c:pt>
                <c:pt idx="498">
                  <c:v>1.0701388888888892</c:v>
                </c:pt>
                <c:pt idx="499">
                  <c:v>1.0708333333333333</c:v>
                </c:pt>
                <c:pt idx="500">
                  <c:v>1.0715277777777779</c:v>
                </c:pt>
                <c:pt idx="501">
                  <c:v>1.0722222222222222</c:v>
                </c:pt>
                <c:pt idx="502">
                  <c:v>1.0729166666666667</c:v>
                </c:pt>
                <c:pt idx="503">
                  <c:v>1.0736111111111111</c:v>
                </c:pt>
                <c:pt idx="504">
                  <c:v>1.0743055555555558</c:v>
                </c:pt>
                <c:pt idx="505">
                  <c:v>1.075</c:v>
                </c:pt>
                <c:pt idx="506">
                  <c:v>1.0756944444444441</c:v>
                </c:pt>
                <c:pt idx="507">
                  <c:v>1.0763888888888891</c:v>
                </c:pt>
              </c:numCache>
            </c:numRef>
          </c:xVal>
          <c:yVal>
            <c:numRef>
              <c:f>'28-29072015'!$V$3:$V$510</c:f>
              <c:numCache>
                <c:formatCode>General</c:formatCode>
                <c:ptCount val="508"/>
                <c:pt idx="0">
                  <c:v>42.59</c:v>
                </c:pt>
                <c:pt idx="1">
                  <c:v>41.797900000000006</c:v>
                </c:pt>
                <c:pt idx="2">
                  <c:v>41.320600000000006</c:v>
                </c:pt>
                <c:pt idx="3">
                  <c:v>40.885899999999999</c:v>
                </c:pt>
                <c:pt idx="4">
                  <c:v>41.031400000000005</c:v>
                </c:pt>
                <c:pt idx="5">
                  <c:v>40.600300000000004</c:v>
                </c:pt>
                <c:pt idx="6">
                  <c:v>40.471699999999998</c:v>
                </c:pt>
                <c:pt idx="7">
                  <c:v>40.283500000000004</c:v>
                </c:pt>
                <c:pt idx="8">
                  <c:v>40.063200000000002</c:v>
                </c:pt>
                <c:pt idx="9">
                  <c:v>39.851299999999995</c:v>
                </c:pt>
                <c:pt idx="10">
                  <c:v>39.722400000000007</c:v>
                </c:pt>
                <c:pt idx="11">
                  <c:v>39.6676</c:v>
                </c:pt>
                <c:pt idx="12">
                  <c:v>39.781500000000001</c:v>
                </c:pt>
                <c:pt idx="13">
                  <c:v>39.402300000000004</c:v>
                </c:pt>
                <c:pt idx="15">
                  <c:v>39.356599999999993</c:v>
                </c:pt>
                <c:pt idx="16">
                  <c:v>39.257000000000005</c:v>
                </c:pt>
                <c:pt idx="17">
                  <c:v>39.379899999999999</c:v>
                </c:pt>
                <c:pt idx="18">
                  <c:v>39.326000000000001</c:v>
                </c:pt>
                <c:pt idx="19">
                  <c:v>39.324600000000004</c:v>
                </c:pt>
                <c:pt idx="20">
                  <c:v>40.284800000000004</c:v>
                </c:pt>
                <c:pt idx="21">
                  <c:v>40.337799999999994</c:v>
                </c:pt>
                <c:pt idx="22">
                  <c:v>39.286200000000001</c:v>
                </c:pt>
                <c:pt idx="23">
                  <c:v>39.318600000000004</c:v>
                </c:pt>
                <c:pt idx="24">
                  <c:v>39.307899999999997</c:v>
                </c:pt>
                <c:pt idx="25">
                  <c:v>39.319099999999999</c:v>
                </c:pt>
                <c:pt idx="26">
                  <c:v>39.609900000000003</c:v>
                </c:pt>
                <c:pt idx="28">
                  <c:v>39.416000000000004</c:v>
                </c:pt>
                <c:pt idx="29">
                  <c:v>39.416699999999999</c:v>
                </c:pt>
                <c:pt idx="30">
                  <c:v>39.396300000000004</c:v>
                </c:pt>
                <c:pt idx="31">
                  <c:v>39.384399999999999</c:v>
                </c:pt>
                <c:pt idx="32">
                  <c:v>39.415100000000002</c:v>
                </c:pt>
                <c:pt idx="33">
                  <c:v>39.36</c:v>
                </c:pt>
                <c:pt idx="34">
                  <c:v>39.358699999999999</c:v>
                </c:pt>
                <c:pt idx="35">
                  <c:v>39.382899999999999</c:v>
                </c:pt>
                <c:pt idx="36">
                  <c:v>39.417199999999994</c:v>
                </c:pt>
                <c:pt idx="37">
                  <c:v>39.505100000000006</c:v>
                </c:pt>
                <c:pt idx="38">
                  <c:v>39.413399999999996</c:v>
                </c:pt>
                <c:pt idx="39">
                  <c:v>39.365200000000002</c:v>
                </c:pt>
                <c:pt idx="41">
                  <c:v>39.417499999999997</c:v>
                </c:pt>
                <c:pt idx="42">
                  <c:v>39.406300000000002</c:v>
                </c:pt>
                <c:pt idx="43">
                  <c:v>39.369600000000005</c:v>
                </c:pt>
                <c:pt idx="44">
                  <c:v>39.373699999999999</c:v>
                </c:pt>
                <c:pt idx="45">
                  <c:v>39.353799999999993</c:v>
                </c:pt>
                <c:pt idx="46">
                  <c:v>39.162200000000013</c:v>
                </c:pt>
                <c:pt idx="47">
                  <c:v>39.219100000000005</c:v>
                </c:pt>
                <c:pt idx="48">
                  <c:v>39.113400000000006</c:v>
                </c:pt>
                <c:pt idx="49">
                  <c:v>39.217200000000005</c:v>
                </c:pt>
                <c:pt idx="50">
                  <c:v>39.0533</c:v>
                </c:pt>
                <c:pt idx="51">
                  <c:v>39.086500000000001</c:v>
                </c:pt>
                <c:pt idx="52">
                  <c:v>39.066300000000005</c:v>
                </c:pt>
                <c:pt idx="53">
                  <c:v>38.962300000000006</c:v>
                </c:pt>
                <c:pt idx="54">
                  <c:v>38.853999999999999</c:v>
                </c:pt>
                <c:pt idx="55">
                  <c:v>38.842600000000004</c:v>
                </c:pt>
                <c:pt idx="56">
                  <c:v>38.830300000000001</c:v>
                </c:pt>
                <c:pt idx="57">
                  <c:v>38.7074</c:v>
                </c:pt>
                <c:pt idx="58">
                  <c:v>38.656700000000001</c:v>
                </c:pt>
                <c:pt idx="59">
                  <c:v>38.655700000000003</c:v>
                </c:pt>
                <c:pt idx="60">
                  <c:v>38.820800000000006</c:v>
                </c:pt>
                <c:pt idx="61">
                  <c:v>38.76550000000001</c:v>
                </c:pt>
                <c:pt idx="62">
                  <c:v>38.628600000000013</c:v>
                </c:pt>
                <c:pt idx="63">
                  <c:v>38.599500000000006</c:v>
                </c:pt>
                <c:pt idx="64">
                  <c:v>38.550799999999995</c:v>
                </c:pt>
                <c:pt idx="66">
                  <c:v>38.622000000000007</c:v>
                </c:pt>
                <c:pt idx="67">
                  <c:v>38.609100000000005</c:v>
                </c:pt>
                <c:pt idx="68">
                  <c:v>38.633900000000004</c:v>
                </c:pt>
                <c:pt idx="69">
                  <c:v>38.509300000000003</c:v>
                </c:pt>
                <c:pt idx="70">
                  <c:v>38.473700000000001</c:v>
                </c:pt>
                <c:pt idx="71">
                  <c:v>38.503100000000003</c:v>
                </c:pt>
                <c:pt idx="72">
                  <c:v>38.741300000000003</c:v>
                </c:pt>
                <c:pt idx="73">
                  <c:v>39.291600000000003</c:v>
                </c:pt>
                <c:pt idx="74">
                  <c:v>39.8322</c:v>
                </c:pt>
                <c:pt idx="75">
                  <c:v>40.307299999999998</c:v>
                </c:pt>
                <c:pt idx="76">
                  <c:v>40.708500000000008</c:v>
                </c:pt>
                <c:pt idx="77">
                  <c:v>41.064600000000006</c:v>
                </c:pt>
                <c:pt idx="79">
                  <c:v>41.344599999999993</c:v>
                </c:pt>
                <c:pt idx="80">
                  <c:v>41.630600000000001</c:v>
                </c:pt>
                <c:pt idx="81">
                  <c:v>41.909300000000002</c:v>
                </c:pt>
                <c:pt idx="82">
                  <c:v>41.883199999999995</c:v>
                </c:pt>
                <c:pt idx="83">
                  <c:v>41.866800000000005</c:v>
                </c:pt>
                <c:pt idx="84">
                  <c:v>41.8309</c:v>
                </c:pt>
                <c:pt idx="85">
                  <c:v>41.844199999999994</c:v>
                </c:pt>
                <c:pt idx="86">
                  <c:v>41.594100000000005</c:v>
                </c:pt>
                <c:pt idx="87">
                  <c:v>41.705500000000008</c:v>
                </c:pt>
                <c:pt idx="88">
                  <c:v>42.018600000000006</c:v>
                </c:pt>
                <c:pt idx="89">
                  <c:v>42.373599999999996</c:v>
                </c:pt>
                <c:pt idx="90">
                  <c:v>42.451799999999999</c:v>
                </c:pt>
                <c:pt idx="91">
                  <c:v>42.534500000000001</c:v>
                </c:pt>
                <c:pt idx="92">
                  <c:v>42.601400000000005</c:v>
                </c:pt>
                <c:pt idx="93">
                  <c:v>42.6676</c:v>
                </c:pt>
                <c:pt idx="95">
                  <c:v>42.650400000000005</c:v>
                </c:pt>
                <c:pt idx="96">
                  <c:v>42.686700000000002</c:v>
                </c:pt>
                <c:pt idx="97">
                  <c:v>42.7014</c:v>
                </c:pt>
                <c:pt idx="98">
                  <c:v>42.773300000000006</c:v>
                </c:pt>
                <c:pt idx="99">
                  <c:v>42.72890000000001</c:v>
                </c:pt>
                <c:pt idx="100">
                  <c:v>42.691300000000005</c:v>
                </c:pt>
                <c:pt idx="101">
                  <c:v>42.674700000000001</c:v>
                </c:pt>
                <c:pt idx="102">
                  <c:v>42.664100000000005</c:v>
                </c:pt>
                <c:pt idx="103">
                  <c:v>42.585600000000007</c:v>
                </c:pt>
                <c:pt idx="104">
                  <c:v>42.622700000000009</c:v>
                </c:pt>
                <c:pt idx="105">
                  <c:v>42.653999999999996</c:v>
                </c:pt>
                <c:pt idx="106">
                  <c:v>42.585100000000004</c:v>
                </c:pt>
                <c:pt idx="107">
                  <c:v>42.616200000000006</c:v>
                </c:pt>
                <c:pt idx="108">
                  <c:v>42.552900000000001</c:v>
                </c:pt>
                <c:pt idx="109">
                  <c:v>42.520800000000001</c:v>
                </c:pt>
                <c:pt idx="111">
                  <c:v>42.482200000000006</c:v>
                </c:pt>
                <c:pt idx="112">
                  <c:v>41.711500000000001</c:v>
                </c:pt>
                <c:pt idx="113">
                  <c:v>41.043700000000001</c:v>
                </c:pt>
                <c:pt idx="114">
                  <c:v>40.550599999999996</c:v>
                </c:pt>
                <c:pt idx="115">
                  <c:v>39.868500000000004</c:v>
                </c:pt>
                <c:pt idx="116">
                  <c:v>39.663000000000011</c:v>
                </c:pt>
                <c:pt idx="118">
                  <c:v>39.410199999999996</c:v>
                </c:pt>
                <c:pt idx="119">
                  <c:v>39.159800000000004</c:v>
                </c:pt>
                <c:pt idx="120">
                  <c:v>39.1404</c:v>
                </c:pt>
                <c:pt idx="121">
                  <c:v>38.917599999999993</c:v>
                </c:pt>
                <c:pt idx="122">
                  <c:v>38.793300000000009</c:v>
                </c:pt>
                <c:pt idx="123">
                  <c:v>38.761900000000004</c:v>
                </c:pt>
                <c:pt idx="124">
                  <c:v>38.721200000000003</c:v>
                </c:pt>
                <c:pt idx="125">
                  <c:v>38.696500000000007</c:v>
                </c:pt>
                <c:pt idx="126">
                  <c:v>38.657299999999999</c:v>
                </c:pt>
                <c:pt idx="127">
                  <c:v>38.581699999999998</c:v>
                </c:pt>
                <c:pt idx="128">
                  <c:v>38.708000000000006</c:v>
                </c:pt>
                <c:pt idx="129">
                  <c:v>38.554599999999994</c:v>
                </c:pt>
                <c:pt idx="131">
                  <c:v>38.5242</c:v>
                </c:pt>
                <c:pt idx="132">
                  <c:v>38.202000000000005</c:v>
                </c:pt>
                <c:pt idx="133">
                  <c:v>38.200400000000002</c:v>
                </c:pt>
                <c:pt idx="134">
                  <c:v>38.184699999999999</c:v>
                </c:pt>
                <c:pt idx="135">
                  <c:v>38.309100000000001</c:v>
                </c:pt>
                <c:pt idx="136">
                  <c:v>38.129500000000007</c:v>
                </c:pt>
                <c:pt idx="137">
                  <c:v>38.215700000000005</c:v>
                </c:pt>
                <c:pt idx="138">
                  <c:v>38.172300000000007</c:v>
                </c:pt>
                <c:pt idx="139">
                  <c:v>38.129800000000003</c:v>
                </c:pt>
                <c:pt idx="140">
                  <c:v>37.982300000000002</c:v>
                </c:pt>
                <c:pt idx="141">
                  <c:v>38.123200000000011</c:v>
                </c:pt>
                <c:pt idx="142">
                  <c:v>38.093000000000011</c:v>
                </c:pt>
                <c:pt idx="144">
                  <c:v>38.053000000000004</c:v>
                </c:pt>
                <c:pt idx="145">
                  <c:v>38.163300000000007</c:v>
                </c:pt>
                <c:pt idx="146">
                  <c:v>38.184699999999999</c:v>
                </c:pt>
                <c:pt idx="147">
                  <c:v>37.896500000000003</c:v>
                </c:pt>
                <c:pt idx="148">
                  <c:v>37.922400000000003</c:v>
                </c:pt>
                <c:pt idx="149">
                  <c:v>37.982600000000005</c:v>
                </c:pt>
                <c:pt idx="150">
                  <c:v>37.878300000000003</c:v>
                </c:pt>
                <c:pt idx="152">
                  <c:v>37.867599999999996</c:v>
                </c:pt>
                <c:pt idx="153">
                  <c:v>37.787500000000001</c:v>
                </c:pt>
                <c:pt idx="155">
                  <c:v>37.763200000000012</c:v>
                </c:pt>
                <c:pt idx="156">
                  <c:v>37.938200000000002</c:v>
                </c:pt>
                <c:pt idx="158">
                  <c:v>37.834899999999998</c:v>
                </c:pt>
                <c:pt idx="159">
                  <c:v>37.8399</c:v>
                </c:pt>
                <c:pt idx="160">
                  <c:v>37.713200000000001</c:v>
                </c:pt>
                <c:pt idx="161">
                  <c:v>37.6678</c:v>
                </c:pt>
                <c:pt idx="162">
                  <c:v>37.716200000000001</c:v>
                </c:pt>
                <c:pt idx="163">
                  <c:v>37.767400000000002</c:v>
                </c:pt>
                <c:pt idx="164">
                  <c:v>37.692700000000009</c:v>
                </c:pt>
                <c:pt idx="165">
                  <c:v>37.563300000000005</c:v>
                </c:pt>
                <c:pt idx="166">
                  <c:v>37.586500000000001</c:v>
                </c:pt>
                <c:pt idx="167">
                  <c:v>37.730600000000003</c:v>
                </c:pt>
                <c:pt idx="168">
                  <c:v>37.509300000000003</c:v>
                </c:pt>
                <c:pt idx="169">
                  <c:v>37.460300000000004</c:v>
                </c:pt>
                <c:pt idx="171">
                  <c:v>37.545400000000001</c:v>
                </c:pt>
                <c:pt idx="172">
                  <c:v>37.427300000000002</c:v>
                </c:pt>
                <c:pt idx="173">
                  <c:v>37.491100000000003</c:v>
                </c:pt>
                <c:pt idx="174">
                  <c:v>37.5246</c:v>
                </c:pt>
                <c:pt idx="175">
                  <c:v>37.461100000000002</c:v>
                </c:pt>
                <c:pt idx="176">
                  <c:v>37.509100000000004</c:v>
                </c:pt>
                <c:pt idx="177">
                  <c:v>37.477699999999999</c:v>
                </c:pt>
                <c:pt idx="178">
                  <c:v>37.297600000000003</c:v>
                </c:pt>
                <c:pt idx="179">
                  <c:v>37.364899999999999</c:v>
                </c:pt>
                <c:pt idx="180">
                  <c:v>37.254400000000004</c:v>
                </c:pt>
                <c:pt idx="181">
                  <c:v>37.293300000000009</c:v>
                </c:pt>
                <c:pt idx="182">
                  <c:v>37.123800000000003</c:v>
                </c:pt>
                <c:pt idx="184">
                  <c:v>37.2498</c:v>
                </c:pt>
                <c:pt idx="185">
                  <c:v>37.260300000000008</c:v>
                </c:pt>
                <c:pt idx="186">
                  <c:v>37.291400000000003</c:v>
                </c:pt>
                <c:pt idx="187">
                  <c:v>37.358699999999999</c:v>
                </c:pt>
                <c:pt idx="188">
                  <c:v>37.267700000000005</c:v>
                </c:pt>
                <c:pt idx="189">
                  <c:v>37.283200000000001</c:v>
                </c:pt>
                <c:pt idx="190">
                  <c:v>37.195900000000009</c:v>
                </c:pt>
                <c:pt idx="191">
                  <c:v>37.205000000000005</c:v>
                </c:pt>
                <c:pt idx="192">
                  <c:v>37.218300000000006</c:v>
                </c:pt>
                <c:pt idx="193">
                  <c:v>37.313499999999998</c:v>
                </c:pt>
                <c:pt idx="194">
                  <c:v>37.372</c:v>
                </c:pt>
                <c:pt idx="195">
                  <c:v>37.395500000000006</c:v>
                </c:pt>
                <c:pt idx="196">
                  <c:v>37.414299999999997</c:v>
                </c:pt>
                <c:pt idx="197">
                  <c:v>37.378800000000005</c:v>
                </c:pt>
                <c:pt idx="198">
                  <c:v>37.431699999999999</c:v>
                </c:pt>
                <c:pt idx="199">
                  <c:v>37.330400000000004</c:v>
                </c:pt>
                <c:pt idx="200">
                  <c:v>37.359499999999997</c:v>
                </c:pt>
                <c:pt idx="201">
                  <c:v>37.376899999999999</c:v>
                </c:pt>
                <c:pt idx="202">
                  <c:v>37.445400000000006</c:v>
                </c:pt>
                <c:pt idx="203">
                  <c:v>37.296300000000009</c:v>
                </c:pt>
                <c:pt idx="204">
                  <c:v>37.406300000000002</c:v>
                </c:pt>
                <c:pt idx="205">
                  <c:v>37.434100000000001</c:v>
                </c:pt>
                <c:pt idx="206">
                  <c:v>37.478300000000004</c:v>
                </c:pt>
                <c:pt idx="207">
                  <c:v>37.457899999999995</c:v>
                </c:pt>
                <c:pt idx="208">
                  <c:v>37.278400000000012</c:v>
                </c:pt>
                <c:pt idx="209">
                  <c:v>37.281300000000002</c:v>
                </c:pt>
                <c:pt idx="210">
                  <c:v>37.303399999999996</c:v>
                </c:pt>
                <c:pt idx="211">
                  <c:v>37.255100000000006</c:v>
                </c:pt>
                <c:pt idx="212">
                  <c:v>37.303399999999996</c:v>
                </c:pt>
                <c:pt idx="213">
                  <c:v>37.327600000000004</c:v>
                </c:pt>
                <c:pt idx="214">
                  <c:v>37.315999999999995</c:v>
                </c:pt>
                <c:pt idx="215">
                  <c:v>37.293000000000013</c:v>
                </c:pt>
                <c:pt idx="216">
                  <c:v>37.245900000000006</c:v>
                </c:pt>
                <c:pt idx="217">
                  <c:v>37.164300000000004</c:v>
                </c:pt>
                <c:pt idx="218">
                  <c:v>37.2042</c:v>
                </c:pt>
                <c:pt idx="219">
                  <c:v>37.275300000000009</c:v>
                </c:pt>
                <c:pt idx="220">
                  <c:v>37.180100000000003</c:v>
                </c:pt>
                <c:pt idx="221">
                  <c:v>37.26250000000001</c:v>
                </c:pt>
                <c:pt idx="222">
                  <c:v>37.246100000000006</c:v>
                </c:pt>
                <c:pt idx="223">
                  <c:v>37.241100000000003</c:v>
                </c:pt>
                <c:pt idx="224">
                  <c:v>37.228700000000011</c:v>
                </c:pt>
                <c:pt idx="225">
                  <c:v>37.166300000000007</c:v>
                </c:pt>
                <c:pt idx="226">
                  <c:v>37.152700000000003</c:v>
                </c:pt>
                <c:pt idx="227">
                  <c:v>37.1404</c:v>
                </c:pt>
                <c:pt idx="228">
                  <c:v>37.209400000000002</c:v>
                </c:pt>
                <c:pt idx="229">
                  <c:v>37.203800000000001</c:v>
                </c:pt>
                <c:pt idx="230">
                  <c:v>37.164100000000005</c:v>
                </c:pt>
                <c:pt idx="231">
                  <c:v>37.162500000000009</c:v>
                </c:pt>
                <c:pt idx="232">
                  <c:v>37.122500000000009</c:v>
                </c:pt>
                <c:pt idx="233">
                  <c:v>36.9786</c:v>
                </c:pt>
                <c:pt idx="234">
                  <c:v>36.9895</c:v>
                </c:pt>
                <c:pt idx="235">
                  <c:v>37.143300000000011</c:v>
                </c:pt>
                <c:pt idx="236">
                  <c:v>37.163000000000011</c:v>
                </c:pt>
                <c:pt idx="237">
                  <c:v>37.170700000000004</c:v>
                </c:pt>
                <c:pt idx="238">
                  <c:v>37.155000000000001</c:v>
                </c:pt>
                <c:pt idx="239">
                  <c:v>37.160000000000004</c:v>
                </c:pt>
                <c:pt idx="240">
                  <c:v>37.0974</c:v>
                </c:pt>
                <c:pt idx="241">
                  <c:v>37.085700000000003</c:v>
                </c:pt>
                <c:pt idx="242">
                  <c:v>37.191600000000001</c:v>
                </c:pt>
                <c:pt idx="243">
                  <c:v>37.202800000000003</c:v>
                </c:pt>
                <c:pt idx="244">
                  <c:v>37.122700000000009</c:v>
                </c:pt>
                <c:pt idx="245">
                  <c:v>37.243100000000005</c:v>
                </c:pt>
                <c:pt idx="246">
                  <c:v>37.115600000000001</c:v>
                </c:pt>
                <c:pt idx="247">
                  <c:v>37.176400000000001</c:v>
                </c:pt>
                <c:pt idx="248">
                  <c:v>37.076700000000002</c:v>
                </c:pt>
                <c:pt idx="249">
                  <c:v>37.136100000000006</c:v>
                </c:pt>
                <c:pt idx="250">
                  <c:v>37.177900000000001</c:v>
                </c:pt>
                <c:pt idx="251">
                  <c:v>37.108500000000006</c:v>
                </c:pt>
                <c:pt idx="252">
                  <c:v>37.311499999999995</c:v>
                </c:pt>
                <c:pt idx="253">
                  <c:v>37.19250000000001</c:v>
                </c:pt>
                <c:pt idx="254">
                  <c:v>37.228700000000011</c:v>
                </c:pt>
                <c:pt idx="255">
                  <c:v>37.055100000000003</c:v>
                </c:pt>
                <c:pt idx="256">
                  <c:v>37.051499999999997</c:v>
                </c:pt>
                <c:pt idx="257">
                  <c:v>37.087599999999995</c:v>
                </c:pt>
                <c:pt idx="258">
                  <c:v>37.115100000000005</c:v>
                </c:pt>
                <c:pt idx="259">
                  <c:v>37.066700000000004</c:v>
                </c:pt>
                <c:pt idx="260">
                  <c:v>37.029800000000002</c:v>
                </c:pt>
                <c:pt idx="261">
                  <c:v>36.936300000000003</c:v>
                </c:pt>
                <c:pt idx="262">
                  <c:v>36.925200000000011</c:v>
                </c:pt>
                <c:pt idx="263">
                  <c:v>37.020200000000003</c:v>
                </c:pt>
                <c:pt idx="264">
                  <c:v>36.995700000000006</c:v>
                </c:pt>
                <c:pt idx="265">
                  <c:v>37.027800000000006</c:v>
                </c:pt>
                <c:pt idx="266">
                  <c:v>37.032200000000003</c:v>
                </c:pt>
                <c:pt idx="267">
                  <c:v>37.1036</c:v>
                </c:pt>
                <c:pt idx="268">
                  <c:v>37.0366</c:v>
                </c:pt>
                <c:pt idx="269">
                  <c:v>37.144800000000004</c:v>
                </c:pt>
                <c:pt idx="270">
                  <c:v>36.964400000000005</c:v>
                </c:pt>
                <c:pt idx="271">
                  <c:v>37.095700000000008</c:v>
                </c:pt>
                <c:pt idx="272">
                  <c:v>37.041199999999996</c:v>
                </c:pt>
                <c:pt idx="273">
                  <c:v>37.085100000000004</c:v>
                </c:pt>
                <c:pt idx="274">
                  <c:v>37.042200000000001</c:v>
                </c:pt>
                <c:pt idx="275">
                  <c:v>37.102500000000006</c:v>
                </c:pt>
                <c:pt idx="276">
                  <c:v>37.0944</c:v>
                </c:pt>
                <c:pt idx="277">
                  <c:v>36.973800000000004</c:v>
                </c:pt>
                <c:pt idx="278">
                  <c:v>36.9497</c:v>
                </c:pt>
                <c:pt idx="279">
                  <c:v>36.982900000000001</c:v>
                </c:pt>
                <c:pt idx="280">
                  <c:v>37.098700000000008</c:v>
                </c:pt>
                <c:pt idx="281">
                  <c:v>36.993300000000005</c:v>
                </c:pt>
                <c:pt idx="282">
                  <c:v>37.050799999999995</c:v>
                </c:pt>
                <c:pt idx="283">
                  <c:v>37.017899999999997</c:v>
                </c:pt>
                <c:pt idx="284">
                  <c:v>37.001400000000004</c:v>
                </c:pt>
                <c:pt idx="285">
                  <c:v>36.993300000000005</c:v>
                </c:pt>
                <c:pt idx="286">
                  <c:v>37.021900000000002</c:v>
                </c:pt>
                <c:pt idx="287">
                  <c:v>37.059799999999996</c:v>
                </c:pt>
                <c:pt idx="288">
                  <c:v>37.137100000000004</c:v>
                </c:pt>
                <c:pt idx="289">
                  <c:v>36.947299999999998</c:v>
                </c:pt>
                <c:pt idx="290">
                  <c:v>36.9679</c:v>
                </c:pt>
                <c:pt idx="291">
                  <c:v>37.013999999999996</c:v>
                </c:pt>
                <c:pt idx="292">
                  <c:v>36.903200000000005</c:v>
                </c:pt>
                <c:pt idx="293">
                  <c:v>36.994400000000006</c:v>
                </c:pt>
                <c:pt idx="294">
                  <c:v>37.144500000000001</c:v>
                </c:pt>
                <c:pt idx="295">
                  <c:v>37.167000000000002</c:v>
                </c:pt>
                <c:pt idx="296">
                  <c:v>37.166000000000011</c:v>
                </c:pt>
                <c:pt idx="297">
                  <c:v>37.086500000000001</c:v>
                </c:pt>
                <c:pt idx="298">
                  <c:v>36.932300000000005</c:v>
                </c:pt>
                <c:pt idx="299">
                  <c:v>37.058900000000001</c:v>
                </c:pt>
                <c:pt idx="300">
                  <c:v>36.914799999999993</c:v>
                </c:pt>
                <c:pt idx="301">
                  <c:v>36.976900000000001</c:v>
                </c:pt>
                <c:pt idx="302">
                  <c:v>36.974699999999999</c:v>
                </c:pt>
                <c:pt idx="303">
                  <c:v>37.015600000000006</c:v>
                </c:pt>
                <c:pt idx="304">
                  <c:v>37.042200000000001</c:v>
                </c:pt>
                <c:pt idx="305">
                  <c:v>37.063000000000002</c:v>
                </c:pt>
                <c:pt idx="306">
                  <c:v>36.957299999999996</c:v>
                </c:pt>
                <c:pt idx="307">
                  <c:v>36.9664</c:v>
                </c:pt>
                <c:pt idx="308">
                  <c:v>36.872600000000006</c:v>
                </c:pt>
                <c:pt idx="309">
                  <c:v>36.951599999999999</c:v>
                </c:pt>
                <c:pt idx="310">
                  <c:v>37.083800000000004</c:v>
                </c:pt>
                <c:pt idx="311">
                  <c:v>36.936100000000003</c:v>
                </c:pt>
                <c:pt idx="312">
                  <c:v>36.940100000000001</c:v>
                </c:pt>
                <c:pt idx="313">
                  <c:v>36.998400000000011</c:v>
                </c:pt>
                <c:pt idx="314">
                  <c:v>36.99</c:v>
                </c:pt>
                <c:pt idx="315">
                  <c:v>36.990500000000004</c:v>
                </c:pt>
                <c:pt idx="316">
                  <c:v>36.949300000000001</c:v>
                </c:pt>
                <c:pt idx="317">
                  <c:v>36.960300000000004</c:v>
                </c:pt>
                <c:pt idx="318">
                  <c:v>36.936900000000001</c:v>
                </c:pt>
                <c:pt idx="319">
                  <c:v>36.887499999999996</c:v>
                </c:pt>
                <c:pt idx="320">
                  <c:v>36.869</c:v>
                </c:pt>
                <c:pt idx="321">
                  <c:v>36.782600000000002</c:v>
                </c:pt>
                <c:pt idx="322">
                  <c:v>36.9617</c:v>
                </c:pt>
                <c:pt idx="323">
                  <c:v>36.925700000000006</c:v>
                </c:pt>
                <c:pt idx="324">
                  <c:v>36.968500000000006</c:v>
                </c:pt>
                <c:pt idx="325">
                  <c:v>37.111200000000004</c:v>
                </c:pt>
                <c:pt idx="326">
                  <c:v>37.043400000000005</c:v>
                </c:pt>
                <c:pt idx="327">
                  <c:v>37.044200000000004</c:v>
                </c:pt>
                <c:pt idx="328">
                  <c:v>36.966800000000006</c:v>
                </c:pt>
                <c:pt idx="329">
                  <c:v>36.994900000000001</c:v>
                </c:pt>
                <c:pt idx="330">
                  <c:v>36.904699999999998</c:v>
                </c:pt>
                <c:pt idx="331">
                  <c:v>37.0197</c:v>
                </c:pt>
                <c:pt idx="332">
                  <c:v>37.023200000000003</c:v>
                </c:pt>
                <c:pt idx="333">
                  <c:v>37.177700000000002</c:v>
                </c:pt>
                <c:pt idx="334">
                  <c:v>37.027800000000006</c:v>
                </c:pt>
                <c:pt idx="335">
                  <c:v>36.947199999999995</c:v>
                </c:pt>
                <c:pt idx="336">
                  <c:v>36.930900000000001</c:v>
                </c:pt>
                <c:pt idx="337">
                  <c:v>36.894400000000005</c:v>
                </c:pt>
                <c:pt idx="338">
                  <c:v>36.827100000000002</c:v>
                </c:pt>
                <c:pt idx="339">
                  <c:v>36.921300000000002</c:v>
                </c:pt>
                <c:pt idx="340">
                  <c:v>36.916799999999995</c:v>
                </c:pt>
                <c:pt idx="341">
                  <c:v>36.832000000000001</c:v>
                </c:pt>
                <c:pt idx="342">
                  <c:v>36.974699999999999</c:v>
                </c:pt>
                <c:pt idx="343">
                  <c:v>36.886999999999993</c:v>
                </c:pt>
                <c:pt idx="344">
                  <c:v>36.780500000000011</c:v>
                </c:pt>
                <c:pt idx="345">
                  <c:v>36.814799999999998</c:v>
                </c:pt>
                <c:pt idx="346">
                  <c:v>36.877199999999995</c:v>
                </c:pt>
                <c:pt idx="347">
                  <c:v>37.000400000000006</c:v>
                </c:pt>
                <c:pt idx="348">
                  <c:v>36.999000000000002</c:v>
                </c:pt>
                <c:pt idx="349">
                  <c:v>36.911699999999996</c:v>
                </c:pt>
                <c:pt idx="350">
                  <c:v>36.9358</c:v>
                </c:pt>
                <c:pt idx="351">
                  <c:v>36.963000000000001</c:v>
                </c:pt>
                <c:pt idx="352">
                  <c:v>36.8752</c:v>
                </c:pt>
                <c:pt idx="353">
                  <c:v>37.003900000000002</c:v>
                </c:pt>
                <c:pt idx="354">
                  <c:v>37.044200000000004</c:v>
                </c:pt>
                <c:pt idx="355">
                  <c:v>36.982100000000003</c:v>
                </c:pt>
                <c:pt idx="356">
                  <c:v>36.962800000000001</c:v>
                </c:pt>
                <c:pt idx="357">
                  <c:v>37.033900000000003</c:v>
                </c:pt>
                <c:pt idx="358">
                  <c:v>36.973800000000004</c:v>
                </c:pt>
                <c:pt idx="359">
                  <c:v>37.0456</c:v>
                </c:pt>
                <c:pt idx="360">
                  <c:v>37.045300000000005</c:v>
                </c:pt>
                <c:pt idx="361">
                  <c:v>37.177</c:v>
                </c:pt>
                <c:pt idx="362">
                  <c:v>37.220200000000013</c:v>
                </c:pt>
                <c:pt idx="363">
                  <c:v>37.098400000000012</c:v>
                </c:pt>
                <c:pt idx="364">
                  <c:v>36.913399999999996</c:v>
                </c:pt>
                <c:pt idx="365">
                  <c:v>36.957299999999996</c:v>
                </c:pt>
                <c:pt idx="366">
                  <c:v>36.957899999999995</c:v>
                </c:pt>
                <c:pt idx="367">
                  <c:v>37.0137</c:v>
                </c:pt>
                <c:pt idx="368">
                  <c:v>37.057899999999997</c:v>
                </c:pt>
                <c:pt idx="369">
                  <c:v>37.0565</c:v>
                </c:pt>
                <c:pt idx="370">
                  <c:v>37.166500000000006</c:v>
                </c:pt>
                <c:pt idx="371">
                  <c:v>37.249400000000001</c:v>
                </c:pt>
                <c:pt idx="372">
                  <c:v>37.169300000000007</c:v>
                </c:pt>
                <c:pt idx="373">
                  <c:v>37.145100000000006</c:v>
                </c:pt>
                <c:pt idx="374">
                  <c:v>37.169300000000007</c:v>
                </c:pt>
                <c:pt idx="375">
                  <c:v>36.983999999999995</c:v>
                </c:pt>
                <c:pt idx="376">
                  <c:v>36.994500000000002</c:v>
                </c:pt>
                <c:pt idx="377">
                  <c:v>36.933100000000003</c:v>
                </c:pt>
                <c:pt idx="378">
                  <c:v>37.051599999999993</c:v>
                </c:pt>
                <c:pt idx="379">
                  <c:v>37.043800000000005</c:v>
                </c:pt>
                <c:pt idx="380">
                  <c:v>37.044799999999995</c:v>
                </c:pt>
                <c:pt idx="381">
                  <c:v>36.900600000000004</c:v>
                </c:pt>
                <c:pt idx="382">
                  <c:v>36.9422</c:v>
                </c:pt>
                <c:pt idx="383">
                  <c:v>37.149900000000002</c:v>
                </c:pt>
                <c:pt idx="384">
                  <c:v>37.188100000000006</c:v>
                </c:pt>
                <c:pt idx="385">
                  <c:v>37.108900000000006</c:v>
                </c:pt>
                <c:pt idx="386">
                  <c:v>37.094900000000003</c:v>
                </c:pt>
                <c:pt idx="387">
                  <c:v>37.157599999999995</c:v>
                </c:pt>
                <c:pt idx="388">
                  <c:v>37.010899999999999</c:v>
                </c:pt>
                <c:pt idx="389">
                  <c:v>36.994600000000005</c:v>
                </c:pt>
                <c:pt idx="390">
                  <c:v>36.961100000000002</c:v>
                </c:pt>
                <c:pt idx="391">
                  <c:v>36.89</c:v>
                </c:pt>
                <c:pt idx="392">
                  <c:v>36.802800000000005</c:v>
                </c:pt>
                <c:pt idx="393">
                  <c:v>36.906100000000002</c:v>
                </c:pt>
                <c:pt idx="394">
                  <c:v>36.960300000000004</c:v>
                </c:pt>
                <c:pt idx="395">
                  <c:v>36.867699999999999</c:v>
                </c:pt>
                <c:pt idx="396">
                  <c:v>36.871699999999997</c:v>
                </c:pt>
                <c:pt idx="397">
                  <c:v>36.845800000000004</c:v>
                </c:pt>
                <c:pt idx="398">
                  <c:v>36.936600000000006</c:v>
                </c:pt>
                <c:pt idx="399">
                  <c:v>36.900100000000002</c:v>
                </c:pt>
                <c:pt idx="400">
                  <c:v>36.873599999999996</c:v>
                </c:pt>
                <c:pt idx="401">
                  <c:v>36.8399</c:v>
                </c:pt>
                <c:pt idx="402">
                  <c:v>36.722200000000008</c:v>
                </c:pt>
                <c:pt idx="403">
                  <c:v>36.905500000000011</c:v>
                </c:pt>
                <c:pt idx="404">
                  <c:v>36.911299999999997</c:v>
                </c:pt>
                <c:pt idx="405">
                  <c:v>36.9467</c:v>
                </c:pt>
                <c:pt idx="406">
                  <c:v>37.029500000000006</c:v>
                </c:pt>
                <c:pt idx="407">
                  <c:v>36.873699999999999</c:v>
                </c:pt>
                <c:pt idx="408">
                  <c:v>36.986699999999999</c:v>
                </c:pt>
                <c:pt idx="409">
                  <c:v>36.9634</c:v>
                </c:pt>
                <c:pt idx="410">
                  <c:v>36.891100000000002</c:v>
                </c:pt>
                <c:pt idx="411">
                  <c:v>36.933600000000006</c:v>
                </c:pt>
                <c:pt idx="412">
                  <c:v>36.900500000000001</c:v>
                </c:pt>
                <c:pt idx="413">
                  <c:v>36.933300000000003</c:v>
                </c:pt>
                <c:pt idx="414">
                  <c:v>37.002800000000001</c:v>
                </c:pt>
                <c:pt idx="415">
                  <c:v>36.958300000000001</c:v>
                </c:pt>
                <c:pt idx="416">
                  <c:v>37.022200000000012</c:v>
                </c:pt>
                <c:pt idx="417">
                  <c:v>37.036100000000005</c:v>
                </c:pt>
                <c:pt idx="418">
                  <c:v>37.058600000000006</c:v>
                </c:pt>
                <c:pt idx="419">
                  <c:v>37.172800000000002</c:v>
                </c:pt>
                <c:pt idx="420">
                  <c:v>37.095700000000008</c:v>
                </c:pt>
                <c:pt idx="421">
                  <c:v>37.081499999999998</c:v>
                </c:pt>
                <c:pt idx="422">
                  <c:v>37.072800000000001</c:v>
                </c:pt>
                <c:pt idx="423">
                  <c:v>37.064100000000003</c:v>
                </c:pt>
                <c:pt idx="424">
                  <c:v>36.956499999999998</c:v>
                </c:pt>
                <c:pt idx="425">
                  <c:v>36.856999999999999</c:v>
                </c:pt>
                <c:pt idx="426">
                  <c:v>36.951299999999996</c:v>
                </c:pt>
                <c:pt idx="427">
                  <c:v>36.950699999999998</c:v>
                </c:pt>
                <c:pt idx="428">
                  <c:v>37.081599999999995</c:v>
                </c:pt>
                <c:pt idx="429">
                  <c:v>36.985900000000001</c:v>
                </c:pt>
                <c:pt idx="430">
                  <c:v>36.915300000000002</c:v>
                </c:pt>
                <c:pt idx="431">
                  <c:v>36.957299999999996</c:v>
                </c:pt>
                <c:pt idx="432">
                  <c:v>36.876899999999999</c:v>
                </c:pt>
                <c:pt idx="433">
                  <c:v>36.916199999999996</c:v>
                </c:pt>
                <c:pt idx="434">
                  <c:v>36.957899999999995</c:v>
                </c:pt>
                <c:pt idx="435">
                  <c:v>36.922700000000006</c:v>
                </c:pt>
                <c:pt idx="436">
                  <c:v>36.916199999999996</c:v>
                </c:pt>
                <c:pt idx="437">
                  <c:v>36.758100000000006</c:v>
                </c:pt>
                <c:pt idx="438">
                  <c:v>36.784300000000002</c:v>
                </c:pt>
                <c:pt idx="439">
                  <c:v>36.848700000000001</c:v>
                </c:pt>
                <c:pt idx="440">
                  <c:v>36.933300000000003</c:v>
                </c:pt>
                <c:pt idx="441">
                  <c:v>36.892700000000005</c:v>
                </c:pt>
                <c:pt idx="442">
                  <c:v>36.8277</c:v>
                </c:pt>
                <c:pt idx="443">
                  <c:v>36.867400000000004</c:v>
                </c:pt>
                <c:pt idx="444">
                  <c:v>36.850499999999997</c:v>
                </c:pt>
                <c:pt idx="445">
                  <c:v>36.895800000000001</c:v>
                </c:pt>
                <c:pt idx="446">
                  <c:v>36.819699999999997</c:v>
                </c:pt>
                <c:pt idx="447">
                  <c:v>36.867699999999999</c:v>
                </c:pt>
                <c:pt idx="448">
                  <c:v>36.970300000000002</c:v>
                </c:pt>
                <c:pt idx="449">
                  <c:v>36.983200000000004</c:v>
                </c:pt>
                <c:pt idx="450">
                  <c:v>37.025200000000012</c:v>
                </c:pt>
                <c:pt idx="451">
                  <c:v>37.0199</c:v>
                </c:pt>
                <c:pt idx="452">
                  <c:v>37.031400000000005</c:v>
                </c:pt>
                <c:pt idx="453">
                  <c:v>36.910699999999999</c:v>
                </c:pt>
                <c:pt idx="454">
                  <c:v>36.906300000000002</c:v>
                </c:pt>
                <c:pt idx="455">
                  <c:v>36.896800000000006</c:v>
                </c:pt>
                <c:pt idx="456">
                  <c:v>36.829500000000003</c:v>
                </c:pt>
                <c:pt idx="457">
                  <c:v>36.911699999999996</c:v>
                </c:pt>
                <c:pt idx="458">
                  <c:v>36.959799999999994</c:v>
                </c:pt>
                <c:pt idx="459">
                  <c:v>37.005000000000003</c:v>
                </c:pt>
                <c:pt idx="460">
                  <c:v>36.996200000000002</c:v>
                </c:pt>
                <c:pt idx="461">
                  <c:v>36.895700000000005</c:v>
                </c:pt>
                <c:pt idx="462">
                  <c:v>36.870899999999999</c:v>
                </c:pt>
                <c:pt idx="463">
                  <c:v>36.946000000000005</c:v>
                </c:pt>
                <c:pt idx="464">
                  <c:v>37.016999999999996</c:v>
                </c:pt>
                <c:pt idx="465">
                  <c:v>36.962500000000006</c:v>
                </c:pt>
                <c:pt idx="466">
                  <c:v>36.977199999999996</c:v>
                </c:pt>
                <c:pt idx="467">
                  <c:v>37.029800000000002</c:v>
                </c:pt>
                <c:pt idx="468">
                  <c:v>36.998400000000011</c:v>
                </c:pt>
                <c:pt idx="469">
                  <c:v>37.0197</c:v>
                </c:pt>
                <c:pt idx="470">
                  <c:v>36.888200000000005</c:v>
                </c:pt>
                <c:pt idx="471">
                  <c:v>36.833600000000004</c:v>
                </c:pt>
                <c:pt idx="472">
                  <c:v>36.767400000000002</c:v>
                </c:pt>
                <c:pt idx="473">
                  <c:v>36.909200000000006</c:v>
                </c:pt>
                <c:pt idx="474">
                  <c:v>37.030900000000003</c:v>
                </c:pt>
                <c:pt idx="475">
                  <c:v>36.752700000000004</c:v>
                </c:pt>
                <c:pt idx="476">
                  <c:v>36.712500000000006</c:v>
                </c:pt>
                <c:pt idx="477">
                  <c:v>36.790000000000006</c:v>
                </c:pt>
                <c:pt idx="478">
                  <c:v>36.818899999999999</c:v>
                </c:pt>
                <c:pt idx="479">
                  <c:v>36.833400000000005</c:v>
                </c:pt>
                <c:pt idx="480">
                  <c:v>36.854899999999994</c:v>
                </c:pt>
                <c:pt idx="481">
                  <c:v>36.868200000000002</c:v>
                </c:pt>
                <c:pt idx="482">
                  <c:v>36.739600000000003</c:v>
                </c:pt>
                <c:pt idx="483">
                  <c:v>36.714000000000006</c:v>
                </c:pt>
                <c:pt idx="484">
                  <c:v>36.679400000000001</c:v>
                </c:pt>
                <c:pt idx="485">
                  <c:v>36.683300000000003</c:v>
                </c:pt>
                <c:pt idx="486">
                  <c:v>36.761900000000004</c:v>
                </c:pt>
                <c:pt idx="487">
                  <c:v>36.829800000000006</c:v>
                </c:pt>
                <c:pt idx="488">
                  <c:v>36.915300000000002</c:v>
                </c:pt>
                <c:pt idx="489">
                  <c:v>36.9968</c:v>
                </c:pt>
                <c:pt idx="490">
                  <c:v>36.995200000000011</c:v>
                </c:pt>
                <c:pt idx="491">
                  <c:v>36.891300000000001</c:v>
                </c:pt>
                <c:pt idx="492">
                  <c:v>36.969300000000004</c:v>
                </c:pt>
                <c:pt idx="493">
                  <c:v>36.897100000000002</c:v>
                </c:pt>
                <c:pt idx="494">
                  <c:v>36.971299999999999</c:v>
                </c:pt>
                <c:pt idx="495">
                  <c:v>36.927600000000005</c:v>
                </c:pt>
                <c:pt idx="496">
                  <c:v>36.9908</c:v>
                </c:pt>
                <c:pt idx="497">
                  <c:v>36.910799999999995</c:v>
                </c:pt>
                <c:pt idx="498">
                  <c:v>36.893300000000011</c:v>
                </c:pt>
                <c:pt idx="499">
                  <c:v>37.035500000000006</c:v>
                </c:pt>
                <c:pt idx="500">
                  <c:v>36.928300000000007</c:v>
                </c:pt>
                <c:pt idx="501">
                  <c:v>37.005800000000001</c:v>
                </c:pt>
                <c:pt idx="502">
                  <c:v>37.008800000000001</c:v>
                </c:pt>
                <c:pt idx="503">
                  <c:v>37.105200000000011</c:v>
                </c:pt>
                <c:pt idx="504">
                  <c:v>36.954299999999996</c:v>
                </c:pt>
                <c:pt idx="505">
                  <c:v>37.117799999999995</c:v>
                </c:pt>
                <c:pt idx="506">
                  <c:v>37.001200000000004</c:v>
                </c:pt>
                <c:pt idx="507">
                  <c:v>36.99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0447904"/>
        <c:axId val="590448464"/>
      </c:scatterChart>
      <c:valAx>
        <c:axId val="590447904"/>
        <c:scaling>
          <c:orientation val="minMax"/>
          <c:min val="0.70000000000000051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Time (HH:mm:ss)</a:t>
                </a:r>
              </a:p>
            </c:rich>
          </c:tx>
          <c:layout/>
          <c:overlay val="0"/>
        </c:title>
        <c:numFmt formatCode="h:mm:ss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90448464"/>
        <c:crosses val="autoZero"/>
        <c:crossBetween val="midCat"/>
      </c:valAx>
      <c:valAx>
        <c:axId val="590448464"/>
        <c:scaling>
          <c:orientation val="minMax"/>
          <c:min val="3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/>
                  <a:t>Relative Humidity (%)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9044790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/>
              <a:t>Humidity</a:t>
            </a:r>
          </a:p>
          <a:p>
            <a:pPr>
              <a:defRPr lang="en-US"/>
            </a:pPr>
            <a:r>
              <a:rPr lang="en-US" sz="1000"/>
              <a:t>(28-29</a:t>
            </a:r>
            <a:r>
              <a:rPr lang="en-US" sz="1000" baseline="0"/>
              <a:t>/07 Overnight)</a:t>
            </a:r>
            <a:endParaRPr lang="en-US" sz="100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WxS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xVal>
            <c:numRef>
              <c:f>'28-29072015'!$B$3:$B$537</c:f>
              <c:numCache>
                <c:formatCode>h:mm:ss</c:formatCode>
                <c:ptCount val="535"/>
                <c:pt idx="0">
                  <c:v>0.7055555555555556</c:v>
                </c:pt>
                <c:pt idx="1">
                  <c:v>0.70625000000000004</c:v>
                </c:pt>
                <c:pt idx="2">
                  <c:v>0.70694444444444471</c:v>
                </c:pt>
                <c:pt idx="3">
                  <c:v>0.70763888888888904</c:v>
                </c:pt>
                <c:pt idx="4">
                  <c:v>0.70833333333333348</c:v>
                </c:pt>
                <c:pt idx="5">
                  <c:v>0.70902777777777781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0.7118055555555558</c:v>
                </c:pt>
                <c:pt idx="10">
                  <c:v>0.71250000000000002</c:v>
                </c:pt>
                <c:pt idx="11">
                  <c:v>0.71319444444444469</c:v>
                </c:pt>
                <c:pt idx="12">
                  <c:v>0.71388888888888902</c:v>
                </c:pt>
                <c:pt idx="13">
                  <c:v>0.71458333333333335</c:v>
                </c:pt>
                <c:pt idx="14">
                  <c:v>0.71527777777777779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0.71736111111111112</c:v>
                </c:pt>
                <c:pt idx="18">
                  <c:v>0.71805555555555578</c:v>
                </c:pt>
                <c:pt idx="19">
                  <c:v>0.71875000000000011</c:v>
                </c:pt>
                <c:pt idx="20">
                  <c:v>0.71944444444444455</c:v>
                </c:pt>
                <c:pt idx="21">
                  <c:v>0.72013888888888899</c:v>
                </c:pt>
                <c:pt idx="22">
                  <c:v>0.72083333333333344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0.72291666666666654</c:v>
                </c:pt>
                <c:pt idx="26">
                  <c:v>0.7236111111111112</c:v>
                </c:pt>
                <c:pt idx="27">
                  <c:v>0.72430555555555565</c:v>
                </c:pt>
                <c:pt idx="28">
                  <c:v>0.72500000000000009</c:v>
                </c:pt>
                <c:pt idx="29">
                  <c:v>0.72569444444444464</c:v>
                </c:pt>
                <c:pt idx="30">
                  <c:v>0.72638888888888897</c:v>
                </c:pt>
                <c:pt idx="31">
                  <c:v>0.72708333333333341</c:v>
                </c:pt>
                <c:pt idx="32">
                  <c:v>0.72777777777777775</c:v>
                </c:pt>
                <c:pt idx="33">
                  <c:v>0.72847222222222219</c:v>
                </c:pt>
                <c:pt idx="34">
                  <c:v>0.72916666666666652</c:v>
                </c:pt>
                <c:pt idx="35">
                  <c:v>0.72986111111111118</c:v>
                </c:pt>
                <c:pt idx="36">
                  <c:v>0.73055555555555562</c:v>
                </c:pt>
                <c:pt idx="37">
                  <c:v>0.73125000000000007</c:v>
                </c:pt>
                <c:pt idx="38">
                  <c:v>0.73194444444444462</c:v>
                </c:pt>
                <c:pt idx="39">
                  <c:v>0.73263888888888895</c:v>
                </c:pt>
                <c:pt idx="40">
                  <c:v>0.73333333333333339</c:v>
                </c:pt>
                <c:pt idx="41">
                  <c:v>0.73402777777777772</c:v>
                </c:pt>
                <c:pt idx="42">
                  <c:v>0.73472222222222228</c:v>
                </c:pt>
                <c:pt idx="43">
                  <c:v>0.7354166666666665</c:v>
                </c:pt>
                <c:pt idx="44">
                  <c:v>0.73611111111111105</c:v>
                </c:pt>
                <c:pt idx="45">
                  <c:v>0.73680555555555571</c:v>
                </c:pt>
                <c:pt idx="46">
                  <c:v>0.73749999999999993</c:v>
                </c:pt>
                <c:pt idx="47">
                  <c:v>0.7381944444444446</c:v>
                </c:pt>
                <c:pt idx="48">
                  <c:v>0.73888888888888893</c:v>
                </c:pt>
                <c:pt idx="49">
                  <c:v>0.73958333333333337</c:v>
                </c:pt>
                <c:pt idx="50">
                  <c:v>0.7402777777777777</c:v>
                </c:pt>
                <c:pt idx="51">
                  <c:v>0.74097222222222214</c:v>
                </c:pt>
                <c:pt idx="52">
                  <c:v>0.7416666666666667</c:v>
                </c:pt>
                <c:pt idx="53">
                  <c:v>0.74236111111111103</c:v>
                </c:pt>
                <c:pt idx="54">
                  <c:v>0.74305555555555569</c:v>
                </c:pt>
                <c:pt idx="55">
                  <c:v>0.74375000000000002</c:v>
                </c:pt>
                <c:pt idx="56">
                  <c:v>0.74444444444444446</c:v>
                </c:pt>
                <c:pt idx="57">
                  <c:v>0.74513888888888891</c:v>
                </c:pt>
                <c:pt idx="58">
                  <c:v>0.74583333333333335</c:v>
                </c:pt>
                <c:pt idx="59">
                  <c:v>0.74652777777777768</c:v>
                </c:pt>
                <c:pt idx="60">
                  <c:v>0.74722222222222212</c:v>
                </c:pt>
                <c:pt idx="61">
                  <c:v>0.74791666666666667</c:v>
                </c:pt>
                <c:pt idx="62">
                  <c:v>0.74861111111111112</c:v>
                </c:pt>
                <c:pt idx="63">
                  <c:v>0.74930555555555556</c:v>
                </c:pt>
                <c:pt idx="64">
                  <c:v>0.75</c:v>
                </c:pt>
                <c:pt idx="65">
                  <c:v>0.75069444444444455</c:v>
                </c:pt>
                <c:pt idx="66">
                  <c:v>0.75138888888888888</c:v>
                </c:pt>
                <c:pt idx="67">
                  <c:v>0.75208333333333333</c:v>
                </c:pt>
                <c:pt idx="68">
                  <c:v>0.75277777777777777</c:v>
                </c:pt>
                <c:pt idx="69">
                  <c:v>0.7534722222222221</c:v>
                </c:pt>
                <c:pt idx="70">
                  <c:v>0.75416666666666654</c:v>
                </c:pt>
                <c:pt idx="71">
                  <c:v>0.75486111111111109</c:v>
                </c:pt>
                <c:pt idx="72">
                  <c:v>0.75555555555555554</c:v>
                </c:pt>
                <c:pt idx="73">
                  <c:v>0.75624999999999998</c:v>
                </c:pt>
                <c:pt idx="74">
                  <c:v>0.75694444444444453</c:v>
                </c:pt>
                <c:pt idx="75">
                  <c:v>0.75763888888888886</c:v>
                </c:pt>
                <c:pt idx="76">
                  <c:v>0.7583333333333333</c:v>
                </c:pt>
                <c:pt idx="77">
                  <c:v>0.75902777777777763</c:v>
                </c:pt>
                <c:pt idx="78">
                  <c:v>0.75972222222222219</c:v>
                </c:pt>
                <c:pt idx="79">
                  <c:v>0.76041666666666652</c:v>
                </c:pt>
                <c:pt idx="80">
                  <c:v>0.76111111111111107</c:v>
                </c:pt>
                <c:pt idx="81">
                  <c:v>0.76180555555555562</c:v>
                </c:pt>
                <c:pt idx="82">
                  <c:v>0.76249999999999984</c:v>
                </c:pt>
                <c:pt idx="83">
                  <c:v>0.76319444444444451</c:v>
                </c:pt>
                <c:pt idx="84">
                  <c:v>0.76388888888888884</c:v>
                </c:pt>
                <c:pt idx="85">
                  <c:v>0.76458333333333328</c:v>
                </c:pt>
                <c:pt idx="86">
                  <c:v>0.76527777777777761</c:v>
                </c:pt>
                <c:pt idx="87">
                  <c:v>0.76597222222222205</c:v>
                </c:pt>
                <c:pt idx="88">
                  <c:v>0.76666666666666661</c:v>
                </c:pt>
                <c:pt idx="89">
                  <c:v>0.76736111111111094</c:v>
                </c:pt>
                <c:pt idx="90">
                  <c:v>0.7680555555555556</c:v>
                </c:pt>
                <c:pt idx="91">
                  <c:v>0.76874999999999993</c:v>
                </c:pt>
                <c:pt idx="92">
                  <c:v>0.76944444444444449</c:v>
                </c:pt>
                <c:pt idx="93">
                  <c:v>0.77013888888888882</c:v>
                </c:pt>
                <c:pt idx="94">
                  <c:v>0.77083333333333326</c:v>
                </c:pt>
                <c:pt idx="95">
                  <c:v>0.7715277777777777</c:v>
                </c:pt>
                <c:pt idx="96">
                  <c:v>0.77222222222222203</c:v>
                </c:pt>
                <c:pt idx="97">
                  <c:v>0.77291666666666659</c:v>
                </c:pt>
                <c:pt idx="98">
                  <c:v>0.77361111111111103</c:v>
                </c:pt>
                <c:pt idx="99">
                  <c:v>0.77430555555555558</c:v>
                </c:pt>
                <c:pt idx="100">
                  <c:v>0.77499999999999991</c:v>
                </c:pt>
                <c:pt idx="101">
                  <c:v>0.77569444444444446</c:v>
                </c:pt>
                <c:pt idx="102">
                  <c:v>0.7763888888888888</c:v>
                </c:pt>
                <c:pt idx="103">
                  <c:v>0.77708333333333324</c:v>
                </c:pt>
                <c:pt idx="104">
                  <c:v>0.77777777777777779</c:v>
                </c:pt>
                <c:pt idx="105">
                  <c:v>0.77847222222222201</c:v>
                </c:pt>
                <c:pt idx="106">
                  <c:v>0.77916666666666645</c:v>
                </c:pt>
                <c:pt idx="107">
                  <c:v>0.77986111111111101</c:v>
                </c:pt>
                <c:pt idx="108">
                  <c:v>0.78055555555555534</c:v>
                </c:pt>
                <c:pt idx="109">
                  <c:v>0.78124999999999978</c:v>
                </c:pt>
                <c:pt idx="110">
                  <c:v>0.78194444444444433</c:v>
                </c:pt>
                <c:pt idx="111">
                  <c:v>0.78263888888888877</c:v>
                </c:pt>
                <c:pt idx="112">
                  <c:v>0.7833333333333331</c:v>
                </c:pt>
                <c:pt idx="113">
                  <c:v>0.78402777777777755</c:v>
                </c:pt>
                <c:pt idx="114">
                  <c:v>0.78472222222222199</c:v>
                </c:pt>
                <c:pt idx="115">
                  <c:v>0.78541666666666632</c:v>
                </c:pt>
                <c:pt idx="116">
                  <c:v>0.78611111111111087</c:v>
                </c:pt>
                <c:pt idx="117">
                  <c:v>0.78680555555555542</c:v>
                </c:pt>
                <c:pt idx="118">
                  <c:v>0.78749999999999976</c:v>
                </c:pt>
                <c:pt idx="119">
                  <c:v>0.78819444444444431</c:v>
                </c:pt>
                <c:pt idx="120">
                  <c:v>0.78888888888888864</c:v>
                </c:pt>
                <c:pt idx="121">
                  <c:v>0.78958333333333308</c:v>
                </c:pt>
                <c:pt idx="122">
                  <c:v>0.79027777777777752</c:v>
                </c:pt>
                <c:pt idx="123">
                  <c:v>0.79097222222222197</c:v>
                </c:pt>
                <c:pt idx="124">
                  <c:v>0.79166666666666641</c:v>
                </c:pt>
                <c:pt idx="125">
                  <c:v>0.79236111111111074</c:v>
                </c:pt>
                <c:pt idx="126">
                  <c:v>0.7930555555555554</c:v>
                </c:pt>
                <c:pt idx="127">
                  <c:v>0.79374999999999973</c:v>
                </c:pt>
                <c:pt idx="128">
                  <c:v>0.79444444444444429</c:v>
                </c:pt>
                <c:pt idx="129">
                  <c:v>0.79513888888888862</c:v>
                </c:pt>
                <c:pt idx="130">
                  <c:v>0.79583333333333317</c:v>
                </c:pt>
                <c:pt idx="131">
                  <c:v>0.7965277777777775</c:v>
                </c:pt>
                <c:pt idx="132">
                  <c:v>0.79722222222222183</c:v>
                </c:pt>
                <c:pt idx="133">
                  <c:v>0.79791666666666639</c:v>
                </c:pt>
                <c:pt idx="134">
                  <c:v>0.79861111111111083</c:v>
                </c:pt>
                <c:pt idx="135">
                  <c:v>0.79930555555555538</c:v>
                </c:pt>
                <c:pt idx="136">
                  <c:v>0.79999999999999971</c:v>
                </c:pt>
                <c:pt idx="137">
                  <c:v>0.80069444444444426</c:v>
                </c:pt>
                <c:pt idx="138">
                  <c:v>0.8013888888888886</c:v>
                </c:pt>
                <c:pt idx="139">
                  <c:v>0.80208333333333304</c:v>
                </c:pt>
                <c:pt idx="140">
                  <c:v>0.80277777777777759</c:v>
                </c:pt>
                <c:pt idx="141">
                  <c:v>0.80347222222222181</c:v>
                </c:pt>
                <c:pt idx="142">
                  <c:v>0.80416666666666636</c:v>
                </c:pt>
                <c:pt idx="143">
                  <c:v>0.80486111111111081</c:v>
                </c:pt>
                <c:pt idx="144">
                  <c:v>0.80555555555555525</c:v>
                </c:pt>
                <c:pt idx="145">
                  <c:v>0.80624999999999969</c:v>
                </c:pt>
                <c:pt idx="146">
                  <c:v>0.80694444444444424</c:v>
                </c:pt>
                <c:pt idx="147">
                  <c:v>0.8076388888888888</c:v>
                </c:pt>
                <c:pt idx="148">
                  <c:v>0.80833333333333302</c:v>
                </c:pt>
                <c:pt idx="149">
                  <c:v>0.80902777777777757</c:v>
                </c:pt>
                <c:pt idx="150">
                  <c:v>0.8097222222222219</c:v>
                </c:pt>
                <c:pt idx="151">
                  <c:v>0.81041666666666623</c:v>
                </c:pt>
                <c:pt idx="152">
                  <c:v>0.81111111111111078</c:v>
                </c:pt>
                <c:pt idx="153">
                  <c:v>0.81180555555555534</c:v>
                </c:pt>
                <c:pt idx="154">
                  <c:v>0.81249999999999967</c:v>
                </c:pt>
                <c:pt idx="155">
                  <c:v>0.81319444444444422</c:v>
                </c:pt>
                <c:pt idx="156">
                  <c:v>0.81388888888888866</c:v>
                </c:pt>
                <c:pt idx="157">
                  <c:v>0.81458333333333299</c:v>
                </c:pt>
                <c:pt idx="158">
                  <c:v>0.81527777777777743</c:v>
                </c:pt>
                <c:pt idx="159">
                  <c:v>0.81597222222222188</c:v>
                </c:pt>
                <c:pt idx="160">
                  <c:v>0.81666666666666632</c:v>
                </c:pt>
                <c:pt idx="161">
                  <c:v>0.81736111111111076</c:v>
                </c:pt>
                <c:pt idx="162">
                  <c:v>0.81805555555555531</c:v>
                </c:pt>
                <c:pt idx="163">
                  <c:v>0.81874999999999964</c:v>
                </c:pt>
                <c:pt idx="164">
                  <c:v>0.8194444444444442</c:v>
                </c:pt>
                <c:pt idx="165">
                  <c:v>0.82013888888888864</c:v>
                </c:pt>
                <c:pt idx="166">
                  <c:v>0.82083333333333308</c:v>
                </c:pt>
                <c:pt idx="167">
                  <c:v>0.82152777777777741</c:v>
                </c:pt>
                <c:pt idx="168">
                  <c:v>0.82222222222222174</c:v>
                </c:pt>
                <c:pt idx="169">
                  <c:v>0.8229166666666663</c:v>
                </c:pt>
                <c:pt idx="170">
                  <c:v>0.82361111111111074</c:v>
                </c:pt>
                <c:pt idx="171">
                  <c:v>0.82430555555555529</c:v>
                </c:pt>
                <c:pt idx="172">
                  <c:v>0.82499999999999962</c:v>
                </c:pt>
                <c:pt idx="173">
                  <c:v>0.82569444444444429</c:v>
                </c:pt>
                <c:pt idx="174">
                  <c:v>0.82638888888888862</c:v>
                </c:pt>
                <c:pt idx="175">
                  <c:v>0.82708333333333295</c:v>
                </c:pt>
                <c:pt idx="176">
                  <c:v>0.8277777777777775</c:v>
                </c:pt>
                <c:pt idx="177">
                  <c:v>0.82847222222222172</c:v>
                </c:pt>
                <c:pt idx="178">
                  <c:v>0.82916666666666627</c:v>
                </c:pt>
                <c:pt idx="179">
                  <c:v>0.82986111111111072</c:v>
                </c:pt>
                <c:pt idx="180">
                  <c:v>0.83055555555555527</c:v>
                </c:pt>
                <c:pt idx="181">
                  <c:v>0.8312499999999996</c:v>
                </c:pt>
                <c:pt idx="182">
                  <c:v>0.83194444444444415</c:v>
                </c:pt>
                <c:pt idx="183">
                  <c:v>0.83263888888888871</c:v>
                </c:pt>
                <c:pt idx="184">
                  <c:v>0.83333333333333293</c:v>
                </c:pt>
                <c:pt idx="185">
                  <c:v>0.83402777777777748</c:v>
                </c:pt>
                <c:pt idx="186">
                  <c:v>0.83472222222222181</c:v>
                </c:pt>
                <c:pt idx="187">
                  <c:v>0.83541666666666614</c:v>
                </c:pt>
                <c:pt idx="188">
                  <c:v>0.83611111111111069</c:v>
                </c:pt>
                <c:pt idx="189">
                  <c:v>0.83680555555555525</c:v>
                </c:pt>
                <c:pt idx="190">
                  <c:v>0.83749999999999969</c:v>
                </c:pt>
                <c:pt idx="191">
                  <c:v>0.83819444444444413</c:v>
                </c:pt>
                <c:pt idx="192">
                  <c:v>0.83888888888888868</c:v>
                </c:pt>
                <c:pt idx="193">
                  <c:v>0.8395833333333329</c:v>
                </c:pt>
                <c:pt idx="194">
                  <c:v>0.84027777777777735</c:v>
                </c:pt>
                <c:pt idx="195">
                  <c:v>0.84097222222222179</c:v>
                </c:pt>
                <c:pt idx="196">
                  <c:v>0.84166666666666623</c:v>
                </c:pt>
                <c:pt idx="197">
                  <c:v>0.84236111111111067</c:v>
                </c:pt>
                <c:pt idx="198">
                  <c:v>0.84305555555555522</c:v>
                </c:pt>
                <c:pt idx="199">
                  <c:v>0.84374999999999978</c:v>
                </c:pt>
                <c:pt idx="200">
                  <c:v>0.84444444444444411</c:v>
                </c:pt>
                <c:pt idx="201">
                  <c:v>0.84513888888888855</c:v>
                </c:pt>
                <c:pt idx="202">
                  <c:v>0.84583333333333299</c:v>
                </c:pt>
                <c:pt idx="203">
                  <c:v>0.84652777777777732</c:v>
                </c:pt>
                <c:pt idx="204">
                  <c:v>0.84722222222222177</c:v>
                </c:pt>
                <c:pt idx="205">
                  <c:v>0.84791666666666621</c:v>
                </c:pt>
                <c:pt idx="206">
                  <c:v>0.84861111111111065</c:v>
                </c:pt>
                <c:pt idx="207">
                  <c:v>0.8493055555555552</c:v>
                </c:pt>
                <c:pt idx="208">
                  <c:v>0.84999999999999964</c:v>
                </c:pt>
                <c:pt idx="209">
                  <c:v>0.8506944444444442</c:v>
                </c:pt>
                <c:pt idx="210">
                  <c:v>0.85138888888888853</c:v>
                </c:pt>
                <c:pt idx="211">
                  <c:v>0.85208333333333297</c:v>
                </c:pt>
                <c:pt idx="212">
                  <c:v>0.85277777777777741</c:v>
                </c:pt>
                <c:pt idx="213">
                  <c:v>0.85347222222222163</c:v>
                </c:pt>
                <c:pt idx="214">
                  <c:v>0.85416666666666619</c:v>
                </c:pt>
                <c:pt idx="215">
                  <c:v>0.85486111111111063</c:v>
                </c:pt>
                <c:pt idx="216">
                  <c:v>0.85555555555555518</c:v>
                </c:pt>
                <c:pt idx="217">
                  <c:v>0.85624999999999962</c:v>
                </c:pt>
                <c:pt idx="218">
                  <c:v>0.85694444444444406</c:v>
                </c:pt>
                <c:pt idx="219">
                  <c:v>0.85763888888888862</c:v>
                </c:pt>
                <c:pt idx="220">
                  <c:v>0.85833333333333284</c:v>
                </c:pt>
                <c:pt idx="221">
                  <c:v>0.85902777777777739</c:v>
                </c:pt>
                <c:pt idx="222">
                  <c:v>0.85972222222222172</c:v>
                </c:pt>
                <c:pt idx="223">
                  <c:v>0.86041666666666616</c:v>
                </c:pt>
                <c:pt idx="224">
                  <c:v>0.86111111111111061</c:v>
                </c:pt>
                <c:pt idx="225">
                  <c:v>0.86180555555555516</c:v>
                </c:pt>
                <c:pt idx="226">
                  <c:v>0.8624999999999996</c:v>
                </c:pt>
                <c:pt idx="227">
                  <c:v>0.86319444444444404</c:v>
                </c:pt>
                <c:pt idx="228">
                  <c:v>0.8638888888888886</c:v>
                </c:pt>
                <c:pt idx="229">
                  <c:v>0.86458333333333282</c:v>
                </c:pt>
                <c:pt idx="230">
                  <c:v>0.86527777777777737</c:v>
                </c:pt>
                <c:pt idx="231">
                  <c:v>0.8659722222222217</c:v>
                </c:pt>
                <c:pt idx="232">
                  <c:v>0.86666666666666614</c:v>
                </c:pt>
                <c:pt idx="233">
                  <c:v>0.86736111111111069</c:v>
                </c:pt>
                <c:pt idx="234">
                  <c:v>0.86805555555555514</c:v>
                </c:pt>
                <c:pt idx="235">
                  <c:v>0.86874999999999969</c:v>
                </c:pt>
                <c:pt idx="236">
                  <c:v>0.86944444444444402</c:v>
                </c:pt>
                <c:pt idx="237">
                  <c:v>0.87013888888888846</c:v>
                </c:pt>
                <c:pt idx="238">
                  <c:v>0.8708333333333329</c:v>
                </c:pt>
                <c:pt idx="239">
                  <c:v>0.87152777777777724</c:v>
                </c:pt>
                <c:pt idx="240">
                  <c:v>0.87222222222222168</c:v>
                </c:pt>
                <c:pt idx="241">
                  <c:v>0.87291666666666612</c:v>
                </c:pt>
                <c:pt idx="242">
                  <c:v>0.87361111111111078</c:v>
                </c:pt>
                <c:pt idx="243">
                  <c:v>0.87430555555555511</c:v>
                </c:pt>
                <c:pt idx="244">
                  <c:v>0.87499999999999956</c:v>
                </c:pt>
                <c:pt idx="245">
                  <c:v>0.87569444444444411</c:v>
                </c:pt>
                <c:pt idx="246">
                  <c:v>0.87638888888888844</c:v>
                </c:pt>
                <c:pt idx="247">
                  <c:v>0.87708333333333288</c:v>
                </c:pt>
                <c:pt idx="248">
                  <c:v>0.87777777777777732</c:v>
                </c:pt>
                <c:pt idx="249">
                  <c:v>0.87847222222222154</c:v>
                </c:pt>
                <c:pt idx="250">
                  <c:v>0.8791666666666661</c:v>
                </c:pt>
                <c:pt idx="251">
                  <c:v>0.87986111111111065</c:v>
                </c:pt>
                <c:pt idx="252">
                  <c:v>0.88055555555555498</c:v>
                </c:pt>
                <c:pt idx="253">
                  <c:v>0.88124999999999942</c:v>
                </c:pt>
                <c:pt idx="254">
                  <c:v>0.88194444444444398</c:v>
                </c:pt>
                <c:pt idx="255">
                  <c:v>0.88263888888888842</c:v>
                </c:pt>
                <c:pt idx="256">
                  <c:v>0.88333333333333264</c:v>
                </c:pt>
                <c:pt idx="257">
                  <c:v>0.88402777777777719</c:v>
                </c:pt>
                <c:pt idx="258">
                  <c:v>0.88472222222222152</c:v>
                </c:pt>
                <c:pt idx="259">
                  <c:v>0.88541666666666596</c:v>
                </c:pt>
                <c:pt idx="260">
                  <c:v>0.88611111111111052</c:v>
                </c:pt>
                <c:pt idx="261">
                  <c:v>0.88680555555555507</c:v>
                </c:pt>
                <c:pt idx="262">
                  <c:v>0.8874999999999994</c:v>
                </c:pt>
                <c:pt idx="263">
                  <c:v>0.88819444444444384</c:v>
                </c:pt>
                <c:pt idx="264">
                  <c:v>0.8888888888888884</c:v>
                </c:pt>
                <c:pt idx="265">
                  <c:v>0.88958333333333262</c:v>
                </c:pt>
                <c:pt idx="266">
                  <c:v>0.89027777777777717</c:v>
                </c:pt>
                <c:pt idx="267">
                  <c:v>0.8909722222222215</c:v>
                </c:pt>
                <c:pt idx="268">
                  <c:v>0.89166666666666594</c:v>
                </c:pt>
                <c:pt idx="269">
                  <c:v>0.89236111111111049</c:v>
                </c:pt>
                <c:pt idx="270">
                  <c:v>0.89305555555555494</c:v>
                </c:pt>
                <c:pt idx="271">
                  <c:v>0.89374999999999949</c:v>
                </c:pt>
                <c:pt idx="272">
                  <c:v>0.89444444444444382</c:v>
                </c:pt>
                <c:pt idx="273">
                  <c:v>0.89513888888888837</c:v>
                </c:pt>
                <c:pt idx="274">
                  <c:v>0.8958333333333327</c:v>
                </c:pt>
                <c:pt idx="275">
                  <c:v>0.89652777777777704</c:v>
                </c:pt>
                <c:pt idx="276">
                  <c:v>0.89722222222222159</c:v>
                </c:pt>
                <c:pt idx="277">
                  <c:v>0.89791666666666592</c:v>
                </c:pt>
                <c:pt idx="278">
                  <c:v>0.89861111111111058</c:v>
                </c:pt>
                <c:pt idx="279">
                  <c:v>0.89930555555555491</c:v>
                </c:pt>
                <c:pt idx="280">
                  <c:v>0.89999999999999947</c:v>
                </c:pt>
                <c:pt idx="281">
                  <c:v>0.90069444444444391</c:v>
                </c:pt>
                <c:pt idx="282">
                  <c:v>0.90138888888888824</c:v>
                </c:pt>
                <c:pt idx="283">
                  <c:v>0.90208333333333268</c:v>
                </c:pt>
                <c:pt idx="284">
                  <c:v>0.90277777777777712</c:v>
                </c:pt>
                <c:pt idx="285">
                  <c:v>0.90347222222222157</c:v>
                </c:pt>
                <c:pt idx="286">
                  <c:v>0.9041666666666659</c:v>
                </c:pt>
                <c:pt idx="287">
                  <c:v>0.90486111111111045</c:v>
                </c:pt>
                <c:pt idx="288">
                  <c:v>0.90555555555555489</c:v>
                </c:pt>
                <c:pt idx="289">
                  <c:v>0.90624999999999933</c:v>
                </c:pt>
                <c:pt idx="290">
                  <c:v>0.90694444444444389</c:v>
                </c:pt>
                <c:pt idx="291">
                  <c:v>0.90763888888888833</c:v>
                </c:pt>
                <c:pt idx="292">
                  <c:v>0.90833333333333266</c:v>
                </c:pt>
                <c:pt idx="293">
                  <c:v>0.9090277777777771</c:v>
                </c:pt>
                <c:pt idx="294">
                  <c:v>0.90972222222222154</c:v>
                </c:pt>
                <c:pt idx="295">
                  <c:v>0.91041666666666587</c:v>
                </c:pt>
                <c:pt idx="296">
                  <c:v>0.91111111111111043</c:v>
                </c:pt>
                <c:pt idx="297">
                  <c:v>0.91180555555555498</c:v>
                </c:pt>
                <c:pt idx="298">
                  <c:v>0.91249999999999931</c:v>
                </c:pt>
                <c:pt idx="299">
                  <c:v>0.91319444444444375</c:v>
                </c:pt>
                <c:pt idx="300">
                  <c:v>0.91388888888888831</c:v>
                </c:pt>
                <c:pt idx="301">
                  <c:v>0.91458333333333253</c:v>
                </c:pt>
                <c:pt idx="302">
                  <c:v>0.91527777777777708</c:v>
                </c:pt>
                <c:pt idx="303">
                  <c:v>0.91597222222222152</c:v>
                </c:pt>
                <c:pt idx="304">
                  <c:v>0.91666666666666596</c:v>
                </c:pt>
                <c:pt idx="305">
                  <c:v>0.91736111111111041</c:v>
                </c:pt>
                <c:pt idx="306">
                  <c:v>0.91805555555555485</c:v>
                </c:pt>
                <c:pt idx="307">
                  <c:v>0.9187499999999994</c:v>
                </c:pt>
                <c:pt idx="308">
                  <c:v>0.91944444444444373</c:v>
                </c:pt>
                <c:pt idx="309">
                  <c:v>0.92013888888888828</c:v>
                </c:pt>
                <c:pt idx="310">
                  <c:v>0.92083333333333262</c:v>
                </c:pt>
                <c:pt idx="311">
                  <c:v>0.92152777777777706</c:v>
                </c:pt>
                <c:pt idx="312">
                  <c:v>0.9222222222222215</c:v>
                </c:pt>
                <c:pt idx="313">
                  <c:v>0.92291666666666583</c:v>
                </c:pt>
                <c:pt idx="314">
                  <c:v>0.92361111111111049</c:v>
                </c:pt>
                <c:pt idx="315">
                  <c:v>0.92430555555555483</c:v>
                </c:pt>
                <c:pt idx="316">
                  <c:v>0.92499999999999938</c:v>
                </c:pt>
                <c:pt idx="317">
                  <c:v>0.92569444444444382</c:v>
                </c:pt>
                <c:pt idx="318">
                  <c:v>0.92638888888888815</c:v>
                </c:pt>
                <c:pt idx="319">
                  <c:v>0.9270833333333327</c:v>
                </c:pt>
                <c:pt idx="320">
                  <c:v>0.92777777777777704</c:v>
                </c:pt>
                <c:pt idx="321">
                  <c:v>0.92847222222222148</c:v>
                </c:pt>
                <c:pt idx="322">
                  <c:v>0.92916666666666581</c:v>
                </c:pt>
                <c:pt idx="323">
                  <c:v>0.92986111111111047</c:v>
                </c:pt>
                <c:pt idx="324">
                  <c:v>0.9305555555555548</c:v>
                </c:pt>
                <c:pt idx="325">
                  <c:v>0.93124999999999925</c:v>
                </c:pt>
                <c:pt idx="326">
                  <c:v>0.9319444444444438</c:v>
                </c:pt>
                <c:pt idx="327">
                  <c:v>0.93263888888888824</c:v>
                </c:pt>
                <c:pt idx="328">
                  <c:v>0.93333333333333268</c:v>
                </c:pt>
                <c:pt idx="329">
                  <c:v>0.93402777777777701</c:v>
                </c:pt>
                <c:pt idx="330">
                  <c:v>0.93472222222222145</c:v>
                </c:pt>
                <c:pt idx="331">
                  <c:v>0.93541666666666579</c:v>
                </c:pt>
                <c:pt idx="332">
                  <c:v>0.93611111111111034</c:v>
                </c:pt>
                <c:pt idx="333">
                  <c:v>0.93680555555555489</c:v>
                </c:pt>
                <c:pt idx="334">
                  <c:v>0.93749999999999922</c:v>
                </c:pt>
                <c:pt idx="335">
                  <c:v>0.93819444444444378</c:v>
                </c:pt>
                <c:pt idx="336">
                  <c:v>0.93888888888888822</c:v>
                </c:pt>
                <c:pt idx="337">
                  <c:v>0.93958333333333255</c:v>
                </c:pt>
                <c:pt idx="338">
                  <c:v>0.94027777777777699</c:v>
                </c:pt>
                <c:pt idx="339">
                  <c:v>0.94097222222222143</c:v>
                </c:pt>
                <c:pt idx="340">
                  <c:v>0.94166666666666587</c:v>
                </c:pt>
                <c:pt idx="341">
                  <c:v>0.94236111111111032</c:v>
                </c:pt>
                <c:pt idx="342">
                  <c:v>0.94305555555555487</c:v>
                </c:pt>
                <c:pt idx="343">
                  <c:v>0.94374999999999931</c:v>
                </c:pt>
                <c:pt idx="344">
                  <c:v>0.94444444444444364</c:v>
                </c:pt>
                <c:pt idx="345">
                  <c:v>0.9451388888888882</c:v>
                </c:pt>
                <c:pt idx="346">
                  <c:v>0.94583333333333264</c:v>
                </c:pt>
                <c:pt idx="347">
                  <c:v>0.94652777777777697</c:v>
                </c:pt>
                <c:pt idx="348">
                  <c:v>0.94722222222222141</c:v>
                </c:pt>
                <c:pt idx="349">
                  <c:v>0.94791666666666574</c:v>
                </c:pt>
                <c:pt idx="350">
                  <c:v>0.94861111111111041</c:v>
                </c:pt>
                <c:pt idx="351">
                  <c:v>0.94930555555555474</c:v>
                </c:pt>
                <c:pt idx="352">
                  <c:v>0.94999999999999929</c:v>
                </c:pt>
                <c:pt idx="353">
                  <c:v>0.95069444444444373</c:v>
                </c:pt>
                <c:pt idx="354">
                  <c:v>0.95138888888888817</c:v>
                </c:pt>
                <c:pt idx="355">
                  <c:v>0.95208333333333262</c:v>
                </c:pt>
                <c:pt idx="356">
                  <c:v>0.95277777777777695</c:v>
                </c:pt>
                <c:pt idx="357">
                  <c:v>0.95347222222222139</c:v>
                </c:pt>
                <c:pt idx="358">
                  <c:v>0.95416666666666572</c:v>
                </c:pt>
                <c:pt idx="359">
                  <c:v>0.95486111111111038</c:v>
                </c:pt>
                <c:pt idx="360">
                  <c:v>0.95555555555555471</c:v>
                </c:pt>
                <c:pt idx="361">
                  <c:v>0.95624999999999927</c:v>
                </c:pt>
                <c:pt idx="362">
                  <c:v>0.95694444444444371</c:v>
                </c:pt>
                <c:pt idx="363">
                  <c:v>0.95763888888888815</c:v>
                </c:pt>
                <c:pt idx="364">
                  <c:v>0.95833333333333259</c:v>
                </c:pt>
                <c:pt idx="365">
                  <c:v>0.95902777777777692</c:v>
                </c:pt>
                <c:pt idx="366">
                  <c:v>0.95972222222222148</c:v>
                </c:pt>
                <c:pt idx="367">
                  <c:v>0.9604166666666657</c:v>
                </c:pt>
                <c:pt idx="368">
                  <c:v>0.96111111111111025</c:v>
                </c:pt>
                <c:pt idx="369">
                  <c:v>0.9618055555555548</c:v>
                </c:pt>
                <c:pt idx="370">
                  <c:v>0.96249999999999913</c:v>
                </c:pt>
                <c:pt idx="371">
                  <c:v>0.9631944444444438</c:v>
                </c:pt>
                <c:pt idx="372">
                  <c:v>0.96388888888888813</c:v>
                </c:pt>
                <c:pt idx="373">
                  <c:v>0.96458333333333257</c:v>
                </c:pt>
                <c:pt idx="374">
                  <c:v>0.9652777777777769</c:v>
                </c:pt>
                <c:pt idx="375">
                  <c:v>0.96597222222222134</c:v>
                </c:pt>
                <c:pt idx="376">
                  <c:v>0.96666666666666579</c:v>
                </c:pt>
                <c:pt idx="377">
                  <c:v>0.96736111111111023</c:v>
                </c:pt>
                <c:pt idx="378">
                  <c:v>0.96805555555555478</c:v>
                </c:pt>
                <c:pt idx="379">
                  <c:v>0.96874999999999922</c:v>
                </c:pt>
                <c:pt idx="380">
                  <c:v>0.96944444444444366</c:v>
                </c:pt>
                <c:pt idx="381">
                  <c:v>0.97013888888888811</c:v>
                </c:pt>
                <c:pt idx="382">
                  <c:v>0.97083333333333255</c:v>
                </c:pt>
                <c:pt idx="383">
                  <c:v>0.97152777777777688</c:v>
                </c:pt>
                <c:pt idx="384">
                  <c:v>0.97222222222222132</c:v>
                </c:pt>
                <c:pt idx="385">
                  <c:v>0.97291666666666576</c:v>
                </c:pt>
                <c:pt idx="386">
                  <c:v>0.97361111111111032</c:v>
                </c:pt>
                <c:pt idx="387">
                  <c:v>0.97430555555555465</c:v>
                </c:pt>
                <c:pt idx="388">
                  <c:v>0.9749999999999992</c:v>
                </c:pt>
                <c:pt idx="389">
                  <c:v>0.97569444444444375</c:v>
                </c:pt>
                <c:pt idx="390">
                  <c:v>0.97638888888888808</c:v>
                </c:pt>
                <c:pt idx="391">
                  <c:v>0.97708333333333253</c:v>
                </c:pt>
                <c:pt idx="392">
                  <c:v>0.97777777777777697</c:v>
                </c:pt>
                <c:pt idx="393">
                  <c:v>0.9784722222222213</c:v>
                </c:pt>
                <c:pt idx="394">
                  <c:v>0.97916666666666563</c:v>
                </c:pt>
                <c:pt idx="395">
                  <c:v>0.97986111111111029</c:v>
                </c:pt>
                <c:pt idx="396">
                  <c:v>0.98055555555555451</c:v>
                </c:pt>
                <c:pt idx="397">
                  <c:v>0.98124999999999907</c:v>
                </c:pt>
                <c:pt idx="398">
                  <c:v>0.98194444444444362</c:v>
                </c:pt>
                <c:pt idx="399">
                  <c:v>0.98263888888888795</c:v>
                </c:pt>
                <c:pt idx="400">
                  <c:v>0.98333333333333239</c:v>
                </c:pt>
                <c:pt idx="401">
                  <c:v>0.98402777777777672</c:v>
                </c:pt>
                <c:pt idx="402">
                  <c:v>0.98472222222222128</c:v>
                </c:pt>
                <c:pt idx="403">
                  <c:v>0.9854166666666655</c:v>
                </c:pt>
                <c:pt idx="404">
                  <c:v>0.98611111111111016</c:v>
                </c:pt>
                <c:pt idx="405">
                  <c:v>0.9868055555555546</c:v>
                </c:pt>
                <c:pt idx="406">
                  <c:v>0.98749999999999893</c:v>
                </c:pt>
                <c:pt idx="407">
                  <c:v>0.9881944444444436</c:v>
                </c:pt>
                <c:pt idx="408">
                  <c:v>0.98888888888888793</c:v>
                </c:pt>
                <c:pt idx="409">
                  <c:v>0.98958333333333237</c:v>
                </c:pt>
                <c:pt idx="410">
                  <c:v>0.9902777777777767</c:v>
                </c:pt>
                <c:pt idx="411">
                  <c:v>0.99097222222222126</c:v>
                </c:pt>
                <c:pt idx="412">
                  <c:v>0.99166666666666559</c:v>
                </c:pt>
                <c:pt idx="413">
                  <c:v>0.99236111111111003</c:v>
                </c:pt>
                <c:pt idx="414">
                  <c:v>0.99305555555555469</c:v>
                </c:pt>
                <c:pt idx="415">
                  <c:v>0.99374999999999902</c:v>
                </c:pt>
                <c:pt idx="416">
                  <c:v>0.99444444444444358</c:v>
                </c:pt>
                <c:pt idx="417">
                  <c:v>0.99513888888888791</c:v>
                </c:pt>
                <c:pt idx="418">
                  <c:v>0.99583333333333235</c:v>
                </c:pt>
                <c:pt idx="419">
                  <c:v>0.99652777777777668</c:v>
                </c:pt>
                <c:pt idx="420">
                  <c:v>0.99722222222222112</c:v>
                </c:pt>
                <c:pt idx="421">
                  <c:v>0.99791666666666556</c:v>
                </c:pt>
                <c:pt idx="422">
                  <c:v>0.99861111111111012</c:v>
                </c:pt>
                <c:pt idx="423">
                  <c:v>0.99930555555555467</c:v>
                </c:pt>
                <c:pt idx="424">
                  <c:v>0.999999999999999</c:v>
                </c:pt>
                <c:pt idx="425">
                  <c:v>1.0006944444444432</c:v>
                </c:pt>
                <c:pt idx="426">
                  <c:v>1.001388888888888</c:v>
                </c:pt>
                <c:pt idx="427">
                  <c:v>1.0020833333333325</c:v>
                </c:pt>
                <c:pt idx="428">
                  <c:v>1.0027777777777771</c:v>
                </c:pt>
                <c:pt idx="429">
                  <c:v>1.0034722222222217</c:v>
                </c:pt>
                <c:pt idx="430">
                  <c:v>1.0041666666666662</c:v>
                </c:pt>
                <c:pt idx="431">
                  <c:v>1.0048611111111108</c:v>
                </c:pt>
                <c:pt idx="432">
                  <c:v>1.0055555555555553</c:v>
                </c:pt>
                <c:pt idx="433">
                  <c:v>1.0062499999999999</c:v>
                </c:pt>
                <c:pt idx="434">
                  <c:v>1.0069444444444442</c:v>
                </c:pt>
                <c:pt idx="435">
                  <c:v>1.007638888888889</c:v>
                </c:pt>
                <c:pt idx="436">
                  <c:v>1.0083333333333335</c:v>
                </c:pt>
                <c:pt idx="437">
                  <c:v>1.0090277777777779</c:v>
                </c:pt>
                <c:pt idx="438">
                  <c:v>1.0097222222222224</c:v>
                </c:pt>
                <c:pt idx="439">
                  <c:v>1.0104166666666674</c:v>
                </c:pt>
                <c:pt idx="440">
                  <c:v>1.0111111111111117</c:v>
                </c:pt>
                <c:pt idx="441">
                  <c:v>1.0118055555555561</c:v>
                </c:pt>
                <c:pt idx="442">
                  <c:v>1.0125000000000008</c:v>
                </c:pt>
                <c:pt idx="443">
                  <c:v>1.0131944444444452</c:v>
                </c:pt>
                <c:pt idx="444">
                  <c:v>1.0138888888888899</c:v>
                </c:pt>
                <c:pt idx="445">
                  <c:v>1.0145833333333345</c:v>
                </c:pt>
                <c:pt idx="446">
                  <c:v>1.0152777777777791</c:v>
                </c:pt>
                <c:pt idx="447">
                  <c:v>1.0159722222222236</c:v>
                </c:pt>
                <c:pt idx="448">
                  <c:v>1.0166666666666682</c:v>
                </c:pt>
                <c:pt idx="449">
                  <c:v>1.0173611111111125</c:v>
                </c:pt>
                <c:pt idx="450">
                  <c:v>1.0180555555555575</c:v>
                </c:pt>
                <c:pt idx="451">
                  <c:v>1.018750000000002</c:v>
                </c:pt>
                <c:pt idx="452">
                  <c:v>1.0194444444444462</c:v>
                </c:pt>
                <c:pt idx="453">
                  <c:v>1.0201388888888909</c:v>
                </c:pt>
                <c:pt idx="454">
                  <c:v>1.0208333333333355</c:v>
                </c:pt>
                <c:pt idx="455">
                  <c:v>1.0215277777777798</c:v>
                </c:pt>
                <c:pt idx="456">
                  <c:v>1.0222222222222246</c:v>
                </c:pt>
                <c:pt idx="457">
                  <c:v>1.0229166666666691</c:v>
                </c:pt>
                <c:pt idx="458">
                  <c:v>1.0236111111111137</c:v>
                </c:pt>
                <c:pt idx="459">
                  <c:v>1.0243055555555582</c:v>
                </c:pt>
                <c:pt idx="460">
                  <c:v>1.0250000000000028</c:v>
                </c:pt>
                <c:pt idx="461">
                  <c:v>1.0256944444444471</c:v>
                </c:pt>
                <c:pt idx="462">
                  <c:v>1.0263888888888921</c:v>
                </c:pt>
                <c:pt idx="463">
                  <c:v>1.0270833333333365</c:v>
                </c:pt>
                <c:pt idx="464">
                  <c:v>1.027777777777781</c:v>
                </c:pt>
                <c:pt idx="465">
                  <c:v>1.0284722222222258</c:v>
                </c:pt>
                <c:pt idx="466">
                  <c:v>1.0291666666666699</c:v>
                </c:pt>
                <c:pt idx="467">
                  <c:v>1.0298611111111144</c:v>
                </c:pt>
                <c:pt idx="468">
                  <c:v>1.0305555555555594</c:v>
                </c:pt>
                <c:pt idx="469">
                  <c:v>1.031250000000004</c:v>
                </c:pt>
                <c:pt idx="470">
                  <c:v>1.0319444444444479</c:v>
                </c:pt>
                <c:pt idx="471">
                  <c:v>1.0326388888888929</c:v>
                </c:pt>
                <c:pt idx="472">
                  <c:v>1.0333333333333374</c:v>
                </c:pt>
                <c:pt idx="473">
                  <c:v>1.034027777777782</c:v>
                </c:pt>
                <c:pt idx="474">
                  <c:v>1.0347222222222263</c:v>
                </c:pt>
                <c:pt idx="475">
                  <c:v>1.0354166666666711</c:v>
                </c:pt>
                <c:pt idx="476">
                  <c:v>1.0361111111111159</c:v>
                </c:pt>
                <c:pt idx="477">
                  <c:v>1.0368055555555602</c:v>
                </c:pt>
                <c:pt idx="478">
                  <c:v>1.0375000000000048</c:v>
                </c:pt>
                <c:pt idx="479">
                  <c:v>1.0381944444444491</c:v>
                </c:pt>
                <c:pt idx="480">
                  <c:v>1.0388888888888941</c:v>
                </c:pt>
                <c:pt idx="481">
                  <c:v>1.0395833333333384</c:v>
                </c:pt>
                <c:pt idx="482">
                  <c:v>1.0402777777777832</c:v>
                </c:pt>
                <c:pt idx="483">
                  <c:v>1.0409722222222275</c:v>
                </c:pt>
                <c:pt idx="484">
                  <c:v>1.0416666666666718</c:v>
                </c:pt>
                <c:pt idx="485">
                  <c:v>1.0423611111111166</c:v>
                </c:pt>
                <c:pt idx="486">
                  <c:v>1.0430555555555614</c:v>
                </c:pt>
                <c:pt idx="487">
                  <c:v>1.0437500000000057</c:v>
                </c:pt>
                <c:pt idx="488">
                  <c:v>1.0444444444444501</c:v>
                </c:pt>
                <c:pt idx="489">
                  <c:v>1.0451388888888948</c:v>
                </c:pt>
                <c:pt idx="490">
                  <c:v>1.0458333333333394</c:v>
                </c:pt>
                <c:pt idx="491">
                  <c:v>1.0465277777777839</c:v>
                </c:pt>
                <c:pt idx="492">
                  <c:v>1.0472222222222283</c:v>
                </c:pt>
                <c:pt idx="493">
                  <c:v>1.047916666666673</c:v>
                </c:pt>
                <c:pt idx="494">
                  <c:v>1.0486111111111178</c:v>
                </c:pt>
                <c:pt idx="495">
                  <c:v>1.0493055555555622</c:v>
                </c:pt>
                <c:pt idx="496">
                  <c:v>1.0500000000000067</c:v>
                </c:pt>
                <c:pt idx="497">
                  <c:v>1.050694444444451</c:v>
                </c:pt>
                <c:pt idx="498">
                  <c:v>1.051388888888896</c:v>
                </c:pt>
                <c:pt idx="499">
                  <c:v>1.0520833333333406</c:v>
                </c:pt>
                <c:pt idx="500">
                  <c:v>1.0527777777777849</c:v>
                </c:pt>
                <c:pt idx="501">
                  <c:v>1.0534722222222295</c:v>
                </c:pt>
                <c:pt idx="502">
                  <c:v>1.054166666666674</c:v>
                </c:pt>
                <c:pt idx="503">
                  <c:v>1.0548611111111186</c:v>
                </c:pt>
                <c:pt idx="504">
                  <c:v>1.0555555555555631</c:v>
                </c:pt>
                <c:pt idx="505">
                  <c:v>1.0562500000000079</c:v>
                </c:pt>
                <c:pt idx="506">
                  <c:v>1.056944444444452</c:v>
                </c:pt>
                <c:pt idx="507">
                  <c:v>1.0576388888888968</c:v>
                </c:pt>
                <c:pt idx="508">
                  <c:v>1.0583333333333413</c:v>
                </c:pt>
                <c:pt idx="509">
                  <c:v>1.0590277777777859</c:v>
                </c:pt>
                <c:pt idx="510">
                  <c:v>1.0597222222222302</c:v>
                </c:pt>
                <c:pt idx="511">
                  <c:v>1.0604166666666752</c:v>
                </c:pt>
                <c:pt idx="512">
                  <c:v>1.0611111111111198</c:v>
                </c:pt>
                <c:pt idx="513">
                  <c:v>1.0618055555555639</c:v>
                </c:pt>
                <c:pt idx="514">
                  <c:v>1.0625000000000087</c:v>
                </c:pt>
                <c:pt idx="515">
                  <c:v>1.063194444444453</c:v>
                </c:pt>
                <c:pt idx="516">
                  <c:v>1.063888888888898</c:v>
                </c:pt>
                <c:pt idx="517">
                  <c:v>1.0645833333333423</c:v>
                </c:pt>
                <c:pt idx="518">
                  <c:v>1.0652777777777869</c:v>
                </c:pt>
                <c:pt idx="519">
                  <c:v>1.0659722222222314</c:v>
                </c:pt>
                <c:pt idx="520">
                  <c:v>1.066666666666676</c:v>
                </c:pt>
                <c:pt idx="521">
                  <c:v>1.0673611111111203</c:v>
                </c:pt>
                <c:pt idx="522">
                  <c:v>1.0680555555555653</c:v>
                </c:pt>
                <c:pt idx="523">
                  <c:v>1.0687500000000099</c:v>
                </c:pt>
                <c:pt idx="524">
                  <c:v>1.069444444444454</c:v>
                </c:pt>
                <c:pt idx="525">
                  <c:v>1.0701388888888987</c:v>
                </c:pt>
                <c:pt idx="526">
                  <c:v>1.0708333333333433</c:v>
                </c:pt>
                <c:pt idx="527">
                  <c:v>1.0715277777777878</c:v>
                </c:pt>
                <c:pt idx="528">
                  <c:v>1.0722222222222324</c:v>
                </c:pt>
                <c:pt idx="529">
                  <c:v>1.0729166666666772</c:v>
                </c:pt>
                <c:pt idx="530">
                  <c:v>1.0736111111111215</c:v>
                </c:pt>
                <c:pt idx="531">
                  <c:v>1.0743055555555661</c:v>
                </c:pt>
                <c:pt idx="532">
                  <c:v>1.0750000000000106</c:v>
                </c:pt>
                <c:pt idx="533">
                  <c:v>1.0756944444444549</c:v>
                </c:pt>
                <c:pt idx="534">
                  <c:v>1.0763888888888999</c:v>
                </c:pt>
              </c:numCache>
            </c:numRef>
          </c:xVal>
          <c:yVal>
            <c:numRef>
              <c:f>'28-29072015'!$F$3:$F$537</c:f>
              <c:numCache>
                <c:formatCode>General</c:formatCode>
                <c:ptCount val="535"/>
                <c:pt idx="0">
                  <c:v>46.47</c:v>
                </c:pt>
                <c:pt idx="1">
                  <c:v>46.1</c:v>
                </c:pt>
                <c:pt idx="2">
                  <c:v>45.55</c:v>
                </c:pt>
                <c:pt idx="3">
                  <c:v>45.28</c:v>
                </c:pt>
                <c:pt idx="4">
                  <c:v>45.260000000000005</c:v>
                </c:pt>
                <c:pt idx="5">
                  <c:v>45.07</c:v>
                </c:pt>
                <c:pt idx="6">
                  <c:v>45.01</c:v>
                </c:pt>
                <c:pt idx="7">
                  <c:v>45.08</c:v>
                </c:pt>
                <c:pt idx="8">
                  <c:v>44.68</c:v>
                </c:pt>
                <c:pt idx="9">
                  <c:v>45.08</c:v>
                </c:pt>
                <c:pt idx="10">
                  <c:v>44.97</c:v>
                </c:pt>
                <c:pt idx="11">
                  <c:v>45.77</c:v>
                </c:pt>
                <c:pt idx="12">
                  <c:v>45.03</c:v>
                </c:pt>
                <c:pt idx="13">
                  <c:v>43.64</c:v>
                </c:pt>
                <c:pt idx="14">
                  <c:v>43.82</c:v>
                </c:pt>
                <c:pt idx="15">
                  <c:v>43.52</c:v>
                </c:pt>
                <c:pt idx="16">
                  <c:v>43.54</c:v>
                </c:pt>
                <c:pt idx="17">
                  <c:v>43.54</c:v>
                </c:pt>
                <c:pt idx="18">
                  <c:v>43.57</c:v>
                </c:pt>
                <c:pt idx="19">
                  <c:v>43.660000000000004</c:v>
                </c:pt>
                <c:pt idx="20">
                  <c:v>46.25</c:v>
                </c:pt>
                <c:pt idx="21">
                  <c:v>44.339999999999996</c:v>
                </c:pt>
                <c:pt idx="22">
                  <c:v>43.52</c:v>
                </c:pt>
                <c:pt idx="23">
                  <c:v>43.5</c:v>
                </c:pt>
                <c:pt idx="24">
                  <c:v>43.61</c:v>
                </c:pt>
                <c:pt idx="25">
                  <c:v>43.61</c:v>
                </c:pt>
                <c:pt idx="26">
                  <c:v>44.48</c:v>
                </c:pt>
                <c:pt idx="27">
                  <c:v>43.690000000000005</c:v>
                </c:pt>
                <c:pt idx="28">
                  <c:v>43.56</c:v>
                </c:pt>
                <c:pt idx="29">
                  <c:v>43.63</c:v>
                </c:pt>
                <c:pt idx="30">
                  <c:v>43.67</c:v>
                </c:pt>
                <c:pt idx="31">
                  <c:v>43.63</c:v>
                </c:pt>
                <c:pt idx="32">
                  <c:v>43.65</c:v>
                </c:pt>
                <c:pt idx="33">
                  <c:v>43.660000000000004</c:v>
                </c:pt>
                <c:pt idx="34">
                  <c:v>43.720000000000006</c:v>
                </c:pt>
                <c:pt idx="35">
                  <c:v>43.82</c:v>
                </c:pt>
                <c:pt idx="36">
                  <c:v>43.94</c:v>
                </c:pt>
                <c:pt idx="37">
                  <c:v>43.91</c:v>
                </c:pt>
                <c:pt idx="38">
                  <c:v>43.849999999999994</c:v>
                </c:pt>
                <c:pt idx="39">
                  <c:v>43.8</c:v>
                </c:pt>
                <c:pt idx="40">
                  <c:v>43.87</c:v>
                </c:pt>
                <c:pt idx="41">
                  <c:v>43.89</c:v>
                </c:pt>
                <c:pt idx="42">
                  <c:v>43.849999999999994</c:v>
                </c:pt>
                <c:pt idx="43">
                  <c:v>43.9</c:v>
                </c:pt>
                <c:pt idx="44">
                  <c:v>43.86</c:v>
                </c:pt>
                <c:pt idx="45">
                  <c:v>43.75</c:v>
                </c:pt>
                <c:pt idx="46">
                  <c:v>43.75</c:v>
                </c:pt>
                <c:pt idx="47">
                  <c:v>43.71</c:v>
                </c:pt>
                <c:pt idx="48">
                  <c:v>43.67</c:v>
                </c:pt>
                <c:pt idx="49">
                  <c:v>43.63</c:v>
                </c:pt>
                <c:pt idx="50">
                  <c:v>43.54</c:v>
                </c:pt>
                <c:pt idx="51">
                  <c:v>43.49</c:v>
                </c:pt>
                <c:pt idx="52">
                  <c:v>43.48</c:v>
                </c:pt>
                <c:pt idx="53">
                  <c:v>43.47</c:v>
                </c:pt>
                <c:pt idx="54">
                  <c:v>43.47</c:v>
                </c:pt>
                <c:pt idx="55">
                  <c:v>43.43</c:v>
                </c:pt>
                <c:pt idx="56">
                  <c:v>43.42</c:v>
                </c:pt>
                <c:pt idx="57">
                  <c:v>43.349999999999994</c:v>
                </c:pt>
                <c:pt idx="58">
                  <c:v>43.3</c:v>
                </c:pt>
                <c:pt idx="59">
                  <c:v>43.27</c:v>
                </c:pt>
                <c:pt idx="60">
                  <c:v>43.24</c:v>
                </c:pt>
                <c:pt idx="61">
                  <c:v>43.27</c:v>
                </c:pt>
                <c:pt idx="62">
                  <c:v>43.24</c:v>
                </c:pt>
                <c:pt idx="63">
                  <c:v>43.17</c:v>
                </c:pt>
                <c:pt idx="64">
                  <c:v>43.15</c:v>
                </c:pt>
                <c:pt idx="65">
                  <c:v>43.2</c:v>
                </c:pt>
                <c:pt idx="66">
                  <c:v>43.190000000000005</c:v>
                </c:pt>
                <c:pt idx="67">
                  <c:v>43.160000000000004</c:v>
                </c:pt>
                <c:pt idx="68">
                  <c:v>43.17</c:v>
                </c:pt>
                <c:pt idx="69">
                  <c:v>43.05</c:v>
                </c:pt>
                <c:pt idx="70">
                  <c:v>43.03</c:v>
                </c:pt>
                <c:pt idx="71">
                  <c:v>42.99</c:v>
                </c:pt>
                <c:pt idx="72">
                  <c:v>43.120000000000005</c:v>
                </c:pt>
                <c:pt idx="73">
                  <c:v>43.63</c:v>
                </c:pt>
                <c:pt idx="74">
                  <c:v>44.21</c:v>
                </c:pt>
                <c:pt idx="75">
                  <c:v>44.720000000000006</c:v>
                </c:pt>
                <c:pt idx="76">
                  <c:v>45.15</c:v>
                </c:pt>
                <c:pt idx="77">
                  <c:v>45.56</c:v>
                </c:pt>
                <c:pt idx="78">
                  <c:v>45.74</c:v>
                </c:pt>
                <c:pt idx="79">
                  <c:v>46.06</c:v>
                </c:pt>
                <c:pt idx="80">
                  <c:v>46.25</c:v>
                </c:pt>
                <c:pt idx="81">
                  <c:v>46.49</c:v>
                </c:pt>
                <c:pt idx="82">
                  <c:v>46.58</c:v>
                </c:pt>
                <c:pt idx="83">
                  <c:v>46.61</c:v>
                </c:pt>
                <c:pt idx="84">
                  <c:v>46.52</c:v>
                </c:pt>
                <c:pt idx="85">
                  <c:v>46.52</c:v>
                </c:pt>
                <c:pt idx="86">
                  <c:v>46.37</c:v>
                </c:pt>
                <c:pt idx="87">
                  <c:v>46.36</c:v>
                </c:pt>
                <c:pt idx="88">
                  <c:v>46.49</c:v>
                </c:pt>
                <c:pt idx="89">
                  <c:v>46.67</c:v>
                </c:pt>
                <c:pt idx="90">
                  <c:v>46.96</c:v>
                </c:pt>
                <c:pt idx="91">
                  <c:v>47.27</c:v>
                </c:pt>
                <c:pt idx="92">
                  <c:v>47.379999999999995</c:v>
                </c:pt>
                <c:pt idx="93">
                  <c:v>47.51</c:v>
                </c:pt>
                <c:pt idx="94">
                  <c:v>47.48</c:v>
                </c:pt>
                <c:pt idx="95">
                  <c:v>47.5</c:v>
                </c:pt>
                <c:pt idx="96">
                  <c:v>47.53</c:v>
                </c:pt>
                <c:pt idx="97">
                  <c:v>47.63</c:v>
                </c:pt>
                <c:pt idx="98">
                  <c:v>47.58</c:v>
                </c:pt>
                <c:pt idx="99">
                  <c:v>47.61</c:v>
                </c:pt>
                <c:pt idx="100">
                  <c:v>47.67</c:v>
                </c:pt>
                <c:pt idx="101">
                  <c:v>47.65</c:v>
                </c:pt>
                <c:pt idx="102">
                  <c:v>47.790000000000006</c:v>
                </c:pt>
                <c:pt idx="103">
                  <c:v>47.77</c:v>
                </c:pt>
                <c:pt idx="104">
                  <c:v>47.8</c:v>
                </c:pt>
                <c:pt idx="105">
                  <c:v>47.809999999999995</c:v>
                </c:pt>
                <c:pt idx="106">
                  <c:v>47.760000000000005</c:v>
                </c:pt>
                <c:pt idx="107">
                  <c:v>47.839999999999996</c:v>
                </c:pt>
                <c:pt idx="108">
                  <c:v>47.839999999999996</c:v>
                </c:pt>
                <c:pt idx="109">
                  <c:v>47.78</c:v>
                </c:pt>
                <c:pt idx="110">
                  <c:v>47.809999999999995</c:v>
                </c:pt>
                <c:pt idx="111">
                  <c:v>47.660000000000004</c:v>
                </c:pt>
                <c:pt idx="112">
                  <c:v>47.13</c:v>
                </c:pt>
                <c:pt idx="113">
                  <c:v>46.46</c:v>
                </c:pt>
                <c:pt idx="114">
                  <c:v>45.94</c:v>
                </c:pt>
                <c:pt idx="115">
                  <c:v>45.379999999999995</c:v>
                </c:pt>
                <c:pt idx="116">
                  <c:v>45.02</c:v>
                </c:pt>
                <c:pt idx="117">
                  <c:v>44.77</c:v>
                </c:pt>
                <c:pt idx="118">
                  <c:v>44.64</c:v>
                </c:pt>
                <c:pt idx="119">
                  <c:v>44.48</c:v>
                </c:pt>
                <c:pt idx="120">
                  <c:v>44.39</c:v>
                </c:pt>
                <c:pt idx="121">
                  <c:v>44.24</c:v>
                </c:pt>
                <c:pt idx="122">
                  <c:v>44.18</c:v>
                </c:pt>
                <c:pt idx="123">
                  <c:v>44.120000000000005</c:v>
                </c:pt>
                <c:pt idx="124">
                  <c:v>43.99</c:v>
                </c:pt>
                <c:pt idx="125">
                  <c:v>43.82</c:v>
                </c:pt>
                <c:pt idx="126">
                  <c:v>43.86</c:v>
                </c:pt>
                <c:pt idx="127">
                  <c:v>43.809999999999995</c:v>
                </c:pt>
                <c:pt idx="128">
                  <c:v>43.720000000000006</c:v>
                </c:pt>
                <c:pt idx="129">
                  <c:v>43.790000000000006</c:v>
                </c:pt>
                <c:pt idx="130">
                  <c:v>43.78</c:v>
                </c:pt>
                <c:pt idx="131">
                  <c:v>43.68</c:v>
                </c:pt>
                <c:pt idx="132">
                  <c:v>43.49</c:v>
                </c:pt>
                <c:pt idx="133">
                  <c:v>43.47</c:v>
                </c:pt>
                <c:pt idx="134">
                  <c:v>43.44</c:v>
                </c:pt>
                <c:pt idx="135">
                  <c:v>43.49</c:v>
                </c:pt>
                <c:pt idx="136">
                  <c:v>43.41</c:v>
                </c:pt>
                <c:pt idx="137">
                  <c:v>43.48</c:v>
                </c:pt>
                <c:pt idx="138">
                  <c:v>43.349999999999994</c:v>
                </c:pt>
                <c:pt idx="139">
                  <c:v>43.32</c:v>
                </c:pt>
                <c:pt idx="140">
                  <c:v>43.33</c:v>
                </c:pt>
                <c:pt idx="141">
                  <c:v>43.46</c:v>
                </c:pt>
                <c:pt idx="142">
                  <c:v>43.33</c:v>
                </c:pt>
                <c:pt idx="143">
                  <c:v>43.309999999999995</c:v>
                </c:pt>
                <c:pt idx="144">
                  <c:v>43.309999999999995</c:v>
                </c:pt>
                <c:pt idx="145">
                  <c:v>43.260000000000005</c:v>
                </c:pt>
                <c:pt idx="146">
                  <c:v>43.290000000000006</c:v>
                </c:pt>
                <c:pt idx="147">
                  <c:v>43.260000000000005</c:v>
                </c:pt>
                <c:pt idx="148">
                  <c:v>43.190000000000005</c:v>
                </c:pt>
                <c:pt idx="149">
                  <c:v>43.09</c:v>
                </c:pt>
                <c:pt idx="150">
                  <c:v>43.11</c:v>
                </c:pt>
                <c:pt idx="151">
                  <c:v>43.09</c:v>
                </c:pt>
                <c:pt idx="152">
                  <c:v>43.13</c:v>
                </c:pt>
                <c:pt idx="153">
                  <c:v>43.1</c:v>
                </c:pt>
                <c:pt idx="154">
                  <c:v>43.17</c:v>
                </c:pt>
                <c:pt idx="155">
                  <c:v>42.99</c:v>
                </c:pt>
                <c:pt idx="156">
                  <c:v>43.04</c:v>
                </c:pt>
                <c:pt idx="157">
                  <c:v>43.01</c:v>
                </c:pt>
                <c:pt idx="158">
                  <c:v>43.03</c:v>
                </c:pt>
                <c:pt idx="159">
                  <c:v>42.99</c:v>
                </c:pt>
                <c:pt idx="160">
                  <c:v>42.97</c:v>
                </c:pt>
                <c:pt idx="161">
                  <c:v>42.98</c:v>
                </c:pt>
                <c:pt idx="162">
                  <c:v>42.94</c:v>
                </c:pt>
                <c:pt idx="163">
                  <c:v>42.97</c:v>
                </c:pt>
                <c:pt idx="164">
                  <c:v>43</c:v>
                </c:pt>
                <c:pt idx="165">
                  <c:v>42.949999999999996</c:v>
                </c:pt>
                <c:pt idx="166">
                  <c:v>42.96</c:v>
                </c:pt>
                <c:pt idx="167">
                  <c:v>42.94</c:v>
                </c:pt>
                <c:pt idx="168">
                  <c:v>42.839999999999996</c:v>
                </c:pt>
                <c:pt idx="169">
                  <c:v>42.790000000000006</c:v>
                </c:pt>
                <c:pt idx="170">
                  <c:v>42.74</c:v>
                </c:pt>
                <c:pt idx="171">
                  <c:v>42.690000000000005</c:v>
                </c:pt>
                <c:pt idx="172">
                  <c:v>42.690000000000005</c:v>
                </c:pt>
                <c:pt idx="173">
                  <c:v>42.64</c:v>
                </c:pt>
                <c:pt idx="174">
                  <c:v>42.620000000000005</c:v>
                </c:pt>
                <c:pt idx="175">
                  <c:v>42.660000000000004</c:v>
                </c:pt>
                <c:pt idx="176">
                  <c:v>42.720000000000006</c:v>
                </c:pt>
                <c:pt idx="177">
                  <c:v>42.730000000000004</c:v>
                </c:pt>
                <c:pt idx="178">
                  <c:v>42.57</c:v>
                </c:pt>
                <c:pt idx="179">
                  <c:v>42.59</c:v>
                </c:pt>
                <c:pt idx="180">
                  <c:v>42.49</c:v>
                </c:pt>
                <c:pt idx="181">
                  <c:v>42.49</c:v>
                </c:pt>
                <c:pt idx="182">
                  <c:v>42.48</c:v>
                </c:pt>
                <c:pt idx="183">
                  <c:v>42.57</c:v>
                </c:pt>
                <c:pt idx="184">
                  <c:v>42.51</c:v>
                </c:pt>
                <c:pt idx="185">
                  <c:v>42.52</c:v>
                </c:pt>
                <c:pt idx="186">
                  <c:v>42.47</c:v>
                </c:pt>
                <c:pt idx="187">
                  <c:v>42.52</c:v>
                </c:pt>
                <c:pt idx="188">
                  <c:v>42.56</c:v>
                </c:pt>
                <c:pt idx="189">
                  <c:v>42.48</c:v>
                </c:pt>
                <c:pt idx="190">
                  <c:v>42.52</c:v>
                </c:pt>
                <c:pt idx="191">
                  <c:v>42.52</c:v>
                </c:pt>
                <c:pt idx="192">
                  <c:v>42.55</c:v>
                </c:pt>
                <c:pt idx="193">
                  <c:v>42.54</c:v>
                </c:pt>
                <c:pt idx="194">
                  <c:v>42.56</c:v>
                </c:pt>
                <c:pt idx="195">
                  <c:v>42.55</c:v>
                </c:pt>
                <c:pt idx="196">
                  <c:v>42.59</c:v>
                </c:pt>
                <c:pt idx="197">
                  <c:v>42.53</c:v>
                </c:pt>
                <c:pt idx="198">
                  <c:v>42.52</c:v>
                </c:pt>
                <c:pt idx="199">
                  <c:v>42.44</c:v>
                </c:pt>
                <c:pt idx="200">
                  <c:v>42.379999999999995</c:v>
                </c:pt>
                <c:pt idx="201">
                  <c:v>42.4</c:v>
                </c:pt>
                <c:pt idx="202">
                  <c:v>42.44</c:v>
                </c:pt>
                <c:pt idx="203">
                  <c:v>42.56</c:v>
                </c:pt>
                <c:pt idx="204">
                  <c:v>42.54</c:v>
                </c:pt>
                <c:pt idx="205">
                  <c:v>42.52</c:v>
                </c:pt>
                <c:pt idx="206">
                  <c:v>42.51</c:v>
                </c:pt>
                <c:pt idx="207">
                  <c:v>42.49</c:v>
                </c:pt>
                <c:pt idx="208">
                  <c:v>42.46</c:v>
                </c:pt>
                <c:pt idx="209">
                  <c:v>42.43</c:v>
                </c:pt>
                <c:pt idx="210">
                  <c:v>42.47</c:v>
                </c:pt>
                <c:pt idx="211">
                  <c:v>42.55</c:v>
                </c:pt>
                <c:pt idx="212">
                  <c:v>42.54</c:v>
                </c:pt>
                <c:pt idx="213">
                  <c:v>42.54</c:v>
                </c:pt>
                <c:pt idx="214">
                  <c:v>42.63</c:v>
                </c:pt>
                <c:pt idx="215">
                  <c:v>42.6</c:v>
                </c:pt>
                <c:pt idx="216">
                  <c:v>42.53</c:v>
                </c:pt>
                <c:pt idx="217">
                  <c:v>42.52</c:v>
                </c:pt>
                <c:pt idx="218">
                  <c:v>42.58</c:v>
                </c:pt>
                <c:pt idx="219">
                  <c:v>42.56</c:v>
                </c:pt>
                <c:pt idx="220">
                  <c:v>42.51</c:v>
                </c:pt>
                <c:pt idx="221">
                  <c:v>42.52</c:v>
                </c:pt>
                <c:pt idx="222">
                  <c:v>42.5</c:v>
                </c:pt>
                <c:pt idx="223">
                  <c:v>42.53</c:v>
                </c:pt>
                <c:pt idx="224">
                  <c:v>42.449999999999996</c:v>
                </c:pt>
                <c:pt idx="225">
                  <c:v>42.47</c:v>
                </c:pt>
                <c:pt idx="226">
                  <c:v>42.43</c:v>
                </c:pt>
                <c:pt idx="227">
                  <c:v>42.43</c:v>
                </c:pt>
                <c:pt idx="228">
                  <c:v>42.46</c:v>
                </c:pt>
                <c:pt idx="229">
                  <c:v>42.349999999999994</c:v>
                </c:pt>
                <c:pt idx="230">
                  <c:v>42.349999999999994</c:v>
                </c:pt>
                <c:pt idx="231">
                  <c:v>42.25</c:v>
                </c:pt>
                <c:pt idx="232">
                  <c:v>42.290000000000006</c:v>
                </c:pt>
                <c:pt idx="233">
                  <c:v>42.309999999999995</c:v>
                </c:pt>
                <c:pt idx="234">
                  <c:v>42.309999999999995</c:v>
                </c:pt>
                <c:pt idx="235">
                  <c:v>42.349999999999994</c:v>
                </c:pt>
                <c:pt idx="236">
                  <c:v>42.41</c:v>
                </c:pt>
                <c:pt idx="237">
                  <c:v>42.36</c:v>
                </c:pt>
                <c:pt idx="238">
                  <c:v>42.36</c:v>
                </c:pt>
                <c:pt idx="239">
                  <c:v>42.349999999999994</c:v>
                </c:pt>
                <c:pt idx="240">
                  <c:v>42.339999999999996</c:v>
                </c:pt>
                <c:pt idx="241">
                  <c:v>42.27</c:v>
                </c:pt>
                <c:pt idx="242">
                  <c:v>42.27</c:v>
                </c:pt>
                <c:pt idx="243">
                  <c:v>42.309999999999995</c:v>
                </c:pt>
                <c:pt idx="244">
                  <c:v>42.36</c:v>
                </c:pt>
                <c:pt idx="245">
                  <c:v>42.33</c:v>
                </c:pt>
                <c:pt idx="246">
                  <c:v>42.37</c:v>
                </c:pt>
                <c:pt idx="247">
                  <c:v>42.32</c:v>
                </c:pt>
                <c:pt idx="248">
                  <c:v>42.27</c:v>
                </c:pt>
                <c:pt idx="249">
                  <c:v>42.39</c:v>
                </c:pt>
                <c:pt idx="250">
                  <c:v>42.379999999999995</c:v>
                </c:pt>
                <c:pt idx="251">
                  <c:v>42.37</c:v>
                </c:pt>
                <c:pt idx="252">
                  <c:v>42.43</c:v>
                </c:pt>
                <c:pt idx="253">
                  <c:v>42.41</c:v>
                </c:pt>
                <c:pt idx="254">
                  <c:v>42.46</c:v>
                </c:pt>
                <c:pt idx="255">
                  <c:v>42.449999999999996</c:v>
                </c:pt>
                <c:pt idx="256">
                  <c:v>42.4</c:v>
                </c:pt>
                <c:pt idx="257">
                  <c:v>42.39</c:v>
                </c:pt>
                <c:pt idx="258">
                  <c:v>42.4</c:v>
                </c:pt>
                <c:pt idx="259">
                  <c:v>42.37</c:v>
                </c:pt>
                <c:pt idx="260">
                  <c:v>42.379999999999995</c:v>
                </c:pt>
                <c:pt idx="261">
                  <c:v>42.309999999999995</c:v>
                </c:pt>
                <c:pt idx="262">
                  <c:v>42.3</c:v>
                </c:pt>
                <c:pt idx="263">
                  <c:v>42.230000000000004</c:v>
                </c:pt>
                <c:pt idx="264">
                  <c:v>42.21</c:v>
                </c:pt>
                <c:pt idx="265">
                  <c:v>42.24</c:v>
                </c:pt>
                <c:pt idx="266">
                  <c:v>42.260000000000005</c:v>
                </c:pt>
                <c:pt idx="267">
                  <c:v>42.24</c:v>
                </c:pt>
                <c:pt idx="268">
                  <c:v>42.15</c:v>
                </c:pt>
                <c:pt idx="269">
                  <c:v>42.18</c:v>
                </c:pt>
                <c:pt idx="270">
                  <c:v>42.24</c:v>
                </c:pt>
                <c:pt idx="271">
                  <c:v>42.230000000000004</c:v>
                </c:pt>
                <c:pt idx="272">
                  <c:v>42.2</c:v>
                </c:pt>
                <c:pt idx="273">
                  <c:v>42.18</c:v>
                </c:pt>
                <c:pt idx="274">
                  <c:v>42.160000000000004</c:v>
                </c:pt>
                <c:pt idx="275">
                  <c:v>42.160000000000004</c:v>
                </c:pt>
                <c:pt idx="276">
                  <c:v>42.03</c:v>
                </c:pt>
                <c:pt idx="277">
                  <c:v>42.120000000000005</c:v>
                </c:pt>
                <c:pt idx="278">
                  <c:v>42.11</c:v>
                </c:pt>
                <c:pt idx="279">
                  <c:v>42.11</c:v>
                </c:pt>
                <c:pt idx="280">
                  <c:v>42.08</c:v>
                </c:pt>
                <c:pt idx="281">
                  <c:v>42.11</c:v>
                </c:pt>
                <c:pt idx="282">
                  <c:v>42.160000000000004</c:v>
                </c:pt>
                <c:pt idx="283">
                  <c:v>42.14</c:v>
                </c:pt>
                <c:pt idx="284">
                  <c:v>42.11</c:v>
                </c:pt>
                <c:pt idx="285">
                  <c:v>42.1</c:v>
                </c:pt>
                <c:pt idx="286">
                  <c:v>42.17</c:v>
                </c:pt>
                <c:pt idx="287">
                  <c:v>42.18</c:v>
                </c:pt>
                <c:pt idx="288">
                  <c:v>42.17</c:v>
                </c:pt>
                <c:pt idx="289">
                  <c:v>42.190000000000005</c:v>
                </c:pt>
                <c:pt idx="290">
                  <c:v>42.25</c:v>
                </c:pt>
                <c:pt idx="291">
                  <c:v>42.15</c:v>
                </c:pt>
                <c:pt idx="292">
                  <c:v>42.11</c:v>
                </c:pt>
                <c:pt idx="293">
                  <c:v>42.13</c:v>
                </c:pt>
                <c:pt idx="294">
                  <c:v>42.13</c:v>
                </c:pt>
                <c:pt idx="295">
                  <c:v>42.14</c:v>
                </c:pt>
                <c:pt idx="296">
                  <c:v>42.25</c:v>
                </c:pt>
                <c:pt idx="297">
                  <c:v>42.13</c:v>
                </c:pt>
                <c:pt idx="298">
                  <c:v>42.18</c:v>
                </c:pt>
                <c:pt idx="299">
                  <c:v>42.21</c:v>
                </c:pt>
                <c:pt idx="300">
                  <c:v>42.160000000000004</c:v>
                </c:pt>
                <c:pt idx="301">
                  <c:v>42.21</c:v>
                </c:pt>
                <c:pt idx="302">
                  <c:v>42.15</c:v>
                </c:pt>
                <c:pt idx="303">
                  <c:v>42.13</c:v>
                </c:pt>
                <c:pt idx="304">
                  <c:v>42.11</c:v>
                </c:pt>
                <c:pt idx="305">
                  <c:v>42.18</c:v>
                </c:pt>
                <c:pt idx="306">
                  <c:v>42.15</c:v>
                </c:pt>
                <c:pt idx="307">
                  <c:v>42.190000000000005</c:v>
                </c:pt>
                <c:pt idx="308">
                  <c:v>42.27</c:v>
                </c:pt>
                <c:pt idx="309">
                  <c:v>42.160000000000004</c:v>
                </c:pt>
                <c:pt idx="310">
                  <c:v>42.120000000000005</c:v>
                </c:pt>
                <c:pt idx="311">
                  <c:v>42.2</c:v>
                </c:pt>
                <c:pt idx="312">
                  <c:v>42.2</c:v>
                </c:pt>
                <c:pt idx="313">
                  <c:v>42.24</c:v>
                </c:pt>
                <c:pt idx="314">
                  <c:v>42.2</c:v>
                </c:pt>
                <c:pt idx="315">
                  <c:v>42.21</c:v>
                </c:pt>
                <c:pt idx="316">
                  <c:v>42.24</c:v>
                </c:pt>
                <c:pt idx="317">
                  <c:v>42.21</c:v>
                </c:pt>
                <c:pt idx="318">
                  <c:v>42.15</c:v>
                </c:pt>
                <c:pt idx="319">
                  <c:v>42.15</c:v>
                </c:pt>
                <c:pt idx="320">
                  <c:v>42.230000000000004</c:v>
                </c:pt>
                <c:pt idx="321">
                  <c:v>42.08</c:v>
                </c:pt>
                <c:pt idx="322">
                  <c:v>42.07</c:v>
                </c:pt>
                <c:pt idx="323">
                  <c:v>42.06</c:v>
                </c:pt>
                <c:pt idx="324">
                  <c:v>42.01</c:v>
                </c:pt>
                <c:pt idx="325">
                  <c:v>42.120000000000005</c:v>
                </c:pt>
                <c:pt idx="326">
                  <c:v>42.160000000000004</c:v>
                </c:pt>
                <c:pt idx="327">
                  <c:v>42.15</c:v>
                </c:pt>
                <c:pt idx="328">
                  <c:v>42.230000000000004</c:v>
                </c:pt>
                <c:pt idx="329">
                  <c:v>42.120000000000005</c:v>
                </c:pt>
                <c:pt idx="330">
                  <c:v>42</c:v>
                </c:pt>
                <c:pt idx="331">
                  <c:v>42.09</c:v>
                </c:pt>
                <c:pt idx="332">
                  <c:v>42.1</c:v>
                </c:pt>
                <c:pt idx="333">
                  <c:v>42.18</c:v>
                </c:pt>
                <c:pt idx="334">
                  <c:v>42.2</c:v>
                </c:pt>
                <c:pt idx="335">
                  <c:v>42.17</c:v>
                </c:pt>
                <c:pt idx="336">
                  <c:v>42.13</c:v>
                </c:pt>
                <c:pt idx="337">
                  <c:v>42.1</c:v>
                </c:pt>
                <c:pt idx="338">
                  <c:v>42.2</c:v>
                </c:pt>
                <c:pt idx="339">
                  <c:v>42.160000000000004</c:v>
                </c:pt>
                <c:pt idx="340">
                  <c:v>42.18</c:v>
                </c:pt>
                <c:pt idx="341">
                  <c:v>42.11</c:v>
                </c:pt>
                <c:pt idx="342">
                  <c:v>42.11</c:v>
                </c:pt>
                <c:pt idx="343">
                  <c:v>42.17</c:v>
                </c:pt>
                <c:pt idx="344">
                  <c:v>42.190000000000005</c:v>
                </c:pt>
                <c:pt idx="345">
                  <c:v>42.290000000000006</c:v>
                </c:pt>
                <c:pt idx="346">
                  <c:v>42.120000000000005</c:v>
                </c:pt>
                <c:pt idx="347">
                  <c:v>42.14</c:v>
                </c:pt>
                <c:pt idx="348">
                  <c:v>42.07</c:v>
                </c:pt>
                <c:pt idx="349">
                  <c:v>42.1</c:v>
                </c:pt>
                <c:pt idx="350">
                  <c:v>42.120000000000005</c:v>
                </c:pt>
                <c:pt idx="351">
                  <c:v>42.18</c:v>
                </c:pt>
                <c:pt idx="352">
                  <c:v>42.160000000000004</c:v>
                </c:pt>
                <c:pt idx="353">
                  <c:v>42.13</c:v>
                </c:pt>
                <c:pt idx="354">
                  <c:v>42.04</c:v>
                </c:pt>
                <c:pt idx="355">
                  <c:v>42.02</c:v>
                </c:pt>
                <c:pt idx="356">
                  <c:v>42.05</c:v>
                </c:pt>
                <c:pt idx="357">
                  <c:v>42.07</c:v>
                </c:pt>
                <c:pt idx="358">
                  <c:v>42.1</c:v>
                </c:pt>
                <c:pt idx="359">
                  <c:v>42.11</c:v>
                </c:pt>
                <c:pt idx="360">
                  <c:v>42.11</c:v>
                </c:pt>
                <c:pt idx="361">
                  <c:v>42.15</c:v>
                </c:pt>
                <c:pt idx="362">
                  <c:v>42.120000000000005</c:v>
                </c:pt>
                <c:pt idx="363">
                  <c:v>42.06</c:v>
                </c:pt>
                <c:pt idx="364">
                  <c:v>42.06</c:v>
                </c:pt>
                <c:pt idx="365">
                  <c:v>42.06</c:v>
                </c:pt>
                <c:pt idx="366">
                  <c:v>42.2</c:v>
                </c:pt>
                <c:pt idx="367">
                  <c:v>42.160000000000004</c:v>
                </c:pt>
                <c:pt idx="368">
                  <c:v>42.21</c:v>
                </c:pt>
                <c:pt idx="369">
                  <c:v>42.230000000000004</c:v>
                </c:pt>
                <c:pt idx="370">
                  <c:v>42.15</c:v>
                </c:pt>
                <c:pt idx="371">
                  <c:v>42.2</c:v>
                </c:pt>
                <c:pt idx="372">
                  <c:v>42.230000000000004</c:v>
                </c:pt>
                <c:pt idx="373">
                  <c:v>42.309999999999995</c:v>
                </c:pt>
                <c:pt idx="374">
                  <c:v>42.27</c:v>
                </c:pt>
                <c:pt idx="375">
                  <c:v>42.37</c:v>
                </c:pt>
                <c:pt idx="376">
                  <c:v>42.41</c:v>
                </c:pt>
                <c:pt idx="377">
                  <c:v>42.36</c:v>
                </c:pt>
                <c:pt idx="378">
                  <c:v>42.27</c:v>
                </c:pt>
                <c:pt idx="379">
                  <c:v>42.24</c:v>
                </c:pt>
                <c:pt idx="380">
                  <c:v>42.25</c:v>
                </c:pt>
                <c:pt idx="381">
                  <c:v>42.32</c:v>
                </c:pt>
                <c:pt idx="382">
                  <c:v>42.28</c:v>
                </c:pt>
                <c:pt idx="383">
                  <c:v>42.230000000000004</c:v>
                </c:pt>
                <c:pt idx="384">
                  <c:v>42.230000000000004</c:v>
                </c:pt>
                <c:pt idx="385">
                  <c:v>42.17</c:v>
                </c:pt>
                <c:pt idx="386">
                  <c:v>42.230000000000004</c:v>
                </c:pt>
                <c:pt idx="387">
                  <c:v>42.230000000000004</c:v>
                </c:pt>
                <c:pt idx="388">
                  <c:v>42.18</c:v>
                </c:pt>
                <c:pt idx="389">
                  <c:v>42.190000000000005</c:v>
                </c:pt>
                <c:pt idx="390">
                  <c:v>42.220000000000006</c:v>
                </c:pt>
                <c:pt idx="391">
                  <c:v>42.220000000000006</c:v>
                </c:pt>
                <c:pt idx="392">
                  <c:v>42.25</c:v>
                </c:pt>
                <c:pt idx="393">
                  <c:v>42.260000000000005</c:v>
                </c:pt>
                <c:pt idx="394">
                  <c:v>42.27</c:v>
                </c:pt>
                <c:pt idx="395">
                  <c:v>42.230000000000004</c:v>
                </c:pt>
                <c:pt idx="396">
                  <c:v>42.3</c:v>
                </c:pt>
                <c:pt idx="397">
                  <c:v>42.27</c:v>
                </c:pt>
                <c:pt idx="398">
                  <c:v>42.25</c:v>
                </c:pt>
                <c:pt idx="399">
                  <c:v>42.309999999999995</c:v>
                </c:pt>
                <c:pt idx="400">
                  <c:v>42.36</c:v>
                </c:pt>
                <c:pt idx="401">
                  <c:v>42.27</c:v>
                </c:pt>
                <c:pt idx="402">
                  <c:v>42.339999999999996</c:v>
                </c:pt>
                <c:pt idx="403">
                  <c:v>42.290000000000006</c:v>
                </c:pt>
                <c:pt idx="404">
                  <c:v>42.21</c:v>
                </c:pt>
                <c:pt idx="405">
                  <c:v>42.25</c:v>
                </c:pt>
                <c:pt idx="406">
                  <c:v>42.24</c:v>
                </c:pt>
                <c:pt idx="407">
                  <c:v>42.2</c:v>
                </c:pt>
                <c:pt idx="408">
                  <c:v>42.190000000000005</c:v>
                </c:pt>
                <c:pt idx="409">
                  <c:v>42.17</c:v>
                </c:pt>
                <c:pt idx="410">
                  <c:v>42.25</c:v>
                </c:pt>
                <c:pt idx="411">
                  <c:v>42.25</c:v>
                </c:pt>
                <c:pt idx="412">
                  <c:v>42.220000000000006</c:v>
                </c:pt>
                <c:pt idx="413">
                  <c:v>42.15</c:v>
                </c:pt>
                <c:pt idx="414">
                  <c:v>42.13</c:v>
                </c:pt>
                <c:pt idx="415">
                  <c:v>42.15</c:v>
                </c:pt>
                <c:pt idx="416">
                  <c:v>42.1</c:v>
                </c:pt>
                <c:pt idx="417">
                  <c:v>42.190000000000005</c:v>
                </c:pt>
                <c:pt idx="418">
                  <c:v>42.18</c:v>
                </c:pt>
                <c:pt idx="419">
                  <c:v>42.11</c:v>
                </c:pt>
                <c:pt idx="420">
                  <c:v>42.04</c:v>
                </c:pt>
                <c:pt idx="421">
                  <c:v>42</c:v>
                </c:pt>
                <c:pt idx="422">
                  <c:v>42.14</c:v>
                </c:pt>
                <c:pt idx="423">
                  <c:v>42.13</c:v>
                </c:pt>
                <c:pt idx="424">
                  <c:v>42.190000000000005</c:v>
                </c:pt>
                <c:pt idx="425">
                  <c:v>42.14</c:v>
                </c:pt>
                <c:pt idx="426">
                  <c:v>42.120000000000005</c:v>
                </c:pt>
                <c:pt idx="427">
                  <c:v>42.14</c:v>
                </c:pt>
                <c:pt idx="428">
                  <c:v>42.120000000000005</c:v>
                </c:pt>
                <c:pt idx="429">
                  <c:v>42.14</c:v>
                </c:pt>
                <c:pt idx="430">
                  <c:v>42.13</c:v>
                </c:pt>
                <c:pt idx="431">
                  <c:v>42.09</c:v>
                </c:pt>
                <c:pt idx="432">
                  <c:v>42.14</c:v>
                </c:pt>
                <c:pt idx="433">
                  <c:v>42.11</c:v>
                </c:pt>
                <c:pt idx="434">
                  <c:v>42.11</c:v>
                </c:pt>
                <c:pt idx="435">
                  <c:v>42.14</c:v>
                </c:pt>
                <c:pt idx="436">
                  <c:v>42.18</c:v>
                </c:pt>
                <c:pt idx="437">
                  <c:v>42.160000000000004</c:v>
                </c:pt>
                <c:pt idx="438">
                  <c:v>42.15</c:v>
                </c:pt>
                <c:pt idx="439">
                  <c:v>42.160000000000004</c:v>
                </c:pt>
                <c:pt idx="440">
                  <c:v>42.17</c:v>
                </c:pt>
                <c:pt idx="441">
                  <c:v>42.2</c:v>
                </c:pt>
                <c:pt idx="442">
                  <c:v>42.230000000000004</c:v>
                </c:pt>
                <c:pt idx="443">
                  <c:v>42.260000000000005</c:v>
                </c:pt>
                <c:pt idx="444">
                  <c:v>42.190000000000005</c:v>
                </c:pt>
                <c:pt idx="445">
                  <c:v>42.15</c:v>
                </c:pt>
                <c:pt idx="446">
                  <c:v>42.2</c:v>
                </c:pt>
                <c:pt idx="447">
                  <c:v>42.17</c:v>
                </c:pt>
                <c:pt idx="448">
                  <c:v>42.18</c:v>
                </c:pt>
                <c:pt idx="449">
                  <c:v>42.11</c:v>
                </c:pt>
                <c:pt idx="450">
                  <c:v>42.03</c:v>
                </c:pt>
                <c:pt idx="451">
                  <c:v>42.1</c:v>
                </c:pt>
                <c:pt idx="452">
                  <c:v>41.98</c:v>
                </c:pt>
                <c:pt idx="453">
                  <c:v>42.01</c:v>
                </c:pt>
                <c:pt idx="454">
                  <c:v>42.01</c:v>
                </c:pt>
                <c:pt idx="455">
                  <c:v>42.07</c:v>
                </c:pt>
                <c:pt idx="456">
                  <c:v>42.02</c:v>
                </c:pt>
                <c:pt idx="457">
                  <c:v>42.05</c:v>
                </c:pt>
                <c:pt idx="458">
                  <c:v>42.06</c:v>
                </c:pt>
                <c:pt idx="459">
                  <c:v>42.1</c:v>
                </c:pt>
                <c:pt idx="460">
                  <c:v>42.2</c:v>
                </c:pt>
                <c:pt idx="461">
                  <c:v>42.11</c:v>
                </c:pt>
                <c:pt idx="462">
                  <c:v>42.01</c:v>
                </c:pt>
                <c:pt idx="463">
                  <c:v>42.04</c:v>
                </c:pt>
                <c:pt idx="464">
                  <c:v>42.03</c:v>
                </c:pt>
                <c:pt idx="465">
                  <c:v>42.01</c:v>
                </c:pt>
                <c:pt idx="466">
                  <c:v>42.06</c:v>
                </c:pt>
                <c:pt idx="467">
                  <c:v>42.06</c:v>
                </c:pt>
                <c:pt idx="468">
                  <c:v>42.03</c:v>
                </c:pt>
                <c:pt idx="469">
                  <c:v>42.13</c:v>
                </c:pt>
                <c:pt idx="470">
                  <c:v>42.1</c:v>
                </c:pt>
                <c:pt idx="471">
                  <c:v>42.05</c:v>
                </c:pt>
                <c:pt idx="472">
                  <c:v>42.02</c:v>
                </c:pt>
                <c:pt idx="473">
                  <c:v>42.09</c:v>
                </c:pt>
                <c:pt idx="474">
                  <c:v>42.06</c:v>
                </c:pt>
                <c:pt idx="475">
                  <c:v>42.06</c:v>
                </c:pt>
                <c:pt idx="476">
                  <c:v>42.04</c:v>
                </c:pt>
                <c:pt idx="477">
                  <c:v>42.06</c:v>
                </c:pt>
                <c:pt idx="478">
                  <c:v>42.04</c:v>
                </c:pt>
                <c:pt idx="479">
                  <c:v>42.01</c:v>
                </c:pt>
                <c:pt idx="480">
                  <c:v>42.05</c:v>
                </c:pt>
                <c:pt idx="481">
                  <c:v>42.06</c:v>
                </c:pt>
                <c:pt idx="482">
                  <c:v>42.13</c:v>
                </c:pt>
                <c:pt idx="483">
                  <c:v>42.11</c:v>
                </c:pt>
                <c:pt idx="484">
                  <c:v>42.04</c:v>
                </c:pt>
                <c:pt idx="485">
                  <c:v>41.96</c:v>
                </c:pt>
                <c:pt idx="486">
                  <c:v>41.949999999999996</c:v>
                </c:pt>
                <c:pt idx="487">
                  <c:v>41.97</c:v>
                </c:pt>
                <c:pt idx="488">
                  <c:v>41.97</c:v>
                </c:pt>
                <c:pt idx="489">
                  <c:v>42.06</c:v>
                </c:pt>
                <c:pt idx="490">
                  <c:v>41.98</c:v>
                </c:pt>
                <c:pt idx="491">
                  <c:v>42.02</c:v>
                </c:pt>
                <c:pt idx="492">
                  <c:v>42.05</c:v>
                </c:pt>
                <c:pt idx="493">
                  <c:v>42.06</c:v>
                </c:pt>
                <c:pt idx="494">
                  <c:v>42.05</c:v>
                </c:pt>
                <c:pt idx="495">
                  <c:v>41.96</c:v>
                </c:pt>
                <c:pt idx="496">
                  <c:v>41.96</c:v>
                </c:pt>
                <c:pt idx="497">
                  <c:v>42</c:v>
                </c:pt>
                <c:pt idx="498">
                  <c:v>42.06</c:v>
                </c:pt>
                <c:pt idx="499">
                  <c:v>42.04</c:v>
                </c:pt>
                <c:pt idx="500">
                  <c:v>42.06</c:v>
                </c:pt>
                <c:pt idx="501">
                  <c:v>41.93</c:v>
                </c:pt>
                <c:pt idx="502">
                  <c:v>41.98</c:v>
                </c:pt>
                <c:pt idx="503">
                  <c:v>41.93</c:v>
                </c:pt>
                <c:pt idx="504">
                  <c:v>41.96</c:v>
                </c:pt>
                <c:pt idx="505">
                  <c:v>41.949999999999996</c:v>
                </c:pt>
                <c:pt idx="506">
                  <c:v>41.93</c:v>
                </c:pt>
                <c:pt idx="507">
                  <c:v>41.94</c:v>
                </c:pt>
                <c:pt idx="508">
                  <c:v>41.97</c:v>
                </c:pt>
                <c:pt idx="509">
                  <c:v>41.949999999999996</c:v>
                </c:pt>
                <c:pt idx="510">
                  <c:v>42</c:v>
                </c:pt>
                <c:pt idx="511">
                  <c:v>42.01</c:v>
                </c:pt>
                <c:pt idx="512">
                  <c:v>42.04</c:v>
                </c:pt>
                <c:pt idx="513">
                  <c:v>42.03</c:v>
                </c:pt>
                <c:pt idx="514">
                  <c:v>42.06</c:v>
                </c:pt>
                <c:pt idx="515">
                  <c:v>42.04</c:v>
                </c:pt>
                <c:pt idx="516">
                  <c:v>42.06</c:v>
                </c:pt>
                <c:pt idx="517">
                  <c:v>41.9</c:v>
                </c:pt>
                <c:pt idx="518">
                  <c:v>41.94</c:v>
                </c:pt>
                <c:pt idx="519">
                  <c:v>41.949999999999996</c:v>
                </c:pt>
                <c:pt idx="520">
                  <c:v>41.99</c:v>
                </c:pt>
                <c:pt idx="521">
                  <c:v>41.949999999999996</c:v>
                </c:pt>
                <c:pt idx="522">
                  <c:v>41.949999999999996</c:v>
                </c:pt>
                <c:pt idx="523">
                  <c:v>41.91</c:v>
                </c:pt>
                <c:pt idx="524">
                  <c:v>41.94</c:v>
                </c:pt>
                <c:pt idx="525">
                  <c:v>41.91</c:v>
                </c:pt>
                <c:pt idx="526">
                  <c:v>41.94</c:v>
                </c:pt>
                <c:pt idx="527">
                  <c:v>42.02</c:v>
                </c:pt>
                <c:pt idx="528">
                  <c:v>42.09</c:v>
                </c:pt>
                <c:pt idx="529">
                  <c:v>42.09</c:v>
                </c:pt>
                <c:pt idx="530">
                  <c:v>42.03</c:v>
                </c:pt>
                <c:pt idx="531">
                  <c:v>42.1</c:v>
                </c:pt>
                <c:pt idx="532">
                  <c:v>42.08</c:v>
                </c:pt>
                <c:pt idx="533">
                  <c:v>42.02</c:v>
                </c:pt>
                <c:pt idx="534">
                  <c:v>41.9</c:v>
                </c:pt>
              </c:numCache>
            </c:numRef>
          </c:yVal>
          <c:smooth val="0"/>
        </c:ser>
        <c:ser>
          <c:idx val="4"/>
          <c:order val="1"/>
          <c:tx>
            <c:v>WxS_2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5">
                    <a:lumMod val="50000"/>
                  </a:schemeClr>
                </a:solidFill>
              </a:ln>
            </c:spPr>
          </c:marker>
          <c:xVal>
            <c:numRef>
              <c:f>'28-29072015'!$S$3:$S$510</c:f>
              <c:numCache>
                <c:formatCode>h:mm:ss</c:formatCode>
                <c:ptCount val="508"/>
                <c:pt idx="0">
                  <c:v>0.7055555555555556</c:v>
                </c:pt>
                <c:pt idx="1">
                  <c:v>0.70624999999999993</c:v>
                </c:pt>
                <c:pt idx="2">
                  <c:v>0.7069444444444446</c:v>
                </c:pt>
                <c:pt idx="3">
                  <c:v>0.70763888888888904</c:v>
                </c:pt>
                <c:pt idx="4">
                  <c:v>0.70833333333333348</c:v>
                </c:pt>
                <c:pt idx="5">
                  <c:v>0.7090277777777777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0.71180555555555569</c:v>
                </c:pt>
                <c:pt idx="10">
                  <c:v>0.71250000000000002</c:v>
                </c:pt>
                <c:pt idx="11">
                  <c:v>0.71319444444444469</c:v>
                </c:pt>
                <c:pt idx="12">
                  <c:v>0.71388888888888902</c:v>
                </c:pt>
                <c:pt idx="13">
                  <c:v>0.71458333333333324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0.71736111111111101</c:v>
                </c:pt>
                <c:pt idx="18">
                  <c:v>0.71805555555555578</c:v>
                </c:pt>
                <c:pt idx="19">
                  <c:v>0.71875000000000011</c:v>
                </c:pt>
                <c:pt idx="20">
                  <c:v>0.71944444444444455</c:v>
                </c:pt>
                <c:pt idx="21">
                  <c:v>0.72013888888888911</c:v>
                </c:pt>
                <c:pt idx="22">
                  <c:v>0.72083333333333344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0.72291666666666676</c:v>
                </c:pt>
                <c:pt idx="26">
                  <c:v>0.7236111111111112</c:v>
                </c:pt>
                <c:pt idx="28">
                  <c:v>0.72500000000000009</c:v>
                </c:pt>
                <c:pt idx="29">
                  <c:v>0.72569444444444475</c:v>
                </c:pt>
                <c:pt idx="30">
                  <c:v>0.72638888888888897</c:v>
                </c:pt>
                <c:pt idx="31">
                  <c:v>0.72708333333333341</c:v>
                </c:pt>
                <c:pt idx="32">
                  <c:v>0.72777777777777775</c:v>
                </c:pt>
                <c:pt idx="33">
                  <c:v>0.7284722222222223</c:v>
                </c:pt>
                <c:pt idx="34">
                  <c:v>0.72916666666666652</c:v>
                </c:pt>
                <c:pt idx="35">
                  <c:v>0.72986111111111118</c:v>
                </c:pt>
                <c:pt idx="36">
                  <c:v>0.73055555555555562</c:v>
                </c:pt>
                <c:pt idx="37">
                  <c:v>0.73125000000000018</c:v>
                </c:pt>
                <c:pt idx="38">
                  <c:v>0.73194444444444462</c:v>
                </c:pt>
                <c:pt idx="39">
                  <c:v>0.73263888888888895</c:v>
                </c:pt>
                <c:pt idx="41">
                  <c:v>0.73402777777777783</c:v>
                </c:pt>
                <c:pt idx="42">
                  <c:v>0.73472222222222228</c:v>
                </c:pt>
                <c:pt idx="43">
                  <c:v>0.7354166666666665</c:v>
                </c:pt>
                <c:pt idx="44">
                  <c:v>0.73611111111111127</c:v>
                </c:pt>
                <c:pt idx="45">
                  <c:v>0.73680555555555571</c:v>
                </c:pt>
                <c:pt idx="46">
                  <c:v>0.73749999999999993</c:v>
                </c:pt>
                <c:pt idx="47">
                  <c:v>0.7381944444444446</c:v>
                </c:pt>
                <c:pt idx="48">
                  <c:v>0.73888888888888904</c:v>
                </c:pt>
                <c:pt idx="49">
                  <c:v>0.73958333333333348</c:v>
                </c:pt>
                <c:pt idx="50">
                  <c:v>0.7402777777777777</c:v>
                </c:pt>
                <c:pt idx="51">
                  <c:v>0.74097222222222225</c:v>
                </c:pt>
                <c:pt idx="52">
                  <c:v>0.7416666666666667</c:v>
                </c:pt>
                <c:pt idx="53">
                  <c:v>0.74236111111111114</c:v>
                </c:pt>
                <c:pt idx="54">
                  <c:v>0.74305555555555569</c:v>
                </c:pt>
                <c:pt idx="55">
                  <c:v>0.74375000000000013</c:v>
                </c:pt>
                <c:pt idx="56">
                  <c:v>0.74444444444444469</c:v>
                </c:pt>
                <c:pt idx="57">
                  <c:v>0.74513888888888902</c:v>
                </c:pt>
                <c:pt idx="58">
                  <c:v>0.74583333333333335</c:v>
                </c:pt>
                <c:pt idx="59">
                  <c:v>0.74652777777777779</c:v>
                </c:pt>
                <c:pt idx="60">
                  <c:v>0.74722222222222223</c:v>
                </c:pt>
                <c:pt idx="61">
                  <c:v>0.74791666666666667</c:v>
                </c:pt>
                <c:pt idx="62">
                  <c:v>0.74861111111111112</c:v>
                </c:pt>
                <c:pt idx="63">
                  <c:v>0.74930555555555578</c:v>
                </c:pt>
                <c:pt idx="64">
                  <c:v>0.75000000000000011</c:v>
                </c:pt>
                <c:pt idx="66">
                  <c:v>0.75138888888888911</c:v>
                </c:pt>
                <c:pt idx="67">
                  <c:v>0.75208333333333344</c:v>
                </c:pt>
                <c:pt idx="68">
                  <c:v>0.75277777777777788</c:v>
                </c:pt>
                <c:pt idx="69">
                  <c:v>0.75347222222222221</c:v>
                </c:pt>
                <c:pt idx="70">
                  <c:v>0.75416666666666676</c:v>
                </c:pt>
                <c:pt idx="71">
                  <c:v>0.7548611111111112</c:v>
                </c:pt>
                <c:pt idx="72">
                  <c:v>0.75555555555555565</c:v>
                </c:pt>
                <c:pt idx="73">
                  <c:v>0.75625000000000009</c:v>
                </c:pt>
                <c:pt idx="74">
                  <c:v>0.75694444444444475</c:v>
                </c:pt>
                <c:pt idx="75">
                  <c:v>0.75763888888888908</c:v>
                </c:pt>
                <c:pt idx="76">
                  <c:v>0.75833333333333341</c:v>
                </c:pt>
                <c:pt idx="77">
                  <c:v>0.75902777777777775</c:v>
                </c:pt>
                <c:pt idx="79">
                  <c:v>0.76041666666666652</c:v>
                </c:pt>
                <c:pt idx="80">
                  <c:v>0.76111111111111118</c:v>
                </c:pt>
                <c:pt idx="81">
                  <c:v>0.76180555555555574</c:v>
                </c:pt>
                <c:pt idx="82">
                  <c:v>0.76250000000000018</c:v>
                </c:pt>
                <c:pt idx="83">
                  <c:v>0.76319444444444462</c:v>
                </c:pt>
                <c:pt idx="84">
                  <c:v>0.76388888888888895</c:v>
                </c:pt>
                <c:pt idx="85">
                  <c:v>0.7645833333333335</c:v>
                </c:pt>
                <c:pt idx="86">
                  <c:v>0.76527777777777783</c:v>
                </c:pt>
                <c:pt idx="87">
                  <c:v>0.76597222222222228</c:v>
                </c:pt>
                <c:pt idx="88">
                  <c:v>0.76666666666666661</c:v>
                </c:pt>
                <c:pt idx="89">
                  <c:v>0.76736111111111127</c:v>
                </c:pt>
                <c:pt idx="90">
                  <c:v>0.76805555555555571</c:v>
                </c:pt>
                <c:pt idx="91">
                  <c:v>0.76875000000000004</c:v>
                </c:pt>
                <c:pt idx="92">
                  <c:v>0.7694444444444446</c:v>
                </c:pt>
                <c:pt idx="93">
                  <c:v>0.77013888888888904</c:v>
                </c:pt>
                <c:pt idx="95">
                  <c:v>0.7715277777777777</c:v>
                </c:pt>
                <c:pt idx="96">
                  <c:v>0.77222222222222225</c:v>
                </c:pt>
                <c:pt idx="97">
                  <c:v>0.7729166666666667</c:v>
                </c:pt>
                <c:pt idx="98">
                  <c:v>0.77361111111111125</c:v>
                </c:pt>
                <c:pt idx="99">
                  <c:v>0.77430555555555569</c:v>
                </c:pt>
                <c:pt idx="100">
                  <c:v>0.77500000000000013</c:v>
                </c:pt>
                <c:pt idx="101">
                  <c:v>0.7756944444444448</c:v>
                </c:pt>
                <c:pt idx="102">
                  <c:v>0.77638888888888902</c:v>
                </c:pt>
                <c:pt idx="103">
                  <c:v>0.77708333333333335</c:v>
                </c:pt>
                <c:pt idx="104">
                  <c:v>0.7777777777777779</c:v>
                </c:pt>
                <c:pt idx="105">
                  <c:v>0.77847222222222223</c:v>
                </c:pt>
                <c:pt idx="106">
                  <c:v>0.77916666666666667</c:v>
                </c:pt>
                <c:pt idx="107">
                  <c:v>0.77986111111111112</c:v>
                </c:pt>
                <c:pt idx="108">
                  <c:v>0.78055555555555567</c:v>
                </c:pt>
                <c:pt idx="109">
                  <c:v>0.78125</c:v>
                </c:pt>
                <c:pt idx="111">
                  <c:v>0.78263888888888911</c:v>
                </c:pt>
                <c:pt idx="112">
                  <c:v>0.78333333333333333</c:v>
                </c:pt>
                <c:pt idx="113">
                  <c:v>0.78402777777777777</c:v>
                </c:pt>
                <c:pt idx="114">
                  <c:v>0.78472222222222221</c:v>
                </c:pt>
                <c:pt idx="115">
                  <c:v>0.78541666666666665</c:v>
                </c:pt>
                <c:pt idx="116">
                  <c:v>0.78611111111111109</c:v>
                </c:pt>
                <c:pt idx="118">
                  <c:v>0.78749999999999998</c:v>
                </c:pt>
                <c:pt idx="119">
                  <c:v>0.78819444444444464</c:v>
                </c:pt>
                <c:pt idx="120">
                  <c:v>0.78888888888888897</c:v>
                </c:pt>
                <c:pt idx="121">
                  <c:v>0.7895833333333333</c:v>
                </c:pt>
                <c:pt idx="122">
                  <c:v>0.79027777777777763</c:v>
                </c:pt>
                <c:pt idx="123">
                  <c:v>0.7909722222222223</c:v>
                </c:pt>
                <c:pt idx="124">
                  <c:v>0.79166666666666652</c:v>
                </c:pt>
                <c:pt idx="125">
                  <c:v>0.79236111111111107</c:v>
                </c:pt>
                <c:pt idx="126">
                  <c:v>0.79305555555555562</c:v>
                </c:pt>
                <c:pt idx="127">
                  <c:v>0.79375000000000018</c:v>
                </c:pt>
                <c:pt idx="128">
                  <c:v>0.79444444444444451</c:v>
                </c:pt>
                <c:pt idx="129">
                  <c:v>0.79513888888888884</c:v>
                </c:pt>
                <c:pt idx="131">
                  <c:v>0.79652777777777772</c:v>
                </c:pt>
                <c:pt idx="132">
                  <c:v>0.79722222222222217</c:v>
                </c:pt>
                <c:pt idx="133">
                  <c:v>0.7979166666666665</c:v>
                </c:pt>
                <c:pt idx="134">
                  <c:v>0.79861111111111127</c:v>
                </c:pt>
                <c:pt idx="135">
                  <c:v>0.7993055555555556</c:v>
                </c:pt>
                <c:pt idx="136">
                  <c:v>0.79999999999999993</c:v>
                </c:pt>
                <c:pt idx="137">
                  <c:v>0.8006944444444446</c:v>
                </c:pt>
                <c:pt idx="138">
                  <c:v>0.80138888888888893</c:v>
                </c:pt>
                <c:pt idx="139">
                  <c:v>0.80208333333333348</c:v>
                </c:pt>
                <c:pt idx="140">
                  <c:v>0.8027777777777777</c:v>
                </c:pt>
                <c:pt idx="141">
                  <c:v>0.80347222222222214</c:v>
                </c:pt>
                <c:pt idx="142">
                  <c:v>0.80416666666666659</c:v>
                </c:pt>
                <c:pt idx="144">
                  <c:v>0.80555555555555558</c:v>
                </c:pt>
                <c:pt idx="145">
                  <c:v>0.80625000000000002</c:v>
                </c:pt>
                <c:pt idx="146">
                  <c:v>0.80694444444444469</c:v>
                </c:pt>
                <c:pt idx="147">
                  <c:v>0.80763888888888902</c:v>
                </c:pt>
                <c:pt idx="148">
                  <c:v>0.80833333333333324</c:v>
                </c:pt>
                <c:pt idx="149">
                  <c:v>0.80902777777777779</c:v>
                </c:pt>
                <c:pt idx="150">
                  <c:v>0.80972222222222223</c:v>
                </c:pt>
                <c:pt idx="152">
                  <c:v>0.81111111111111101</c:v>
                </c:pt>
                <c:pt idx="153">
                  <c:v>0.81180555555555578</c:v>
                </c:pt>
                <c:pt idx="155">
                  <c:v>0.81319444444444455</c:v>
                </c:pt>
                <c:pt idx="156">
                  <c:v>0.81388888888888911</c:v>
                </c:pt>
                <c:pt idx="158">
                  <c:v>0.81527777777777777</c:v>
                </c:pt>
                <c:pt idx="159">
                  <c:v>0.81597222222222221</c:v>
                </c:pt>
                <c:pt idx="160">
                  <c:v>0.81666666666666676</c:v>
                </c:pt>
                <c:pt idx="161">
                  <c:v>0.81736111111111109</c:v>
                </c:pt>
                <c:pt idx="162">
                  <c:v>0.81805555555555565</c:v>
                </c:pt>
                <c:pt idx="163">
                  <c:v>0.81875000000000009</c:v>
                </c:pt>
                <c:pt idx="164">
                  <c:v>0.81944444444444464</c:v>
                </c:pt>
                <c:pt idx="165">
                  <c:v>0.82013888888888897</c:v>
                </c:pt>
                <c:pt idx="166">
                  <c:v>0.82083333333333341</c:v>
                </c:pt>
                <c:pt idx="167">
                  <c:v>0.82152777777777763</c:v>
                </c:pt>
                <c:pt idx="168">
                  <c:v>0.8222222222222223</c:v>
                </c:pt>
                <c:pt idx="169">
                  <c:v>0.82291666666666652</c:v>
                </c:pt>
                <c:pt idx="171">
                  <c:v>0.82430555555555562</c:v>
                </c:pt>
                <c:pt idx="172">
                  <c:v>0.82500000000000018</c:v>
                </c:pt>
                <c:pt idx="173">
                  <c:v>0.82569444444444462</c:v>
                </c:pt>
                <c:pt idx="174">
                  <c:v>0.82638888888888884</c:v>
                </c:pt>
                <c:pt idx="175">
                  <c:v>0.8270833333333335</c:v>
                </c:pt>
                <c:pt idx="176">
                  <c:v>0.82777777777777783</c:v>
                </c:pt>
                <c:pt idx="177">
                  <c:v>0.82847222222222217</c:v>
                </c:pt>
                <c:pt idx="178">
                  <c:v>0.8291666666666665</c:v>
                </c:pt>
                <c:pt idx="179">
                  <c:v>0.82986111111111127</c:v>
                </c:pt>
                <c:pt idx="180">
                  <c:v>0.8305555555555556</c:v>
                </c:pt>
                <c:pt idx="181">
                  <c:v>0.83124999999999993</c:v>
                </c:pt>
                <c:pt idx="182">
                  <c:v>0.8319444444444446</c:v>
                </c:pt>
                <c:pt idx="184">
                  <c:v>0.83333333333333348</c:v>
                </c:pt>
                <c:pt idx="185">
                  <c:v>0.8340277777777777</c:v>
                </c:pt>
                <c:pt idx="186">
                  <c:v>0.83472222222222225</c:v>
                </c:pt>
                <c:pt idx="187">
                  <c:v>0.83541666666666659</c:v>
                </c:pt>
                <c:pt idx="188">
                  <c:v>0.83611111111111114</c:v>
                </c:pt>
                <c:pt idx="189">
                  <c:v>0.83680555555555569</c:v>
                </c:pt>
                <c:pt idx="190">
                  <c:v>0.83750000000000002</c:v>
                </c:pt>
                <c:pt idx="191">
                  <c:v>0.83819444444444469</c:v>
                </c:pt>
                <c:pt idx="192">
                  <c:v>0.83888888888888902</c:v>
                </c:pt>
                <c:pt idx="193">
                  <c:v>0.83958333333333324</c:v>
                </c:pt>
                <c:pt idx="194">
                  <c:v>0.84027777777777779</c:v>
                </c:pt>
                <c:pt idx="195">
                  <c:v>0.84097222222222223</c:v>
                </c:pt>
                <c:pt idx="196">
                  <c:v>0.84236111111111101</c:v>
                </c:pt>
                <c:pt idx="197">
                  <c:v>0.84305555555555578</c:v>
                </c:pt>
                <c:pt idx="198">
                  <c:v>0.84375000000000011</c:v>
                </c:pt>
                <c:pt idx="199">
                  <c:v>0.84444444444444455</c:v>
                </c:pt>
                <c:pt idx="200">
                  <c:v>0.84513888888888911</c:v>
                </c:pt>
                <c:pt idx="201">
                  <c:v>0.84583333333333344</c:v>
                </c:pt>
                <c:pt idx="202">
                  <c:v>0.84652777777777777</c:v>
                </c:pt>
                <c:pt idx="203">
                  <c:v>0.84722222222222221</c:v>
                </c:pt>
                <c:pt idx="204">
                  <c:v>0.84791666666666676</c:v>
                </c:pt>
                <c:pt idx="205">
                  <c:v>0.8486111111111112</c:v>
                </c:pt>
                <c:pt idx="206">
                  <c:v>0.84930555555555565</c:v>
                </c:pt>
                <c:pt idx="207">
                  <c:v>0.85000000000000009</c:v>
                </c:pt>
                <c:pt idx="208">
                  <c:v>0.85069444444444475</c:v>
                </c:pt>
                <c:pt idx="209">
                  <c:v>0.85138888888888897</c:v>
                </c:pt>
                <c:pt idx="210">
                  <c:v>0.85208333333333341</c:v>
                </c:pt>
                <c:pt idx="211">
                  <c:v>0.8534722222222223</c:v>
                </c:pt>
                <c:pt idx="212">
                  <c:v>0.85416666666666652</c:v>
                </c:pt>
                <c:pt idx="213">
                  <c:v>0.85486111111111118</c:v>
                </c:pt>
                <c:pt idx="214">
                  <c:v>0.85555555555555562</c:v>
                </c:pt>
                <c:pt idx="215">
                  <c:v>0.85625000000000018</c:v>
                </c:pt>
                <c:pt idx="216">
                  <c:v>0.85694444444444462</c:v>
                </c:pt>
                <c:pt idx="217">
                  <c:v>0.85763888888888895</c:v>
                </c:pt>
                <c:pt idx="218">
                  <c:v>0.8583333333333335</c:v>
                </c:pt>
                <c:pt idx="219">
                  <c:v>0.85902777777777783</c:v>
                </c:pt>
                <c:pt idx="220">
                  <c:v>0.85972222222222228</c:v>
                </c:pt>
                <c:pt idx="221">
                  <c:v>0.8604166666666665</c:v>
                </c:pt>
                <c:pt idx="222">
                  <c:v>0.86111111111111127</c:v>
                </c:pt>
                <c:pt idx="223">
                  <c:v>0.86249999999999993</c:v>
                </c:pt>
                <c:pt idx="224">
                  <c:v>0.8631944444444446</c:v>
                </c:pt>
                <c:pt idx="225">
                  <c:v>0.86388888888888904</c:v>
                </c:pt>
                <c:pt idx="226">
                  <c:v>0.86458333333333348</c:v>
                </c:pt>
                <c:pt idx="227">
                  <c:v>0.8652777777777777</c:v>
                </c:pt>
                <c:pt idx="228">
                  <c:v>0.86597222222222225</c:v>
                </c:pt>
                <c:pt idx="229">
                  <c:v>0.8666666666666667</c:v>
                </c:pt>
                <c:pt idx="230">
                  <c:v>0.86736111111111114</c:v>
                </c:pt>
                <c:pt idx="231">
                  <c:v>0.86805555555555569</c:v>
                </c:pt>
                <c:pt idx="232">
                  <c:v>0.86875000000000013</c:v>
                </c:pt>
                <c:pt idx="233">
                  <c:v>0.86944444444444469</c:v>
                </c:pt>
                <c:pt idx="234">
                  <c:v>0.87013888888888902</c:v>
                </c:pt>
                <c:pt idx="235">
                  <c:v>0.87152777777777779</c:v>
                </c:pt>
                <c:pt idx="236">
                  <c:v>0.87222222222222223</c:v>
                </c:pt>
                <c:pt idx="237">
                  <c:v>0.87291666666666667</c:v>
                </c:pt>
                <c:pt idx="238">
                  <c:v>0.87361111111111112</c:v>
                </c:pt>
                <c:pt idx="239">
                  <c:v>0.87430555555555578</c:v>
                </c:pt>
                <c:pt idx="240">
                  <c:v>0.87500000000000011</c:v>
                </c:pt>
                <c:pt idx="241">
                  <c:v>0.87569444444444466</c:v>
                </c:pt>
                <c:pt idx="242">
                  <c:v>0.87638888888888911</c:v>
                </c:pt>
                <c:pt idx="243">
                  <c:v>0.87708333333333344</c:v>
                </c:pt>
                <c:pt idx="244">
                  <c:v>0.87777777777777788</c:v>
                </c:pt>
                <c:pt idx="245">
                  <c:v>0.87847222222222221</c:v>
                </c:pt>
                <c:pt idx="246">
                  <c:v>0.87916666666666676</c:v>
                </c:pt>
                <c:pt idx="247">
                  <c:v>0.88055555555555554</c:v>
                </c:pt>
                <c:pt idx="248">
                  <c:v>0.88124999999999998</c:v>
                </c:pt>
                <c:pt idx="249">
                  <c:v>0.88194444444444464</c:v>
                </c:pt>
                <c:pt idx="250">
                  <c:v>0.88263888888888897</c:v>
                </c:pt>
                <c:pt idx="251">
                  <c:v>0.8833333333333333</c:v>
                </c:pt>
                <c:pt idx="252">
                  <c:v>0.88402777777777763</c:v>
                </c:pt>
                <c:pt idx="253">
                  <c:v>0.8847222222222223</c:v>
                </c:pt>
                <c:pt idx="254">
                  <c:v>0.88541666666666641</c:v>
                </c:pt>
                <c:pt idx="255">
                  <c:v>0.88611111111111107</c:v>
                </c:pt>
                <c:pt idx="256">
                  <c:v>0.88680555555555562</c:v>
                </c:pt>
                <c:pt idx="257">
                  <c:v>0.88750000000000007</c:v>
                </c:pt>
                <c:pt idx="258">
                  <c:v>0.88819444444444451</c:v>
                </c:pt>
                <c:pt idx="259">
                  <c:v>0.88958333333333339</c:v>
                </c:pt>
                <c:pt idx="260">
                  <c:v>0.89027777777777772</c:v>
                </c:pt>
                <c:pt idx="261">
                  <c:v>0.89097222222222217</c:v>
                </c:pt>
                <c:pt idx="262">
                  <c:v>0.8916666666666665</c:v>
                </c:pt>
                <c:pt idx="263">
                  <c:v>0.89236111111111116</c:v>
                </c:pt>
                <c:pt idx="264">
                  <c:v>0.8930555555555556</c:v>
                </c:pt>
                <c:pt idx="265">
                  <c:v>0.89374999999999993</c:v>
                </c:pt>
                <c:pt idx="266">
                  <c:v>0.89444444444444449</c:v>
                </c:pt>
                <c:pt idx="267">
                  <c:v>0.89513888888888893</c:v>
                </c:pt>
                <c:pt idx="268">
                  <c:v>0.89583333333333348</c:v>
                </c:pt>
                <c:pt idx="269">
                  <c:v>0.89652777777777759</c:v>
                </c:pt>
                <c:pt idx="270">
                  <c:v>0.89722222222222214</c:v>
                </c:pt>
                <c:pt idx="271">
                  <c:v>0.89861111111111114</c:v>
                </c:pt>
                <c:pt idx="272">
                  <c:v>0.89930555555555558</c:v>
                </c:pt>
                <c:pt idx="273">
                  <c:v>0.9</c:v>
                </c:pt>
                <c:pt idx="274">
                  <c:v>0.90069444444444469</c:v>
                </c:pt>
                <c:pt idx="275">
                  <c:v>0.90138888888888891</c:v>
                </c:pt>
                <c:pt idx="276">
                  <c:v>0.90208333333333324</c:v>
                </c:pt>
                <c:pt idx="277">
                  <c:v>0.90277777777777779</c:v>
                </c:pt>
                <c:pt idx="278">
                  <c:v>0.90347222222222212</c:v>
                </c:pt>
                <c:pt idx="279">
                  <c:v>0.90416666666666656</c:v>
                </c:pt>
                <c:pt idx="280">
                  <c:v>0.90486111111111101</c:v>
                </c:pt>
                <c:pt idx="281">
                  <c:v>0.90555555555555567</c:v>
                </c:pt>
                <c:pt idx="282">
                  <c:v>0.90625</c:v>
                </c:pt>
                <c:pt idx="283">
                  <c:v>0.90763888888888911</c:v>
                </c:pt>
                <c:pt idx="284">
                  <c:v>0.90833333333333333</c:v>
                </c:pt>
                <c:pt idx="285">
                  <c:v>0.90902777777777777</c:v>
                </c:pt>
                <c:pt idx="286">
                  <c:v>0.90972222222222221</c:v>
                </c:pt>
                <c:pt idx="287">
                  <c:v>0.91041666666666665</c:v>
                </c:pt>
                <c:pt idx="288">
                  <c:v>0.91111111111111109</c:v>
                </c:pt>
                <c:pt idx="289">
                  <c:v>0.91180555555555565</c:v>
                </c:pt>
                <c:pt idx="290">
                  <c:v>0.91249999999999998</c:v>
                </c:pt>
                <c:pt idx="291">
                  <c:v>0.91319444444444464</c:v>
                </c:pt>
                <c:pt idx="292">
                  <c:v>0.91388888888888897</c:v>
                </c:pt>
                <c:pt idx="293">
                  <c:v>0.9145833333333333</c:v>
                </c:pt>
                <c:pt idx="294">
                  <c:v>0.91527777777777763</c:v>
                </c:pt>
                <c:pt idx="295">
                  <c:v>0.91666666666666652</c:v>
                </c:pt>
                <c:pt idx="296">
                  <c:v>0.91736111111111107</c:v>
                </c:pt>
                <c:pt idx="297">
                  <c:v>0.91805555555555562</c:v>
                </c:pt>
                <c:pt idx="298">
                  <c:v>0.91875000000000018</c:v>
                </c:pt>
                <c:pt idx="299">
                  <c:v>0.91944444444444451</c:v>
                </c:pt>
                <c:pt idx="300">
                  <c:v>0.92013888888888884</c:v>
                </c:pt>
                <c:pt idx="301">
                  <c:v>0.9208333333333335</c:v>
                </c:pt>
                <c:pt idx="302">
                  <c:v>0.92152777777777772</c:v>
                </c:pt>
                <c:pt idx="303">
                  <c:v>0.92222222222222217</c:v>
                </c:pt>
                <c:pt idx="304">
                  <c:v>0.9229166666666665</c:v>
                </c:pt>
                <c:pt idx="305">
                  <c:v>0.92361111111111127</c:v>
                </c:pt>
                <c:pt idx="306">
                  <c:v>0.9243055555555556</c:v>
                </c:pt>
                <c:pt idx="307">
                  <c:v>0.9256944444444446</c:v>
                </c:pt>
                <c:pt idx="308">
                  <c:v>0.92638888888888893</c:v>
                </c:pt>
                <c:pt idx="309">
                  <c:v>0.92708333333333348</c:v>
                </c:pt>
                <c:pt idx="310">
                  <c:v>0.9277777777777777</c:v>
                </c:pt>
                <c:pt idx="311">
                  <c:v>0.92847222222222214</c:v>
                </c:pt>
                <c:pt idx="312">
                  <c:v>0.92916666666666659</c:v>
                </c:pt>
                <c:pt idx="313">
                  <c:v>0.92986111111111114</c:v>
                </c:pt>
                <c:pt idx="314">
                  <c:v>0.93055555555555558</c:v>
                </c:pt>
                <c:pt idx="315">
                  <c:v>0.93125000000000002</c:v>
                </c:pt>
                <c:pt idx="316">
                  <c:v>0.93194444444444469</c:v>
                </c:pt>
                <c:pt idx="317">
                  <c:v>0.93263888888888902</c:v>
                </c:pt>
                <c:pt idx="318">
                  <c:v>0.93333333333333324</c:v>
                </c:pt>
                <c:pt idx="319">
                  <c:v>0.93472222222222223</c:v>
                </c:pt>
                <c:pt idx="320">
                  <c:v>0.93541666666666656</c:v>
                </c:pt>
                <c:pt idx="321">
                  <c:v>0.93611111111111101</c:v>
                </c:pt>
                <c:pt idx="322">
                  <c:v>0.93680555555555578</c:v>
                </c:pt>
                <c:pt idx="323">
                  <c:v>0.9375</c:v>
                </c:pt>
                <c:pt idx="324">
                  <c:v>0.93819444444444455</c:v>
                </c:pt>
                <c:pt idx="325">
                  <c:v>0.93888888888888911</c:v>
                </c:pt>
                <c:pt idx="326">
                  <c:v>0.93958333333333333</c:v>
                </c:pt>
                <c:pt idx="327">
                  <c:v>0.94027777777777777</c:v>
                </c:pt>
                <c:pt idx="328">
                  <c:v>0.94097222222222221</c:v>
                </c:pt>
                <c:pt idx="329">
                  <c:v>0.94166666666666676</c:v>
                </c:pt>
                <c:pt idx="330">
                  <c:v>0.94236111111111109</c:v>
                </c:pt>
                <c:pt idx="331">
                  <c:v>0.94375000000000009</c:v>
                </c:pt>
                <c:pt idx="332">
                  <c:v>0.94444444444444464</c:v>
                </c:pt>
                <c:pt idx="333">
                  <c:v>0.94513888888888897</c:v>
                </c:pt>
                <c:pt idx="334">
                  <c:v>0.94583333333333341</c:v>
                </c:pt>
                <c:pt idx="335">
                  <c:v>0.94652777777777763</c:v>
                </c:pt>
                <c:pt idx="336">
                  <c:v>0.9472222222222223</c:v>
                </c:pt>
                <c:pt idx="337">
                  <c:v>0.94791666666666652</c:v>
                </c:pt>
                <c:pt idx="338">
                  <c:v>0.94861111111111118</c:v>
                </c:pt>
                <c:pt idx="339">
                  <c:v>0.94930555555555562</c:v>
                </c:pt>
                <c:pt idx="340">
                  <c:v>0.95000000000000018</c:v>
                </c:pt>
                <c:pt idx="341">
                  <c:v>0.95069444444444462</c:v>
                </c:pt>
                <c:pt idx="342">
                  <c:v>0.95138888888888884</c:v>
                </c:pt>
                <c:pt idx="343">
                  <c:v>0.95277777777777783</c:v>
                </c:pt>
                <c:pt idx="344">
                  <c:v>0.95347222222222217</c:v>
                </c:pt>
                <c:pt idx="345">
                  <c:v>0.9541666666666665</c:v>
                </c:pt>
                <c:pt idx="346">
                  <c:v>0.95486111111111127</c:v>
                </c:pt>
                <c:pt idx="347">
                  <c:v>0.9555555555555556</c:v>
                </c:pt>
                <c:pt idx="348">
                  <c:v>0.95624999999999993</c:v>
                </c:pt>
                <c:pt idx="349">
                  <c:v>0.9569444444444446</c:v>
                </c:pt>
                <c:pt idx="350">
                  <c:v>0.95763888888888904</c:v>
                </c:pt>
                <c:pt idx="351">
                  <c:v>0.95833333333333348</c:v>
                </c:pt>
                <c:pt idx="352">
                  <c:v>0.9590277777777777</c:v>
                </c:pt>
                <c:pt idx="353">
                  <c:v>0.95972222222222225</c:v>
                </c:pt>
                <c:pt idx="354">
                  <c:v>0.96041666666666659</c:v>
                </c:pt>
                <c:pt idx="355">
                  <c:v>0.96180555555555569</c:v>
                </c:pt>
                <c:pt idx="356">
                  <c:v>0.96250000000000002</c:v>
                </c:pt>
                <c:pt idx="357">
                  <c:v>0.96319444444444469</c:v>
                </c:pt>
                <c:pt idx="358">
                  <c:v>0.96388888888888902</c:v>
                </c:pt>
                <c:pt idx="359">
                  <c:v>0.96458333333333324</c:v>
                </c:pt>
                <c:pt idx="360">
                  <c:v>0.96527777777777779</c:v>
                </c:pt>
                <c:pt idx="361">
                  <c:v>0.96597222222222223</c:v>
                </c:pt>
                <c:pt idx="362">
                  <c:v>0.96666666666666667</c:v>
                </c:pt>
                <c:pt idx="363">
                  <c:v>0.96736111111111101</c:v>
                </c:pt>
                <c:pt idx="364">
                  <c:v>0.96805555555555578</c:v>
                </c:pt>
                <c:pt idx="365">
                  <c:v>0.96875000000000011</c:v>
                </c:pt>
                <c:pt idx="366">
                  <c:v>0.96944444444444455</c:v>
                </c:pt>
                <c:pt idx="367">
                  <c:v>0.97083333333333344</c:v>
                </c:pt>
                <c:pt idx="368">
                  <c:v>0.97152777777777777</c:v>
                </c:pt>
                <c:pt idx="369">
                  <c:v>0.97222222222222221</c:v>
                </c:pt>
                <c:pt idx="370">
                  <c:v>0.97291666666666676</c:v>
                </c:pt>
                <c:pt idx="371">
                  <c:v>0.9736111111111112</c:v>
                </c:pt>
                <c:pt idx="372">
                  <c:v>0.97430555555555565</c:v>
                </c:pt>
                <c:pt idx="373">
                  <c:v>0.97500000000000009</c:v>
                </c:pt>
                <c:pt idx="374">
                  <c:v>0.97569444444444475</c:v>
                </c:pt>
                <c:pt idx="375">
                  <c:v>0.97638888888888897</c:v>
                </c:pt>
                <c:pt idx="376">
                  <c:v>0.97708333333333341</c:v>
                </c:pt>
                <c:pt idx="377">
                  <c:v>0.97777777777777775</c:v>
                </c:pt>
                <c:pt idx="378">
                  <c:v>0.9784722222222223</c:v>
                </c:pt>
                <c:pt idx="379">
                  <c:v>0.97986111111111118</c:v>
                </c:pt>
                <c:pt idx="380">
                  <c:v>0.98055555555555551</c:v>
                </c:pt>
                <c:pt idx="381">
                  <c:v>0.98125000000000007</c:v>
                </c:pt>
                <c:pt idx="382">
                  <c:v>0.98194444444444451</c:v>
                </c:pt>
                <c:pt idx="383">
                  <c:v>0.98263888888888884</c:v>
                </c:pt>
                <c:pt idx="384">
                  <c:v>0.98333333333333339</c:v>
                </c:pt>
                <c:pt idx="385">
                  <c:v>0.98402777777777772</c:v>
                </c:pt>
                <c:pt idx="386">
                  <c:v>0.98472222222222217</c:v>
                </c:pt>
                <c:pt idx="387">
                  <c:v>0.98541666666666639</c:v>
                </c:pt>
                <c:pt idx="388">
                  <c:v>0.98611111111111116</c:v>
                </c:pt>
                <c:pt idx="389">
                  <c:v>0.9868055555555556</c:v>
                </c:pt>
                <c:pt idx="390">
                  <c:v>0.98749999999999982</c:v>
                </c:pt>
                <c:pt idx="391">
                  <c:v>0.98888888888888893</c:v>
                </c:pt>
                <c:pt idx="392">
                  <c:v>0.98958333333333337</c:v>
                </c:pt>
                <c:pt idx="393">
                  <c:v>0.99027777777777759</c:v>
                </c:pt>
                <c:pt idx="394">
                  <c:v>0.99097222222222214</c:v>
                </c:pt>
                <c:pt idx="395">
                  <c:v>0.99166666666666659</c:v>
                </c:pt>
                <c:pt idx="396">
                  <c:v>0.99236111111111103</c:v>
                </c:pt>
                <c:pt idx="397">
                  <c:v>0.99305555555555558</c:v>
                </c:pt>
                <c:pt idx="398">
                  <c:v>0.99375000000000002</c:v>
                </c:pt>
                <c:pt idx="399">
                  <c:v>0.99444444444444458</c:v>
                </c:pt>
                <c:pt idx="400">
                  <c:v>0.99583333333333324</c:v>
                </c:pt>
                <c:pt idx="401">
                  <c:v>0.99652777777777768</c:v>
                </c:pt>
                <c:pt idx="402">
                  <c:v>0.99722222222222212</c:v>
                </c:pt>
                <c:pt idx="403">
                  <c:v>0.99791666666666656</c:v>
                </c:pt>
                <c:pt idx="404">
                  <c:v>0.99861111111111101</c:v>
                </c:pt>
                <c:pt idx="405">
                  <c:v>0.99930555555555567</c:v>
                </c:pt>
                <c:pt idx="406">
                  <c:v>1</c:v>
                </c:pt>
                <c:pt idx="407">
                  <c:v>1.0006944444444443</c:v>
                </c:pt>
                <c:pt idx="408">
                  <c:v>1.0013888888888889</c:v>
                </c:pt>
                <c:pt idx="409">
                  <c:v>1.0020833333333337</c:v>
                </c:pt>
                <c:pt idx="410">
                  <c:v>1.002777777777778</c:v>
                </c:pt>
                <c:pt idx="411">
                  <c:v>1.0034722222222221</c:v>
                </c:pt>
                <c:pt idx="412">
                  <c:v>1.0048611111111112</c:v>
                </c:pt>
                <c:pt idx="413">
                  <c:v>1.0055555555555555</c:v>
                </c:pt>
                <c:pt idx="414">
                  <c:v>1.0062500000000001</c:v>
                </c:pt>
                <c:pt idx="415">
                  <c:v>1.0069444444444442</c:v>
                </c:pt>
                <c:pt idx="416">
                  <c:v>1.007638888888889</c:v>
                </c:pt>
                <c:pt idx="417">
                  <c:v>1.0083333333333333</c:v>
                </c:pt>
                <c:pt idx="418">
                  <c:v>1.0090277777777779</c:v>
                </c:pt>
                <c:pt idx="419">
                  <c:v>1.009722222222222</c:v>
                </c:pt>
                <c:pt idx="420">
                  <c:v>1.0104166666666667</c:v>
                </c:pt>
                <c:pt idx="421">
                  <c:v>1.0111111111111111</c:v>
                </c:pt>
                <c:pt idx="422">
                  <c:v>1.0118055555555556</c:v>
                </c:pt>
                <c:pt idx="423">
                  <c:v>1.0125</c:v>
                </c:pt>
                <c:pt idx="424">
                  <c:v>1.0138888888888888</c:v>
                </c:pt>
                <c:pt idx="425">
                  <c:v>1.0145833333333336</c:v>
                </c:pt>
                <c:pt idx="426">
                  <c:v>1.0152777777777777</c:v>
                </c:pt>
                <c:pt idx="427">
                  <c:v>1.0159722222222221</c:v>
                </c:pt>
                <c:pt idx="428">
                  <c:v>1.0166666666666666</c:v>
                </c:pt>
                <c:pt idx="429">
                  <c:v>1.0173611111111112</c:v>
                </c:pt>
                <c:pt idx="430">
                  <c:v>1.0180555555555557</c:v>
                </c:pt>
                <c:pt idx="431">
                  <c:v>1.01875</c:v>
                </c:pt>
                <c:pt idx="432">
                  <c:v>1.0194444444444442</c:v>
                </c:pt>
                <c:pt idx="433">
                  <c:v>1.0201388888888889</c:v>
                </c:pt>
                <c:pt idx="434">
                  <c:v>1.0208333333333333</c:v>
                </c:pt>
                <c:pt idx="435">
                  <c:v>1.0215277777777778</c:v>
                </c:pt>
                <c:pt idx="436">
                  <c:v>1.0229166666666667</c:v>
                </c:pt>
                <c:pt idx="437">
                  <c:v>1.023611111111111</c:v>
                </c:pt>
                <c:pt idx="438">
                  <c:v>1.0243055555555558</c:v>
                </c:pt>
                <c:pt idx="439">
                  <c:v>1.0249999999999997</c:v>
                </c:pt>
                <c:pt idx="440">
                  <c:v>1.025694444444444</c:v>
                </c:pt>
                <c:pt idx="441">
                  <c:v>1.026388888888889</c:v>
                </c:pt>
                <c:pt idx="442">
                  <c:v>1.0270833333333333</c:v>
                </c:pt>
                <c:pt idx="443">
                  <c:v>1.0277777777777777</c:v>
                </c:pt>
                <c:pt idx="444">
                  <c:v>1.0284722222222222</c:v>
                </c:pt>
                <c:pt idx="445">
                  <c:v>1.0291666666666666</c:v>
                </c:pt>
                <c:pt idx="446">
                  <c:v>1.0298611111111109</c:v>
                </c:pt>
                <c:pt idx="447">
                  <c:v>1.0305555555555557</c:v>
                </c:pt>
                <c:pt idx="448">
                  <c:v>1.0319444444444443</c:v>
                </c:pt>
                <c:pt idx="449">
                  <c:v>1.0326388888888889</c:v>
                </c:pt>
                <c:pt idx="450">
                  <c:v>1.0333333333333334</c:v>
                </c:pt>
                <c:pt idx="451">
                  <c:v>1.034027777777778</c:v>
                </c:pt>
                <c:pt idx="452">
                  <c:v>1.0347222222222221</c:v>
                </c:pt>
                <c:pt idx="453">
                  <c:v>1.0354166666666667</c:v>
                </c:pt>
                <c:pt idx="454">
                  <c:v>1.0361111111111114</c:v>
                </c:pt>
                <c:pt idx="455">
                  <c:v>1.0368055555555555</c:v>
                </c:pt>
                <c:pt idx="456">
                  <c:v>1.0374999999999999</c:v>
                </c:pt>
                <c:pt idx="457">
                  <c:v>1.0381944444444442</c:v>
                </c:pt>
                <c:pt idx="458">
                  <c:v>1.0388888888888892</c:v>
                </c:pt>
                <c:pt idx="459">
                  <c:v>1.0395833333333333</c:v>
                </c:pt>
                <c:pt idx="460">
                  <c:v>1.0409722222222222</c:v>
                </c:pt>
                <c:pt idx="461">
                  <c:v>1.0416666666666665</c:v>
                </c:pt>
                <c:pt idx="462">
                  <c:v>1.0423611111111111</c:v>
                </c:pt>
                <c:pt idx="463">
                  <c:v>1.04375</c:v>
                </c:pt>
                <c:pt idx="464">
                  <c:v>1.0444444444444443</c:v>
                </c:pt>
                <c:pt idx="465">
                  <c:v>1.0451388888888888</c:v>
                </c:pt>
                <c:pt idx="466">
                  <c:v>1.0458333333333334</c:v>
                </c:pt>
                <c:pt idx="467">
                  <c:v>1.0465277777777777</c:v>
                </c:pt>
                <c:pt idx="468">
                  <c:v>1.0472222222222221</c:v>
                </c:pt>
                <c:pt idx="469">
                  <c:v>1.0479166666666666</c:v>
                </c:pt>
                <c:pt idx="470">
                  <c:v>1.0486111111111114</c:v>
                </c:pt>
                <c:pt idx="471">
                  <c:v>1.0493055555555555</c:v>
                </c:pt>
                <c:pt idx="472">
                  <c:v>1.05</c:v>
                </c:pt>
                <c:pt idx="473">
                  <c:v>1.0513888888888889</c:v>
                </c:pt>
                <c:pt idx="474">
                  <c:v>1.0520833333333335</c:v>
                </c:pt>
                <c:pt idx="475">
                  <c:v>1.052777777777778</c:v>
                </c:pt>
                <c:pt idx="476">
                  <c:v>1.0534722222222219</c:v>
                </c:pt>
                <c:pt idx="477">
                  <c:v>1.0541666666666667</c:v>
                </c:pt>
                <c:pt idx="478">
                  <c:v>1.054861111111111</c:v>
                </c:pt>
                <c:pt idx="479">
                  <c:v>1.0555555555555558</c:v>
                </c:pt>
                <c:pt idx="480">
                  <c:v>1.0562499999999999</c:v>
                </c:pt>
                <c:pt idx="481">
                  <c:v>1.0569444444444442</c:v>
                </c:pt>
                <c:pt idx="482">
                  <c:v>1.0576388888888888</c:v>
                </c:pt>
                <c:pt idx="483">
                  <c:v>1.0583333333333333</c:v>
                </c:pt>
                <c:pt idx="484">
                  <c:v>1.0590277777777777</c:v>
                </c:pt>
                <c:pt idx="485">
                  <c:v>1.0604166666666668</c:v>
                </c:pt>
                <c:pt idx="486">
                  <c:v>1.0611111111111111</c:v>
                </c:pt>
                <c:pt idx="487">
                  <c:v>1.0618055555555554</c:v>
                </c:pt>
                <c:pt idx="488">
                  <c:v>1.0625</c:v>
                </c:pt>
                <c:pt idx="489">
                  <c:v>1.0631944444444443</c:v>
                </c:pt>
                <c:pt idx="490">
                  <c:v>1.0638888888888889</c:v>
                </c:pt>
                <c:pt idx="491">
                  <c:v>1.0645833333333337</c:v>
                </c:pt>
                <c:pt idx="492">
                  <c:v>1.065277777777778</c:v>
                </c:pt>
                <c:pt idx="493">
                  <c:v>1.0659722222222221</c:v>
                </c:pt>
                <c:pt idx="494">
                  <c:v>1.0666666666666667</c:v>
                </c:pt>
                <c:pt idx="495">
                  <c:v>1.0673611111111112</c:v>
                </c:pt>
                <c:pt idx="496">
                  <c:v>1.0680555555555558</c:v>
                </c:pt>
                <c:pt idx="497">
                  <c:v>1.0694444444444442</c:v>
                </c:pt>
                <c:pt idx="498">
                  <c:v>1.0701388888888892</c:v>
                </c:pt>
                <c:pt idx="499">
                  <c:v>1.0708333333333333</c:v>
                </c:pt>
                <c:pt idx="500">
                  <c:v>1.0715277777777779</c:v>
                </c:pt>
                <c:pt idx="501">
                  <c:v>1.0722222222222222</c:v>
                </c:pt>
                <c:pt idx="502">
                  <c:v>1.0729166666666667</c:v>
                </c:pt>
                <c:pt idx="503">
                  <c:v>1.0736111111111111</c:v>
                </c:pt>
                <c:pt idx="504">
                  <c:v>1.0743055555555558</c:v>
                </c:pt>
                <c:pt idx="505">
                  <c:v>1.075</c:v>
                </c:pt>
                <c:pt idx="506">
                  <c:v>1.0756944444444441</c:v>
                </c:pt>
                <c:pt idx="507">
                  <c:v>1.0763888888888891</c:v>
                </c:pt>
              </c:numCache>
            </c:numRef>
          </c:xVal>
          <c:yVal>
            <c:numRef>
              <c:f>'28-29072015'!$X$3:$X$510</c:f>
              <c:numCache>
                <c:formatCode>General</c:formatCode>
                <c:ptCount val="508"/>
                <c:pt idx="0">
                  <c:v>42.685700000000004</c:v>
                </c:pt>
                <c:pt idx="1">
                  <c:v>42.210700000000003</c:v>
                </c:pt>
                <c:pt idx="2">
                  <c:v>41.503700000000002</c:v>
                </c:pt>
                <c:pt idx="3">
                  <c:v>41.371399999999994</c:v>
                </c:pt>
                <c:pt idx="4">
                  <c:v>41.253600000000006</c:v>
                </c:pt>
                <c:pt idx="5">
                  <c:v>40.985200000000006</c:v>
                </c:pt>
                <c:pt idx="6">
                  <c:v>41.003600000000006</c:v>
                </c:pt>
                <c:pt idx="7">
                  <c:v>41.05</c:v>
                </c:pt>
                <c:pt idx="8">
                  <c:v>40.407399999999996</c:v>
                </c:pt>
                <c:pt idx="9">
                  <c:v>40.142900000000004</c:v>
                </c:pt>
                <c:pt idx="10">
                  <c:v>39.939300000000003</c:v>
                </c:pt>
                <c:pt idx="11">
                  <c:v>40.514799999999994</c:v>
                </c:pt>
                <c:pt idx="12">
                  <c:v>40.449999999999996</c:v>
                </c:pt>
                <c:pt idx="13">
                  <c:v>39.742900000000006</c:v>
                </c:pt>
                <c:pt idx="15">
                  <c:v>39.456399999999995</c:v>
                </c:pt>
                <c:pt idx="16">
                  <c:v>39.303599999999996</c:v>
                </c:pt>
                <c:pt idx="17">
                  <c:v>39.23210000000001</c:v>
                </c:pt>
                <c:pt idx="18">
                  <c:v>39.233300000000007</c:v>
                </c:pt>
                <c:pt idx="19">
                  <c:v>39.321400000000004</c:v>
                </c:pt>
                <c:pt idx="20">
                  <c:v>40.371399999999994</c:v>
                </c:pt>
                <c:pt idx="21">
                  <c:v>40.570400000000006</c:v>
                </c:pt>
                <c:pt idx="22">
                  <c:v>39.325000000000003</c:v>
                </c:pt>
                <c:pt idx="23">
                  <c:v>39.278600000000012</c:v>
                </c:pt>
                <c:pt idx="24">
                  <c:v>39.411099999999998</c:v>
                </c:pt>
                <c:pt idx="25">
                  <c:v>39.449999999999996</c:v>
                </c:pt>
                <c:pt idx="26">
                  <c:v>40.107100000000003</c:v>
                </c:pt>
                <c:pt idx="28">
                  <c:v>39.570900000000002</c:v>
                </c:pt>
                <c:pt idx="29">
                  <c:v>39.685700000000004</c:v>
                </c:pt>
                <c:pt idx="30">
                  <c:v>39.639300000000006</c:v>
                </c:pt>
                <c:pt idx="31">
                  <c:v>39.648100000000007</c:v>
                </c:pt>
                <c:pt idx="32">
                  <c:v>39.596400000000003</c:v>
                </c:pt>
                <c:pt idx="33">
                  <c:v>39.632100000000008</c:v>
                </c:pt>
                <c:pt idx="34">
                  <c:v>39.607400000000005</c:v>
                </c:pt>
                <c:pt idx="35">
                  <c:v>39.73210000000001</c:v>
                </c:pt>
                <c:pt idx="36">
                  <c:v>39.728600000000007</c:v>
                </c:pt>
                <c:pt idx="37">
                  <c:v>39.751799999999996</c:v>
                </c:pt>
                <c:pt idx="38">
                  <c:v>39.814299999999996</c:v>
                </c:pt>
                <c:pt idx="39">
                  <c:v>39.675000000000004</c:v>
                </c:pt>
                <c:pt idx="41">
                  <c:v>39.789100000000005</c:v>
                </c:pt>
                <c:pt idx="42">
                  <c:v>39.700000000000003</c:v>
                </c:pt>
                <c:pt idx="43">
                  <c:v>39.753600000000006</c:v>
                </c:pt>
                <c:pt idx="44">
                  <c:v>39.759300000000003</c:v>
                </c:pt>
                <c:pt idx="45">
                  <c:v>39.735700000000008</c:v>
                </c:pt>
                <c:pt idx="46">
                  <c:v>39.6143</c:v>
                </c:pt>
                <c:pt idx="47">
                  <c:v>39.625900000000009</c:v>
                </c:pt>
                <c:pt idx="48">
                  <c:v>39.610700000000001</c:v>
                </c:pt>
                <c:pt idx="49">
                  <c:v>39.567800000000005</c:v>
                </c:pt>
                <c:pt idx="50">
                  <c:v>39.5</c:v>
                </c:pt>
                <c:pt idx="51">
                  <c:v>39.5107</c:v>
                </c:pt>
                <c:pt idx="52">
                  <c:v>39.453599999999994</c:v>
                </c:pt>
                <c:pt idx="53">
                  <c:v>39.444399999999995</c:v>
                </c:pt>
                <c:pt idx="54">
                  <c:v>39.410699999999999</c:v>
                </c:pt>
                <c:pt idx="55">
                  <c:v>39.2714</c:v>
                </c:pt>
                <c:pt idx="56">
                  <c:v>39.251899999999999</c:v>
                </c:pt>
                <c:pt idx="57">
                  <c:v>39.296400000000013</c:v>
                </c:pt>
                <c:pt idx="58">
                  <c:v>39.200000000000003</c:v>
                </c:pt>
                <c:pt idx="59">
                  <c:v>39.137</c:v>
                </c:pt>
                <c:pt idx="60">
                  <c:v>39.085700000000003</c:v>
                </c:pt>
                <c:pt idx="61">
                  <c:v>39.200000000000003</c:v>
                </c:pt>
                <c:pt idx="62">
                  <c:v>39.0852</c:v>
                </c:pt>
                <c:pt idx="63">
                  <c:v>39.1</c:v>
                </c:pt>
                <c:pt idx="64">
                  <c:v>38.957099999999997</c:v>
                </c:pt>
                <c:pt idx="66">
                  <c:v>39.052700000000002</c:v>
                </c:pt>
                <c:pt idx="67">
                  <c:v>39.017899999999997</c:v>
                </c:pt>
                <c:pt idx="68">
                  <c:v>39.078600000000002</c:v>
                </c:pt>
                <c:pt idx="69">
                  <c:v>39.044399999999996</c:v>
                </c:pt>
                <c:pt idx="70">
                  <c:v>38.975000000000001</c:v>
                </c:pt>
                <c:pt idx="71">
                  <c:v>38.942900000000002</c:v>
                </c:pt>
                <c:pt idx="72">
                  <c:v>39.096300000000006</c:v>
                </c:pt>
                <c:pt idx="73">
                  <c:v>39.482100000000003</c:v>
                </c:pt>
                <c:pt idx="74">
                  <c:v>40.107100000000003</c:v>
                </c:pt>
                <c:pt idx="75">
                  <c:v>40.592600000000012</c:v>
                </c:pt>
                <c:pt idx="76">
                  <c:v>40.921400000000006</c:v>
                </c:pt>
                <c:pt idx="77">
                  <c:v>41.339300000000001</c:v>
                </c:pt>
                <c:pt idx="79">
                  <c:v>41.712700000000005</c:v>
                </c:pt>
                <c:pt idx="80">
                  <c:v>41.921400000000006</c:v>
                </c:pt>
                <c:pt idx="81">
                  <c:v>42.121400000000001</c:v>
                </c:pt>
                <c:pt idx="82">
                  <c:v>42.255500000000005</c:v>
                </c:pt>
                <c:pt idx="83">
                  <c:v>42.175000000000004</c:v>
                </c:pt>
                <c:pt idx="84">
                  <c:v>42.1571</c:v>
                </c:pt>
                <c:pt idx="85">
                  <c:v>42.140700000000002</c:v>
                </c:pt>
                <c:pt idx="86">
                  <c:v>41.9893</c:v>
                </c:pt>
                <c:pt idx="87">
                  <c:v>41.860700000000001</c:v>
                </c:pt>
                <c:pt idx="88">
                  <c:v>42.063000000000002</c:v>
                </c:pt>
                <c:pt idx="89">
                  <c:v>42.432100000000005</c:v>
                </c:pt>
                <c:pt idx="90">
                  <c:v>42.685700000000004</c:v>
                </c:pt>
                <c:pt idx="91">
                  <c:v>42.9</c:v>
                </c:pt>
                <c:pt idx="92">
                  <c:v>42.975000000000001</c:v>
                </c:pt>
                <c:pt idx="93">
                  <c:v>43.028600000000012</c:v>
                </c:pt>
                <c:pt idx="95">
                  <c:v>43.143600000000006</c:v>
                </c:pt>
                <c:pt idx="96">
                  <c:v>43.257100000000001</c:v>
                </c:pt>
                <c:pt idx="97">
                  <c:v>43.346399999999996</c:v>
                </c:pt>
                <c:pt idx="98">
                  <c:v>43.392600000000002</c:v>
                </c:pt>
                <c:pt idx="99">
                  <c:v>43.349999999999994</c:v>
                </c:pt>
                <c:pt idx="100">
                  <c:v>43.485700000000001</c:v>
                </c:pt>
                <c:pt idx="101">
                  <c:v>43.751899999999999</c:v>
                </c:pt>
                <c:pt idx="102">
                  <c:v>43.853599999999993</c:v>
                </c:pt>
                <c:pt idx="103">
                  <c:v>43.960700000000003</c:v>
                </c:pt>
                <c:pt idx="104">
                  <c:v>43.963000000000001</c:v>
                </c:pt>
                <c:pt idx="105">
                  <c:v>43.925000000000004</c:v>
                </c:pt>
                <c:pt idx="106">
                  <c:v>44.032100000000007</c:v>
                </c:pt>
                <c:pt idx="107">
                  <c:v>44.125900000000009</c:v>
                </c:pt>
                <c:pt idx="108">
                  <c:v>44.1464</c:v>
                </c:pt>
                <c:pt idx="109">
                  <c:v>44.178600000000003</c:v>
                </c:pt>
                <c:pt idx="111">
                  <c:v>44.138200000000012</c:v>
                </c:pt>
                <c:pt idx="112">
                  <c:v>43.375</c:v>
                </c:pt>
                <c:pt idx="113">
                  <c:v>42.6</c:v>
                </c:pt>
                <c:pt idx="114">
                  <c:v>41.8889</c:v>
                </c:pt>
                <c:pt idx="115">
                  <c:v>41.260700000000007</c:v>
                </c:pt>
                <c:pt idx="116">
                  <c:v>40.592900000000007</c:v>
                </c:pt>
                <c:pt idx="118">
                  <c:v>39.907299999999999</c:v>
                </c:pt>
                <c:pt idx="119">
                  <c:v>39.617899999999999</c:v>
                </c:pt>
                <c:pt idx="120">
                  <c:v>39.625000000000007</c:v>
                </c:pt>
                <c:pt idx="121">
                  <c:v>39.4741</c:v>
                </c:pt>
                <c:pt idx="122">
                  <c:v>39.425000000000004</c:v>
                </c:pt>
                <c:pt idx="123">
                  <c:v>39.346399999999996</c:v>
                </c:pt>
                <c:pt idx="124">
                  <c:v>39.218500000000006</c:v>
                </c:pt>
                <c:pt idx="125">
                  <c:v>39.196400000000011</c:v>
                </c:pt>
                <c:pt idx="126">
                  <c:v>39.228600000000007</c:v>
                </c:pt>
                <c:pt idx="127">
                  <c:v>39.22590000000001</c:v>
                </c:pt>
                <c:pt idx="128">
                  <c:v>39.160700000000006</c:v>
                </c:pt>
                <c:pt idx="129">
                  <c:v>39.2179</c:v>
                </c:pt>
                <c:pt idx="131">
                  <c:v>39.24</c:v>
                </c:pt>
                <c:pt idx="132">
                  <c:v>39.032100000000007</c:v>
                </c:pt>
                <c:pt idx="133">
                  <c:v>39.064300000000003</c:v>
                </c:pt>
                <c:pt idx="134">
                  <c:v>39.074100000000001</c:v>
                </c:pt>
                <c:pt idx="135">
                  <c:v>39.128600000000013</c:v>
                </c:pt>
                <c:pt idx="136">
                  <c:v>38.935700000000004</c:v>
                </c:pt>
                <c:pt idx="137">
                  <c:v>38.992600000000003</c:v>
                </c:pt>
                <c:pt idx="138">
                  <c:v>38.925000000000004</c:v>
                </c:pt>
                <c:pt idx="139">
                  <c:v>39.064300000000003</c:v>
                </c:pt>
                <c:pt idx="140">
                  <c:v>38.8889</c:v>
                </c:pt>
                <c:pt idx="141">
                  <c:v>38.9893</c:v>
                </c:pt>
                <c:pt idx="142">
                  <c:v>38.925000000000004</c:v>
                </c:pt>
                <c:pt idx="144">
                  <c:v>38.94</c:v>
                </c:pt>
                <c:pt idx="145">
                  <c:v>38.892900000000004</c:v>
                </c:pt>
                <c:pt idx="146">
                  <c:v>39.014799999999994</c:v>
                </c:pt>
                <c:pt idx="147">
                  <c:v>38.971399999999996</c:v>
                </c:pt>
                <c:pt idx="148">
                  <c:v>38.889299999999999</c:v>
                </c:pt>
                <c:pt idx="149">
                  <c:v>38.825900000000004</c:v>
                </c:pt>
                <c:pt idx="150">
                  <c:v>38.878600000000006</c:v>
                </c:pt>
                <c:pt idx="152">
                  <c:v>38.756400000000006</c:v>
                </c:pt>
                <c:pt idx="153">
                  <c:v>38.703600000000002</c:v>
                </c:pt>
                <c:pt idx="155">
                  <c:v>38.730900000000005</c:v>
                </c:pt>
                <c:pt idx="156">
                  <c:v>38.75</c:v>
                </c:pt>
                <c:pt idx="158">
                  <c:v>38.763600000000011</c:v>
                </c:pt>
                <c:pt idx="159">
                  <c:v>38.75</c:v>
                </c:pt>
                <c:pt idx="160">
                  <c:v>38.675000000000004</c:v>
                </c:pt>
                <c:pt idx="161">
                  <c:v>38.659300000000002</c:v>
                </c:pt>
                <c:pt idx="162">
                  <c:v>38.6464</c:v>
                </c:pt>
                <c:pt idx="163">
                  <c:v>38.610700000000001</c:v>
                </c:pt>
                <c:pt idx="164">
                  <c:v>38.622200000000014</c:v>
                </c:pt>
                <c:pt idx="165">
                  <c:v>38.571400000000004</c:v>
                </c:pt>
                <c:pt idx="166">
                  <c:v>38.6</c:v>
                </c:pt>
                <c:pt idx="167">
                  <c:v>38.6</c:v>
                </c:pt>
                <c:pt idx="168">
                  <c:v>38.5</c:v>
                </c:pt>
                <c:pt idx="169">
                  <c:v>38.5107</c:v>
                </c:pt>
                <c:pt idx="171">
                  <c:v>38.425500000000007</c:v>
                </c:pt>
                <c:pt idx="172">
                  <c:v>38.449999999999996</c:v>
                </c:pt>
                <c:pt idx="173">
                  <c:v>38.407199999999996</c:v>
                </c:pt>
                <c:pt idx="174">
                  <c:v>38.3889</c:v>
                </c:pt>
                <c:pt idx="175">
                  <c:v>38.4</c:v>
                </c:pt>
                <c:pt idx="176">
                  <c:v>38.4071</c:v>
                </c:pt>
                <c:pt idx="177">
                  <c:v>38.3889</c:v>
                </c:pt>
                <c:pt idx="178">
                  <c:v>38.264300000000006</c:v>
                </c:pt>
                <c:pt idx="179">
                  <c:v>38.207100000000004</c:v>
                </c:pt>
                <c:pt idx="180">
                  <c:v>38.203700000000005</c:v>
                </c:pt>
                <c:pt idx="181">
                  <c:v>38.153600000000004</c:v>
                </c:pt>
                <c:pt idx="182">
                  <c:v>38.153600000000004</c:v>
                </c:pt>
                <c:pt idx="184">
                  <c:v>38.178200000000011</c:v>
                </c:pt>
                <c:pt idx="185">
                  <c:v>38.203600000000002</c:v>
                </c:pt>
                <c:pt idx="186">
                  <c:v>38.117899999999999</c:v>
                </c:pt>
                <c:pt idx="187">
                  <c:v>38.211100000000002</c:v>
                </c:pt>
                <c:pt idx="188">
                  <c:v>38.235700000000008</c:v>
                </c:pt>
                <c:pt idx="189">
                  <c:v>38.132100000000008</c:v>
                </c:pt>
                <c:pt idx="190">
                  <c:v>38.196300000000008</c:v>
                </c:pt>
                <c:pt idx="191">
                  <c:v>38.160700000000006</c:v>
                </c:pt>
                <c:pt idx="192">
                  <c:v>38.135700000000007</c:v>
                </c:pt>
                <c:pt idx="193">
                  <c:v>38.137</c:v>
                </c:pt>
                <c:pt idx="194">
                  <c:v>38.171400000000006</c:v>
                </c:pt>
                <c:pt idx="195">
                  <c:v>38.239300000000007</c:v>
                </c:pt>
                <c:pt idx="196">
                  <c:v>38.267300000000006</c:v>
                </c:pt>
                <c:pt idx="197">
                  <c:v>38.242900000000006</c:v>
                </c:pt>
                <c:pt idx="198">
                  <c:v>38.23210000000001</c:v>
                </c:pt>
                <c:pt idx="199">
                  <c:v>38.163000000000011</c:v>
                </c:pt>
                <c:pt idx="200">
                  <c:v>38.139300000000006</c:v>
                </c:pt>
                <c:pt idx="201">
                  <c:v>38.139300000000006</c:v>
                </c:pt>
                <c:pt idx="202">
                  <c:v>38.200000000000003</c:v>
                </c:pt>
                <c:pt idx="203">
                  <c:v>38.164300000000004</c:v>
                </c:pt>
                <c:pt idx="204">
                  <c:v>38.160700000000006</c:v>
                </c:pt>
                <c:pt idx="205">
                  <c:v>38.196300000000008</c:v>
                </c:pt>
                <c:pt idx="206">
                  <c:v>38.257100000000001</c:v>
                </c:pt>
                <c:pt idx="207">
                  <c:v>38.289300000000004</c:v>
                </c:pt>
                <c:pt idx="208">
                  <c:v>38.263000000000012</c:v>
                </c:pt>
                <c:pt idx="209">
                  <c:v>38.253600000000006</c:v>
                </c:pt>
                <c:pt idx="210">
                  <c:v>38.282100000000007</c:v>
                </c:pt>
                <c:pt idx="211">
                  <c:v>38.190900000000006</c:v>
                </c:pt>
                <c:pt idx="212">
                  <c:v>38.285700000000006</c:v>
                </c:pt>
                <c:pt idx="213">
                  <c:v>38.264300000000006</c:v>
                </c:pt>
                <c:pt idx="214">
                  <c:v>38.177800000000005</c:v>
                </c:pt>
                <c:pt idx="215">
                  <c:v>38.228600000000007</c:v>
                </c:pt>
                <c:pt idx="216">
                  <c:v>38.257100000000001</c:v>
                </c:pt>
                <c:pt idx="217">
                  <c:v>38.248100000000008</c:v>
                </c:pt>
                <c:pt idx="218">
                  <c:v>38.1036</c:v>
                </c:pt>
                <c:pt idx="219">
                  <c:v>38.160700000000006</c:v>
                </c:pt>
                <c:pt idx="220">
                  <c:v>38.129600000000003</c:v>
                </c:pt>
                <c:pt idx="221">
                  <c:v>38.142900000000004</c:v>
                </c:pt>
                <c:pt idx="222">
                  <c:v>38.139300000000006</c:v>
                </c:pt>
                <c:pt idx="223">
                  <c:v>38.105400000000003</c:v>
                </c:pt>
                <c:pt idx="224">
                  <c:v>38.096400000000003</c:v>
                </c:pt>
                <c:pt idx="225">
                  <c:v>38.164300000000004</c:v>
                </c:pt>
                <c:pt idx="226">
                  <c:v>38.140700000000002</c:v>
                </c:pt>
                <c:pt idx="227">
                  <c:v>38.117799999999995</c:v>
                </c:pt>
                <c:pt idx="228">
                  <c:v>38.117899999999999</c:v>
                </c:pt>
                <c:pt idx="229">
                  <c:v>38.163000000000011</c:v>
                </c:pt>
                <c:pt idx="230">
                  <c:v>38.135700000000007</c:v>
                </c:pt>
                <c:pt idx="231">
                  <c:v>38.196400000000011</c:v>
                </c:pt>
                <c:pt idx="232">
                  <c:v>38.237000000000002</c:v>
                </c:pt>
                <c:pt idx="233">
                  <c:v>38.142900000000004</c:v>
                </c:pt>
                <c:pt idx="234">
                  <c:v>38.082100000000004</c:v>
                </c:pt>
                <c:pt idx="235">
                  <c:v>38.072700000000005</c:v>
                </c:pt>
                <c:pt idx="236">
                  <c:v>38.064300000000003</c:v>
                </c:pt>
                <c:pt idx="237">
                  <c:v>38.092900000000007</c:v>
                </c:pt>
                <c:pt idx="238">
                  <c:v>38.0852</c:v>
                </c:pt>
                <c:pt idx="239">
                  <c:v>38.032100000000007</c:v>
                </c:pt>
                <c:pt idx="240">
                  <c:v>38.107100000000003</c:v>
                </c:pt>
                <c:pt idx="241">
                  <c:v>38.040700000000001</c:v>
                </c:pt>
                <c:pt idx="242">
                  <c:v>38.064300000000003</c:v>
                </c:pt>
                <c:pt idx="243">
                  <c:v>38.064300000000003</c:v>
                </c:pt>
                <c:pt idx="244">
                  <c:v>38.088900000000002</c:v>
                </c:pt>
                <c:pt idx="245">
                  <c:v>38.1036</c:v>
                </c:pt>
                <c:pt idx="246">
                  <c:v>38.175000000000004</c:v>
                </c:pt>
                <c:pt idx="247">
                  <c:v>38.109100000000005</c:v>
                </c:pt>
                <c:pt idx="248">
                  <c:v>38.082100000000004</c:v>
                </c:pt>
                <c:pt idx="249">
                  <c:v>38.128600000000013</c:v>
                </c:pt>
                <c:pt idx="250">
                  <c:v>38.033300000000004</c:v>
                </c:pt>
                <c:pt idx="251">
                  <c:v>38.1</c:v>
                </c:pt>
                <c:pt idx="252">
                  <c:v>38.096400000000003</c:v>
                </c:pt>
                <c:pt idx="253">
                  <c:v>38.211100000000002</c:v>
                </c:pt>
                <c:pt idx="254">
                  <c:v>38.1</c:v>
                </c:pt>
                <c:pt idx="255">
                  <c:v>38.092800000000011</c:v>
                </c:pt>
                <c:pt idx="256">
                  <c:v>38.040700000000001</c:v>
                </c:pt>
                <c:pt idx="257">
                  <c:v>37.9786</c:v>
                </c:pt>
                <c:pt idx="258">
                  <c:v>38.0107</c:v>
                </c:pt>
                <c:pt idx="259">
                  <c:v>37.9709</c:v>
                </c:pt>
                <c:pt idx="260">
                  <c:v>38.028600000000012</c:v>
                </c:pt>
                <c:pt idx="261">
                  <c:v>37.925000000000004</c:v>
                </c:pt>
                <c:pt idx="262">
                  <c:v>37.866700000000002</c:v>
                </c:pt>
                <c:pt idx="263">
                  <c:v>37.914299999999997</c:v>
                </c:pt>
                <c:pt idx="264">
                  <c:v>38.0214</c:v>
                </c:pt>
                <c:pt idx="265">
                  <c:v>37.925900000000006</c:v>
                </c:pt>
                <c:pt idx="266">
                  <c:v>37.9679</c:v>
                </c:pt>
                <c:pt idx="267">
                  <c:v>37.971399999999996</c:v>
                </c:pt>
                <c:pt idx="268">
                  <c:v>37.985200000000006</c:v>
                </c:pt>
                <c:pt idx="269">
                  <c:v>38.032100000000007</c:v>
                </c:pt>
                <c:pt idx="270">
                  <c:v>37.949999999999996</c:v>
                </c:pt>
                <c:pt idx="271">
                  <c:v>37.985500000000002</c:v>
                </c:pt>
                <c:pt idx="272">
                  <c:v>37.9786</c:v>
                </c:pt>
                <c:pt idx="273">
                  <c:v>37.875</c:v>
                </c:pt>
                <c:pt idx="274">
                  <c:v>37.896300000000004</c:v>
                </c:pt>
                <c:pt idx="275">
                  <c:v>37.8429</c:v>
                </c:pt>
                <c:pt idx="276">
                  <c:v>37.942900000000002</c:v>
                </c:pt>
                <c:pt idx="277">
                  <c:v>37.933300000000003</c:v>
                </c:pt>
                <c:pt idx="278">
                  <c:v>37.892900000000004</c:v>
                </c:pt>
                <c:pt idx="279">
                  <c:v>37.882100000000001</c:v>
                </c:pt>
                <c:pt idx="280">
                  <c:v>37.937000000000005</c:v>
                </c:pt>
                <c:pt idx="281">
                  <c:v>37.964300000000001</c:v>
                </c:pt>
                <c:pt idx="282">
                  <c:v>37.985700000000001</c:v>
                </c:pt>
                <c:pt idx="283">
                  <c:v>37.954599999999999</c:v>
                </c:pt>
                <c:pt idx="284">
                  <c:v>37.910699999999999</c:v>
                </c:pt>
                <c:pt idx="285">
                  <c:v>37.867899999999999</c:v>
                </c:pt>
                <c:pt idx="286">
                  <c:v>37.892600000000002</c:v>
                </c:pt>
                <c:pt idx="287">
                  <c:v>37.9</c:v>
                </c:pt>
                <c:pt idx="288">
                  <c:v>37.939300000000003</c:v>
                </c:pt>
                <c:pt idx="289">
                  <c:v>37.836999999999996</c:v>
                </c:pt>
                <c:pt idx="290">
                  <c:v>37.825000000000003</c:v>
                </c:pt>
                <c:pt idx="291">
                  <c:v>37.853599999999993</c:v>
                </c:pt>
                <c:pt idx="292">
                  <c:v>37.8889</c:v>
                </c:pt>
                <c:pt idx="293">
                  <c:v>37.8643</c:v>
                </c:pt>
                <c:pt idx="294">
                  <c:v>37.860700000000001</c:v>
                </c:pt>
                <c:pt idx="295">
                  <c:v>37.854599999999998</c:v>
                </c:pt>
                <c:pt idx="296">
                  <c:v>37.953599999999994</c:v>
                </c:pt>
                <c:pt idx="297">
                  <c:v>37.935700000000004</c:v>
                </c:pt>
                <c:pt idx="298">
                  <c:v>37.8889</c:v>
                </c:pt>
                <c:pt idx="299">
                  <c:v>37.964300000000001</c:v>
                </c:pt>
                <c:pt idx="300">
                  <c:v>37.8857</c:v>
                </c:pt>
                <c:pt idx="301">
                  <c:v>37.885200000000005</c:v>
                </c:pt>
                <c:pt idx="302">
                  <c:v>37.8964</c:v>
                </c:pt>
                <c:pt idx="303">
                  <c:v>37.882100000000001</c:v>
                </c:pt>
                <c:pt idx="304">
                  <c:v>37.870400000000004</c:v>
                </c:pt>
                <c:pt idx="305">
                  <c:v>37.860700000000001</c:v>
                </c:pt>
                <c:pt idx="306">
                  <c:v>37.857099999999996</c:v>
                </c:pt>
                <c:pt idx="307">
                  <c:v>37.850899999999996</c:v>
                </c:pt>
                <c:pt idx="308">
                  <c:v>37.807099999999998</c:v>
                </c:pt>
                <c:pt idx="309">
                  <c:v>37.764300000000006</c:v>
                </c:pt>
                <c:pt idx="310">
                  <c:v>37.863</c:v>
                </c:pt>
                <c:pt idx="311">
                  <c:v>37.807099999999998</c:v>
                </c:pt>
                <c:pt idx="312">
                  <c:v>37.7714</c:v>
                </c:pt>
                <c:pt idx="313">
                  <c:v>37.829600000000006</c:v>
                </c:pt>
                <c:pt idx="314">
                  <c:v>37.814299999999996</c:v>
                </c:pt>
                <c:pt idx="315">
                  <c:v>37.932100000000005</c:v>
                </c:pt>
                <c:pt idx="316">
                  <c:v>37.922200000000011</c:v>
                </c:pt>
                <c:pt idx="317">
                  <c:v>37.882100000000001</c:v>
                </c:pt>
                <c:pt idx="318">
                  <c:v>37.846399999999996</c:v>
                </c:pt>
                <c:pt idx="319">
                  <c:v>37.825500000000005</c:v>
                </c:pt>
                <c:pt idx="320">
                  <c:v>37.846399999999996</c:v>
                </c:pt>
                <c:pt idx="321">
                  <c:v>37.875</c:v>
                </c:pt>
                <c:pt idx="322">
                  <c:v>37.814799999999998</c:v>
                </c:pt>
                <c:pt idx="323">
                  <c:v>37.860700000000001</c:v>
                </c:pt>
                <c:pt idx="324">
                  <c:v>37.800000000000011</c:v>
                </c:pt>
                <c:pt idx="325">
                  <c:v>37.803699999999999</c:v>
                </c:pt>
                <c:pt idx="326">
                  <c:v>37.810699999999997</c:v>
                </c:pt>
                <c:pt idx="327">
                  <c:v>37.875</c:v>
                </c:pt>
                <c:pt idx="328">
                  <c:v>37.959299999999999</c:v>
                </c:pt>
                <c:pt idx="329">
                  <c:v>37.960700000000003</c:v>
                </c:pt>
                <c:pt idx="330">
                  <c:v>37.878600000000006</c:v>
                </c:pt>
                <c:pt idx="331">
                  <c:v>37.9236</c:v>
                </c:pt>
                <c:pt idx="332">
                  <c:v>37.903600000000004</c:v>
                </c:pt>
                <c:pt idx="333">
                  <c:v>37.957099999999997</c:v>
                </c:pt>
                <c:pt idx="334">
                  <c:v>37.892600000000002</c:v>
                </c:pt>
                <c:pt idx="335">
                  <c:v>37.935700000000004</c:v>
                </c:pt>
                <c:pt idx="336">
                  <c:v>37.839300000000001</c:v>
                </c:pt>
                <c:pt idx="337">
                  <c:v>37.874099999999999</c:v>
                </c:pt>
                <c:pt idx="338">
                  <c:v>37.832100000000004</c:v>
                </c:pt>
                <c:pt idx="339">
                  <c:v>37.835700000000003</c:v>
                </c:pt>
                <c:pt idx="340">
                  <c:v>37.859299999999998</c:v>
                </c:pt>
                <c:pt idx="341">
                  <c:v>37.803599999999996</c:v>
                </c:pt>
                <c:pt idx="342">
                  <c:v>37.800000000000011</c:v>
                </c:pt>
                <c:pt idx="343">
                  <c:v>37.810899999999997</c:v>
                </c:pt>
                <c:pt idx="344">
                  <c:v>37.789300000000004</c:v>
                </c:pt>
                <c:pt idx="345">
                  <c:v>37.775000000000006</c:v>
                </c:pt>
                <c:pt idx="346">
                  <c:v>37.688900000000004</c:v>
                </c:pt>
                <c:pt idx="347">
                  <c:v>37.778600000000012</c:v>
                </c:pt>
                <c:pt idx="348">
                  <c:v>37.828600000000002</c:v>
                </c:pt>
                <c:pt idx="349">
                  <c:v>37.792600000000007</c:v>
                </c:pt>
                <c:pt idx="350">
                  <c:v>37.789300000000004</c:v>
                </c:pt>
                <c:pt idx="351">
                  <c:v>37.817799999999998</c:v>
                </c:pt>
                <c:pt idx="352">
                  <c:v>37.836999999999996</c:v>
                </c:pt>
                <c:pt idx="353">
                  <c:v>37.849999999999994</c:v>
                </c:pt>
                <c:pt idx="354">
                  <c:v>37.875</c:v>
                </c:pt>
                <c:pt idx="355">
                  <c:v>37.9236</c:v>
                </c:pt>
                <c:pt idx="356">
                  <c:v>37.828600000000002</c:v>
                </c:pt>
                <c:pt idx="357">
                  <c:v>37.9</c:v>
                </c:pt>
                <c:pt idx="358">
                  <c:v>37.9</c:v>
                </c:pt>
                <c:pt idx="359">
                  <c:v>37.9786</c:v>
                </c:pt>
                <c:pt idx="360">
                  <c:v>37.935700000000004</c:v>
                </c:pt>
                <c:pt idx="361">
                  <c:v>38.088900000000002</c:v>
                </c:pt>
                <c:pt idx="362">
                  <c:v>38.15</c:v>
                </c:pt>
                <c:pt idx="363">
                  <c:v>38.117799999999995</c:v>
                </c:pt>
                <c:pt idx="364">
                  <c:v>38.029600000000002</c:v>
                </c:pt>
                <c:pt idx="365">
                  <c:v>37.9679</c:v>
                </c:pt>
                <c:pt idx="366">
                  <c:v>37.975000000000001</c:v>
                </c:pt>
                <c:pt idx="367">
                  <c:v>37.930900000000001</c:v>
                </c:pt>
                <c:pt idx="368">
                  <c:v>37.935700000000004</c:v>
                </c:pt>
                <c:pt idx="369">
                  <c:v>37.921400000000006</c:v>
                </c:pt>
                <c:pt idx="370">
                  <c:v>37.918500000000002</c:v>
                </c:pt>
                <c:pt idx="371">
                  <c:v>37.992900000000006</c:v>
                </c:pt>
                <c:pt idx="372">
                  <c:v>38.007100000000001</c:v>
                </c:pt>
                <c:pt idx="373">
                  <c:v>38.018500000000003</c:v>
                </c:pt>
                <c:pt idx="374">
                  <c:v>37.985700000000001</c:v>
                </c:pt>
                <c:pt idx="375">
                  <c:v>38.0214</c:v>
                </c:pt>
                <c:pt idx="376">
                  <c:v>38</c:v>
                </c:pt>
                <c:pt idx="377">
                  <c:v>38</c:v>
                </c:pt>
                <c:pt idx="378">
                  <c:v>38.007100000000001</c:v>
                </c:pt>
                <c:pt idx="379">
                  <c:v>37.949100000000001</c:v>
                </c:pt>
                <c:pt idx="380">
                  <c:v>38.003600000000006</c:v>
                </c:pt>
                <c:pt idx="381">
                  <c:v>37.992900000000006</c:v>
                </c:pt>
                <c:pt idx="382">
                  <c:v>37.9</c:v>
                </c:pt>
                <c:pt idx="383">
                  <c:v>37.903600000000004</c:v>
                </c:pt>
                <c:pt idx="384">
                  <c:v>37.996400000000001</c:v>
                </c:pt>
                <c:pt idx="385">
                  <c:v>37.970400000000005</c:v>
                </c:pt>
                <c:pt idx="386">
                  <c:v>37.9679</c:v>
                </c:pt>
                <c:pt idx="387">
                  <c:v>37.971399999999996</c:v>
                </c:pt>
                <c:pt idx="388">
                  <c:v>37.963000000000001</c:v>
                </c:pt>
                <c:pt idx="389">
                  <c:v>37.939300000000003</c:v>
                </c:pt>
                <c:pt idx="390">
                  <c:v>37.935700000000004</c:v>
                </c:pt>
                <c:pt idx="391">
                  <c:v>37.832700000000003</c:v>
                </c:pt>
                <c:pt idx="392">
                  <c:v>37.789300000000004</c:v>
                </c:pt>
                <c:pt idx="393">
                  <c:v>37.807099999999998</c:v>
                </c:pt>
                <c:pt idx="394">
                  <c:v>37.844499999999996</c:v>
                </c:pt>
                <c:pt idx="395">
                  <c:v>37.878600000000006</c:v>
                </c:pt>
                <c:pt idx="396">
                  <c:v>37.857099999999996</c:v>
                </c:pt>
                <c:pt idx="397">
                  <c:v>37.800000000000011</c:v>
                </c:pt>
                <c:pt idx="398">
                  <c:v>37.867899999999999</c:v>
                </c:pt>
                <c:pt idx="399">
                  <c:v>37.814299999999996</c:v>
                </c:pt>
                <c:pt idx="400">
                  <c:v>37.8127</c:v>
                </c:pt>
                <c:pt idx="401">
                  <c:v>37.757100000000001</c:v>
                </c:pt>
                <c:pt idx="402">
                  <c:v>37.703600000000002</c:v>
                </c:pt>
                <c:pt idx="403">
                  <c:v>37.651899999999998</c:v>
                </c:pt>
                <c:pt idx="404">
                  <c:v>37.7179</c:v>
                </c:pt>
                <c:pt idx="405">
                  <c:v>37.757100000000001</c:v>
                </c:pt>
                <c:pt idx="406">
                  <c:v>37.840699999999998</c:v>
                </c:pt>
                <c:pt idx="407">
                  <c:v>37.849999999999994</c:v>
                </c:pt>
                <c:pt idx="408">
                  <c:v>37.867899999999999</c:v>
                </c:pt>
                <c:pt idx="409">
                  <c:v>37.925900000000006</c:v>
                </c:pt>
                <c:pt idx="410">
                  <c:v>37.946400000000004</c:v>
                </c:pt>
                <c:pt idx="411">
                  <c:v>37.957099999999997</c:v>
                </c:pt>
                <c:pt idx="412">
                  <c:v>37.930900000000001</c:v>
                </c:pt>
                <c:pt idx="413">
                  <c:v>37.889299999999999</c:v>
                </c:pt>
                <c:pt idx="414">
                  <c:v>37.925000000000004</c:v>
                </c:pt>
                <c:pt idx="415">
                  <c:v>37.892600000000002</c:v>
                </c:pt>
                <c:pt idx="416">
                  <c:v>37.8964</c:v>
                </c:pt>
                <c:pt idx="417">
                  <c:v>37.932100000000005</c:v>
                </c:pt>
                <c:pt idx="418">
                  <c:v>37.9</c:v>
                </c:pt>
                <c:pt idx="419">
                  <c:v>37.928600000000003</c:v>
                </c:pt>
                <c:pt idx="420">
                  <c:v>37.903600000000004</c:v>
                </c:pt>
                <c:pt idx="421">
                  <c:v>37.9</c:v>
                </c:pt>
                <c:pt idx="422">
                  <c:v>37.942900000000002</c:v>
                </c:pt>
                <c:pt idx="423">
                  <c:v>37.960700000000003</c:v>
                </c:pt>
                <c:pt idx="424">
                  <c:v>37.8782</c:v>
                </c:pt>
                <c:pt idx="425">
                  <c:v>37.746400000000001</c:v>
                </c:pt>
                <c:pt idx="426">
                  <c:v>37.810699999999997</c:v>
                </c:pt>
                <c:pt idx="427">
                  <c:v>37.814799999999998</c:v>
                </c:pt>
                <c:pt idx="428">
                  <c:v>37.860700000000001</c:v>
                </c:pt>
                <c:pt idx="429">
                  <c:v>37.803599999999996</c:v>
                </c:pt>
                <c:pt idx="430">
                  <c:v>37.763000000000012</c:v>
                </c:pt>
                <c:pt idx="431">
                  <c:v>37.789300000000004</c:v>
                </c:pt>
                <c:pt idx="432">
                  <c:v>37.667900000000003</c:v>
                </c:pt>
                <c:pt idx="433">
                  <c:v>37.770400000000002</c:v>
                </c:pt>
                <c:pt idx="434">
                  <c:v>37.796400000000013</c:v>
                </c:pt>
                <c:pt idx="435">
                  <c:v>37.800000000000011</c:v>
                </c:pt>
                <c:pt idx="436">
                  <c:v>37.792700000000018</c:v>
                </c:pt>
                <c:pt idx="437">
                  <c:v>37.778600000000012</c:v>
                </c:pt>
                <c:pt idx="438">
                  <c:v>37.7179</c:v>
                </c:pt>
                <c:pt idx="439">
                  <c:v>37.763000000000012</c:v>
                </c:pt>
                <c:pt idx="440">
                  <c:v>37.757100000000001</c:v>
                </c:pt>
                <c:pt idx="441">
                  <c:v>37.73210000000001</c:v>
                </c:pt>
                <c:pt idx="442">
                  <c:v>37.714800000000004</c:v>
                </c:pt>
                <c:pt idx="443">
                  <c:v>37.800000000000011</c:v>
                </c:pt>
                <c:pt idx="444">
                  <c:v>37.832100000000004</c:v>
                </c:pt>
                <c:pt idx="445">
                  <c:v>37.822200000000002</c:v>
                </c:pt>
                <c:pt idx="446">
                  <c:v>37.803599999999996</c:v>
                </c:pt>
                <c:pt idx="447">
                  <c:v>37.803599999999996</c:v>
                </c:pt>
                <c:pt idx="448">
                  <c:v>37.883699999999997</c:v>
                </c:pt>
                <c:pt idx="449">
                  <c:v>37.849999999999994</c:v>
                </c:pt>
                <c:pt idx="450">
                  <c:v>37.79290000000001</c:v>
                </c:pt>
                <c:pt idx="451">
                  <c:v>37.870400000000004</c:v>
                </c:pt>
                <c:pt idx="452">
                  <c:v>37.8429</c:v>
                </c:pt>
                <c:pt idx="453">
                  <c:v>37.835700000000003</c:v>
                </c:pt>
                <c:pt idx="454">
                  <c:v>37.825900000000004</c:v>
                </c:pt>
                <c:pt idx="455">
                  <c:v>37.800000000000011</c:v>
                </c:pt>
                <c:pt idx="456">
                  <c:v>37.757100000000001</c:v>
                </c:pt>
                <c:pt idx="457">
                  <c:v>37.763000000000012</c:v>
                </c:pt>
                <c:pt idx="458">
                  <c:v>37.760700000000007</c:v>
                </c:pt>
                <c:pt idx="459">
                  <c:v>37.7714</c:v>
                </c:pt>
                <c:pt idx="460">
                  <c:v>37.7746</c:v>
                </c:pt>
                <c:pt idx="461">
                  <c:v>37.757100000000001</c:v>
                </c:pt>
                <c:pt idx="462">
                  <c:v>37.767900000000004</c:v>
                </c:pt>
                <c:pt idx="463">
                  <c:v>37.700000000000003</c:v>
                </c:pt>
                <c:pt idx="464">
                  <c:v>37.782100000000007</c:v>
                </c:pt>
                <c:pt idx="465">
                  <c:v>37.807099999999998</c:v>
                </c:pt>
                <c:pt idx="466">
                  <c:v>37.744400000000006</c:v>
                </c:pt>
                <c:pt idx="467">
                  <c:v>37.79290000000001</c:v>
                </c:pt>
                <c:pt idx="468">
                  <c:v>37.8964</c:v>
                </c:pt>
                <c:pt idx="469">
                  <c:v>37.892900000000004</c:v>
                </c:pt>
                <c:pt idx="470">
                  <c:v>37.848100000000002</c:v>
                </c:pt>
                <c:pt idx="471">
                  <c:v>37.832100000000004</c:v>
                </c:pt>
                <c:pt idx="472">
                  <c:v>37.800000000000011</c:v>
                </c:pt>
                <c:pt idx="473">
                  <c:v>37.8127</c:v>
                </c:pt>
                <c:pt idx="474">
                  <c:v>37.832100000000004</c:v>
                </c:pt>
                <c:pt idx="475">
                  <c:v>37.853599999999993</c:v>
                </c:pt>
                <c:pt idx="476">
                  <c:v>37.796300000000009</c:v>
                </c:pt>
                <c:pt idx="477">
                  <c:v>37.767900000000004</c:v>
                </c:pt>
                <c:pt idx="478">
                  <c:v>37.796400000000013</c:v>
                </c:pt>
                <c:pt idx="479">
                  <c:v>37.848200000000006</c:v>
                </c:pt>
                <c:pt idx="480">
                  <c:v>37.810699999999997</c:v>
                </c:pt>
                <c:pt idx="481">
                  <c:v>37.778600000000012</c:v>
                </c:pt>
                <c:pt idx="482">
                  <c:v>37.744400000000006</c:v>
                </c:pt>
                <c:pt idx="483">
                  <c:v>37.739300000000007</c:v>
                </c:pt>
                <c:pt idx="484">
                  <c:v>37.764300000000006</c:v>
                </c:pt>
                <c:pt idx="485">
                  <c:v>37.7164</c:v>
                </c:pt>
                <c:pt idx="486">
                  <c:v>37.746400000000001</c:v>
                </c:pt>
                <c:pt idx="487">
                  <c:v>37.6464</c:v>
                </c:pt>
                <c:pt idx="488">
                  <c:v>37.6111</c:v>
                </c:pt>
                <c:pt idx="489">
                  <c:v>37.728600000000007</c:v>
                </c:pt>
                <c:pt idx="490">
                  <c:v>37.735700000000008</c:v>
                </c:pt>
                <c:pt idx="491">
                  <c:v>37.659300000000002</c:v>
                </c:pt>
                <c:pt idx="492">
                  <c:v>37.714300000000001</c:v>
                </c:pt>
                <c:pt idx="493">
                  <c:v>37.73210000000001</c:v>
                </c:pt>
                <c:pt idx="494">
                  <c:v>37.751799999999996</c:v>
                </c:pt>
                <c:pt idx="495">
                  <c:v>37.753600000000006</c:v>
                </c:pt>
                <c:pt idx="496">
                  <c:v>37.782100000000007</c:v>
                </c:pt>
                <c:pt idx="497">
                  <c:v>37.732700000000008</c:v>
                </c:pt>
                <c:pt idx="498">
                  <c:v>37.707100000000004</c:v>
                </c:pt>
                <c:pt idx="499">
                  <c:v>37.796400000000013</c:v>
                </c:pt>
                <c:pt idx="500">
                  <c:v>37.788900000000005</c:v>
                </c:pt>
                <c:pt idx="501">
                  <c:v>37.814299999999996</c:v>
                </c:pt>
                <c:pt idx="502">
                  <c:v>37.892900000000004</c:v>
                </c:pt>
                <c:pt idx="503">
                  <c:v>37.911099999999998</c:v>
                </c:pt>
                <c:pt idx="504">
                  <c:v>37.8857</c:v>
                </c:pt>
                <c:pt idx="505">
                  <c:v>37.907199999999996</c:v>
                </c:pt>
                <c:pt idx="506">
                  <c:v>37.896300000000004</c:v>
                </c:pt>
                <c:pt idx="507">
                  <c:v>37.839300000000001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0579072"/>
        <c:axId val="590579632"/>
      </c:scatterChart>
      <c:valAx>
        <c:axId val="590579072"/>
        <c:scaling>
          <c:orientation val="minMax"/>
          <c:min val="0.70000000000000051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Time (HH:mm:ss)</a:t>
                </a:r>
              </a:p>
            </c:rich>
          </c:tx>
          <c:layout/>
          <c:overlay val="0"/>
        </c:title>
        <c:numFmt formatCode="h:mm:ss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90579632"/>
        <c:crosses val="autoZero"/>
        <c:crossBetween val="midCat"/>
      </c:valAx>
      <c:valAx>
        <c:axId val="590579632"/>
        <c:scaling>
          <c:orientation val="minMax"/>
          <c:min val="3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/>
                  <a:t>Relative Humidity (%)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9057907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 dirty="0" smtClean="0"/>
              <a:t>HTU21D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614942222303145"/>
          <c:y val="0.10458099292710887"/>
          <c:w val="0.81031426281363539"/>
          <c:h val="0.75094803732636584"/>
        </c:manualLayout>
      </c:layout>
      <c:scatterChart>
        <c:scatterStyle val="lineMarker"/>
        <c:varyColors val="0"/>
        <c:ser>
          <c:idx val="0"/>
          <c:order val="0"/>
          <c:tx>
            <c:v>WxS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xVal>
            <c:numRef>
              <c:f>'28-29072015'!$B$3:$B$537</c:f>
              <c:numCache>
                <c:formatCode>h:mm:ss</c:formatCode>
                <c:ptCount val="535"/>
                <c:pt idx="0">
                  <c:v>0.7055555555555556</c:v>
                </c:pt>
                <c:pt idx="1">
                  <c:v>0.70625000000000004</c:v>
                </c:pt>
                <c:pt idx="2">
                  <c:v>0.70694444444444482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0.70902777777777781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0.71180555555555591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0.71458333333333335</c:v>
                </c:pt>
                <c:pt idx="14">
                  <c:v>0.71527777777777779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0.71736111111111112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0.72013888888888911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0.72291666666666654</c:v>
                </c:pt>
                <c:pt idx="26">
                  <c:v>0.72361111111111132</c:v>
                </c:pt>
                <c:pt idx="27">
                  <c:v>0.72430555555555565</c:v>
                </c:pt>
                <c:pt idx="28">
                  <c:v>0.7250000000000002</c:v>
                </c:pt>
                <c:pt idx="29">
                  <c:v>0.72569444444444475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0.72847222222222219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0.73125000000000018</c:v>
                </c:pt>
                <c:pt idx="38">
                  <c:v>0.73194444444444473</c:v>
                </c:pt>
                <c:pt idx="39">
                  <c:v>0.73263888888888906</c:v>
                </c:pt>
                <c:pt idx="40">
                  <c:v>0.7333333333333335</c:v>
                </c:pt>
                <c:pt idx="41">
                  <c:v>0.73402777777777772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0.73611111111111105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0.73888888888888904</c:v>
                </c:pt>
                <c:pt idx="49">
                  <c:v>0.73958333333333348</c:v>
                </c:pt>
                <c:pt idx="50">
                  <c:v>0.7402777777777777</c:v>
                </c:pt>
                <c:pt idx="51">
                  <c:v>0.74097222222222214</c:v>
                </c:pt>
                <c:pt idx="52">
                  <c:v>0.7416666666666667</c:v>
                </c:pt>
                <c:pt idx="53">
                  <c:v>0.74236111111111103</c:v>
                </c:pt>
                <c:pt idx="54">
                  <c:v>0.7430555555555558</c:v>
                </c:pt>
                <c:pt idx="55">
                  <c:v>0.74375000000000013</c:v>
                </c:pt>
                <c:pt idx="56">
                  <c:v>0.74444444444444469</c:v>
                </c:pt>
                <c:pt idx="57">
                  <c:v>0.74513888888888902</c:v>
                </c:pt>
                <c:pt idx="58">
                  <c:v>0.74583333333333346</c:v>
                </c:pt>
                <c:pt idx="59">
                  <c:v>0.74652777777777768</c:v>
                </c:pt>
                <c:pt idx="60">
                  <c:v>0.74722222222222212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0.74930555555555578</c:v>
                </c:pt>
                <c:pt idx="64">
                  <c:v>0.75000000000000011</c:v>
                </c:pt>
                <c:pt idx="65">
                  <c:v>0.75069444444444478</c:v>
                </c:pt>
                <c:pt idx="66">
                  <c:v>0.75138888888888899</c:v>
                </c:pt>
                <c:pt idx="67">
                  <c:v>0.75208333333333344</c:v>
                </c:pt>
                <c:pt idx="68">
                  <c:v>0.75277777777777788</c:v>
                </c:pt>
                <c:pt idx="69">
                  <c:v>0.7534722222222221</c:v>
                </c:pt>
                <c:pt idx="70">
                  <c:v>0.75416666666666654</c:v>
                </c:pt>
                <c:pt idx="71">
                  <c:v>0.7548611111111112</c:v>
                </c:pt>
                <c:pt idx="72">
                  <c:v>0.75555555555555565</c:v>
                </c:pt>
                <c:pt idx="73">
                  <c:v>0.75625000000000009</c:v>
                </c:pt>
                <c:pt idx="74">
                  <c:v>0.75694444444444475</c:v>
                </c:pt>
                <c:pt idx="75">
                  <c:v>0.75763888888888908</c:v>
                </c:pt>
                <c:pt idx="76">
                  <c:v>0.75833333333333341</c:v>
                </c:pt>
                <c:pt idx="77">
                  <c:v>0.75902777777777763</c:v>
                </c:pt>
                <c:pt idx="78">
                  <c:v>0.7597222222222223</c:v>
                </c:pt>
                <c:pt idx="79">
                  <c:v>0.76041666666666652</c:v>
                </c:pt>
                <c:pt idx="80">
                  <c:v>0.76111111111111118</c:v>
                </c:pt>
                <c:pt idx="81">
                  <c:v>0.76180555555555574</c:v>
                </c:pt>
                <c:pt idx="82">
                  <c:v>0.76249999999999984</c:v>
                </c:pt>
                <c:pt idx="83">
                  <c:v>0.76319444444444473</c:v>
                </c:pt>
                <c:pt idx="84">
                  <c:v>0.76388888888888895</c:v>
                </c:pt>
                <c:pt idx="85">
                  <c:v>0.76458333333333339</c:v>
                </c:pt>
                <c:pt idx="86">
                  <c:v>0.76527777777777761</c:v>
                </c:pt>
                <c:pt idx="87">
                  <c:v>0.76597222222222205</c:v>
                </c:pt>
                <c:pt idx="88">
                  <c:v>0.76666666666666661</c:v>
                </c:pt>
                <c:pt idx="89">
                  <c:v>0.76736111111111094</c:v>
                </c:pt>
                <c:pt idx="90">
                  <c:v>0.76805555555555571</c:v>
                </c:pt>
                <c:pt idx="91">
                  <c:v>0.76875000000000004</c:v>
                </c:pt>
                <c:pt idx="92">
                  <c:v>0.76944444444444471</c:v>
                </c:pt>
                <c:pt idx="93">
                  <c:v>0.77013888888888893</c:v>
                </c:pt>
                <c:pt idx="94">
                  <c:v>0.77083333333333348</c:v>
                </c:pt>
                <c:pt idx="95">
                  <c:v>0.7715277777777777</c:v>
                </c:pt>
                <c:pt idx="96">
                  <c:v>0.77222222222222203</c:v>
                </c:pt>
                <c:pt idx="97">
                  <c:v>0.7729166666666667</c:v>
                </c:pt>
                <c:pt idx="98">
                  <c:v>0.77361111111111114</c:v>
                </c:pt>
                <c:pt idx="99">
                  <c:v>0.7743055555555558</c:v>
                </c:pt>
                <c:pt idx="100">
                  <c:v>0.77500000000000002</c:v>
                </c:pt>
                <c:pt idx="101">
                  <c:v>0.7756944444444448</c:v>
                </c:pt>
                <c:pt idx="102">
                  <c:v>0.77638888888888891</c:v>
                </c:pt>
                <c:pt idx="103">
                  <c:v>0.77708333333333335</c:v>
                </c:pt>
                <c:pt idx="104">
                  <c:v>0.7777777777777779</c:v>
                </c:pt>
                <c:pt idx="105">
                  <c:v>0.77847222222222201</c:v>
                </c:pt>
                <c:pt idx="106">
                  <c:v>0.77916666666666645</c:v>
                </c:pt>
                <c:pt idx="107">
                  <c:v>0.77986111111111112</c:v>
                </c:pt>
                <c:pt idx="108">
                  <c:v>0.78055555555555534</c:v>
                </c:pt>
                <c:pt idx="109">
                  <c:v>0.78124999999999978</c:v>
                </c:pt>
                <c:pt idx="110">
                  <c:v>0.78194444444444444</c:v>
                </c:pt>
                <c:pt idx="111">
                  <c:v>0.78263888888888888</c:v>
                </c:pt>
                <c:pt idx="112">
                  <c:v>0.7833333333333331</c:v>
                </c:pt>
                <c:pt idx="113">
                  <c:v>0.78402777777777755</c:v>
                </c:pt>
                <c:pt idx="114">
                  <c:v>0.78472222222222199</c:v>
                </c:pt>
                <c:pt idx="115">
                  <c:v>0.78541666666666621</c:v>
                </c:pt>
                <c:pt idx="116">
                  <c:v>0.78611111111111087</c:v>
                </c:pt>
                <c:pt idx="117">
                  <c:v>0.78680555555555554</c:v>
                </c:pt>
                <c:pt idx="118">
                  <c:v>0.78749999999999976</c:v>
                </c:pt>
                <c:pt idx="119">
                  <c:v>0.78819444444444442</c:v>
                </c:pt>
                <c:pt idx="120">
                  <c:v>0.78888888888888864</c:v>
                </c:pt>
                <c:pt idx="121">
                  <c:v>0.78958333333333308</c:v>
                </c:pt>
                <c:pt idx="122">
                  <c:v>0.79027777777777752</c:v>
                </c:pt>
                <c:pt idx="123">
                  <c:v>0.79097222222222197</c:v>
                </c:pt>
                <c:pt idx="124">
                  <c:v>0.79166666666666641</c:v>
                </c:pt>
                <c:pt idx="125">
                  <c:v>0.79236111111111063</c:v>
                </c:pt>
                <c:pt idx="126">
                  <c:v>0.79305555555555551</c:v>
                </c:pt>
                <c:pt idx="127">
                  <c:v>0.79374999999999973</c:v>
                </c:pt>
                <c:pt idx="128">
                  <c:v>0.7944444444444444</c:v>
                </c:pt>
                <c:pt idx="129">
                  <c:v>0.79513888888888862</c:v>
                </c:pt>
                <c:pt idx="130">
                  <c:v>0.79583333333333328</c:v>
                </c:pt>
                <c:pt idx="131">
                  <c:v>0.7965277777777775</c:v>
                </c:pt>
                <c:pt idx="132">
                  <c:v>0.79722222222222172</c:v>
                </c:pt>
                <c:pt idx="133">
                  <c:v>0.79791666666666639</c:v>
                </c:pt>
                <c:pt idx="134">
                  <c:v>0.79861111111111083</c:v>
                </c:pt>
                <c:pt idx="135">
                  <c:v>0.79930555555555549</c:v>
                </c:pt>
                <c:pt idx="136">
                  <c:v>0.79999999999999971</c:v>
                </c:pt>
                <c:pt idx="137">
                  <c:v>0.80069444444444449</c:v>
                </c:pt>
                <c:pt idx="138">
                  <c:v>0.8013888888888886</c:v>
                </c:pt>
                <c:pt idx="139">
                  <c:v>0.80208333333333304</c:v>
                </c:pt>
                <c:pt idx="140">
                  <c:v>0.8027777777777777</c:v>
                </c:pt>
                <c:pt idx="141">
                  <c:v>0.8034722222222217</c:v>
                </c:pt>
                <c:pt idx="142">
                  <c:v>0.80416666666666636</c:v>
                </c:pt>
                <c:pt idx="143">
                  <c:v>0.80486111111111081</c:v>
                </c:pt>
                <c:pt idx="144">
                  <c:v>0.80555555555555525</c:v>
                </c:pt>
                <c:pt idx="145">
                  <c:v>0.80624999999999969</c:v>
                </c:pt>
                <c:pt idx="146">
                  <c:v>0.80694444444444435</c:v>
                </c:pt>
                <c:pt idx="147">
                  <c:v>0.80763888888888891</c:v>
                </c:pt>
                <c:pt idx="148">
                  <c:v>0.80833333333333302</c:v>
                </c:pt>
                <c:pt idx="149">
                  <c:v>0.80902777777777768</c:v>
                </c:pt>
                <c:pt idx="150">
                  <c:v>0.8097222222222219</c:v>
                </c:pt>
                <c:pt idx="151">
                  <c:v>0.81041666666666612</c:v>
                </c:pt>
                <c:pt idx="152">
                  <c:v>0.81111111111111078</c:v>
                </c:pt>
                <c:pt idx="153">
                  <c:v>0.81180555555555545</c:v>
                </c:pt>
                <c:pt idx="154">
                  <c:v>0.81249999999999967</c:v>
                </c:pt>
                <c:pt idx="155">
                  <c:v>0.81319444444444433</c:v>
                </c:pt>
                <c:pt idx="156">
                  <c:v>0.81388888888888877</c:v>
                </c:pt>
                <c:pt idx="157">
                  <c:v>0.81458333333333299</c:v>
                </c:pt>
                <c:pt idx="158">
                  <c:v>0.81527777777777743</c:v>
                </c:pt>
                <c:pt idx="159">
                  <c:v>0.81597222222222188</c:v>
                </c:pt>
                <c:pt idx="160">
                  <c:v>0.81666666666666632</c:v>
                </c:pt>
                <c:pt idx="161">
                  <c:v>0.81736111111111076</c:v>
                </c:pt>
                <c:pt idx="162">
                  <c:v>0.81805555555555542</c:v>
                </c:pt>
                <c:pt idx="163">
                  <c:v>0.81874999999999964</c:v>
                </c:pt>
                <c:pt idx="164">
                  <c:v>0.81944444444444431</c:v>
                </c:pt>
                <c:pt idx="165">
                  <c:v>0.82013888888888864</c:v>
                </c:pt>
                <c:pt idx="166">
                  <c:v>0.82083333333333319</c:v>
                </c:pt>
                <c:pt idx="167">
                  <c:v>0.82152777777777741</c:v>
                </c:pt>
                <c:pt idx="168">
                  <c:v>0.82222222222222163</c:v>
                </c:pt>
                <c:pt idx="169">
                  <c:v>0.8229166666666663</c:v>
                </c:pt>
                <c:pt idx="170">
                  <c:v>0.82361111111111074</c:v>
                </c:pt>
                <c:pt idx="171">
                  <c:v>0.8243055555555554</c:v>
                </c:pt>
                <c:pt idx="172">
                  <c:v>0.82499999999999962</c:v>
                </c:pt>
                <c:pt idx="173">
                  <c:v>0.82569444444444451</c:v>
                </c:pt>
                <c:pt idx="174">
                  <c:v>0.82638888888888862</c:v>
                </c:pt>
                <c:pt idx="175">
                  <c:v>0.82708333333333295</c:v>
                </c:pt>
                <c:pt idx="176">
                  <c:v>0.82777777777777761</c:v>
                </c:pt>
                <c:pt idx="177">
                  <c:v>0.82847222222222161</c:v>
                </c:pt>
                <c:pt idx="178">
                  <c:v>0.82916666666666627</c:v>
                </c:pt>
                <c:pt idx="179">
                  <c:v>0.82986111111111072</c:v>
                </c:pt>
                <c:pt idx="180">
                  <c:v>0.83055555555555538</c:v>
                </c:pt>
                <c:pt idx="181">
                  <c:v>0.8312499999999996</c:v>
                </c:pt>
                <c:pt idx="182">
                  <c:v>0.83194444444444426</c:v>
                </c:pt>
                <c:pt idx="183">
                  <c:v>0.83263888888888882</c:v>
                </c:pt>
                <c:pt idx="184">
                  <c:v>0.83333333333333293</c:v>
                </c:pt>
                <c:pt idx="185">
                  <c:v>0.83402777777777759</c:v>
                </c:pt>
                <c:pt idx="186">
                  <c:v>0.83472222222222181</c:v>
                </c:pt>
                <c:pt idx="187">
                  <c:v>0.83541666666666603</c:v>
                </c:pt>
                <c:pt idx="188">
                  <c:v>0.83611111111111069</c:v>
                </c:pt>
                <c:pt idx="189">
                  <c:v>0.83680555555555536</c:v>
                </c:pt>
                <c:pt idx="190">
                  <c:v>0.83749999999999969</c:v>
                </c:pt>
                <c:pt idx="191">
                  <c:v>0.83819444444444424</c:v>
                </c:pt>
                <c:pt idx="192">
                  <c:v>0.8388888888888888</c:v>
                </c:pt>
                <c:pt idx="193">
                  <c:v>0.8395833333333329</c:v>
                </c:pt>
                <c:pt idx="194">
                  <c:v>0.84027777777777735</c:v>
                </c:pt>
                <c:pt idx="195">
                  <c:v>0.84097222222222179</c:v>
                </c:pt>
                <c:pt idx="196">
                  <c:v>0.84166666666666623</c:v>
                </c:pt>
                <c:pt idx="197">
                  <c:v>0.84236111111111067</c:v>
                </c:pt>
                <c:pt idx="198">
                  <c:v>0.84305555555555534</c:v>
                </c:pt>
                <c:pt idx="199">
                  <c:v>0.84374999999999989</c:v>
                </c:pt>
                <c:pt idx="200">
                  <c:v>0.84444444444444422</c:v>
                </c:pt>
                <c:pt idx="201">
                  <c:v>0.84513888888888866</c:v>
                </c:pt>
                <c:pt idx="202">
                  <c:v>0.8458333333333331</c:v>
                </c:pt>
                <c:pt idx="203">
                  <c:v>0.84652777777777732</c:v>
                </c:pt>
                <c:pt idx="204">
                  <c:v>0.84722222222222177</c:v>
                </c:pt>
                <c:pt idx="205">
                  <c:v>0.84791666666666621</c:v>
                </c:pt>
                <c:pt idx="206">
                  <c:v>0.84861111111111065</c:v>
                </c:pt>
                <c:pt idx="207">
                  <c:v>0.84930555555555531</c:v>
                </c:pt>
                <c:pt idx="208">
                  <c:v>0.84999999999999964</c:v>
                </c:pt>
                <c:pt idx="209">
                  <c:v>0.85069444444444442</c:v>
                </c:pt>
                <c:pt idx="210">
                  <c:v>0.85138888888888864</c:v>
                </c:pt>
                <c:pt idx="211">
                  <c:v>0.85208333333333308</c:v>
                </c:pt>
                <c:pt idx="212">
                  <c:v>0.85277777777777752</c:v>
                </c:pt>
                <c:pt idx="213">
                  <c:v>0.85347222222222152</c:v>
                </c:pt>
                <c:pt idx="214">
                  <c:v>0.85416666666666619</c:v>
                </c:pt>
                <c:pt idx="215">
                  <c:v>0.85486111111111063</c:v>
                </c:pt>
                <c:pt idx="216">
                  <c:v>0.85555555555555529</c:v>
                </c:pt>
                <c:pt idx="217">
                  <c:v>0.85624999999999962</c:v>
                </c:pt>
                <c:pt idx="218">
                  <c:v>0.85694444444444429</c:v>
                </c:pt>
                <c:pt idx="219">
                  <c:v>0.85763888888888873</c:v>
                </c:pt>
                <c:pt idx="220">
                  <c:v>0.85833333333333284</c:v>
                </c:pt>
                <c:pt idx="221">
                  <c:v>0.8590277777777775</c:v>
                </c:pt>
                <c:pt idx="222">
                  <c:v>0.85972222222222172</c:v>
                </c:pt>
                <c:pt idx="223">
                  <c:v>0.86041666666666616</c:v>
                </c:pt>
                <c:pt idx="224">
                  <c:v>0.86111111111111061</c:v>
                </c:pt>
                <c:pt idx="225">
                  <c:v>0.86180555555555538</c:v>
                </c:pt>
                <c:pt idx="226">
                  <c:v>0.8624999999999996</c:v>
                </c:pt>
                <c:pt idx="227">
                  <c:v>0.86319444444444415</c:v>
                </c:pt>
                <c:pt idx="228">
                  <c:v>0.86388888888888871</c:v>
                </c:pt>
                <c:pt idx="229">
                  <c:v>0.86458333333333282</c:v>
                </c:pt>
                <c:pt idx="230">
                  <c:v>0.86527777777777748</c:v>
                </c:pt>
                <c:pt idx="231">
                  <c:v>0.8659722222222217</c:v>
                </c:pt>
                <c:pt idx="232">
                  <c:v>0.86666666666666614</c:v>
                </c:pt>
                <c:pt idx="233">
                  <c:v>0.86736111111111069</c:v>
                </c:pt>
                <c:pt idx="234">
                  <c:v>0.86805555555555525</c:v>
                </c:pt>
                <c:pt idx="235">
                  <c:v>0.8687499999999998</c:v>
                </c:pt>
                <c:pt idx="236">
                  <c:v>0.86944444444444413</c:v>
                </c:pt>
                <c:pt idx="237">
                  <c:v>0.87013888888888868</c:v>
                </c:pt>
                <c:pt idx="238">
                  <c:v>0.87083333333333302</c:v>
                </c:pt>
                <c:pt idx="239">
                  <c:v>0.87152777777777724</c:v>
                </c:pt>
                <c:pt idx="240">
                  <c:v>0.87222222222222168</c:v>
                </c:pt>
                <c:pt idx="241">
                  <c:v>0.87291666666666612</c:v>
                </c:pt>
                <c:pt idx="242">
                  <c:v>0.87361111111111089</c:v>
                </c:pt>
                <c:pt idx="243">
                  <c:v>0.87430555555555522</c:v>
                </c:pt>
                <c:pt idx="244">
                  <c:v>0.87499999999999978</c:v>
                </c:pt>
                <c:pt idx="245">
                  <c:v>0.87569444444444433</c:v>
                </c:pt>
                <c:pt idx="246">
                  <c:v>0.87638888888888855</c:v>
                </c:pt>
                <c:pt idx="247">
                  <c:v>0.87708333333333299</c:v>
                </c:pt>
                <c:pt idx="248">
                  <c:v>0.87777777777777743</c:v>
                </c:pt>
                <c:pt idx="249">
                  <c:v>0.87847222222222154</c:v>
                </c:pt>
                <c:pt idx="250">
                  <c:v>0.8791666666666661</c:v>
                </c:pt>
                <c:pt idx="251">
                  <c:v>0.87986111111111065</c:v>
                </c:pt>
                <c:pt idx="252">
                  <c:v>0.88055555555555498</c:v>
                </c:pt>
                <c:pt idx="253">
                  <c:v>0.88124999999999942</c:v>
                </c:pt>
                <c:pt idx="254">
                  <c:v>0.88194444444444409</c:v>
                </c:pt>
                <c:pt idx="255">
                  <c:v>0.88263888888888853</c:v>
                </c:pt>
                <c:pt idx="256">
                  <c:v>0.88333333333333253</c:v>
                </c:pt>
                <c:pt idx="257">
                  <c:v>0.88402777777777719</c:v>
                </c:pt>
                <c:pt idx="258">
                  <c:v>0.88472222222222152</c:v>
                </c:pt>
                <c:pt idx="259">
                  <c:v>0.88541666666666585</c:v>
                </c:pt>
                <c:pt idx="260">
                  <c:v>0.88611111111111052</c:v>
                </c:pt>
                <c:pt idx="261">
                  <c:v>0.88680555555555518</c:v>
                </c:pt>
                <c:pt idx="262">
                  <c:v>0.8874999999999994</c:v>
                </c:pt>
                <c:pt idx="263">
                  <c:v>0.88819444444444384</c:v>
                </c:pt>
                <c:pt idx="264">
                  <c:v>0.88888888888888851</c:v>
                </c:pt>
                <c:pt idx="265">
                  <c:v>0.8895833333333325</c:v>
                </c:pt>
                <c:pt idx="266">
                  <c:v>0.89027777777777717</c:v>
                </c:pt>
                <c:pt idx="267">
                  <c:v>0.8909722222222215</c:v>
                </c:pt>
                <c:pt idx="268">
                  <c:v>0.89166666666666583</c:v>
                </c:pt>
                <c:pt idx="269">
                  <c:v>0.89236111111111049</c:v>
                </c:pt>
                <c:pt idx="270">
                  <c:v>0.89305555555555494</c:v>
                </c:pt>
                <c:pt idx="271">
                  <c:v>0.8937499999999996</c:v>
                </c:pt>
                <c:pt idx="272">
                  <c:v>0.89444444444444382</c:v>
                </c:pt>
                <c:pt idx="273">
                  <c:v>0.89513888888888848</c:v>
                </c:pt>
                <c:pt idx="274">
                  <c:v>0.8958333333333327</c:v>
                </c:pt>
                <c:pt idx="275">
                  <c:v>0.89652777777777692</c:v>
                </c:pt>
                <c:pt idx="276">
                  <c:v>0.89722222222222159</c:v>
                </c:pt>
                <c:pt idx="277">
                  <c:v>0.89791666666666581</c:v>
                </c:pt>
                <c:pt idx="278">
                  <c:v>0.89861111111111069</c:v>
                </c:pt>
                <c:pt idx="279">
                  <c:v>0.89930555555555491</c:v>
                </c:pt>
                <c:pt idx="280">
                  <c:v>0.89999999999999958</c:v>
                </c:pt>
                <c:pt idx="281">
                  <c:v>0.90069444444444402</c:v>
                </c:pt>
                <c:pt idx="282">
                  <c:v>0.90138888888888824</c:v>
                </c:pt>
                <c:pt idx="283">
                  <c:v>0.90208333333333268</c:v>
                </c:pt>
                <c:pt idx="284">
                  <c:v>0.90277777777777712</c:v>
                </c:pt>
                <c:pt idx="285">
                  <c:v>0.90347222222222157</c:v>
                </c:pt>
                <c:pt idx="286">
                  <c:v>0.90416666666666579</c:v>
                </c:pt>
                <c:pt idx="287">
                  <c:v>0.90486111111111045</c:v>
                </c:pt>
                <c:pt idx="288">
                  <c:v>0.90555555555555489</c:v>
                </c:pt>
                <c:pt idx="289">
                  <c:v>0.90624999999999933</c:v>
                </c:pt>
                <c:pt idx="290">
                  <c:v>0.906944444444444</c:v>
                </c:pt>
                <c:pt idx="291">
                  <c:v>0.90763888888888844</c:v>
                </c:pt>
                <c:pt idx="292">
                  <c:v>0.90833333333333266</c:v>
                </c:pt>
                <c:pt idx="293">
                  <c:v>0.9090277777777771</c:v>
                </c:pt>
                <c:pt idx="294">
                  <c:v>0.90972222222222154</c:v>
                </c:pt>
                <c:pt idx="295">
                  <c:v>0.91041666666666576</c:v>
                </c:pt>
                <c:pt idx="296">
                  <c:v>0.91111111111111043</c:v>
                </c:pt>
                <c:pt idx="297">
                  <c:v>0.91180555555555509</c:v>
                </c:pt>
                <c:pt idx="298">
                  <c:v>0.91249999999999931</c:v>
                </c:pt>
                <c:pt idx="299">
                  <c:v>0.91319444444444375</c:v>
                </c:pt>
                <c:pt idx="300">
                  <c:v>0.91388888888888842</c:v>
                </c:pt>
                <c:pt idx="301">
                  <c:v>0.91458333333333253</c:v>
                </c:pt>
                <c:pt idx="302">
                  <c:v>0.91527777777777708</c:v>
                </c:pt>
                <c:pt idx="303">
                  <c:v>0.91597222222222152</c:v>
                </c:pt>
                <c:pt idx="304">
                  <c:v>0.91666666666666596</c:v>
                </c:pt>
                <c:pt idx="305">
                  <c:v>0.91736111111111041</c:v>
                </c:pt>
                <c:pt idx="306">
                  <c:v>0.91805555555555485</c:v>
                </c:pt>
                <c:pt idx="307">
                  <c:v>0.91874999999999951</c:v>
                </c:pt>
                <c:pt idx="308">
                  <c:v>0.91944444444444373</c:v>
                </c:pt>
                <c:pt idx="309">
                  <c:v>0.9201388888888884</c:v>
                </c:pt>
                <c:pt idx="310">
                  <c:v>0.92083333333333262</c:v>
                </c:pt>
                <c:pt idx="311">
                  <c:v>0.92152777777777706</c:v>
                </c:pt>
                <c:pt idx="312">
                  <c:v>0.9222222222222215</c:v>
                </c:pt>
                <c:pt idx="313">
                  <c:v>0.92291666666666572</c:v>
                </c:pt>
                <c:pt idx="314">
                  <c:v>0.92361111111111061</c:v>
                </c:pt>
                <c:pt idx="315">
                  <c:v>0.92430555555555483</c:v>
                </c:pt>
                <c:pt idx="316">
                  <c:v>0.92499999999999949</c:v>
                </c:pt>
                <c:pt idx="317">
                  <c:v>0.92569444444444393</c:v>
                </c:pt>
                <c:pt idx="318">
                  <c:v>0.92638888888888815</c:v>
                </c:pt>
                <c:pt idx="319">
                  <c:v>0.9270833333333327</c:v>
                </c:pt>
                <c:pt idx="320">
                  <c:v>0.92777777777777704</c:v>
                </c:pt>
                <c:pt idx="321">
                  <c:v>0.92847222222222148</c:v>
                </c:pt>
                <c:pt idx="322">
                  <c:v>0.9291666666666657</c:v>
                </c:pt>
                <c:pt idx="323">
                  <c:v>0.92986111111111058</c:v>
                </c:pt>
                <c:pt idx="324">
                  <c:v>0.9305555555555548</c:v>
                </c:pt>
                <c:pt idx="325">
                  <c:v>0.93124999999999925</c:v>
                </c:pt>
                <c:pt idx="326">
                  <c:v>0.93194444444444391</c:v>
                </c:pt>
                <c:pt idx="327">
                  <c:v>0.93263888888888835</c:v>
                </c:pt>
                <c:pt idx="328">
                  <c:v>0.93333333333333268</c:v>
                </c:pt>
                <c:pt idx="329">
                  <c:v>0.93402777777777701</c:v>
                </c:pt>
                <c:pt idx="330">
                  <c:v>0.93472222222222145</c:v>
                </c:pt>
                <c:pt idx="331">
                  <c:v>0.93541666666666567</c:v>
                </c:pt>
                <c:pt idx="332">
                  <c:v>0.93611111111111034</c:v>
                </c:pt>
                <c:pt idx="333">
                  <c:v>0.936805555555555</c:v>
                </c:pt>
                <c:pt idx="334">
                  <c:v>0.93749999999999922</c:v>
                </c:pt>
                <c:pt idx="335">
                  <c:v>0.93819444444444389</c:v>
                </c:pt>
                <c:pt idx="336">
                  <c:v>0.93888888888888833</c:v>
                </c:pt>
                <c:pt idx="337">
                  <c:v>0.93958333333333255</c:v>
                </c:pt>
                <c:pt idx="338">
                  <c:v>0.94027777777777699</c:v>
                </c:pt>
                <c:pt idx="339">
                  <c:v>0.94097222222222143</c:v>
                </c:pt>
                <c:pt idx="340">
                  <c:v>0.94166666666666587</c:v>
                </c:pt>
                <c:pt idx="341">
                  <c:v>0.94236111111111032</c:v>
                </c:pt>
                <c:pt idx="342">
                  <c:v>0.94305555555555498</c:v>
                </c:pt>
                <c:pt idx="343">
                  <c:v>0.94374999999999942</c:v>
                </c:pt>
                <c:pt idx="344">
                  <c:v>0.94444444444444364</c:v>
                </c:pt>
                <c:pt idx="345">
                  <c:v>0.94513888888888831</c:v>
                </c:pt>
                <c:pt idx="346">
                  <c:v>0.94583333333333264</c:v>
                </c:pt>
                <c:pt idx="347">
                  <c:v>0.94652777777777697</c:v>
                </c:pt>
                <c:pt idx="348">
                  <c:v>0.94722222222222141</c:v>
                </c:pt>
                <c:pt idx="349">
                  <c:v>0.94791666666666563</c:v>
                </c:pt>
                <c:pt idx="350">
                  <c:v>0.94861111111111052</c:v>
                </c:pt>
                <c:pt idx="351">
                  <c:v>0.94930555555555474</c:v>
                </c:pt>
                <c:pt idx="352">
                  <c:v>0.9499999999999994</c:v>
                </c:pt>
                <c:pt idx="353">
                  <c:v>0.95069444444444384</c:v>
                </c:pt>
                <c:pt idx="354">
                  <c:v>0.95138888888888828</c:v>
                </c:pt>
                <c:pt idx="355">
                  <c:v>0.95208333333333262</c:v>
                </c:pt>
                <c:pt idx="356">
                  <c:v>0.95277777777777695</c:v>
                </c:pt>
                <c:pt idx="357">
                  <c:v>0.95347222222222139</c:v>
                </c:pt>
                <c:pt idx="358">
                  <c:v>0.95416666666666561</c:v>
                </c:pt>
                <c:pt idx="359">
                  <c:v>0.95486111111111049</c:v>
                </c:pt>
                <c:pt idx="360">
                  <c:v>0.95555555555555471</c:v>
                </c:pt>
                <c:pt idx="361">
                  <c:v>0.95624999999999938</c:v>
                </c:pt>
                <c:pt idx="362">
                  <c:v>0.95694444444444382</c:v>
                </c:pt>
                <c:pt idx="363">
                  <c:v>0.95763888888888826</c:v>
                </c:pt>
                <c:pt idx="364">
                  <c:v>0.9583333333333327</c:v>
                </c:pt>
                <c:pt idx="365">
                  <c:v>0.95902777777777692</c:v>
                </c:pt>
                <c:pt idx="366">
                  <c:v>0.95972222222222159</c:v>
                </c:pt>
                <c:pt idx="367">
                  <c:v>0.96041666666666559</c:v>
                </c:pt>
                <c:pt idx="368">
                  <c:v>0.96111111111111025</c:v>
                </c:pt>
                <c:pt idx="369">
                  <c:v>0.96180555555555491</c:v>
                </c:pt>
                <c:pt idx="370">
                  <c:v>0.96249999999999913</c:v>
                </c:pt>
                <c:pt idx="371">
                  <c:v>0.96319444444444391</c:v>
                </c:pt>
                <c:pt idx="372">
                  <c:v>0.96388888888888824</c:v>
                </c:pt>
                <c:pt idx="373">
                  <c:v>0.96458333333333268</c:v>
                </c:pt>
                <c:pt idx="374">
                  <c:v>0.9652777777777769</c:v>
                </c:pt>
                <c:pt idx="375">
                  <c:v>0.96597222222222134</c:v>
                </c:pt>
                <c:pt idx="376">
                  <c:v>0.96666666666666579</c:v>
                </c:pt>
                <c:pt idx="377">
                  <c:v>0.96736111111111023</c:v>
                </c:pt>
                <c:pt idx="378">
                  <c:v>0.96805555555555489</c:v>
                </c:pt>
                <c:pt idx="379">
                  <c:v>0.96874999999999933</c:v>
                </c:pt>
                <c:pt idx="380">
                  <c:v>0.96944444444444378</c:v>
                </c:pt>
                <c:pt idx="381">
                  <c:v>0.97013888888888822</c:v>
                </c:pt>
                <c:pt idx="382">
                  <c:v>0.97083333333333266</c:v>
                </c:pt>
                <c:pt idx="383">
                  <c:v>0.97152777777777688</c:v>
                </c:pt>
                <c:pt idx="384">
                  <c:v>0.97222222222222132</c:v>
                </c:pt>
                <c:pt idx="385">
                  <c:v>0.97291666666666576</c:v>
                </c:pt>
                <c:pt idx="386">
                  <c:v>0.97361111111111043</c:v>
                </c:pt>
                <c:pt idx="387">
                  <c:v>0.97430555555555465</c:v>
                </c:pt>
                <c:pt idx="388">
                  <c:v>0.97499999999999931</c:v>
                </c:pt>
                <c:pt idx="389">
                  <c:v>0.97569444444444386</c:v>
                </c:pt>
                <c:pt idx="390">
                  <c:v>0.9763888888888882</c:v>
                </c:pt>
                <c:pt idx="391">
                  <c:v>0.97708333333333264</c:v>
                </c:pt>
                <c:pt idx="392">
                  <c:v>0.97777777777777708</c:v>
                </c:pt>
                <c:pt idx="393">
                  <c:v>0.9784722222222213</c:v>
                </c:pt>
                <c:pt idx="394">
                  <c:v>0.97916666666666552</c:v>
                </c:pt>
                <c:pt idx="395">
                  <c:v>0.97986111111111041</c:v>
                </c:pt>
                <c:pt idx="396">
                  <c:v>0.98055555555555451</c:v>
                </c:pt>
                <c:pt idx="397">
                  <c:v>0.98124999999999907</c:v>
                </c:pt>
                <c:pt idx="398">
                  <c:v>0.98194444444444362</c:v>
                </c:pt>
                <c:pt idx="399">
                  <c:v>0.98263888888888795</c:v>
                </c:pt>
                <c:pt idx="400">
                  <c:v>0.98333333333333239</c:v>
                </c:pt>
                <c:pt idx="401">
                  <c:v>0.98402777777777661</c:v>
                </c:pt>
                <c:pt idx="402">
                  <c:v>0.98472222222222128</c:v>
                </c:pt>
                <c:pt idx="403">
                  <c:v>0.98541666666666539</c:v>
                </c:pt>
                <c:pt idx="404">
                  <c:v>0.98611111111111016</c:v>
                </c:pt>
                <c:pt idx="405">
                  <c:v>0.9868055555555546</c:v>
                </c:pt>
                <c:pt idx="406">
                  <c:v>0.98749999999999882</c:v>
                </c:pt>
                <c:pt idx="407">
                  <c:v>0.9881944444444436</c:v>
                </c:pt>
                <c:pt idx="408">
                  <c:v>0.98888888888888793</c:v>
                </c:pt>
                <c:pt idx="409">
                  <c:v>0.98958333333333237</c:v>
                </c:pt>
                <c:pt idx="410">
                  <c:v>0.99027777777777659</c:v>
                </c:pt>
                <c:pt idx="411">
                  <c:v>0.99097222222222126</c:v>
                </c:pt>
                <c:pt idx="412">
                  <c:v>0.99166666666666559</c:v>
                </c:pt>
                <c:pt idx="413">
                  <c:v>0.99236111111110992</c:v>
                </c:pt>
                <c:pt idx="414">
                  <c:v>0.99305555555555469</c:v>
                </c:pt>
                <c:pt idx="415">
                  <c:v>0.99374999999999902</c:v>
                </c:pt>
                <c:pt idx="416">
                  <c:v>0.99444444444444369</c:v>
                </c:pt>
                <c:pt idx="417">
                  <c:v>0.99513888888888791</c:v>
                </c:pt>
                <c:pt idx="418">
                  <c:v>0.99583333333333235</c:v>
                </c:pt>
                <c:pt idx="419">
                  <c:v>0.99652777777777657</c:v>
                </c:pt>
                <c:pt idx="420">
                  <c:v>0.99722222222222101</c:v>
                </c:pt>
                <c:pt idx="421">
                  <c:v>0.99791666666666556</c:v>
                </c:pt>
                <c:pt idx="422">
                  <c:v>0.99861111111111012</c:v>
                </c:pt>
                <c:pt idx="423">
                  <c:v>0.99930555555555467</c:v>
                </c:pt>
                <c:pt idx="424">
                  <c:v>0.999999999999999</c:v>
                </c:pt>
                <c:pt idx="425">
                  <c:v>1.000694444444443</c:v>
                </c:pt>
                <c:pt idx="426">
                  <c:v>1.001388888888888</c:v>
                </c:pt>
                <c:pt idx="427">
                  <c:v>1.0020833333333325</c:v>
                </c:pt>
                <c:pt idx="428">
                  <c:v>1.0027777777777771</c:v>
                </c:pt>
                <c:pt idx="429">
                  <c:v>1.0034722222222217</c:v>
                </c:pt>
                <c:pt idx="430">
                  <c:v>1.0041666666666662</c:v>
                </c:pt>
                <c:pt idx="431">
                  <c:v>1.0048611111111108</c:v>
                </c:pt>
                <c:pt idx="432">
                  <c:v>1.0055555555555553</c:v>
                </c:pt>
                <c:pt idx="433">
                  <c:v>1.0062499999999999</c:v>
                </c:pt>
                <c:pt idx="434">
                  <c:v>1.006944444444444</c:v>
                </c:pt>
                <c:pt idx="435">
                  <c:v>1.007638888888889</c:v>
                </c:pt>
                <c:pt idx="436">
                  <c:v>1.0083333333333335</c:v>
                </c:pt>
                <c:pt idx="437">
                  <c:v>1.0090277777777779</c:v>
                </c:pt>
                <c:pt idx="438">
                  <c:v>1.0097222222222222</c:v>
                </c:pt>
                <c:pt idx="439">
                  <c:v>1.0104166666666676</c:v>
                </c:pt>
                <c:pt idx="440">
                  <c:v>1.0111111111111117</c:v>
                </c:pt>
                <c:pt idx="441">
                  <c:v>1.0118055555555558</c:v>
                </c:pt>
                <c:pt idx="442">
                  <c:v>1.0125000000000008</c:v>
                </c:pt>
                <c:pt idx="443">
                  <c:v>1.013194444444445</c:v>
                </c:pt>
                <c:pt idx="444">
                  <c:v>1.0138888888888899</c:v>
                </c:pt>
                <c:pt idx="445">
                  <c:v>1.0145833333333345</c:v>
                </c:pt>
                <c:pt idx="446">
                  <c:v>1.0152777777777791</c:v>
                </c:pt>
                <c:pt idx="447">
                  <c:v>1.0159722222222236</c:v>
                </c:pt>
                <c:pt idx="448">
                  <c:v>1.0166666666666682</c:v>
                </c:pt>
                <c:pt idx="449">
                  <c:v>1.0173611111111123</c:v>
                </c:pt>
                <c:pt idx="450">
                  <c:v>1.0180555555555577</c:v>
                </c:pt>
                <c:pt idx="451">
                  <c:v>1.018750000000002</c:v>
                </c:pt>
                <c:pt idx="452">
                  <c:v>1.0194444444444459</c:v>
                </c:pt>
                <c:pt idx="453">
                  <c:v>1.0201388888888909</c:v>
                </c:pt>
                <c:pt idx="454">
                  <c:v>1.0208333333333355</c:v>
                </c:pt>
                <c:pt idx="455">
                  <c:v>1.0215277777777798</c:v>
                </c:pt>
                <c:pt idx="456">
                  <c:v>1.0222222222222246</c:v>
                </c:pt>
                <c:pt idx="457">
                  <c:v>1.0229166666666691</c:v>
                </c:pt>
                <c:pt idx="458">
                  <c:v>1.0236111111111137</c:v>
                </c:pt>
                <c:pt idx="459">
                  <c:v>1.0243055555555582</c:v>
                </c:pt>
                <c:pt idx="460">
                  <c:v>1.0250000000000028</c:v>
                </c:pt>
                <c:pt idx="461">
                  <c:v>1.0256944444444467</c:v>
                </c:pt>
                <c:pt idx="462">
                  <c:v>1.0263888888888921</c:v>
                </c:pt>
                <c:pt idx="463">
                  <c:v>1.0270833333333365</c:v>
                </c:pt>
                <c:pt idx="464">
                  <c:v>1.027777777777781</c:v>
                </c:pt>
                <c:pt idx="465">
                  <c:v>1.028472222222226</c:v>
                </c:pt>
                <c:pt idx="466">
                  <c:v>1.0291666666666699</c:v>
                </c:pt>
                <c:pt idx="467">
                  <c:v>1.0298611111111142</c:v>
                </c:pt>
                <c:pt idx="468">
                  <c:v>1.0305555555555597</c:v>
                </c:pt>
                <c:pt idx="469">
                  <c:v>1.031250000000004</c:v>
                </c:pt>
                <c:pt idx="470">
                  <c:v>1.0319444444444477</c:v>
                </c:pt>
                <c:pt idx="471">
                  <c:v>1.0326388888888929</c:v>
                </c:pt>
                <c:pt idx="472">
                  <c:v>1.0333333333333374</c:v>
                </c:pt>
                <c:pt idx="473">
                  <c:v>1.034027777777782</c:v>
                </c:pt>
                <c:pt idx="474">
                  <c:v>1.0347222222222261</c:v>
                </c:pt>
                <c:pt idx="475">
                  <c:v>1.0354166666666711</c:v>
                </c:pt>
                <c:pt idx="476">
                  <c:v>1.0361111111111161</c:v>
                </c:pt>
                <c:pt idx="477">
                  <c:v>1.0368055555555602</c:v>
                </c:pt>
                <c:pt idx="478">
                  <c:v>1.0375000000000048</c:v>
                </c:pt>
                <c:pt idx="479">
                  <c:v>1.0381944444444489</c:v>
                </c:pt>
                <c:pt idx="480">
                  <c:v>1.0388888888888941</c:v>
                </c:pt>
                <c:pt idx="481">
                  <c:v>1.0395833333333384</c:v>
                </c:pt>
                <c:pt idx="482">
                  <c:v>1.0402777777777834</c:v>
                </c:pt>
                <c:pt idx="483">
                  <c:v>1.0409722222222275</c:v>
                </c:pt>
                <c:pt idx="484">
                  <c:v>1.0416666666666718</c:v>
                </c:pt>
                <c:pt idx="485">
                  <c:v>1.0423611111111166</c:v>
                </c:pt>
                <c:pt idx="486">
                  <c:v>1.0430555555555616</c:v>
                </c:pt>
                <c:pt idx="487">
                  <c:v>1.0437500000000057</c:v>
                </c:pt>
                <c:pt idx="488">
                  <c:v>1.0444444444444498</c:v>
                </c:pt>
                <c:pt idx="489">
                  <c:v>1.0451388888888948</c:v>
                </c:pt>
                <c:pt idx="490">
                  <c:v>1.0458333333333394</c:v>
                </c:pt>
                <c:pt idx="491">
                  <c:v>1.0465277777777839</c:v>
                </c:pt>
                <c:pt idx="492">
                  <c:v>1.047222222222228</c:v>
                </c:pt>
                <c:pt idx="493">
                  <c:v>1.047916666666673</c:v>
                </c:pt>
                <c:pt idx="494">
                  <c:v>1.048611111111118</c:v>
                </c:pt>
                <c:pt idx="495">
                  <c:v>1.0493055555555622</c:v>
                </c:pt>
                <c:pt idx="496">
                  <c:v>1.0500000000000067</c:v>
                </c:pt>
                <c:pt idx="497">
                  <c:v>1.0506944444444508</c:v>
                </c:pt>
                <c:pt idx="498">
                  <c:v>1.051388888888896</c:v>
                </c:pt>
                <c:pt idx="499">
                  <c:v>1.0520833333333408</c:v>
                </c:pt>
                <c:pt idx="500">
                  <c:v>1.0527777777777849</c:v>
                </c:pt>
                <c:pt idx="501">
                  <c:v>1.0534722222222295</c:v>
                </c:pt>
                <c:pt idx="502">
                  <c:v>1.054166666666674</c:v>
                </c:pt>
                <c:pt idx="503">
                  <c:v>1.0548611111111186</c:v>
                </c:pt>
                <c:pt idx="504">
                  <c:v>1.0555555555555631</c:v>
                </c:pt>
                <c:pt idx="505">
                  <c:v>1.0562500000000081</c:v>
                </c:pt>
                <c:pt idx="506">
                  <c:v>1.0569444444444518</c:v>
                </c:pt>
                <c:pt idx="507">
                  <c:v>1.0576388888888968</c:v>
                </c:pt>
                <c:pt idx="508">
                  <c:v>1.0583333333333413</c:v>
                </c:pt>
                <c:pt idx="509">
                  <c:v>1.0590277777777859</c:v>
                </c:pt>
                <c:pt idx="510">
                  <c:v>1.05972222222223</c:v>
                </c:pt>
                <c:pt idx="511">
                  <c:v>1.0604166666666754</c:v>
                </c:pt>
                <c:pt idx="512">
                  <c:v>1.06111111111112</c:v>
                </c:pt>
                <c:pt idx="513">
                  <c:v>1.0618055555555639</c:v>
                </c:pt>
                <c:pt idx="514">
                  <c:v>1.0625000000000087</c:v>
                </c:pt>
                <c:pt idx="515">
                  <c:v>1.0631944444444528</c:v>
                </c:pt>
                <c:pt idx="516">
                  <c:v>1.063888888888898</c:v>
                </c:pt>
                <c:pt idx="517">
                  <c:v>1.0645833333333423</c:v>
                </c:pt>
                <c:pt idx="518">
                  <c:v>1.0652777777777869</c:v>
                </c:pt>
                <c:pt idx="519">
                  <c:v>1.0659722222222314</c:v>
                </c:pt>
                <c:pt idx="520">
                  <c:v>1.066666666666676</c:v>
                </c:pt>
                <c:pt idx="521">
                  <c:v>1.0673611111111201</c:v>
                </c:pt>
                <c:pt idx="522">
                  <c:v>1.0680555555555655</c:v>
                </c:pt>
                <c:pt idx="523">
                  <c:v>1.0687500000000101</c:v>
                </c:pt>
                <c:pt idx="524">
                  <c:v>1.0694444444444537</c:v>
                </c:pt>
                <c:pt idx="525">
                  <c:v>1.0701388888888987</c:v>
                </c:pt>
                <c:pt idx="526">
                  <c:v>1.0708333333333433</c:v>
                </c:pt>
                <c:pt idx="527">
                  <c:v>1.0715277777777878</c:v>
                </c:pt>
                <c:pt idx="528">
                  <c:v>1.0722222222222324</c:v>
                </c:pt>
                <c:pt idx="529">
                  <c:v>1.0729166666666774</c:v>
                </c:pt>
                <c:pt idx="530">
                  <c:v>1.0736111111111215</c:v>
                </c:pt>
                <c:pt idx="531">
                  <c:v>1.0743055555555661</c:v>
                </c:pt>
                <c:pt idx="532">
                  <c:v>1.0750000000000106</c:v>
                </c:pt>
                <c:pt idx="533">
                  <c:v>1.0756944444444545</c:v>
                </c:pt>
                <c:pt idx="534">
                  <c:v>1.0763888888889002</c:v>
                </c:pt>
              </c:numCache>
            </c:numRef>
          </c:xVal>
          <c:yVal>
            <c:numRef>
              <c:f>'28-29072015'!$D$3:$D$537</c:f>
              <c:numCache>
                <c:formatCode>General</c:formatCode>
                <c:ptCount val="535"/>
                <c:pt idx="0">
                  <c:v>24.830000000000005</c:v>
                </c:pt>
                <c:pt idx="1">
                  <c:v>24.82</c:v>
                </c:pt>
                <c:pt idx="2">
                  <c:v>24.810000000000006</c:v>
                </c:pt>
                <c:pt idx="3">
                  <c:v>24.8</c:v>
                </c:pt>
                <c:pt idx="4">
                  <c:v>24.830000000000005</c:v>
                </c:pt>
                <c:pt idx="5">
                  <c:v>24.86</c:v>
                </c:pt>
                <c:pt idx="6">
                  <c:v>24.88</c:v>
                </c:pt>
                <c:pt idx="7">
                  <c:v>24.9</c:v>
                </c:pt>
                <c:pt idx="8">
                  <c:v>24.93</c:v>
                </c:pt>
                <c:pt idx="9">
                  <c:v>24.91</c:v>
                </c:pt>
                <c:pt idx="10">
                  <c:v>25.02</c:v>
                </c:pt>
                <c:pt idx="11">
                  <c:v>24.959999999999994</c:v>
                </c:pt>
                <c:pt idx="12">
                  <c:v>25.09</c:v>
                </c:pt>
                <c:pt idx="13">
                  <c:v>25.09</c:v>
                </c:pt>
                <c:pt idx="14">
                  <c:v>25.01</c:v>
                </c:pt>
                <c:pt idx="15">
                  <c:v>24.97</c:v>
                </c:pt>
                <c:pt idx="16">
                  <c:v>24.939999999999994</c:v>
                </c:pt>
                <c:pt idx="17">
                  <c:v>24.919999999999995</c:v>
                </c:pt>
                <c:pt idx="18">
                  <c:v>24.86</c:v>
                </c:pt>
                <c:pt idx="19">
                  <c:v>24.810000000000006</c:v>
                </c:pt>
                <c:pt idx="20">
                  <c:v>24.95</c:v>
                </c:pt>
                <c:pt idx="21">
                  <c:v>25.01</c:v>
                </c:pt>
                <c:pt idx="22">
                  <c:v>24.91</c:v>
                </c:pt>
                <c:pt idx="23">
                  <c:v>24.86</c:v>
                </c:pt>
                <c:pt idx="24">
                  <c:v>24.82</c:v>
                </c:pt>
                <c:pt idx="25">
                  <c:v>24.810000000000006</c:v>
                </c:pt>
                <c:pt idx="26">
                  <c:v>24.810000000000006</c:v>
                </c:pt>
                <c:pt idx="27">
                  <c:v>24.8</c:v>
                </c:pt>
                <c:pt idx="28">
                  <c:v>24.759999999999994</c:v>
                </c:pt>
                <c:pt idx="29">
                  <c:v>24.75</c:v>
                </c:pt>
                <c:pt idx="30">
                  <c:v>24.74</c:v>
                </c:pt>
                <c:pt idx="31">
                  <c:v>24.72</c:v>
                </c:pt>
                <c:pt idx="32">
                  <c:v>24.68</c:v>
                </c:pt>
                <c:pt idx="33">
                  <c:v>24.66</c:v>
                </c:pt>
                <c:pt idx="34">
                  <c:v>24.610000000000007</c:v>
                </c:pt>
                <c:pt idx="35">
                  <c:v>24.58</c:v>
                </c:pt>
                <c:pt idx="36">
                  <c:v>24.56</c:v>
                </c:pt>
                <c:pt idx="37">
                  <c:v>24.55</c:v>
                </c:pt>
                <c:pt idx="38">
                  <c:v>24.58</c:v>
                </c:pt>
                <c:pt idx="39">
                  <c:v>24.56</c:v>
                </c:pt>
                <c:pt idx="40">
                  <c:v>24.55</c:v>
                </c:pt>
                <c:pt idx="41">
                  <c:v>24.55</c:v>
                </c:pt>
                <c:pt idx="42">
                  <c:v>24.55</c:v>
                </c:pt>
                <c:pt idx="43">
                  <c:v>24.5</c:v>
                </c:pt>
                <c:pt idx="44">
                  <c:v>24.53</c:v>
                </c:pt>
                <c:pt idx="45">
                  <c:v>24.55</c:v>
                </c:pt>
                <c:pt idx="46">
                  <c:v>24.51</c:v>
                </c:pt>
                <c:pt idx="47">
                  <c:v>24.52</c:v>
                </c:pt>
                <c:pt idx="48">
                  <c:v>24.51</c:v>
                </c:pt>
                <c:pt idx="49">
                  <c:v>24.5</c:v>
                </c:pt>
                <c:pt idx="50">
                  <c:v>24.54</c:v>
                </c:pt>
                <c:pt idx="51">
                  <c:v>24.53</c:v>
                </c:pt>
                <c:pt idx="52">
                  <c:v>24.51</c:v>
                </c:pt>
                <c:pt idx="53">
                  <c:v>24.5</c:v>
                </c:pt>
                <c:pt idx="54">
                  <c:v>24.5</c:v>
                </c:pt>
                <c:pt idx="55">
                  <c:v>24.49</c:v>
                </c:pt>
                <c:pt idx="56">
                  <c:v>24.439999999999994</c:v>
                </c:pt>
                <c:pt idx="57">
                  <c:v>24.459999999999994</c:v>
                </c:pt>
                <c:pt idx="58">
                  <c:v>24.49</c:v>
                </c:pt>
                <c:pt idx="59">
                  <c:v>24.459999999999994</c:v>
                </c:pt>
                <c:pt idx="60">
                  <c:v>24.439999999999994</c:v>
                </c:pt>
                <c:pt idx="61">
                  <c:v>24.439999999999994</c:v>
                </c:pt>
                <c:pt idx="62">
                  <c:v>24.439999999999994</c:v>
                </c:pt>
                <c:pt idx="63">
                  <c:v>24.439999999999994</c:v>
                </c:pt>
                <c:pt idx="64">
                  <c:v>24.41</c:v>
                </c:pt>
                <c:pt idx="65">
                  <c:v>24.37</c:v>
                </c:pt>
                <c:pt idx="66">
                  <c:v>24.37</c:v>
                </c:pt>
                <c:pt idx="67">
                  <c:v>24.37</c:v>
                </c:pt>
                <c:pt idx="68">
                  <c:v>24.39</c:v>
                </c:pt>
                <c:pt idx="69">
                  <c:v>24.439999999999994</c:v>
                </c:pt>
                <c:pt idx="70">
                  <c:v>24.439999999999994</c:v>
                </c:pt>
                <c:pt idx="71">
                  <c:v>24.419999999999995</c:v>
                </c:pt>
                <c:pt idx="72">
                  <c:v>24.41</c:v>
                </c:pt>
                <c:pt idx="73">
                  <c:v>24.419999999999995</c:v>
                </c:pt>
                <c:pt idx="74">
                  <c:v>24.43</c:v>
                </c:pt>
                <c:pt idx="75">
                  <c:v>24.419999999999995</c:v>
                </c:pt>
                <c:pt idx="76">
                  <c:v>24.439999999999994</c:v>
                </c:pt>
                <c:pt idx="77">
                  <c:v>24.45</c:v>
                </c:pt>
                <c:pt idx="78">
                  <c:v>24.49</c:v>
                </c:pt>
                <c:pt idx="79">
                  <c:v>24.5</c:v>
                </c:pt>
                <c:pt idx="80">
                  <c:v>24.5</c:v>
                </c:pt>
                <c:pt idx="81">
                  <c:v>24.5</c:v>
                </c:pt>
                <c:pt idx="82">
                  <c:v>24.5</c:v>
                </c:pt>
                <c:pt idx="83">
                  <c:v>24.51</c:v>
                </c:pt>
                <c:pt idx="84">
                  <c:v>24.52</c:v>
                </c:pt>
                <c:pt idx="85">
                  <c:v>24.51</c:v>
                </c:pt>
                <c:pt idx="86">
                  <c:v>24.53</c:v>
                </c:pt>
                <c:pt idx="87">
                  <c:v>24.5</c:v>
                </c:pt>
                <c:pt idx="88">
                  <c:v>24.5</c:v>
                </c:pt>
                <c:pt idx="89">
                  <c:v>24.53</c:v>
                </c:pt>
                <c:pt idx="90">
                  <c:v>24.56</c:v>
                </c:pt>
                <c:pt idx="91">
                  <c:v>24.56</c:v>
                </c:pt>
                <c:pt idx="92">
                  <c:v>24.62</c:v>
                </c:pt>
                <c:pt idx="93">
                  <c:v>24.630000000000006</c:v>
                </c:pt>
                <c:pt idx="94">
                  <c:v>24.68</c:v>
                </c:pt>
                <c:pt idx="95">
                  <c:v>24.72</c:v>
                </c:pt>
                <c:pt idx="96">
                  <c:v>24.75</c:v>
                </c:pt>
                <c:pt idx="97">
                  <c:v>24.810000000000006</c:v>
                </c:pt>
                <c:pt idx="98">
                  <c:v>24.82</c:v>
                </c:pt>
                <c:pt idx="99">
                  <c:v>24.88</c:v>
                </c:pt>
                <c:pt idx="100">
                  <c:v>24.88</c:v>
                </c:pt>
                <c:pt idx="101">
                  <c:v>24.939999999999994</c:v>
                </c:pt>
                <c:pt idx="102">
                  <c:v>24.939999999999994</c:v>
                </c:pt>
                <c:pt idx="103">
                  <c:v>24.939999999999994</c:v>
                </c:pt>
                <c:pt idx="104">
                  <c:v>25</c:v>
                </c:pt>
                <c:pt idx="105">
                  <c:v>25</c:v>
                </c:pt>
                <c:pt idx="106">
                  <c:v>25.02</c:v>
                </c:pt>
                <c:pt idx="107">
                  <c:v>25.05</c:v>
                </c:pt>
                <c:pt idx="108">
                  <c:v>25.06</c:v>
                </c:pt>
                <c:pt idx="109">
                  <c:v>25.1</c:v>
                </c:pt>
                <c:pt idx="110">
                  <c:v>25.12</c:v>
                </c:pt>
                <c:pt idx="111">
                  <c:v>25.130000000000006</c:v>
                </c:pt>
                <c:pt idx="112">
                  <c:v>25.08</c:v>
                </c:pt>
                <c:pt idx="113">
                  <c:v>25.04</c:v>
                </c:pt>
                <c:pt idx="114">
                  <c:v>25</c:v>
                </c:pt>
                <c:pt idx="115">
                  <c:v>24.93</c:v>
                </c:pt>
                <c:pt idx="116">
                  <c:v>24.85</c:v>
                </c:pt>
                <c:pt idx="117">
                  <c:v>24.759999999999994</c:v>
                </c:pt>
                <c:pt idx="118">
                  <c:v>24.68</c:v>
                </c:pt>
                <c:pt idx="119">
                  <c:v>24.6</c:v>
                </c:pt>
                <c:pt idx="120">
                  <c:v>24.56</c:v>
                </c:pt>
                <c:pt idx="121">
                  <c:v>24.5</c:v>
                </c:pt>
                <c:pt idx="122">
                  <c:v>24.479999999999993</c:v>
                </c:pt>
                <c:pt idx="123">
                  <c:v>24.439999999999994</c:v>
                </c:pt>
                <c:pt idx="124">
                  <c:v>24.419999999999995</c:v>
                </c:pt>
                <c:pt idx="125">
                  <c:v>24.41</c:v>
                </c:pt>
                <c:pt idx="126">
                  <c:v>24.330000000000005</c:v>
                </c:pt>
                <c:pt idx="127">
                  <c:v>24.310000000000006</c:v>
                </c:pt>
                <c:pt idx="128">
                  <c:v>24.310000000000006</c:v>
                </c:pt>
                <c:pt idx="129">
                  <c:v>24.25</c:v>
                </c:pt>
                <c:pt idx="130">
                  <c:v>24.21</c:v>
                </c:pt>
                <c:pt idx="131">
                  <c:v>24.2</c:v>
                </c:pt>
                <c:pt idx="132">
                  <c:v>24.17</c:v>
                </c:pt>
                <c:pt idx="133">
                  <c:v>24.150000000000006</c:v>
                </c:pt>
                <c:pt idx="134">
                  <c:v>24.130000000000006</c:v>
                </c:pt>
                <c:pt idx="135">
                  <c:v>24.110000000000007</c:v>
                </c:pt>
                <c:pt idx="136">
                  <c:v>24.06</c:v>
                </c:pt>
                <c:pt idx="137">
                  <c:v>24.04</c:v>
                </c:pt>
                <c:pt idx="138">
                  <c:v>24.03</c:v>
                </c:pt>
                <c:pt idx="139">
                  <c:v>24.02</c:v>
                </c:pt>
                <c:pt idx="140">
                  <c:v>23.99</c:v>
                </c:pt>
                <c:pt idx="141">
                  <c:v>23.939999999999994</c:v>
                </c:pt>
                <c:pt idx="142">
                  <c:v>23.939999999999994</c:v>
                </c:pt>
                <c:pt idx="143">
                  <c:v>23.939999999999994</c:v>
                </c:pt>
                <c:pt idx="144">
                  <c:v>23.939999999999994</c:v>
                </c:pt>
                <c:pt idx="145">
                  <c:v>23.939999999999994</c:v>
                </c:pt>
                <c:pt idx="146">
                  <c:v>23.9</c:v>
                </c:pt>
                <c:pt idx="147">
                  <c:v>23.88</c:v>
                </c:pt>
                <c:pt idx="148">
                  <c:v>23.919999999999995</c:v>
                </c:pt>
                <c:pt idx="149">
                  <c:v>23.93</c:v>
                </c:pt>
                <c:pt idx="150">
                  <c:v>23.939999999999994</c:v>
                </c:pt>
                <c:pt idx="151">
                  <c:v>23.9</c:v>
                </c:pt>
                <c:pt idx="152">
                  <c:v>23.86</c:v>
                </c:pt>
                <c:pt idx="153">
                  <c:v>23.830000000000005</c:v>
                </c:pt>
                <c:pt idx="154">
                  <c:v>23.82</c:v>
                </c:pt>
                <c:pt idx="155">
                  <c:v>23.87</c:v>
                </c:pt>
                <c:pt idx="156">
                  <c:v>23.86</c:v>
                </c:pt>
                <c:pt idx="157">
                  <c:v>23.830000000000005</c:v>
                </c:pt>
                <c:pt idx="158">
                  <c:v>23.810000000000006</c:v>
                </c:pt>
                <c:pt idx="159">
                  <c:v>23.810000000000006</c:v>
                </c:pt>
                <c:pt idx="160">
                  <c:v>23.8</c:v>
                </c:pt>
                <c:pt idx="161">
                  <c:v>23.779999999999994</c:v>
                </c:pt>
                <c:pt idx="162">
                  <c:v>23.810000000000006</c:v>
                </c:pt>
                <c:pt idx="163">
                  <c:v>23.759999999999994</c:v>
                </c:pt>
                <c:pt idx="164">
                  <c:v>23.75</c:v>
                </c:pt>
                <c:pt idx="165">
                  <c:v>23.75</c:v>
                </c:pt>
                <c:pt idx="166">
                  <c:v>23.75</c:v>
                </c:pt>
                <c:pt idx="167">
                  <c:v>23.75</c:v>
                </c:pt>
                <c:pt idx="168">
                  <c:v>23.75</c:v>
                </c:pt>
                <c:pt idx="169">
                  <c:v>23.75</c:v>
                </c:pt>
                <c:pt idx="170">
                  <c:v>23.75</c:v>
                </c:pt>
                <c:pt idx="171">
                  <c:v>23.75</c:v>
                </c:pt>
                <c:pt idx="172">
                  <c:v>23.75</c:v>
                </c:pt>
                <c:pt idx="173">
                  <c:v>23.77</c:v>
                </c:pt>
                <c:pt idx="174">
                  <c:v>23.77</c:v>
                </c:pt>
                <c:pt idx="175">
                  <c:v>23.75</c:v>
                </c:pt>
                <c:pt idx="176">
                  <c:v>23.75</c:v>
                </c:pt>
                <c:pt idx="177">
                  <c:v>23.73</c:v>
                </c:pt>
                <c:pt idx="178">
                  <c:v>23.74</c:v>
                </c:pt>
                <c:pt idx="179">
                  <c:v>23.72</c:v>
                </c:pt>
                <c:pt idx="180">
                  <c:v>23.73</c:v>
                </c:pt>
                <c:pt idx="181">
                  <c:v>23.73</c:v>
                </c:pt>
                <c:pt idx="182">
                  <c:v>23.69</c:v>
                </c:pt>
                <c:pt idx="183">
                  <c:v>23.69</c:v>
                </c:pt>
                <c:pt idx="184">
                  <c:v>23.69</c:v>
                </c:pt>
                <c:pt idx="185">
                  <c:v>23.69</c:v>
                </c:pt>
                <c:pt idx="186">
                  <c:v>23.69</c:v>
                </c:pt>
                <c:pt idx="187">
                  <c:v>23.67</c:v>
                </c:pt>
                <c:pt idx="188">
                  <c:v>23.67</c:v>
                </c:pt>
                <c:pt idx="189">
                  <c:v>23.67</c:v>
                </c:pt>
                <c:pt idx="190">
                  <c:v>23.66</c:v>
                </c:pt>
                <c:pt idx="191">
                  <c:v>23.650000000000006</c:v>
                </c:pt>
                <c:pt idx="192">
                  <c:v>23.650000000000006</c:v>
                </c:pt>
                <c:pt idx="193">
                  <c:v>23.68</c:v>
                </c:pt>
                <c:pt idx="194">
                  <c:v>23.66</c:v>
                </c:pt>
                <c:pt idx="195">
                  <c:v>23.64</c:v>
                </c:pt>
                <c:pt idx="196">
                  <c:v>23.650000000000006</c:v>
                </c:pt>
                <c:pt idx="197">
                  <c:v>23.69</c:v>
                </c:pt>
                <c:pt idx="198">
                  <c:v>23.69</c:v>
                </c:pt>
                <c:pt idx="199">
                  <c:v>23.69</c:v>
                </c:pt>
                <c:pt idx="200">
                  <c:v>23.7</c:v>
                </c:pt>
                <c:pt idx="201">
                  <c:v>23.71</c:v>
                </c:pt>
                <c:pt idx="202">
                  <c:v>23.69</c:v>
                </c:pt>
                <c:pt idx="203">
                  <c:v>23.66</c:v>
                </c:pt>
                <c:pt idx="204">
                  <c:v>23.630000000000006</c:v>
                </c:pt>
                <c:pt idx="205">
                  <c:v>23.650000000000006</c:v>
                </c:pt>
                <c:pt idx="206">
                  <c:v>23.67</c:v>
                </c:pt>
                <c:pt idx="207">
                  <c:v>23.66</c:v>
                </c:pt>
                <c:pt idx="208">
                  <c:v>23.69</c:v>
                </c:pt>
                <c:pt idx="209">
                  <c:v>23.66</c:v>
                </c:pt>
                <c:pt idx="210">
                  <c:v>23.650000000000006</c:v>
                </c:pt>
                <c:pt idx="211">
                  <c:v>23.630000000000006</c:v>
                </c:pt>
                <c:pt idx="212">
                  <c:v>23.630000000000006</c:v>
                </c:pt>
                <c:pt idx="213">
                  <c:v>23.630000000000006</c:v>
                </c:pt>
                <c:pt idx="214">
                  <c:v>23.62</c:v>
                </c:pt>
                <c:pt idx="215">
                  <c:v>23.630000000000006</c:v>
                </c:pt>
                <c:pt idx="216">
                  <c:v>23.64</c:v>
                </c:pt>
                <c:pt idx="217">
                  <c:v>23.630000000000006</c:v>
                </c:pt>
                <c:pt idx="218">
                  <c:v>23.59</c:v>
                </c:pt>
                <c:pt idx="219">
                  <c:v>23.62</c:v>
                </c:pt>
                <c:pt idx="220">
                  <c:v>23.62</c:v>
                </c:pt>
                <c:pt idx="221">
                  <c:v>23.6</c:v>
                </c:pt>
                <c:pt idx="222">
                  <c:v>23.58</c:v>
                </c:pt>
                <c:pt idx="223">
                  <c:v>23.6</c:v>
                </c:pt>
                <c:pt idx="224">
                  <c:v>23.630000000000006</c:v>
                </c:pt>
                <c:pt idx="225">
                  <c:v>23.6</c:v>
                </c:pt>
                <c:pt idx="226">
                  <c:v>23.56</c:v>
                </c:pt>
                <c:pt idx="227">
                  <c:v>23.56</c:v>
                </c:pt>
                <c:pt idx="228">
                  <c:v>23.56</c:v>
                </c:pt>
                <c:pt idx="229">
                  <c:v>23.6</c:v>
                </c:pt>
                <c:pt idx="230">
                  <c:v>23.630000000000006</c:v>
                </c:pt>
                <c:pt idx="231">
                  <c:v>23.630000000000006</c:v>
                </c:pt>
                <c:pt idx="232">
                  <c:v>23.630000000000006</c:v>
                </c:pt>
                <c:pt idx="233">
                  <c:v>23.630000000000006</c:v>
                </c:pt>
                <c:pt idx="234">
                  <c:v>23.62</c:v>
                </c:pt>
                <c:pt idx="235">
                  <c:v>23.59</c:v>
                </c:pt>
                <c:pt idx="236">
                  <c:v>23.57</c:v>
                </c:pt>
                <c:pt idx="237">
                  <c:v>23.59</c:v>
                </c:pt>
                <c:pt idx="238">
                  <c:v>23.62</c:v>
                </c:pt>
                <c:pt idx="239">
                  <c:v>23.610000000000007</c:v>
                </c:pt>
                <c:pt idx="240">
                  <c:v>23.610000000000007</c:v>
                </c:pt>
                <c:pt idx="241">
                  <c:v>23.62</c:v>
                </c:pt>
                <c:pt idx="242">
                  <c:v>23.62</c:v>
                </c:pt>
                <c:pt idx="243">
                  <c:v>23.6</c:v>
                </c:pt>
                <c:pt idx="244">
                  <c:v>23.58</c:v>
                </c:pt>
                <c:pt idx="245">
                  <c:v>23.57</c:v>
                </c:pt>
                <c:pt idx="246">
                  <c:v>23.58</c:v>
                </c:pt>
                <c:pt idx="247">
                  <c:v>23.59</c:v>
                </c:pt>
                <c:pt idx="248">
                  <c:v>23.62</c:v>
                </c:pt>
                <c:pt idx="249">
                  <c:v>23.58</c:v>
                </c:pt>
                <c:pt idx="250">
                  <c:v>23.57</c:v>
                </c:pt>
                <c:pt idx="251">
                  <c:v>23.56</c:v>
                </c:pt>
                <c:pt idx="252">
                  <c:v>23.56</c:v>
                </c:pt>
                <c:pt idx="253">
                  <c:v>23.56</c:v>
                </c:pt>
                <c:pt idx="254">
                  <c:v>23.56</c:v>
                </c:pt>
                <c:pt idx="255">
                  <c:v>23.54</c:v>
                </c:pt>
                <c:pt idx="256">
                  <c:v>23.56</c:v>
                </c:pt>
                <c:pt idx="257">
                  <c:v>23.56</c:v>
                </c:pt>
                <c:pt idx="258">
                  <c:v>23.56</c:v>
                </c:pt>
                <c:pt idx="259">
                  <c:v>23.54</c:v>
                </c:pt>
                <c:pt idx="260">
                  <c:v>23.55</c:v>
                </c:pt>
                <c:pt idx="261">
                  <c:v>23.56</c:v>
                </c:pt>
                <c:pt idx="262">
                  <c:v>23.56</c:v>
                </c:pt>
                <c:pt idx="263">
                  <c:v>23.58</c:v>
                </c:pt>
                <c:pt idx="264">
                  <c:v>23.57</c:v>
                </c:pt>
                <c:pt idx="265">
                  <c:v>23.56</c:v>
                </c:pt>
                <c:pt idx="266">
                  <c:v>23.54</c:v>
                </c:pt>
                <c:pt idx="267">
                  <c:v>23.53</c:v>
                </c:pt>
                <c:pt idx="268">
                  <c:v>23.55</c:v>
                </c:pt>
                <c:pt idx="269">
                  <c:v>23.54</c:v>
                </c:pt>
                <c:pt idx="270">
                  <c:v>23.51</c:v>
                </c:pt>
                <c:pt idx="271">
                  <c:v>23.5</c:v>
                </c:pt>
                <c:pt idx="272">
                  <c:v>23.5</c:v>
                </c:pt>
                <c:pt idx="273">
                  <c:v>23.52</c:v>
                </c:pt>
                <c:pt idx="274">
                  <c:v>23.55</c:v>
                </c:pt>
                <c:pt idx="275">
                  <c:v>23.56</c:v>
                </c:pt>
                <c:pt idx="276">
                  <c:v>23.56</c:v>
                </c:pt>
                <c:pt idx="277">
                  <c:v>23.55</c:v>
                </c:pt>
                <c:pt idx="278">
                  <c:v>23.56</c:v>
                </c:pt>
                <c:pt idx="279">
                  <c:v>23.56</c:v>
                </c:pt>
                <c:pt idx="280">
                  <c:v>23.56</c:v>
                </c:pt>
                <c:pt idx="281">
                  <c:v>23.56</c:v>
                </c:pt>
                <c:pt idx="282">
                  <c:v>23.52</c:v>
                </c:pt>
                <c:pt idx="283">
                  <c:v>23.51</c:v>
                </c:pt>
                <c:pt idx="284">
                  <c:v>23.55</c:v>
                </c:pt>
                <c:pt idx="285">
                  <c:v>23.53</c:v>
                </c:pt>
                <c:pt idx="286">
                  <c:v>23.5</c:v>
                </c:pt>
                <c:pt idx="287">
                  <c:v>23.5</c:v>
                </c:pt>
                <c:pt idx="288">
                  <c:v>23.5</c:v>
                </c:pt>
                <c:pt idx="289">
                  <c:v>23.49</c:v>
                </c:pt>
                <c:pt idx="290">
                  <c:v>23.5</c:v>
                </c:pt>
                <c:pt idx="291">
                  <c:v>23.5</c:v>
                </c:pt>
                <c:pt idx="292">
                  <c:v>23.5</c:v>
                </c:pt>
                <c:pt idx="293">
                  <c:v>23.5</c:v>
                </c:pt>
                <c:pt idx="294">
                  <c:v>23.5</c:v>
                </c:pt>
                <c:pt idx="295">
                  <c:v>23.5</c:v>
                </c:pt>
                <c:pt idx="296">
                  <c:v>23.5</c:v>
                </c:pt>
                <c:pt idx="297">
                  <c:v>23.5</c:v>
                </c:pt>
                <c:pt idx="298">
                  <c:v>23.5</c:v>
                </c:pt>
                <c:pt idx="299">
                  <c:v>23.5</c:v>
                </c:pt>
                <c:pt idx="300">
                  <c:v>23.51</c:v>
                </c:pt>
                <c:pt idx="301">
                  <c:v>23.51</c:v>
                </c:pt>
                <c:pt idx="302">
                  <c:v>23.55</c:v>
                </c:pt>
                <c:pt idx="303">
                  <c:v>23.56</c:v>
                </c:pt>
                <c:pt idx="304">
                  <c:v>23.56</c:v>
                </c:pt>
                <c:pt idx="305">
                  <c:v>23.55</c:v>
                </c:pt>
                <c:pt idx="306">
                  <c:v>23.55</c:v>
                </c:pt>
                <c:pt idx="307">
                  <c:v>23.52</c:v>
                </c:pt>
                <c:pt idx="308">
                  <c:v>23.51</c:v>
                </c:pt>
                <c:pt idx="309">
                  <c:v>23.52</c:v>
                </c:pt>
                <c:pt idx="310">
                  <c:v>23.53</c:v>
                </c:pt>
                <c:pt idx="311">
                  <c:v>23.51</c:v>
                </c:pt>
                <c:pt idx="312">
                  <c:v>23.51</c:v>
                </c:pt>
                <c:pt idx="313">
                  <c:v>23.5</c:v>
                </c:pt>
                <c:pt idx="314">
                  <c:v>23.5</c:v>
                </c:pt>
                <c:pt idx="315">
                  <c:v>23.5</c:v>
                </c:pt>
                <c:pt idx="316">
                  <c:v>23.5</c:v>
                </c:pt>
                <c:pt idx="317">
                  <c:v>23.5</c:v>
                </c:pt>
                <c:pt idx="318">
                  <c:v>23.5</c:v>
                </c:pt>
                <c:pt idx="319">
                  <c:v>23.5</c:v>
                </c:pt>
                <c:pt idx="320">
                  <c:v>23.5</c:v>
                </c:pt>
                <c:pt idx="321">
                  <c:v>23.51</c:v>
                </c:pt>
                <c:pt idx="322">
                  <c:v>23.56</c:v>
                </c:pt>
                <c:pt idx="323">
                  <c:v>23.52</c:v>
                </c:pt>
                <c:pt idx="324">
                  <c:v>23.56</c:v>
                </c:pt>
                <c:pt idx="325">
                  <c:v>23.52</c:v>
                </c:pt>
                <c:pt idx="326">
                  <c:v>23.5</c:v>
                </c:pt>
                <c:pt idx="327">
                  <c:v>23.5</c:v>
                </c:pt>
                <c:pt idx="328">
                  <c:v>23.49</c:v>
                </c:pt>
                <c:pt idx="329">
                  <c:v>23.5</c:v>
                </c:pt>
                <c:pt idx="330">
                  <c:v>23.56</c:v>
                </c:pt>
                <c:pt idx="331">
                  <c:v>23.55</c:v>
                </c:pt>
                <c:pt idx="332">
                  <c:v>23.52</c:v>
                </c:pt>
                <c:pt idx="333">
                  <c:v>23.5</c:v>
                </c:pt>
                <c:pt idx="334">
                  <c:v>23.5</c:v>
                </c:pt>
                <c:pt idx="335">
                  <c:v>23.5</c:v>
                </c:pt>
                <c:pt idx="336">
                  <c:v>23.5</c:v>
                </c:pt>
                <c:pt idx="337">
                  <c:v>23.5</c:v>
                </c:pt>
                <c:pt idx="338">
                  <c:v>23.5</c:v>
                </c:pt>
                <c:pt idx="339">
                  <c:v>23.479999999999993</c:v>
                </c:pt>
                <c:pt idx="340">
                  <c:v>23.5</c:v>
                </c:pt>
                <c:pt idx="341">
                  <c:v>23.5</c:v>
                </c:pt>
                <c:pt idx="342">
                  <c:v>23.5</c:v>
                </c:pt>
                <c:pt idx="343">
                  <c:v>23.49</c:v>
                </c:pt>
                <c:pt idx="344">
                  <c:v>23.439999999999994</c:v>
                </c:pt>
                <c:pt idx="345">
                  <c:v>23.439999999999994</c:v>
                </c:pt>
                <c:pt idx="346">
                  <c:v>23.479999999999993</c:v>
                </c:pt>
                <c:pt idx="347">
                  <c:v>23.5</c:v>
                </c:pt>
                <c:pt idx="348">
                  <c:v>23.5</c:v>
                </c:pt>
                <c:pt idx="349">
                  <c:v>23.5</c:v>
                </c:pt>
                <c:pt idx="350">
                  <c:v>23.49</c:v>
                </c:pt>
                <c:pt idx="351">
                  <c:v>23.479999999999993</c:v>
                </c:pt>
                <c:pt idx="352">
                  <c:v>23.49</c:v>
                </c:pt>
                <c:pt idx="353">
                  <c:v>23.459999999999994</c:v>
                </c:pt>
                <c:pt idx="354">
                  <c:v>23.49</c:v>
                </c:pt>
                <c:pt idx="355">
                  <c:v>23.49</c:v>
                </c:pt>
                <c:pt idx="356">
                  <c:v>23.47</c:v>
                </c:pt>
                <c:pt idx="357">
                  <c:v>23.439999999999994</c:v>
                </c:pt>
                <c:pt idx="358">
                  <c:v>23.459999999999994</c:v>
                </c:pt>
                <c:pt idx="359">
                  <c:v>23.439999999999994</c:v>
                </c:pt>
                <c:pt idx="360">
                  <c:v>23.439999999999994</c:v>
                </c:pt>
                <c:pt idx="361">
                  <c:v>23.439999999999994</c:v>
                </c:pt>
                <c:pt idx="362">
                  <c:v>23.459999999999994</c:v>
                </c:pt>
                <c:pt idx="363">
                  <c:v>23.45</c:v>
                </c:pt>
                <c:pt idx="364">
                  <c:v>23.45</c:v>
                </c:pt>
                <c:pt idx="365">
                  <c:v>23.439999999999994</c:v>
                </c:pt>
                <c:pt idx="366">
                  <c:v>23.439999999999994</c:v>
                </c:pt>
                <c:pt idx="367">
                  <c:v>23.439999999999994</c:v>
                </c:pt>
                <c:pt idx="368">
                  <c:v>23.439999999999994</c:v>
                </c:pt>
                <c:pt idx="369">
                  <c:v>23.439999999999994</c:v>
                </c:pt>
                <c:pt idx="370">
                  <c:v>23.439999999999994</c:v>
                </c:pt>
                <c:pt idx="371">
                  <c:v>23.439999999999994</c:v>
                </c:pt>
                <c:pt idx="372">
                  <c:v>23.439999999999994</c:v>
                </c:pt>
                <c:pt idx="373">
                  <c:v>23.419999999999995</c:v>
                </c:pt>
                <c:pt idx="374">
                  <c:v>23.419999999999995</c:v>
                </c:pt>
                <c:pt idx="375">
                  <c:v>23.4</c:v>
                </c:pt>
                <c:pt idx="376">
                  <c:v>23.4</c:v>
                </c:pt>
                <c:pt idx="377">
                  <c:v>23.43</c:v>
                </c:pt>
                <c:pt idx="378">
                  <c:v>23.439999999999994</c:v>
                </c:pt>
                <c:pt idx="379">
                  <c:v>23.439999999999994</c:v>
                </c:pt>
                <c:pt idx="380">
                  <c:v>23.439999999999994</c:v>
                </c:pt>
                <c:pt idx="381">
                  <c:v>23.419999999999995</c:v>
                </c:pt>
                <c:pt idx="382">
                  <c:v>23.41</c:v>
                </c:pt>
                <c:pt idx="383">
                  <c:v>23.43</c:v>
                </c:pt>
                <c:pt idx="384">
                  <c:v>23.439999999999994</c:v>
                </c:pt>
                <c:pt idx="385">
                  <c:v>23.439999999999994</c:v>
                </c:pt>
                <c:pt idx="386">
                  <c:v>23.439999999999994</c:v>
                </c:pt>
                <c:pt idx="387">
                  <c:v>23.439999999999994</c:v>
                </c:pt>
                <c:pt idx="388">
                  <c:v>23.439999999999994</c:v>
                </c:pt>
                <c:pt idx="389">
                  <c:v>23.439999999999994</c:v>
                </c:pt>
                <c:pt idx="390">
                  <c:v>23.439999999999994</c:v>
                </c:pt>
                <c:pt idx="391">
                  <c:v>23.45</c:v>
                </c:pt>
                <c:pt idx="392">
                  <c:v>23.45</c:v>
                </c:pt>
                <c:pt idx="393">
                  <c:v>23.45</c:v>
                </c:pt>
                <c:pt idx="394">
                  <c:v>23.439999999999994</c:v>
                </c:pt>
                <c:pt idx="395">
                  <c:v>23.459999999999994</c:v>
                </c:pt>
                <c:pt idx="396">
                  <c:v>23.45</c:v>
                </c:pt>
                <c:pt idx="397">
                  <c:v>23.47</c:v>
                </c:pt>
                <c:pt idx="398">
                  <c:v>23.459999999999994</c:v>
                </c:pt>
                <c:pt idx="399">
                  <c:v>23.439999999999994</c:v>
                </c:pt>
                <c:pt idx="400">
                  <c:v>23.439999999999994</c:v>
                </c:pt>
                <c:pt idx="401">
                  <c:v>23.439999999999994</c:v>
                </c:pt>
                <c:pt idx="402">
                  <c:v>23.439999999999994</c:v>
                </c:pt>
                <c:pt idx="403">
                  <c:v>23.439999999999994</c:v>
                </c:pt>
                <c:pt idx="404">
                  <c:v>23.439999999999994</c:v>
                </c:pt>
                <c:pt idx="405">
                  <c:v>23.439999999999994</c:v>
                </c:pt>
                <c:pt idx="406">
                  <c:v>23.43</c:v>
                </c:pt>
                <c:pt idx="407">
                  <c:v>23.439999999999994</c:v>
                </c:pt>
                <c:pt idx="408">
                  <c:v>23.43</c:v>
                </c:pt>
                <c:pt idx="409">
                  <c:v>23.43</c:v>
                </c:pt>
                <c:pt idx="410">
                  <c:v>23.39</c:v>
                </c:pt>
                <c:pt idx="411">
                  <c:v>23.38</c:v>
                </c:pt>
                <c:pt idx="412">
                  <c:v>23.39</c:v>
                </c:pt>
                <c:pt idx="413">
                  <c:v>23.419999999999995</c:v>
                </c:pt>
                <c:pt idx="414">
                  <c:v>23.439999999999994</c:v>
                </c:pt>
                <c:pt idx="415">
                  <c:v>23.43</c:v>
                </c:pt>
                <c:pt idx="416">
                  <c:v>23.439999999999994</c:v>
                </c:pt>
                <c:pt idx="417">
                  <c:v>23.419999999999995</c:v>
                </c:pt>
                <c:pt idx="418">
                  <c:v>23.39</c:v>
                </c:pt>
                <c:pt idx="419">
                  <c:v>23.419999999999995</c:v>
                </c:pt>
                <c:pt idx="420">
                  <c:v>23.43</c:v>
                </c:pt>
                <c:pt idx="421">
                  <c:v>23.43</c:v>
                </c:pt>
                <c:pt idx="422">
                  <c:v>23.4</c:v>
                </c:pt>
                <c:pt idx="423">
                  <c:v>23.38</c:v>
                </c:pt>
                <c:pt idx="424">
                  <c:v>23.39</c:v>
                </c:pt>
                <c:pt idx="425">
                  <c:v>23.39</c:v>
                </c:pt>
                <c:pt idx="426">
                  <c:v>23.41</c:v>
                </c:pt>
                <c:pt idx="427">
                  <c:v>23.419999999999995</c:v>
                </c:pt>
                <c:pt idx="428">
                  <c:v>23.41</c:v>
                </c:pt>
                <c:pt idx="429">
                  <c:v>23.43</c:v>
                </c:pt>
                <c:pt idx="430">
                  <c:v>23.43</c:v>
                </c:pt>
                <c:pt idx="431">
                  <c:v>23.43</c:v>
                </c:pt>
                <c:pt idx="432">
                  <c:v>23.419999999999995</c:v>
                </c:pt>
                <c:pt idx="433">
                  <c:v>23.419999999999995</c:v>
                </c:pt>
                <c:pt idx="434">
                  <c:v>23.43</c:v>
                </c:pt>
                <c:pt idx="435">
                  <c:v>23.43</c:v>
                </c:pt>
                <c:pt idx="436">
                  <c:v>23.43</c:v>
                </c:pt>
                <c:pt idx="437">
                  <c:v>23.439999999999994</c:v>
                </c:pt>
                <c:pt idx="438">
                  <c:v>23.439999999999994</c:v>
                </c:pt>
                <c:pt idx="439">
                  <c:v>23.439999999999994</c:v>
                </c:pt>
                <c:pt idx="440">
                  <c:v>23.43</c:v>
                </c:pt>
                <c:pt idx="441">
                  <c:v>23.419999999999995</c:v>
                </c:pt>
                <c:pt idx="442">
                  <c:v>23.43</c:v>
                </c:pt>
                <c:pt idx="443">
                  <c:v>23.4</c:v>
                </c:pt>
                <c:pt idx="444">
                  <c:v>23.38</c:v>
                </c:pt>
                <c:pt idx="445">
                  <c:v>23.39</c:v>
                </c:pt>
                <c:pt idx="446">
                  <c:v>23.38</c:v>
                </c:pt>
                <c:pt idx="447">
                  <c:v>23.39</c:v>
                </c:pt>
                <c:pt idx="448">
                  <c:v>23.43</c:v>
                </c:pt>
                <c:pt idx="449">
                  <c:v>23.439999999999994</c:v>
                </c:pt>
                <c:pt idx="450">
                  <c:v>23.439999999999994</c:v>
                </c:pt>
                <c:pt idx="451">
                  <c:v>23.439999999999994</c:v>
                </c:pt>
                <c:pt idx="452">
                  <c:v>23.439999999999994</c:v>
                </c:pt>
                <c:pt idx="453">
                  <c:v>23.43</c:v>
                </c:pt>
                <c:pt idx="454">
                  <c:v>23.439999999999994</c:v>
                </c:pt>
                <c:pt idx="455">
                  <c:v>23.439999999999994</c:v>
                </c:pt>
                <c:pt idx="456">
                  <c:v>23.439999999999994</c:v>
                </c:pt>
                <c:pt idx="457">
                  <c:v>23.419999999999995</c:v>
                </c:pt>
                <c:pt idx="458">
                  <c:v>23.4</c:v>
                </c:pt>
                <c:pt idx="459">
                  <c:v>23.38</c:v>
                </c:pt>
                <c:pt idx="460">
                  <c:v>23.330000000000005</c:v>
                </c:pt>
                <c:pt idx="461">
                  <c:v>23.38</c:v>
                </c:pt>
                <c:pt idx="462">
                  <c:v>23.4</c:v>
                </c:pt>
                <c:pt idx="463">
                  <c:v>23.38</c:v>
                </c:pt>
                <c:pt idx="464">
                  <c:v>23.41</c:v>
                </c:pt>
                <c:pt idx="465">
                  <c:v>23.4</c:v>
                </c:pt>
                <c:pt idx="466">
                  <c:v>23.41</c:v>
                </c:pt>
                <c:pt idx="467">
                  <c:v>23.43</c:v>
                </c:pt>
                <c:pt idx="468">
                  <c:v>23.419999999999995</c:v>
                </c:pt>
                <c:pt idx="469">
                  <c:v>23.4</c:v>
                </c:pt>
                <c:pt idx="470">
                  <c:v>23.38</c:v>
                </c:pt>
                <c:pt idx="471">
                  <c:v>23.38</c:v>
                </c:pt>
                <c:pt idx="472">
                  <c:v>23.419999999999995</c:v>
                </c:pt>
                <c:pt idx="473">
                  <c:v>23.39</c:v>
                </c:pt>
                <c:pt idx="474">
                  <c:v>23.4</c:v>
                </c:pt>
                <c:pt idx="475">
                  <c:v>23.39</c:v>
                </c:pt>
                <c:pt idx="476">
                  <c:v>23.41</c:v>
                </c:pt>
                <c:pt idx="477">
                  <c:v>23.39</c:v>
                </c:pt>
                <c:pt idx="478">
                  <c:v>23.38</c:v>
                </c:pt>
                <c:pt idx="479">
                  <c:v>23.38</c:v>
                </c:pt>
                <c:pt idx="480">
                  <c:v>23.37</c:v>
                </c:pt>
                <c:pt idx="481">
                  <c:v>23.38</c:v>
                </c:pt>
                <c:pt idx="482">
                  <c:v>23.34</c:v>
                </c:pt>
                <c:pt idx="483">
                  <c:v>23.34</c:v>
                </c:pt>
                <c:pt idx="484">
                  <c:v>23.37</c:v>
                </c:pt>
                <c:pt idx="485">
                  <c:v>23.38</c:v>
                </c:pt>
                <c:pt idx="486">
                  <c:v>23.38</c:v>
                </c:pt>
                <c:pt idx="487">
                  <c:v>23.38</c:v>
                </c:pt>
                <c:pt idx="488">
                  <c:v>23.4</c:v>
                </c:pt>
                <c:pt idx="489">
                  <c:v>23.38</c:v>
                </c:pt>
                <c:pt idx="490">
                  <c:v>23.37</c:v>
                </c:pt>
                <c:pt idx="491">
                  <c:v>23.37</c:v>
                </c:pt>
                <c:pt idx="492">
                  <c:v>23.37</c:v>
                </c:pt>
                <c:pt idx="493">
                  <c:v>23.37</c:v>
                </c:pt>
                <c:pt idx="494">
                  <c:v>23.37</c:v>
                </c:pt>
                <c:pt idx="495">
                  <c:v>23.37</c:v>
                </c:pt>
                <c:pt idx="496">
                  <c:v>23.38</c:v>
                </c:pt>
                <c:pt idx="497">
                  <c:v>23.38</c:v>
                </c:pt>
                <c:pt idx="498">
                  <c:v>23.37</c:v>
                </c:pt>
                <c:pt idx="499">
                  <c:v>23.36</c:v>
                </c:pt>
                <c:pt idx="500">
                  <c:v>23.37</c:v>
                </c:pt>
                <c:pt idx="501">
                  <c:v>23.37</c:v>
                </c:pt>
                <c:pt idx="502">
                  <c:v>23.38</c:v>
                </c:pt>
                <c:pt idx="503">
                  <c:v>23.38</c:v>
                </c:pt>
                <c:pt idx="504">
                  <c:v>23.38</c:v>
                </c:pt>
                <c:pt idx="505">
                  <c:v>23.38</c:v>
                </c:pt>
                <c:pt idx="506">
                  <c:v>23.38</c:v>
                </c:pt>
                <c:pt idx="507">
                  <c:v>23.38</c:v>
                </c:pt>
                <c:pt idx="508">
                  <c:v>23.38</c:v>
                </c:pt>
                <c:pt idx="509">
                  <c:v>23.38</c:v>
                </c:pt>
                <c:pt idx="510">
                  <c:v>23.34</c:v>
                </c:pt>
                <c:pt idx="511">
                  <c:v>23.330000000000005</c:v>
                </c:pt>
                <c:pt idx="512">
                  <c:v>23.34</c:v>
                </c:pt>
                <c:pt idx="513">
                  <c:v>23.330000000000005</c:v>
                </c:pt>
                <c:pt idx="514">
                  <c:v>23.310000000000006</c:v>
                </c:pt>
                <c:pt idx="515">
                  <c:v>23.34</c:v>
                </c:pt>
                <c:pt idx="516">
                  <c:v>23.32</c:v>
                </c:pt>
                <c:pt idx="517">
                  <c:v>23.37</c:v>
                </c:pt>
                <c:pt idx="518">
                  <c:v>23.38</c:v>
                </c:pt>
                <c:pt idx="519">
                  <c:v>23.38</c:v>
                </c:pt>
                <c:pt idx="520">
                  <c:v>23.36</c:v>
                </c:pt>
                <c:pt idx="521">
                  <c:v>23.38</c:v>
                </c:pt>
                <c:pt idx="522">
                  <c:v>23.38</c:v>
                </c:pt>
                <c:pt idx="523">
                  <c:v>23.38</c:v>
                </c:pt>
                <c:pt idx="524">
                  <c:v>23.34</c:v>
                </c:pt>
                <c:pt idx="525">
                  <c:v>23.37</c:v>
                </c:pt>
                <c:pt idx="526">
                  <c:v>23.37</c:v>
                </c:pt>
                <c:pt idx="527">
                  <c:v>23.310000000000006</c:v>
                </c:pt>
                <c:pt idx="528">
                  <c:v>23.310000000000006</c:v>
                </c:pt>
                <c:pt idx="529">
                  <c:v>23.310000000000006</c:v>
                </c:pt>
                <c:pt idx="530">
                  <c:v>23.310000000000006</c:v>
                </c:pt>
                <c:pt idx="531">
                  <c:v>23.310000000000006</c:v>
                </c:pt>
                <c:pt idx="532">
                  <c:v>23.310000000000006</c:v>
                </c:pt>
                <c:pt idx="533">
                  <c:v>23.310000000000006</c:v>
                </c:pt>
                <c:pt idx="534">
                  <c:v>23.34</c:v>
                </c:pt>
              </c:numCache>
            </c:numRef>
          </c:yVal>
          <c:smooth val="0"/>
        </c:ser>
        <c:ser>
          <c:idx val="3"/>
          <c:order val="1"/>
          <c:tx>
            <c:v>PT100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4">
                    <a:lumMod val="50000"/>
                  </a:schemeClr>
                </a:solidFill>
              </a:ln>
            </c:spPr>
          </c:marker>
          <c:xVal>
            <c:numRef>
              <c:f>'28-29072015'!$B$24:$B$537</c:f>
              <c:numCache>
                <c:formatCode>h:mm:ss</c:formatCode>
                <c:ptCount val="514"/>
                <c:pt idx="0">
                  <c:v>0.72013888888888911</c:v>
                </c:pt>
                <c:pt idx="1">
                  <c:v>0.72083333333333355</c:v>
                </c:pt>
                <c:pt idx="2">
                  <c:v>0.72152777777777777</c:v>
                </c:pt>
                <c:pt idx="3">
                  <c:v>0.72222222222222221</c:v>
                </c:pt>
                <c:pt idx="4">
                  <c:v>0.72291666666666654</c:v>
                </c:pt>
                <c:pt idx="5">
                  <c:v>0.72361111111111132</c:v>
                </c:pt>
                <c:pt idx="6">
                  <c:v>0.72430555555555565</c:v>
                </c:pt>
                <c:pt idx="7">
                  <c:v>0.7250000000000002</c:v>
                </c:pt>
                <c:pt idx="8">
                  <c:v>0.72569444444444475</c:v>
                </c:pt>
                <c:pt idx="9">
                  <c:v>0.72638888888888908</c:v>
                </c:pt>
                <c:pt idx="10">
                  <c:v>0.72708333333333353</c:v>
                </c:pt>
                <c:pt idx="11">
                  <c:v>0.72777777777777775</c:v>
                </c:pt>
                <c:pt idx="12">
                  <c:v>0.72847222222222219</c:v>
                </c:pt>
                <c:pt idx="13">
                  <c:v>0.72916666666666652</c:v>
                </c:pt>
                <c:pt idx="14">
                  <c:v>0.72986111111111129</c:v>
                </c:pt>
                <c:pt idx="15">
                  <c:v>0.73055555555555562</c:v>
                </c:pt>
                <c:pt idx="16">
                  <c:v>0.73125000000000018</c:v>
                </c:pt>
                <c:pt idx="17">
                  <c:v>0.73194444444444473</c:v>
                </c:pt>
                <c:pt idx="18">
                  <c:v>0.73263888888888906</c:v>
                </c:pt>
                <c:pt idx="19">
                  <c:v>0.7333333333333335</c:v>
                </c:pt>
                <c:pt idx="20">
                  <c:v>0.73402777777777772</c:v>
                </c:pt>
                <c:pt idx="21">
                  <c:v>0.73472222222222239</c:v>
                </c:pt>
                <c:pt idx="22">
                  <c:v>0.7354166666666665</c:v>
                </c:pt>
                <c:pt idx="23">
                  <c:v>0.73611111111111105</c:v>
                </c:pt>
                <c:pt idx="24">
                  <c:v>0.73680555555555582</c:v>
                </c:pt>
                <c:pt idx="25">
                  <c:v>0.73749999999999993</c:v>
                </c:pt>
                <c:pt idx="26">
                  <c:v>0.73819444444444471</c:v>
                </c:pt>
                <c:pt idx="27">
                  <c:v>0.73888888888888904</c:v>
                </c:pt>
                <c:pt idx="28">
                  <c:v>0.73958333333333348</c:v>
                </c:pt>
                <c:pt idx="29">
                  <c:v>0.7402777777777777</c:v>
                </c:pt>
                <c:pt idx="30">
                  <c:v>0.74097222222222214</c:v>
                </c:pt>
                <c:pt idx="31">
                  <c:v>0.7416666666666667</c:v>
                </c:pt>
                <c:pt idx="32">
                  <c:v>0.74236111111111103</c:v>
                </c:pt>
                <c:pt idx="33">
                  <c:v>0.7430555555555558</c:v>
                </c:pt>
                <c:pt idx="34">
                  <c:v>0.74375000000000013</c:v>
                </c:pt>
                <c:pt idx="35">
                  <c:v>0.74444444444444469</c:v>
                </c:pt>
                <c:pt idx="36">
                  <c:v>0.74513888888888902</c:v>
                </c:pt>
                <c:pt idx="37">
                  <c:v>0.74583333333333346</c:v>
                </c:pt>
                <c:pt idx="38">
                  <c:v>0.74652777777777768</c:v>
                </c:pt>
                <c:pt idx="39">
                  <c:v>0.74722222222222212</c:v>
                </c:pt>
                <c:pt idx="40">
                  <c:v>0.74791666666666667</c:v>
                </c:pt>
                <c:pt idx="41">
                  <c:v>0.74861111111111123</c:v>
                </c:pt>
                <c:pt idx="42">
                  <c:v>0.74930555555555578</c:v>
                </c:pt>
                <c:pt idx="43">
                  <c:v>0.75000000000000011</c:v>
                </c:pt>
                <c:pt idx="44">
                  <c:v>0.75069444444444478</c:v>
                </c:pt>
                <c:pt idx="45">
                  <c:v>0.75138888888888899</c:v>
                </c:pt>
                <c:pt idx="46">
                  <c:v>0.75208333333333344</c:v>
                </c:pt>
                <c:pt idx="47">
                  <c:v>0.75277777777777788</c:v>
                </c:pt>
                <c:pt idx="48">
                  <c:v>0.7534722222222221</c:v>
                </c:pt>
                <c:pt idx="49">
                  <c:v>0.75416666666666654</c:v>
                </c:pt>
                <c:pt idx="50">
                  <c:v>0.7548611111111112</c:v>
                </c:pt>
                <c:pt idx="51">
                  <c:v>0.75555555555555565</c:v>
                </c:pt>
                <c:pt idx="52">
                  <c:v>0.75625000000000009</c:v>
                </c:pt>
                <c:pt idx="53">
                  <c:v>0.75694444444444475</c:v>
                </c:pt>
                <c:pt idx="54">
                  <c:v>0.75763888888888908</c:v>
                </c:pt>
                <c:pt idx="55">
                  <c:v>0.75833333333333341</c:v>
                </c:pt>
                <c:pt idx="56">
                  <c:v>0.75902777777777763</c:v>
                </c:pt>
                <c:pt idx="57">
                  <c:v>0.7597222222222223</c:v>
                </c:pt>
                <c:pt idx="58">
                  <c:v>0.76041666666666652</c:v>
                </c:pt>
                <c:pt idx="59">
                  <c:v>0.76111111111111118</c:v>
                </c:pt>
                <c:pt idx="60">
                  <c:v>0.76180555555555574</c:v>
                </c:pt>
                <c:pt idx="61">
                  <c:v>0.76249999999999984</c:v>
                </c:pt>
                <c:pt idx="62">
                  <c:v>0.76319444444444473</c:v>
                </c:pt>
                <c:pt idx="63">
                  <c:v>0.76388888888888895</c:v>
                </c:pt>
                <c:pt idx="64">
                  <c:v>0.76458333333333339</c:v>
                </c:pt>
                <c:pt idx="65">
                  <c:v>0.76527777777777761</c:v>
                </c:pt>
                <c:pt idx="66">
                  <c:v>0.76597222222222205</c:v>
                </c:pt>
                <c:pt idx="67">
                  <c:v>0.76666666666666661</c:v>
                </c:pt>
                <c:pt idx="68">
                  <c:v>0.76736111111111094</c:v>
                </c:pt>
                <c:pt idx="69">
                  <c:v>0.76805555555555571</c:v>
                </c:pt>
                <c:pt idx="70">
                  <c:v>0.76875000000000004</c:v>
                </c:pt>
                <c:pt idx="71">
                  <c:v>0.76944444444444471</c:v>
                </c:pt>
                <c:pt idx="72">
                  <c:v>0.77013888888888893</c:v>
                </c:pt>
                <c:pt idx="73">
                  <c:v>0.77083333333333348</c:v>
                </c:pt>
                <c:pt idx="74">
                  <c:v>0.7715277777777777</c:v>
                </c:pt>
                <c:pt idx="75">
                  <c:v>0.77222222222222203</c:v>
                </c:pt>
                <c:pt idx="76">
                  <c:v>0.7729166666666667</c:v>
                </c:pt>
                <c:pt idx="77">
                  <c:v>0.77361111111111114</c:v>
                </c:pt>
                <c:pt idx="78">
                  <c:v>0.7743055555555558</c:v>
                </c:pt>
                <c:pt idx="79">
                  <c:v>0.77500000000000002</c:v>
                </c:pt>
                <c:pt idx="80">
                  <c:v>0.7756944444444448</c:v>
                </c:pt>
                <c:pt idx="81">
                  <c:v>0.77638888888888891</c:v>
                </c:pt>
                <c:pt idx="82">
                  <c:v>0.77708333333333335</c:v>
                </c:pt>
                <c:pt idx="83">
                  <c:v>0.7777777777777779</c:v>
                </c:pt>
                <c:pt idx="84">
                  <c:v>0.77847222222222201</c:v>
                </c:pt>
                <c:pt idx="85">
                  <c:v>0.77916666666666645</c:v>
                </c:pt>
                <c:pt idx="86">
                  <c:v>0.77986111111111112</c:v>
                </c:pt>
                <c:pt idx="87">
                  <c:v>0.78055555555555534</c:v>
                </c:pt>
                <c:pt idx="88">
                  <c:v>0.78124999999999978</c:v>
                </c:pt>
                <c:pt idx="89">
                  <c:v>0.78194444444444444</c:v>
                </c:pt>
                <c:pt idx="90">
                  <c:v>0.78263888888888888</c:v>
                </c:pt>
                <c:pt idx="91">
                  <c:v>0.7833333333333331</c:v>
                </c:pt>
                <c:pt idx="92">
                  <c:v>0.78402777777777755</c:v>
                </c:pt>
                <c:pt idx="93">
                  <c:v>0.78472222222222199</c:v>
                </c:pt>
                <c:pt idx="94">
                  <c:v>0.78541666666666621</c:v>
                </c:pt>
                <c:pt idx="95">
                  <c:v>0.78611111111111087</c:v>
                </c:pt>
                <c:pt idx="96">
                  <c:v>0.78680555555555554</c:v>
                </c:pt>
                <c:pt idx="97">
                  <c:v>0.78749999999999976</c:v>
                </c:pt>
                <c:pt idx="98">
                  <c:v>0.78819444444444442</c:v>
                </c:pt>
                <c:pt idx="99">
                  <c:v>0.78888888888888864</c:v>
                </c:pt>
                <c:pt idx="100">
                  <c:v>0.78958333333333308</c:v>
                </c:pt>
                <c:pt idx="101">
                  <c:v>0.79027777777777752</c:v>
                </c:pt>
                <c:pt idx="102">
                  <c:v>0.79097222222222197</c:v>
                </c:pt>
                <c:pt idx="103">
                  <c:v>0.79166666666666641</c:v>
                </c:pt>
                <c:pt idx="104">
                  <c:v>0.79236111111111063</c:v>
                </c:pt>
                <c:pt idx="105">
                  <c:v>0.79305555555555551</c:v>
                </c:pt>
                <c:pt idx="106">
                  <c:v>0.79374999999999973</c:v>
                </c:pt>
                <c:pt idx="107">
                  <c:v>0.7944444444444444</c:v>
                </c:pt>
                <c:pt idx="108">
                  <c:v>0.79513888888888862</c:v>
                </c:pt>
                <c:pt idx="109">
                  <c:v>0.79583333333333328</c:v>
                </c:pt>
                <c:pt idx="110">
                  <c:v>0.7965277777777775</c:v>
                </c:pt>
                <c:pt idx="111">
                  <c:v>0.79722222222222172</c:v>
                </c:pt>
                <c:pt idx="112">
                  <c:v>0.79791666666666639</c:v>
                </c:pt>
                <c:pt idx="113">
                  <c:v>0.79861111111111083</c:v>
                </c:pt>
                <c:pt idx="114">
                  <c:v>0.79930555555555549</c:v>
                </c:pt>
                <c:pt idx="115">
                  <c:v>0.79999999999999971</c:v>
                </c:pt>
                <c:pt idx="116">
                  <c:v>0.80069444444444449</c:v>
                </c:pt>
                <c:pt idx="117">
                  <c:v>0.8013888888888886</c:v>
                </c:pt>
                <c:pt idx="118">
                  <c:v>0.80208333333333304</c:v>
                </c:pt>
                <c:pt idx="119">
                  <c:v>0.8027777777777777</c:v>
                </c:pt>
                <c:pt idx="120">
                  <c:v>0.8034722222222217</c:v>
                </c:pt>
                <c:pt idx="121">
                  <c:v>0.80416666666666636</c:v>
                </c:pt>
                <c:pt idx="122">
                  <c:v>0.80486111111111081</c:v>
                </c:pt>
                <c:pt idx="123">
                  <c:v>0.80555555555555525</c:v>
                </c:pt>
                <c:pt idx="124">
                  <c:v>0.80624999999999969</c:v>
                </c:pt>
                <c:pt idx="125">
                  <c:v>0.80694444444444435</c:v>
                </c:pt>
                <c:pt idx="126">
                  <c:v>0.80763888888888891</c:v>
                </c:pt>
                <c:pt idx="127">
                  <c:v>0.80833333333333302</c:v>
                </c:pt>
                <c:pt idx="128">
                  <c:v>0.80902777777777768</c:v>
                </c:pt>
                <c:pt idx="129">
                  <c:v>0.8097222222222219</c:v>
                </c:pt>
                <c:pt idx="130">
                  <c:v>0.81041666666666612</c:v>
                </c:pt>
                <c:pt idx="131">
                  <c:v>0.81111111111111078</c:v>
                </c:pt>
                <c:pt idx="132">
                  <c:v>0.81180555555555545</c:v>
                </c:pt>
                <c:pt idx="133">
                  <c:v>0.81249999999999967</c:v>
                </c:pt>
                <c:pt idx="134">
                  <c:v>0.81319444444444433</c:v>
                </c:pt>
                <c:pt idx="135">
                  <c:v>0.81388888888888877</c:v>
                </c:pt>
                <c:pt idx="136">
                  <c:v>0.81458333333333299</c:v>
                </c:pt>
                <c:pt idx="137">
                  <c:v>0.81527777777777743</c:v>
                </c:pt>
                <c:pt idx="138">
                  <c:v>0.81597222222222188</c:v>
                </c:pt>
                <c:pt idx="139">
                  <c:v>0.81666666666666632</c:v>
                </c:pt>
                <c:pt idx="140">
                  <c:v>0.81736111111111076</c:v>
                </c:pt>
                <c:pt idx="141">
                  <c:v>0.81805555555555542</c:v>
                </c:pt>
                <c:pt idx="142">
                  <c:v>0.81874999999999964</c:v>
                </c:pt>
                <c:pt idx="143">
                  <c:v>0.81944444444444431</c:v>
                </c:pt>
                <c:pt idx="144">
                  <c:v>0.82013888888888864</c:v>
                </c:pt>
                <c:pt idx="145">
                  <c:v>0.82083333333333319</c:v>
                </c:pt>
                <c:pt idx="146">
                  <c:v>0.82152777777777741</c:v>
                </c:pt>
                <c:pt idx="147">
                  <c:v>0.82222222222222163</c:v>
                </c:pt>
                <c:pt idx="148">
                  <c:v>0.8229166666666663</c:v>
                </c:pt>
                <c:pt idx="149">
                  <c:v>0.82361111111111074</c:v>
                </c:pt>
                <c:pt idx="150">
                  <c:v>0.8243055555555554</c:v>
                </c:pt>
                <c:pt idx="151">
                  <c:v>0.82499999999999962</c:v>
                </c:pt>
                <c:pt idx="152">
                  <c:v>0.82569444444444451</c:v>
                </c:pt>
                <c:pt idx="153">
                  <c:v>0.82638888888888862</c:v>
                </c:pt>
                <c:pt idx="154">
                  <c:v>0.82708333333333295</c:v>
                </c:pt>
                <c:pt idx="155">
                  <c:v>0.82777777777777761</c:v>
                </c:pt>
                <c:pt idx="156">
                  <c:v>0.82847222222222161</c:v>
                </c:pt>
                <c:pt idx="157">
                  <c:v>0.82916666666666627</c:v>
                </c:pt>
                <c:pt idx="158">
                  <c:v>0.82986111111111072</c:v>
                </c:pt>
                <c:pt idx="159">
                  <c:v>0.83055555555555538</c:v>
                </c:pt>
                <c:pt idx="160">
                  <c:v>0.8312499999999996</c:v>
                </c:pt>
                <c:pt idx="161">
                  <c:v>0.83194444444444426</c:v>
                </c:pt>
                <c:pt idx="162">
                  <c:v>0.83263888888888882</c:v>
                </c:pt>
                <c:pt idx="163">
                  <c:v>0.83333333333333293</c:v>
                </c:pt>
                <c:pt idx="164">
                  <c:v>0.83402777777777759</c:v>
                </c:pt>
                <c:pt idx="165">
                  <c:v>0.83472222222222181</c:v>
                </c:pt>
                <c:pt idx="166">
                  <c:v>0.83541666666666603</c:v>
                </c:pt>
                <c:pt idx="167">
                  <c:v>0.83611111111111069</c:v>
                </c:pt>
                <c:pt idx="168">
                  <c:v>0.83680555555555536</c:v>
                </c:pt>
                <c:pt idx="169">
                  <c:v>0.83749999999999969</c:v>
                </c:pt>
                <c:pt idx="170">
                  <c:v>0.83819444444444424</c:v>
                </c:pt>
                <c:pt idx="171">
                  <c:v>0.8388888888888888</c:v>
                </c:pt>
                <c:pt idx="172">
                  <c:v>0.8395833333333329</c:v>
                </c:pt>
                <c:pt idx="173">
                  <c:v>0.84027777777777735</c:v>
                </c:pt>
                <c:pt idx="174">
                  <c:v>0.84097222222222179</c:v>
                </c:pt>
                <c:pt idx="175">
                  <c:v>0.84166666666666623</c:v>
                </c:pt>
                <c:pt idx="176">
                  <c:v>0.84236111111111067</c:v>
                </c:pt>
                <c:pt idx="177">
                  <c:v>0.84305555555555534</c:v>
                </c:pt>
                <c:pt idx="178">
                  <c:v>0.84374999999999989</c:v>
                </c:pt>
                <c:pt idx="179">
                  <c:v>0.84444444444444422</c:v>
                </c:pt>
                <c:pt idx="180">
                  <c:v>0.84513888888888866</c:v>
                </c:pt>
                <c:pt idx="181">
                  <c:v>0.8458333333333331</c:v>
                </c:pt>
                <c:pt idx="182">
                  <c:v>0.84652777777777732</c:v>
                </c:pt>
                <c:pt idx="183">
                  <c:v>0.84722222222222177</c:v>
                </c:pt>
                <c:pt idx="184">
                  <c:v>0.84791666666666621</c:v>
                </c:pt>
                <c:pt idx="185">
                  <c:v>0.84861111111111065</c:v>
                </c:pt>
                <c:pt idx="186">
                  <c:v>0.84930555555555531</c:v>
                </c:pt>
                <c:pt idx="187">
                  <c:v>0.84999999999999964</c:v>
                </c:pt>
                <c:pt idx="188">
                  <c:v>0.85069444444444442</c:v>
                </c:pt>
                <c:pt idx="189">
                  <c:v>0.85138888888888864</c:v>
                </c:pt>
                <c:pt idx="190">
                  <c:v>0.85208333333333308</c:v>
                </c:pt>
                <c:pt idx="191">
                  <c:v>0.85277777777777752</c:v>
                </c:pt>
                <c:pt idx="192">
                  <c:v>0.85347222222222152</c:v>
                </c:pt>
                <c:pt idx="193">
                  <c:v>0.85416666666666619</c:v>
                </c:pt>
                <c:pt idx="194">
                  <c:v>0.85486111111111063</c:v>
                </c:pt>
                <c:pt idx="195">
                  <c:v>0.85555555555555529</c:v>
                </c:pt>
                <c:pt idx="196">
                  <c:v>0.85624999999999962</c:v>
                </c:pt>
                <c:pt idx="197">
                  <c:v>0.85694444444444429</c:v>
                </c:pt>
                <c:pt idx="198">
                  <c:v>0.85763888888888873</c:v>
                </c:pt>
                <c:pt idx="199">
                  <c:v>0.85833333333333284</c:v>
                </c:pt>
                <c:pt idx="200">
                  <c:v>0.8590277777777775</c:v>
                </c:pt>
                <c:pt idx="201">
                  <c:v>0.85972222222222172</c:v>
                </c:pt>
                <c:pt idx="202">
                  <c:v>0.86041666666666616</c:v>
                </c:pt>
                <c:pt idx="203">
                  <c:v>0.86111111111111061</c:v>
                </c:pt>
                <c:pt idx="204">
                  <c:v>0.86180555555555538</c:v>
                </c:pt>
                <c:pt idx="205">
                  <c:v>0.8624999999999996</c:v>
                </c:pt>
                <c:pt idx="206">
                  <c:v>0.86319444444444415</c:v>
                </c:pt>
                <c:pt idx="207">
                  <c:v>0.86388888888888871</c:v>
                </c:pt>
                <c:pt idx="208">
                  <c:v>0.86458333333333282</c:v>
                </c:pt>
                <c:pt idx="209">
                  <c:v>0.86527777777777748</c:v>
                </c:pt>
                <c:pt idx="210">
                  <c:v>0.8659722222222217</c:v>
                </c:pt>
                <c:pt idx="211">
                  <c:v>0.86666666666666614</c:v>
                </c:pt>
                <c:pt idx="212">
                  <c:v>0.86736111111111069</c:v>
                </c:pt>
                <c:pt idx="213">
                  <c:v>0.86805555555555525</c:v>
                </c:pt>
                <c:pt idx="214">
                  <c:v>0.8687499999999998</c:v>
                </c:pt>
                <c:pt idx="215">
                  <c:v>0.86944444444444413</c:v>
                </c:pt>
                <c:pt idx="216">
                  <c:v>0.87013888888888868</c:v>
                </c:pt>
                <c:pt idx="217">
                  <c:v>0.87083333333333302</c:v>
                </c:pt>
                <c:pt idx="218">
                  <c:v>0.87152777777777724</c:v>
                </c:pt>
                <c:pt idx="219">
                  <c:v>0.87222222222222168</c:v>
                </c:pt>
                <c:pt idx="220">
                  <c:v>0.87291666666666612</c:v>
                </c:pt>
                <c:pt idx="221">
                  <c:v>0.87361111111111089</c:v>
                </c:pt>
                <c:pt idx="222">
                  <c:v>0.87430555555555522</c:v>
                </c:pt>
                <c:pt idx="223">
                  <c:v>0.87499999999999978</c:v>
                </c:pt>
                <c:pt idx="224">
                  <c:v>0.87569444444444433</c:v>
                </c:pt>
                <c:pt idx="225">
                  <c:v>0.87638888888888855</c:v>
                </c:pt>
                <c:pt idx="226">
                  <c:v>0.87708333333333299</c:v>
                </c:pt>
                <c:pt idx="227">
                  <c:v>0.87777777777777743</c:v>
                </c:pt>
                <c:pt idx="228">
                  <c:v>0.87847222222222154</c:v>
                </c:pt>
                <c:pt idx="229">
                  <c:v>0.8791666666666661</c:v>
                </c:pt>
                <c:pt idx="230">
                  <c:v>0.87986111111111065</c:v>
                </c:pt>
                <c:pt idx="231">
                  <c:v>0.88055555555555498</c:v>
                </c:pt>
                <c:pt idx="232">
                  <c:v>0.88124999999999942</c:v>
                </c:pt>
                <c:pt idx="233">
                  <c:v>0.88194444444444409</c:v>
                </c:pt>
                <c:pt idx="234">
                  <c:v>0.88263888888888853</c:v>
                </c:pt>
                <c:pt idx="235">
                  <c:v>0.88333333333333253</c:v>
                </c:pt>
                <c:pt idx="236">
                  <c:v>0.88402777777777719</c:v>
                </c:pt>
                <c:pt idx="237">
                  <c:v>0.88472222222222152</c:v>
                </c:pt>
                <c:pt idx="238">
                  <c:v>0.88541666666666585</c:v>
                </c:pt>
                <c:pt idx="239">
                  <c:v>0.88611111111111052</c:v>
                </c:pt>
                <c:pt idx="240">
                  <c:v>0.88680555555555518</c:v>
                </c:pt>
                <c:pt idx="241">
                  <c:v>0.8874999999999994</c:v>
                </c:pt>
                <c:pt idx="242">
                  <c:v>0.88819444444444384</c:v>
                </c:pt>
                <c:pt idx="243">
                  <c:v>0.88888888888888851</c:v>
                </c:pt>
                <c:pt idx="244">
                  <c:v>0.8895833333333325</c:v>
                </c:pt>
                <c:pt idx="245">
                  <c:v>0.89027777777777717</c:v>
                </c:pt>
                <c:pt idx="246">
                  <c:v>0.8909722222222215</c:v>
                </c:pt>
                <c:pt idx="247">
                  <c:v>0.89166666666666583</c:v>
                </c:pt>
                <c:pt idx="248">
                  <c:v>0.89236111111111049</c:v>
                </c:pt>
                <c:pt idx="249">
                  <c:v>0.89305555555555494</c:v>
                </c:pt>
                <c:pt idx="250">
                  <c:v>0.8937499999999996</c:v>
                </c:pt>
                <c:pt idx="251">
                  <c:v>0.89444444444444382</c:v>
                </c:pt>
                <c:pt idx="252">
                  <c:v>0.89513888888888848</c:v>
                </c:pt>
                <c:pt idx="253">
                  <c:v>0.8958333333333327</c:v>
                </c:pt>
                <c:pt idx="254">
                  <c:v>0.89652777777777692</c:v>
                </c:pt>
                <c:pt idx="255">
                  <c:v>0.89722222222222159</c:v>
                </c:pt>
                <c:pt idx="256">
                  <c:v>0.89791666666666581</c:v>
                </c:pt>
                <c:pt idx="257">
                  <c:v>0.89861111111111069</c:v>
                </c:pt>
                <c:pt idx="258">
                  <c:v>0.89930555555555491</c:v>
                </c:pt>
                <c:pt idx="259">
                  <c:v>0.89999999999999958</c:v>
                </c:pt>
                <c:pt idx="260">
                  <c:v>0.90069444444444402</c:v>
                </c:pt>
                <c:pt idx="261">
                  <c:v>0.90138888888888824</c:v>
                </c:pt>
                <c:pt idx="262">
                  <c:v>0.90208333333333268</c:v>
                </c:pt>
                <c:pt idx="263">
                  <c:v>0.90277777777777712</c:v>
                </c:pt>
                <c:pt idx="264">
                  <c:v>0.90347222222222157</c:v>
                </c:pt>
                <c:pt idx="265">
                  <c:v>0.90416666666666579</c:v>
                </c:pt>
                <c:pt idx="266">
                  <c:v>0.90486111111111045</c:v>
                </c:pt>
                <c:pt idx="267">
                  <c:v>0.90555555555555489</c:v>
                </c:pt>
                <c:pt idx="268">
                  <c:v>0.90624999999999933</c:v>
                </c:pt>
                <c:pt idx="269">
                  <c:v>0.906944444444444</c:v>
                </c:pt>
                <c:pt idx="270">
                  <c:v>0.90763888888888844</c:v>
                </c:pt>
                <c:pt idx="271">
                  <c:v>0.90833333333333266</c:v>
                </c:pt>
                <c:pt idx="272">
                  <c:v>0.9090277777777771</c:v>
                </c:pt>
                <c:pt idx="273">
                  <c:v>0.90972222222222154</c:v>
                </c:pt>
                <c:pt idx="274">
                  <c:v>0.91041666666666576</c:v>
                </c:pt>
                <c:pt idx="275">
                  <c:v>0.91111111111111043</c:v>
                </c:pt>
                <c:pt idx="276">
                  <c:v>0.91180555555555509</c:v>
                </c:pt>
                <c:pt idx="277">
                  <c:v>0.91249999999999931</c:v>
                </c:pt>
                <c:pt idx="278">
                  <c:v>0.91319444444444375</c:v>
                </c:pt>
                <c:pt idx="279">
                  <c:v>0.91388888888888842</c:v>
                </c:pt>
                <c:pt idx="280">
                  <c:v>0.91458333333333253</c:v>
                </c:pt>
                <c:pt idx="281">
                  <c:v>0.91527777777777708</c:v>
                </c:pt>
                <c:pt idx="282">
                  <c:v>0.91597222222222152</c:v>
                </c:pt>
                <c:pt idx="283">
                  <c:v>0.91666666666666596</c:v>
                </c:pt>
                <c:pt idx="284">
                  <c:v>0.91736111111111041</c:v>
                </c:pt>
                <c:pt idx="285">
                  <c:v>0.91805555555555485</c:v>
                </c:pt>
                <c:pt idx="286">
                  <c:v>0.91874999999999951</c:v>
                </c:pt>
                <c:pt idx="287">
                  <c:v>0.91944444444444373</c:v>
                </c:pt>
                <c:pt idx="288">
                  <c:v>0.9201388888888884</c:v>
                </c:pt>
                <c:pt idx="289">
                  <c:v>0.92083333333333262</c:v>
                </c:pt>
                <c:pt idx="290">
                  <c:v>0.92152777777777706</c:v>
                </c:pt>
                <c:pt idx="291">
                  <c:v>0.9222222222222215</c:v>
                </c:pt>
                <c:pt idx="292">
                  <c:v>0.92291666666666572</c:v>
                </c:pt>
                <c:pt idx="293">
                  <c:v>0.92361111111111061</c:v>
                </c:pt>
                <c:pt idx="294">
                  <c:v>0.92430555555555483</c:v>
                </c:pt>
                <c:pt idx="295">
                  <c:v>0.92499999999999949</c:v>
                </c:pt>
                <c:pt idx="296">
                  <c:v>0.92569444444444393</c:v>
                </c:pt>
                <c:pt idx="297">
                  <c:v>0.92638888888888815</c:v>
                </c:pt>
                <c:pt idx="298">
                  <c:v>0.9270833333333327</c:v>
                </c:pt>
                <c:pt idx="299">
                  <c:v>0.92777777777777704</c:v>
                </c:pt>
                <c:pt idx="300">
                  <c:v>0.92847222222222148</c:v>
                </c:pt>
                <c:pt idx="301">
                  <c:v>0.9291666666666657</c:v>
                </c:pt>
                <c:pt idx="302">
                  <c:v>0.92986111111111058</c:v>
                </c:pt>
                <c:pt idx="303">
                  <c:v>0.9305555555555548</c:v>
                </c:pt>
                <c:pt idx="304">
                  <c:v>0.93124999999999925</c:v>
                </c:pt>
                <c:pt idx="305">
                  <c:v>0.93194444444444391</c:v>
                </c:pt>
                <c:pt idx="306">
                  <c:v>0.93263888888888835</c:v>
                </c:pt>
                <c:pt idx="307">
                  <c:v>0.93333333333333268</c:v>
                </c:pt>
                <c:pt idx="308">
                  <c:v>0.93402777777777701</c:v>
                </c:pt>
                <c:pt idx="309">
                  <c:v>0.93472222222222145</c:v>
                </c:pt>
                <c:pt idx="310">
                  <c:v>0.93541666666666567</c:v>
                </c:pt>
                <c:pt idx="311">
                  <c:v>0.93611111111111034</c:v>
                </c:pt>
                <c:pt idx="312">
                  <c:v>0.936805555555555</c:v>
                </c:pt>
                <c:pt idx="313">
                  <c:v>0.93749999999999922</c:v>
                </c:pt>
                <c:pt idx="314">
                  <c:v>0.93819444444444389</c:v>
                </c:pt>
                <c:pt idx="315">
                  <c:v>0.93888888888888833</c:v>
                </c:pt>
                <c:pt idx="316">
                  <c:v>0.93958333333333255</c:v>
                </c:pt>
                <c:pt idx="317">
                  <c:v>0.94027777777777699</c:v>
                </c:pt>
                <c:pt idx="318">
                  <c:v>0.94097222222222143</c:v>
                </c:pt>
                <c:pt idx="319">
                  <c:v>0.94166666666666587</c:v>
                </c:pt>
                <c:pt idx="320">
                  <c:v>0.94236111111111032</c:v>
                </c:pt>
                <c:pt idx="321">
                  <c:v>0.94305555555555498</c:v>
                </c:pt>
                <c:pt idx="322">
                  <c:v>0.94374999999999942</c:v>
                </c:pt>
                <c:pt idx="323">
                  <c:v>0.94444444444444364</c:v>
                </c:pt>
                <c:pt idx="324">
                  <c:v>0.94513888888888831</c:v>
                </c:pt>
                <c:pt idx="325">
                  <c:v>0.94583333333333264</c:v>
                </c:pt>
                <c:pt idx="326">
                  <c:v>0.94652777777777697</c:v>
                </c:pt>
                <c:pt idx="327">
                  <c:v>0.94722222222222141</c:v>
                </c:pt>
                <c:pt idx="328">
                  <c:v>0.94791666666666563</c:v>
                </c:pt>
                <c:pt idx="329">
                  <c:v>0.94861111111111052</c:v>
                </c:pt>
                <c:pt idx="330">
                  <c:v>0.94930555555555474</c:v>
                </c:pt>
                <c:pt idx="331">
                  <c:v>0.9499999999999994</c:v>
                </c:pt>
                <c:pt idx="332">
                  <c:v>0.95069444444444384</c:v>
                </c:pt>
                <c:pt idx="333">
                  <c:v>0.95138888888888828</c:v>
                </c:pt>
                <c:pt idx="334">
                  <c:v>0.95208333333333262</c:v>
                </c:pt>
                <c:pt idx="335">
                  <c:v>0.95277777777777695</c:v>
                </c:pt>
                <c:pt idx="336">
                  <c:v>0.95347222222222139</c:v>
                </c:pt>
                <c:pt idx="337">
                  <c:v>0.95416666666666561</c:v>
                </c:pt>
                <c:pt idx="338">
                  <c:v>0.95486111111111049</c:v>
                </c:pt>
                <c:pt idx="339">
                  <c:v>0.95555555555555471</c:v>
                </c:pt>
                <c:pt idx="340">
                  <c:v>0.95624999999999938</c:v>
                </c:pt>
                <c:pt idx="341">
                  <c:v>0.95694444444444382</c:v>
                </c:pt>
                <c:pt idx="342">
                  <c:v>0.95763888888888826</c:v>
                </c:pt>
                <c:pt idx="343">
                  <c:v>0.9583333333333327</c:v>
                </c:pt>
                <c:pt idx="344">
                  <c:v>0.95902777777777692</c:v>
                </c:pt>
                <c:pt idx="345">
                  <c:v>0.95972222222222159</c:v>
                </c:pt>
                <c:pt idx="346">
                  <c:v>0.96041666666666559</c:v>
                </c:pt>
                <c:pt idx="347">
                  <c:v>0.96111111111111025</c:v>
                </c:pt>
                <c:pt idx="348">
                  <c:v>0.96180555555555491</c:v>
                </c:pt>
                <c:pt idx="349">
                  <c:v>0.96249999999999913</c:v>
                </c:pt>
                <c:pt idx="350">
                  <c:v>0.96319444444444391</c:v>
                </c:pt>
                <c:pt idx="351">
                  <c:v>0.96388888888888824</c:v>
                </c:pt>
                <c:pt idx="352">
                  <c:v>0.96458333333333268</c:v>
                </c:pt>
                <c:pt idx="353">
                  <c:v>0.9652777777777769</c:v>
                </c:pt>
                <c:pt idx="354">
                  <c:v>0.96597222222222134</c:v>
                </c:pt>
                <c:pt idx="355">
                  <c:v>0.96666666666666579</c:v>
                </c:pt>
                <c:pt idx="356">
                  <c:v>0.96736111111111023</c:v>
                </c:pt>
                <c:pt idx="357">
                  <c:v>0.96805555555555489</c:v>
                </c:pt>
                <c:pt idx="358">
                  <c:v>0.96874999999999933</c:v>
                </c:pt>
                <c:pt idx="359">
                  <c:v>0.96944444444444378</c:v>
                </c:pt>
                <c:pt idx="360">
                  <c:v>0.97013888888888822</c:v>
                </c:pt>
                <c:pt idx="361">
                  <c:v>0.97083333333333266</c:v>
                </c:pt>
                <c:pt idx="362">
                  <c:v>0.97152777777777688</c:v>
                </c:pt>
                <c:pt idx="363">
                  <c:v>0.97222222222222132</c:v>
                </c:pt>
                <c:pt idx="364">
                  <c:v>0.97291666666666576</c:v>
                </c:pt>
                <c:pt idx="365">
                  <c:v>0.97361111111111043</c:v>
                </c:pt>
                <c:pt idx="366">
                  <c:v>0.97430555555555465</c:v>
                </c:pt>
                <c:pt idx="367">
                  <c:v>0.97499999999999931</c:v>
                </c:pt>
                <c:pt idx="368">
                  <c:v>0.97569444444444386</c:v>
                </c:pt>
                <c:pt idx="369">
                  <c:v>0.9763888888888882</c:v>
                </c:pt>
                <c:pt idx="370">
                  <c:v>0.97708333333333264</c:v>
                </c:pt>
                <c:pt idx="371">
                  <c:v>0.97777777777777708</c:v>
                </c:pt>
                <c:pt idx="372">
                  <c:v>0.9784722222222213</c:v>
                </c:pt>
                <c:pt idx="373">
                  <c:v>0.97916666666666552</c:v>
                </c:pt>
                <c:pt idx="374">
                  <c:v>0.97986111111111041</c:v>
                </c:pt>
                <c:pt idx="375">
                  <c:v>0.98055555555555451</c:v>
                </c:pt>
                <c:pt idx="376">
                  <c:v>0.98124999999999907</c:v>
                </c:pt>
                <c:pt idx="377">
                  <c:v>0.98194444444444362</c:v>
                </c:pt>
                <c:pt idx="378">
                  <c:v>0.98263888888888795</c:v>
                </c:pt>
                <c:pt idx="379">
                  <c:v>0.98333333333333239</c:v>
                </c:pt>
                <c:pt idx="380">
                  <c:v>0.98402777777777661</c:v>
                </c:pt>
                <c:pt idx="381">
                  <c:v>0.98472222222222128</c:v>
                </c:pt>
                <c:pt idx="382">
                  <c:v>0.98541666666666539</c:v>
                </c:pt>
                <c:pt idx="383">
                  <c:v>0.98611111111111016</c:v>
                </c:pt>
                <c:pt idx="384">
                  <c:v>0.9868055555555546</c:v>
                </c:pt>
                <c:pt idx="385">
                  <c:v>0.98749999999999882</c:v>
                </c:pt>
                <c:pt idx="386">
                  <c:v>0.9881944444444436</c:v>
                </c:pt>
                <c:pt idx="387">
                  <c:v>0.98888888888888793</c:v>
                </c:pt>
                <c:pt idx="388">
                  <c:v>0.98958333333333237</c:v>
                </c:pt>
                <c:pt idx="389">
                  <c:v>0.99027777777777659</c:v>
                </c:pt>
                <c:pt idx="390">
                  <c:v>0.99097222222222126</c:v>
                </c:pt>
                <c:pt idx="391">
                  <c:v>0.99166666666666559</c:v>
                </c:pt>
                <c:pt idx="392">
                  <c:v>0.99236111111110992</c:v>
                </c:pt>
                <c:pt idx="393">
                  <c:v>0.99305555555555469</c:v>
                </c:pt>
                <c:pt idx="394">
                  <c:v>0.99374999999999902</c:v>
                </c:pt>
                <c:pt idx="395">
                  <c:v>0.99444444444444369</c:v>
                </c:pt>
                <c:pt idx="396">
                  <c:v>0.99513888888888791</c:v>
                </c:pt>
                <c:pt idx="397">
                  <c:v>0.99583333333333235</c:v>
                </c:pt>
                <c:pt idx="398">
                  <c:v>0.99652777777777657</c:v>
                </c:pt>
                <c:pt idx="399">
                  <c:v>0.99722222222222101</c:v>
                </c:pt>
                <c:pt idx="400">
                  <c:v>0.99791666666666556</c:v>
                </c:pt>
                <c:pt idx="401">
                  <c:v>0.99861111111111012</c:v>
                </c:pt>
                <c:pt idx="402">
                  <c:v>0.99930555555555467</c:v>
                </c:pt>
                <c:pt idx="403">
                  <c:v>0.999999999999999</c:v>
                </c:pt>
                <c:pt idx="404">
                  <c:v>1.000694444444443</c:v>
                </c:pt>
                <c:pt idx="405">
                  <c:v>1.001388888888888</c:v>
                </c:pt>
                <c:pt idx="406">
                  <c:v>1.0020833333333325</c:v>
                </c:pt>
                <c:pt idx="407">
                  <c:v>1.0027777777777771</c:v>
                </c:pt>
                <c:pt idx="408">
                  <c:v>1.0034722222222217</c:v>
                </c:pt>
                <c:pt idx="409">
                  <c:v>1.0041666666666662</c:v>
                </c:pt>
                <c:pt idx="410">
                  <c:v>1.0048611111111108</c:v>
                </c:pt>
                <c:pt idx="411">
                  <c:v>1.0055555555555553</c:v>
                </c:pt>
                <c:pt idx="412">
                  <c:v>1.0062499999999999</c:v>
                </c:pt>
                <c:pt idx="413">
                  <c:v>1.006944444444444</c:v>
                </c:pt>
                <c:pt idx="414">
                  <c:v>1.007638888888889</c:v>
                </c:pt>
                <c:pt idx="415">
                  <c:v>1.0083333333333335</c:v>
                </c:pt>
                <c:pt idx="416">
                  <c:v>1.0090277777777779</c:v>
                </c:pt>
                <c:pt idx="417">
                  <c:v>1.0097222222222222</c:v>
                </c:pt>
                <c:pt idx="418">
                  <c:v>1.0104166666666676</c:v>
                </c:pt>
                <c:pt idx="419">
                  <c:v>1.0111111111111117</c:v>
                </c:pt>
                <c:pt idx="420">
                  <c:v>1.0118055555555558</c:v>
                </c:pt>
                <c:pt idx="421">
                  <c:v>1.0125000000000008</c:v>
                </c:pt>
                <c:pt idx="422">
                  <c:v>1.013194444444445</c:v>
                </c:pt>
                <c:pt idx="423">
                  <c:v>1.0138888888888899</c:v>
                </c:pt>
                <c:pt idx="424">
                  <c:v>1.0145833333333345</c:v>
                </c:pt>
                <c:pt idx="425">
                  <c:v>1.0152777777777791</c:v>
                </c:pt>
                <c:pt idx="426">
                  <c:v>1.0159722222222236</c:v>
                </c:pt>
                <c:pt idx="427">
                  <c:v>1.0166666666666682</c:v>
                </c:pt>
                <c:pt idx="428">
                  <c:v>1.0173611111111123</c:v>
                </c:pt>
                <c:pt idx="429">
                  <c:v>1.0180555555555577</c:v>
                </c:pt>
                <c:pt idx="430">
                  <c:v>1.018750000000002</c:v>
                </c:pt>
                <c:pt idx="431">
                  <c:v>1.0194444444444459</c:v>
                </c:pt>
                <c:pt idx="432">
                  <c:v>1.0201388888888909</c:v>
                </c:pt>
                <c:pt idx="433">
                  <c:v>1.0208333333333355</c:v>
                </c:pt>
                <c:pt idx="434">
                  <c:v>1.0215277777777798</c:v>
                </c:pt>
                <c:pt idx="435">
                  <c:v>1.0222222222222246</c:v>
                </c:pt>
                <c:pt idx="436">
                  <c:v>1.0229166666666691</c:v>
                </c:pt>
                <c:pt idx="437">
                  <c:v>1.0236111111111137</c:v>
                </c:pt>
                <c:pt idx="438">
                  <c:v>1.0243055555555582</c:v>
                </c:pt>
                <c:pt idx="439">
                  <c:v>1.0250000000000028</c:v>
                </c:pt>
                <c:pt idx="440">
                  <c:v>1.0256944444444467</c:v>
                </c:pt>
                <c:pt idx="441">
                  <c:v>1.0263888888888921</c:v>
                </c:pt>
                <c:pt idx="442">
                  <c:v>1.0270833333333365</c:v>
                </c:pt>
                <c:pt idx="443">
                  <c:v>1.027777777777781</c:v>
                </c:pt>
                <c:pt idx="444">
                  <c:v>1.028472222222226</c:v>
                </c:pt>
                <c:pt idx="445">
                  <c:v>1.0291666666666699</c:v>
                </c:pt>
                <c:pt idx="446">
                  <c:v>1.0298611111111142</c:v>
                </c:pt>
                <c:pt idx="447">
                  <c:v>1.0305555555555597</c:v>
                </c:pt>
                <c:pt idx="448">
                  <c:v>1.031250000000004</c:v>
                </c:pt>
                <c:pt idx="449">
                  <c:v>1.0319444444444477</c:v>
                </c:pt>
                <c:pt idx="450">
                  <c:v>1.0326388888888929</c:v>
                </c:pt>
                <c:pt idx="451">
                  <c:v>1.0333333333333374</c:v>
                </c:pt>
                <c:pt idx="452">
                  <c:v>1.034027777777782</c:v>
                </c:pt>
                <c:pt idx="453">
                  <c:v>1.0347222222222261</c:v>
                </c:pt>
                <c:pt idx="454">
                  <c:v>1.0354166666666711</c:v>
                </c:pt>
                <c:pt idx="455">
                  <c:v>1.0361111111111161</c:v>
                </c:pt>
                <c:pt idx="456">
                  <c:v>1.0368055555555602</c:v>
                </c:pt>
                <c:pt idx="457">
                  <c:v>1.0375000000000048</c:v>
                </c:pt>
                <c:pt idx="458">
                  <c:v>1.0381944444444489</c:v>
                </c:pt>
                <c:pt idx="459">
                  <c:v>1.0388888888888941</c:v>
                </c:pt>
                <c:pt idx="460">
                  <c:v>1.0395833333333384</c:v>
                </c:pt>
                <c:pt idx="461">
                  <c:v>1.0402777777777834</c:v>
                </c:pt>
                <c:pt idx="462">
                  <c:v>1.0409722222222275</c:v>
                </c:pt>
                <c:pt idx="463">
                  <c:v>1.0416666666666718</c:v>
                </c:pt>
                <c:pt idx="464">
                  <c:v>1.0423611111111166</c:v>
                </c:pt>
                <c:pt idx="465">
                  <c:v>1.0430555555555616</c:v>
                </c:pt>
                <c:pt idx="466">
                  <c:v>1.0437500000000057</c:v>
                </c:pt>
                <c:pt idx="467">
                  <c:v>1.0444444444444498</c:v>
                </c:pt>
                <c:pt idx="468">
                  <c:v>1.0451388888888948</c:v>
                </c:pt>
                <c:pt idx="469">
                  <c:v>1.0458333333333394</c:v>
                </c:pt>
                <c:pt idx="470">
                  <c:v>1.0465277777777839</c:v>
                </c:pt>
                <c:pt idx="471">
                  <c:v>1.047222222222228</c:v>
                </c:pt>
                <c:pt idx="472">
                  <c:v>1.047916666666673</c:v>
                </c:pt>
                <c:pt idx="473">
                  <c:v>1.048611111111118</c:v>
                </c:pt>
                <c:pt idx="474">
                  <c:v>1.0493055555555622</c:v>
                </c:pt>
                <c:pt idx="475">
                  <c:v>1.0500000000000067</c:v>
                </c:pt>
                <c:pt idx="476">
                  <c:v>1.0506944444444508</c:v>
                </c:pt>
                <c:pt idx="477">
                  <c:v>1.051388888888896</c:v>
                </c:pt>
                <c:pt idx="478">
                  <c:v>1.0520833333333408</c:v>
                </c:pt>
                <c:pt idx="479">
                  <c:v>1.0527777777777849</c:v>
                </c:pt>
                <c:pt idx="480">
                  <c:v>1.0534722222222295</c:v>
                </c:pt>
                <c:pt idx="481">
                  <c:v>1.054166666666674</c:v>
                </c:pt>
                <c:pt idx="482">
                  <c:v>1.0548611111111186</c:v>
                </c:pt>
                <c:pt idx="483">
                  <c:v>1.0555555555555631</c:v>
                </c:pt>
                <c:pt idx="484">
                  <c:v>1.0562500000000081</c:v>
                </c:pt>
                <c:pt idx="485">
                  <c:v>1.0569444444444518</c:v>
                </c:pt>
                <c:pt idx="486">
                  <c:v>1.0576388888888968</c:v>
                </c:pt>
                <c:pt idx="487">
                  <c:v>1.0583333333333413</c:v>
                </c:pt>
                <c:pt idx="488">
                  <c:v>1.0590277777777859</c:v>
                </c:pt>
                <c:pt idx="489">
                  <c:v>1.05972222222223</c:v>
                </c:pt>
                <c:pt idx="490">
                  <c:v>1.0604166666666754</c:v>
                </c:pt>
                <c:pt idx="491">
                  <c:v>1.06111111111112</c:v>
                </c:pt>
                <c:pt idx="492">
                  <c:v>1.0618055555555639</c:v>
                </c:pt>
                <c:pt idx="493">
                  <c:v>1.0625000000000087</c:v>
                </c:pt>
                <c:pt idx="494">
                  <c:v>1.0631944444444528</c:v>
                </c:pt>
                <c:pt idx="495">
                  <c:v>1.063888888888898</c:v>
                </c:pt>
                <c:pt idx="496">
                  <c:v>1.0645833333333423</c:v>
                </c:pt>
                <c:pt idx="497">
                  <c:v>1.0652777777777869</c:v>
                </c:pt>
                <c:pt idx="498">
                  <c:v>1.0659722222222314</c:v>
                </c:pt>
                <c:pt idx="499">
                  <c:v>1.066666666666676</c:v>
                </c:pt>
                <c:pt idx="500">
                  <c:v>1.0673611111111201</c:v>
                </c:pt>
                <c:pt idx="501">
                  <c:v>1.0680555555555655</c:v>
                </c:pt>
                <c:pt idx="502">
                  <c:v>1.0687500000000101</c:v>
                </c:pt>
                <c:pt idx="503">
                  <c:v>1.0694444444444537</c:v>
                </c:pt>
                <c:pt idx="504">
                  <c:v>1.0701388888888987</c:v>
                </c:pt>
                <c:pt idx="505">
                  <c:v>1.0708333333333433</c:v>
                </c:pt>
                <c:pt idx="506">
                  <c:v>1.0715277777777878</c:v>
                </c:pt>
                <c:pt idx="507">
                  <c:v>1.0722222222222324</c:v>
                </c:pt>
                <c:pt idx="508">
                  <c:v>1.0729166666666774</c:v>
                </c:pt>
                <c:pt idx="509">
                  <c:v>1.0736111111111215</c:v>
                </c:pt>
                <c:pt idx="510">
                  <c:v>1.0743055555555661</c:v>
                </c:pt>
                <c:pt idx="511">
                  <c:v>1.0750000000000106</c:v>
                </c:pt>
                <c:pt idx="512">
                  <c:v>1.0756944444444545</c:v>
                </c:pt>
                <c:pt idx="513">
                  <c:v>1.0763888888889002</c:v>
                </c:pt>
              </c:numCache>
            </c:numRef>
          </c:xVal>
          <c:yVal>
            <c:numRef>
              <c:f>'28-29072015'!$Q$24:$Q$537</c:f>
              <c:numCache>
                <c:formatCode>General</c:formatCode>
                <c:ptCount val="514"/>
                <c:pt idx="0">
                  <c:v>26.84</c:v>
                </c:pt>
                <c:pt idx="1">
                  <c:v>26.43</c:v>
                </c:pt>
                <c:pt idx="2">
                  <c:v>25.959999999999994</c:v>
                </c:pt>
                <c:pt idx="3">
                  <c:v>25.59</c:v>
                </c:pt>
                <c:pt idx="4">
                  <c:v>25.27</c:v>
                </c:pt>
                <c:pt idx="5">
                  <c:v>25</c:v>
                </c:pt>
                <c:pt idx="6">
                  <c:v>24.779999999999994</c:v>
                </c:pt>
                <c:pt idx="7">
                  <c:v>24.56</c:v>
                </c:pt>
                <c:pt idx="8">
                  <c:v>24.38</c:v>
                </c:pt>
                <c:pt idx="9">
                  <c:v>24.23</c:v>
                </c:pt>
                <c:pt idx="10">
                  <c:v>24.07</c:v>
                </c:pt>
                <c:pt idx="11">
                  <c:v>23.919999999999995</c:v>
                </c:pt>
                <c:pt idx="12">
                  <c:v>23.82</c:v>
                </c:pt>
                <c:pt idx="13">
                  <c:v>23.69</c:v>
                </c:pt>
                <c:pt idx="14">
                  <c:v>23.6</c:v>
                </c:pt>
                <c:pt idx="15">
                  <c:v>23.54</c:v>
                </c:pt>
                <c:pt idx="16">
                  <c:v>23.5</c:v>
                </c:pt>
                <c:pt idx="17">
                  <c:v>23.47</c:v>
                </c:pt>
                <c:pt idx="18">
                  <c:v>23.38</c:v>
                </c:pt>
                <c:pt idx="19">
                  <c:v>23.37</c:v>
                </c:pt>
                <c:pt idx="20">
                  <c:v>23.32</c:v>
                </c:pt>
                <c:pt idx="21">
                  <c:v>23.279999999999994</c:v>
                </c:pt>
                <c:pt idx="22">
                  <c:v>23.259999999999994</c:v>
                </c:pt>
                <c:pt idx="23">
                  <c:v>23.27</c:v>
                </c:pt>
                <c:pt idx="24">
                  <c:v>23.24</c:v>
                </c:pt>
                <c:pt idx="25">
                  <c:v>23.2</c:v>
                </c:pt>
                <c:pt idx="26">
                  <c:v>23.17</c:v>
                </c:pt>
                <c:pt idx="27">
                  <c:v>23.18</c:v>
                </c:pt>
                <c:pt idx="28">
                  <c:v>23.18</c:v>
                </c:pt>
                <c:pt idx="29">
                  <c:v>23.19</c:v>
                </c:pt>
                <c:pt idx="30">
                  <c:v>23.19</c:v>
                </c:pt>
                <c:pt idx="31">
                  <c:v>23.19</c:v>
                </c:pt>
                <c:pt idx="32">
                  <c:v>23.19</c:v>
                </c:pt>
                <c:pt idx="33">
                  <c:v>23.2</c:v>
                </c:pt>
                <c:pt idx="34">
                  <c:v>23.19</c:v>
                </c:pt>
                <c:pt idx="35">
                  <c:v>23.14</c:v>
                </c:pt>
                <c:pt idx="36">
                  <c:v>23.130000000000006</c:v>
                </c:pt>
                <c:pt idx="37">
                  <c:v>23.09</c:v>
                </c:pt>
                <c:pt idx="38">
                  <c:v>23.1</c:v>
                </c:pt>
                <c:pt idx="39">
                  <c:v>23.09</c:v>
                </c:pt>
                <c:pt idx="40">
                  <c:v>23.1</c:v>
                </c:pt>
                <c:pt idx="41">
                  <c:v>23.09</c:v>
                </c:pt>
                <c:pt idx="42">
                  <c:v>23.110000000000007</c:v>
                </c:pt>
                <c:pt idx="43">
                  <c:v>23.09</c:v>
                </c:pt>
                <c:pt idx="44">
                  <c:v>23.110000000000007</c:v>
                </c:pt>
                <c:pt idx="45">
                  <c:v>23.05</c:v>
                </c:pt>
                <c:pt idx="46">
                  <c:v>23.03</c:v>
                </c:pt>
                <c:pt idx="47">
                  <c:v>23</c:v>
                </c:pt>
                <c:pt idx="48">
                  <c:v>23.01</c:v>
                </c:pt>
                <c:pt idx="49">
                  <c:v>23.01</c:v>
                </c:pt>
                <c:pt idx="50">
                  <c:v>23.04</c:v>
                </c:pt>
                <c:pt idx="51">
                  <c:v>23.09</c:v>
                </c:pt>
                <c:pt idx="52">
                  <c:v>23.1</c:v>
                </c:pt>
                <c:pt idx="53">
                  <c:v>23.1</c:v>
                </c:pt>
                <c:pt idx="54">
                  <c:v>23.1</c:v>
                </c:pt>
                <c:pt idx="55">
                  <c:v>23.1</c:v>
                </c:pt>
                <c:pt idx="56">
                  <c:v>23.1</c:v>
                </c:pt>
                <c:pt idx="57">
                  <c:v>23.18</c:v>
                </c:pt>
                <c:pt idx="58">
                  <c:v>23.19</c:v>
                </c:pt>
                <c:pt idx="59">
                  <c:v>23.2</c:v>
                </c:pt>
                <c:pt idx="60">
                  <c:v>23.2</c:v>
                </c:pt>
                <c:pt idx="61">
                  <c:v>23.21</c:v>
                </c:pt>
                <c:pt idx="62">
                  <c:v>23.21</c:v>
                </c:pt>
                <c:pt idx="63">
                  <c:v>23.2</c:v>
                </c:pt>
                <c:pt idx="64">
                  <c:v>23.18</c:v>
                </c:pt>
                <c:pt idx="65">
                  <c:v>23.18</c:v>
                </c:pt>
                <c:pt idx="66">
                  <c:v>23.2</c:v>
                </c:pt>
                <c:pt idx="67">
                  <c:v>23.2</c:v>
                </c:pt>
                <c:pt idx="68">
                  <c:v>23.24</c:v>
                </c:pt>
                <c:pt idx="69">
                  <c:v>23.29</c:v>
                </c:pt>
                <c:pt idx="70">
                  <c:v>23.37</c:v>
                </c:pt>
                <c:pt idx="71">
                  <c:v>23.43</c:v>
                </c:pt>
                <c:pt idx="72">
                  <c:v>23.53</c:v>
                </c:pt>
                <c:pt idx="73">
                  <c:v>23.54</c:v>
                </c:pt>
                <c:pt idx="74">
                  <c:v>23.610000000000007</c:v>
                </c:pt>
                <c:pt idx="75">
                  <c:v>23.66</c:v>
                </c:pt>
                <c:pt idx="76">
                  <c:v>23.72</c:v>
                </c:pt>
                <c:pt idx="77">
                  <c:v>23.73</c:v>
                </c:pt>
                <c:pt idx="78">
                  <c:v>23.830000000000005</c:v>
                </c:pt>
                <c:pt idx="79">
                  <c:v>23.86</c:v>
                </c:pt>
                <c:pt idx="80">
                  <c:v>23.919999999999995</c:v>
                </c:pt>
                <c:pt idx="81">
                  <c:v>23.89</c:v>
                </c:pt>
                <c:pt idx="82">
                  <c:v>23.939999999999994</c:v>
                </c:pt>
                <c:pt idx="83">
                  <c:v>23.979999999999993</c:v>
                </c:pt>
                <c:pt idx="84">
                  <c:v>24.05</c:v>
                </c:pt>
                <c:pt idx="85">
                  <c:v>24.09</c:v>
                </c:pt>
                <c:pt idx="86">
                  <c:v>24.1</c:v>
                </c:pt>
                <c:pt idx="87">
                  <c:v>24.12</c:v>
                </c:pt>
                <c:pt idx="88">
                  <c:v>24.16</c:v>
                </c:pt>
                <c:pt idx="89">
                  <c:v>24.19</c:v>
                </c:pt>
                <c:pt idx="90">
                  <c:v>24.23</c:v>
                </c:pt>
                <c:pt idx="91">
                  <c:v>24.24</c:v>
                </c:pt>
                <c:pt idx="92">
                  <c:v>24.24</c:v>
                </c:pt>
                <c:pt idx="93">
                  <c:v>24.21</c:v>
                </c:pt>
                <c:pt idx="94">
                  <c:v>24.16</c:v>
                </c:pt>
                <c:pt idx="95">
                  <c:v>24.110000000000007</c:v>
                </c:pt>
                <c:pt idx="96">
                  <c:v>24.04</c:v>
                </c:pt>
                <c:pt idx="97">
                  <c:v>23.95</c:v>
                </c:pt>
                <c:pt idx="98">
                  <c:v>23.9</c:v>
                </c:pt>
                <c:pt idx="99">
                  <c:v>23.86</c:v>
                </c:pt>
                <c:pt idx="100">
                  <c:v>23.810000000000006</c:v>
                </c:pt>
                <c:pt idx="101">
                  <c:v>23.75</c:v>
                </c:pt>
                <c:pt idx="102">
                  <c:v>23.73</c:v>
                </c:pt>
                <c:pt idx="103">
                  <c:v>23.66</c:v>
                </c:pt>
                <c:pt idx="104">
                  <c:v>23.58</c:v>
                </c:pt>
                <c:pt idx="105">
                  <c:v>23.54</c:v>
                </c:pt>
                <c:pt idx="106">
                  <c:v>23.55</c:v>
                </c:pt>
                <c:pt idx="107">
                  <c:v>23.47</c:v>
                </c:pt>
                <c:pt idx="108">
                  <c:v>23.439999999999994</c:v>
                </c:pt>
                <c:pt idx="109">
                  <c:v>23.38</c:v>
                </c:pt>
                <c:pt idx="110">
                  <c:v>23.36</c:v>
                </c:pt>
                <c:pt idx="111">
                  <c:v>23.29</c:v>
                </c:pt>
                <c:pt idx="112">
                  <c:v>23.32</c:v>
                </c:pt>
                <c:pt idx="113">
                  <c:v>23.29</c:v>
                </c:pt>
                <c:pt idx="114">
                  <c:v>23.25</c:v>
                </c:pt>
                <c:pt idx="115">
                  <c:v>23.24</c:v>
                </c:pt>
                <c:pt idx="116">
                  <c:v>23.18</c:v>
                </c:pt>
                <c:pt idx="117">
                  <c:v>23.2</c:v>
                </c:pt>
                <c:pt idx="118">
                  <c:v>23.21</c:v>
                </c:pt>
                <c:pt idx="119">
                  <c:v>23.150000000000006</c:v>
                </c:pt>
                <c:pt idx="120">
                  <c:v>23.1</c:v>
                </c:pt>
                <c:pt idx="121">
                  <c:v>23.1</c:v>
                </c:pt>
                <c:pt idx="122">
                  <c:v>23.1</c:v>
                </c:pt>
                <c:pt idx="123">
                  <c:v>23.1</c:v>
                </c:pt>
                <c:pt idx="124">
                  <c:v>23.07</c:v>
                </c:pt>
                <c:pt idx="125">
                  <c:v>23.06</c:v>
                </c:pt>
                <c:pt idx="126">
                  <c:v>23.03</c:v>
                </c:pt>
                <c:pt idx="127">
                  <c:v>23.01</c:v>
                </c:pt>
                <c:pt idx="128">
                  <c:v>23.02</c:v>
                </c:pt>
                <c:pt idx="129">
                  <c:v>23.02</c:v>
                </c:pt>
                <c:pt idx="130">
                  <c:v>23.01</c:v>
                </c:pt>
                <c:pt idx="131">
                  <c:v>23.01</c:v>
                </c:pt>
                <c:pt idx="132">
                  <c:v>23.03</c:v>
                </c:pt>
                <c:pt idx="133">
                  <c:v>23.03</c:v>
                </c:pt>
                <c:pt idx="134">
                  <c:v>23.02</c:v>
                </c:pt>
                <c:pt idx="135">
                  <c:v>23.02</c:v>
                </c:pt>
                <c:pt idx="136">
                  <c:v>23.01</c:v>
                </c:pt>
                <c:pt idx="137">
                  <c:v>22.99</c:v>
                </c:pt>
                <c:pt idx="138">
                  <c:v>22.97</c:v>
                </c:pt>
                <c:pt idx="139">
                  <c:v>22.959999999999994</c:v>
                </c:pt>
                <c:pt idx="140">
                  <c:v>22.95</c:v>
                </c:pt>
                <c:pt idx="141">
                  <c:v>22.97</c:v>
                </c:pt>
                <c:pt idx="142">
                  <c:v>22.99</c:v>
                </c:pt>
                <c:pt idx="143">
                  <c:v>23</c:v>
                </c:pt>
                <c:pt idx="144">
                  <c:v>22.99</c:v>
                </c:pt>
                <c:pt idx="145">
                  <c:v>22.959999999999994</c:v>
                </c:pt>
                <c:pt idx="146">
                  <c:v>22.919999999999995</c:v>
                </c:pt>
                <c:pt idx="147">
                  <c:v>22.93</c:v>
                </c:pt>
                <c:pt idx="148">
                  <c:v>22.93</c:v>
                </c:pt>
                <c:pt idx="149">
                  <c:v>22.93</c:v>
                </c:pt>
                <c:pt idx="150">
                  <c:v>22.93</c:v>
                </c:pt>
                <c:pt idx="151">
                  <c:v>22.91</c:v>
                </c:pt>
                <c:pt idx="152">
                  <c:v>22.939999999999994</c:v>
                </c:pt>
                <c:pt idx="153">
                  <c:v>22.91</c:v>
                </c:pt>
                <c:pt idx="154">
                  <c:v>22.91</c:v>
                </c:pt>
                <c:pt idx="155">
                  <c:v>22.89</c:v>
                </c:pt>
                <c:pt idx="156">
                  <c:v>22.88</c:v>
                </c:pt>
                <c:pt idx="157">
                  <c:v>22.87</c:v>
                </c:pt>
                <c:pt idx="158">
                  <c:v>22.82</c:v>
                </c:pt>
                <c:pt idx="159">
                  <c:v>22.82</c:v>
                </c:pt>
                <c:pt idx="160">
                  <c:v>22.82</c:v>
                </c:pt>
                <c:pt idx="161">
                  <c:v>22.82</c:v>
                </c:pt>
                <c:pt idx="162">
                  <c:v>22.82</c:v>
                </c:pt>
                <c:pt idx="163">
                  <c:v>22.84</c:v>
                </c:pt>
                <c:pt idx="164">
                  <c:v>22.830000000000005</c:v>
                </c:pt>
                <c:pt idx="165">
                  <c:v>22.84</c:v>
                </c:pt>
                <c:pt idx="166">
                  <c:v>22.830000000000005</c:v>
                </c:pt>
                <c:pt idx="167">
                  <c:v>22.830000000000005</c:v>
                </c:pt>
                <c:pt idx="168">
                  <c:v>22.85</c:v>
                </c:pt>
                <c:pt idx="169">
                  <c:v>22.86</c:v>
                </c:pt>
                <c:pt idx="170">
                  <c:v>22.85</c:v>
                </c:pt>
                <c:pt idx="171">
                  <c:v>22.86</c:v>
                </c:pt>
                <c:pt idx="172">
                  <c:v>22.85</c:v>
                </c:pt>
                <c:pt idx="173">
                  <c:v>22.85</c:v>
                </c:pt>
                <c:pt idx="174">
                  <c:v>22.85</c:v>
                </c:pt>
                <c:pt idx="175">
                  <c:v>22.84</c:v>
                </c:pt>
                <c:pt idx="176">
                  <c:v>22.85</c:v>
                </c:pt>
                <c:pt idx="177">
                  <c:v>22.86</c:v>
                </c:pt>
                <c:pt idx="178">
                  <c:v>22.85</c:v>
                </c:pt>
                <c:pt idx="179">
                  <c:v>22.84</c:v>
                </c:pt>
                <c:pt idx="180">
                  <c:v>22.84</c:v>
                </c:pt>
                <c:pt idx="181">
                  <c:v>22.82</c:v>
                </c:pt>
                <c:pt idx="182">
                  <c:v>22.82</c:v>
                </c:pt>
                <c:pt idx="183">
                  <c:v>22.84</c:v>
                </c:pt>
                <c:pt idx="184">
                  <c:v>22.84</c:v>
                </c:pt>
                <c:pt idx="185">
                  <c:v>22.85</c:v>
                </c:pt>
                <c:pt idx="186">
                  <c:v>22.86</c:v>
                </c:pt>
                <c:pt idx="187">
                  <c:v>22.85</c:v>
                </c:pt>
                <c:pt idx="188">
                  <c:v>22.84</c:v>
                </c:pt>
                <c:pt idx="189">
                  <c:v>22.85</c:v>
                </c:pt>
                <c:pt idx="190">
                  <c:v>22.85</c:v>
                </c:pt>
                <c:pt idx="191">
                  <c:v>22.86</c:v>
                </c:pt>
                <c:pt idx="192">
                  <c:v>22.87</c:v>
                </c:pt>
                <c:pt idx="193">
                  <c:v>22.86</c:v>
                </c:pt>
                <c:pt idx="194">
                  <c:v>22.86</c:v>
                </c:pt>
                <c:pt idx="195">
                  <c:v>22.84</c:v>
                </c:pt>
                <c:pt idx="196">
                  <c:v>22.79</c:v>
                </c:pt>
                <c:pt idx="197">
                  <c:v>22.810000000000006</c:v>
                </c:pt>
                <c:pt idx="198">
                  <c:v>22.82</c:v>
                </c:pt>
                <c:pt idx="199">
                  <c:v>22.85</c:v>
                </c:pt>
                <c:pt idx="200">
                  <c:v>22.82</c:v>
                </c:pt>
                <c:pt idx="201">
                  <c:v>22.82</c:v>
                </c:pt>
                <c:pt idx="202">
                  <c:v>22.810000000000006</c:v>
                </c:pt>
                <c:pt idx="203">
                  <c:v>22.810000000000006</c:v>
                </c:pt>
                <c:pt idx="204">
                  <c:v>22.810000000000006</c:v>
                </c:pt>
                <c:pt idx="205">
                  <c:v>22.810000000000006</c:v>
                </c:pt>
                <c:pt idx="206">
                  <c:v>22.830000000000005</c:v>
                </c:pt>
                <c:pt idx="207">
                  <c:v>22.82</c:v>
                </c:pt>
                <c:pt idx="208">
                  <c:v>22.8</c:v>
                </c:pt>
                <c:pt idx="209">
                  <c:v>22.79</c:v>
                </c:pt>
                <c:pt idx="210">
                  <c:v>22.779999999999994</c:v>
                </c:pt>
                <c:pt idx="211">
                  <c:v>22.779999999999994</c:v>
                </c:pt>
                <c:pt idx="212">
                  <c:v>22.79</c:v>
                </c:pt>
                <c:pt idx="213">
                  <c:v>22.759999999999994</c:v>
                </c:pt>
                <c:pt idx="214">
                  <c:v>22.779999999999994</c:v>
                </c:pt>
                <c:pt idx="215">
                  <c:v>22.77</c:v>
                </c:pt>
                <c:pt idx="216">
                  <c:v>22.75</c:v>
                </c:pt>
                <c:pt idx="217">
                  <c:v>22.759999999999994</c:v>
                </c:pt>
                <c:pt idx="218">
                  <c:v>22.77</c:v>
                </c:pt>
                <c:pt idx="219">
                  <c:v>22.759999999999994</c:v>
                </c:pt>
                <c:pt idx="220">
                  <c:v>22.77</c:v>
                </c:pt>
                <c:pt idx="221">
                  <c:v>22.759999999999994</c:v>
                </c:pt>
                <c:pt idx="222">
                  <c:v>22.759999999999994</c:v>
                </c:pt>
                <c:pt idx="223">
                  <c:v>22.77</c:v>
                </c:pt>
                <c:pt idx="224">
                  <c:v>22.779999999999994</c:v>
                </c:pt>
                <c:pt idx="225">
                  <c:v>22.77</c:v>
                </c:pt>
                <c:pt idx="226">
                  <c:v>22.77</c:v>
                </c:pt>
                <c:pt idx="227">
                  <c:v>22.77</c:v>
                </c:pt>
                <c:pt idx="228">
                  <c:v>22.79</c:v>
                </c:pt>
                <c:pt idx="229">
                  <c:v>22.779999999999994</c:v>
                </c:pt>
                <c:pt idx="230">
                  <c:v>22.79</c:v>
                </c:pt>
                <c:pt idx="231">
                  <c:v>22.779999999999994</c:v>
                </c:pt>
                <c:pt idx="232">
                  <c:v>22.759999999999994</c:v>
                </c:pt>
                <c:pt idx="233">
                  <c:v>22.759999999999994</c:v>
                </c:pt>
                <c:pt idx="234">
                  <c:v>22.759999999999994</c:v>
                </c:pt>
                <c:pt idx="235">
                  <c:v>22.77</c:v>
                </c:pt>
                <c:pt idx="236">
                  <c:v>22.7</c:v>
                </c:pt>
                <c:pt idx="237">
                  <c:v>22.7</c:v>
                </c:pt>
                <c:pt idx="238">
                  <c:v>22.69</c:v>
                </c:pt>
                <c:pt idx="239">
                  <c:v>22.66</c:v>
                </c:pt>
                <c:pt idx="240">
                  <c:v>22.68</c:v>
                </c:pt>
                <c:pt idx="241">
                  <c:v>22.68</c:v>
                </c:pt>
                <c:pt idx="242">
                  <c:v>22.69</c:v>
                </c:pt>
                <c:pt idx="243">
                  <c:v>22.69</c:v>
                </c:pt>
                <c:pt idx="244">
                  <c:v>22.7</c:v>
                </c:pt>
                <c:pt idx="245">
                  <c:v>22.69</c:v>
                </c:pt>
                <c:pt idx="246">
                  <c:v>22.69</c:v>
                </c:pt>
                <c:pt idx="247">
                  <c:v>22.69</c:v>
                </c:pt>
                <c:pt idx="248">
                  <c:v>22.69</c:v>
                </c:pt>
                <c:pt idx="249">
                  <c:v>22.7</c:v>
                </c:pt>
                <c:pt idx="250">
                  <c:v>22.7</c:v>
                </c:pt>
                <c:pt idx="251">
                  <c:v>22.7</c:v>
                </c:pt>
                <c:pt idx="252">
                  <c:v>22.69</c:v>
                </c:pt>
                <c:pt idx="253">
                  <c:v>22.68</c:v>
                </c:pt>
                <c:pt idx="254">
                  <c:v>22.650000000000006</c:v>
                </c:pt>
                <c:pt idx="255">
                  <c:v>22.650000000000006</c:v>
                </c:pt>
                <c:pt idx="256">
                  <c:v>22.68</c:v>
                </c:pt>
                <c:pt idx="257">
                  <c:v>22.69</c:v>
                </c:pt>
                <c:pt idx="258">
                  <c:v>22.68</c:v>
                </c:pt>
                <c:pt idx="259">
                  <c:v>22.68</c:v>
                </c:pt>
                <c:pt idx="260">
                  <c:v>22.69</c:v>
                </c:pt>
                <c:pt idx="261">
                  <c:v>22.69</c:v>
                </c:pt>
                <c:pt idx="262">
                  <c:v>22.69</c:v>
                </c:pt>
                <c:pt idx="263">
                  <c:v>22.69</c:v>
                </c:pt>
                <c:pt idx="264">
                  <c:v>22.69</c:v>
                </c:pt>
                <c:pt idx="265">
                  <c:v>22.7</c:v>
                </c:pt>
                <c:pt idx="266">
                  <c:v>22.7</c:v>
                </c:pt>
                <c:pt idx="267">
                  <c:v>22.69</c:v>
                </c:pt>
                <c:pt idx="268">
                  <c:v>22.69</c:v>
                </c:pt>
                <c:pt idx="269">
                  <c:v>22.69</c:v>
                </c:pt>
                <c:pt idx="270">
                  <c:v>22.69</c:v>
                </c:pt>
                <c:pt idx="271">
                  <c:v>22.7</c:v>
                </c:pt>
                <c:pt idx="272">
                  <c:v>22.7</c:v>
                </c:pt>
                <c:pt idx="273">
                  <c:v>22.7</c:v>
                </c:pt>
                <c:pt idx="274">
                  <c:v>22.69</c:v>
                </c:pt>
                <c:pt idx="275">
                  <c:v>22.7</c:v>
                </c:pt>
                <c:pt idx="276">
                  <c:v>22.69</c:v>
                </c:pt>
                <c:pt idx="277">
                  <c:v>22.69</c:v>
                </c:pt>
                <c:pt idx="278">
                  <c:v>22.69</c:v>
                </c:pt>
                <c:pt idx="279">
                  <c:v>22.69</c:v>
                </c:pt>
                <c:pt idx="280">
                  <c:v>22.69</c:v>
                </c:pt>
                <c:pt idx="281">
                  <c:v>22.69</c:v>
                </c:pt>
                <c:pt idx="282">
                  <c:v>22.69</c:v>
                </c:pt>
                <c:pt idx="283">
                  <c:v>22.69</c:v>
                </c:pt>
                <c:pt idx="284">
                  <c:v>22.7</c:v>
                </c:pt>
                <c:pt idx="285">
                  <c:v>22.69</c:v>
                </c:pt>
                <c:pt idx="286">
                  <c:v>22.69</c:v>
                </c:pt>
                <c:pt idx="287">
                  <c:v>22.69</c:v>
                </c:pt>
                <c:pt idx="288">
                  <c:v>22.69</c:v>
                </c:pt>
                <c:pt idx="289">
                  <c:v>22.69</c:v>
                </c:pt>
                <c:pt idx="290">
                  <c:v>22.7</c:v>
                </c:pt>
                <c:pt idx="291">
                  <c:v>22.7</c:v>
                </c:pt>
                <c:pt idx="292">
                  <c:v>22.7</c:v>
                </c:pt>
                <c:pt idx="293">
                  <c:v>22.7</c:v>
                </c:pt>
                <c:pt idx="294">
                  <c:v>22.7</c:v>
                </c:pt>
                <c:pt idx="295">
                  <c:v>22.7</c:v>
                </c:pt>
                <c:pt idx="296">
                  <c:v>22.7</c:v>
                </c:pt>
                <c:pt idx="297">
                  <c:v>22.7</c:v>
                </c:pt>
                <c:pt idx="298">
                  <c:v>22.67</c:v>
                </c:pt>
                <c:pt idx="299">
                  <c:v>22.650000000000006</c:v>
                </c:pt>
                <c:pt idx="300">
                  <c:v>22.68</c:v>
                </c:pt>
                <c:pt idx="301">
                  <c:v>22.66</c:v>
                </c:pt>
                <c:pt idx="302">
                  <c:v>22.68</c:v>
                </c:pt>
                <c:pt idx="303">
                  <c:v>22.69</c:v>
                </c:pt>
                <c:pt idx="304">
                  <c:v>22.7</c:v>
                </c:pt>
                <c:pt idx="305">
                  <c:v>22.7</c:v>
                </c:pt>
                <c:pt idx="306">
                  <c:v>22.7</c:v>
                </c:pt>
                <c:pt idx="307">
                  <c:v>22.7</c:v>
                </c:pt>
                <c:pt idx="308">
                  <c:v>22.69</c:v>
                </c:pt>
                <c:pt idx="309">
                  <c:v>22.67</c:v>
                </c:pt>
                <c:pt idx="310">
                  <c:v>22.66</c:v>
                </c:pt>
                <c:pt idx="311">
                  <c:v>22.69</c:v>
                </c:pt>
                <c:pt idx="312">
                  <c:v>22.650000000000006</c:v>
                </c:pt>
                <c:pt idx="313">
                  <c:v>22.66</c:v>
                </c:pt>
                <c:pt idx="314">
                  <c:v>22.67</c:v>
                </c:pt>
                <c:pt idx="315">
                  <c:v>22.66</c:v>
                </c:pt>
                <c:pt idx="316">
                  <c:v>22.69</c:v>
                </c:pt>
                <c:pt idx="317">
                  <c:v>22.650000000000006</c:v>
                </c:pt>
                <c:pt idx="318">
                  <c:v>22.67</c:v>
                </c:pt>
                <c:pt idx="319">
                  <c:v>22.68</c:v>
                </c:pt>
                <c:pt idx="320">
                  <c:v>22.68</c:v>
                </c:pt>
                <c:pt idx="321">
                  <c:v>22.67</c:v>
                </c:pt>
                <c:pt idx="322">
                  <c:v>22.68</c:v>
                </c:pt>
                <c:pt idx="323">
                  <c:v>22.68</c:v>
                </c:pt>
                <c:pt idx="324">
                  <c:v>22.650000000000006</c:v>
                </c:pt>
                <c:pt idx="325">
                  <c:v>22.64</c:v>
                </c:pt>
                <c:pt idx="326">
                  <c:v>22.64</c:v>
                </c:pt>
                <c:pt idx="327">
                  <c:v>22.67</c:v>
                </c:pt>
                <c:pt idx="328">
                  <c:v>22.67</c:v>
                </c:pt>
                <c:pt idx="329">
                  <c:v>22.68</c:v>
                </c:pt>
                <c:pt idx="330">
                  <c:v>22.68</c:v>
                </c:pt>
                <c:pt idx="331">
                  <c:v>22.68</c:v>
                </c:pt>
                <c:pt idx="332">
                  <c:v>22.68</c:v>
                </c:pt>
                <c:pt idx="333">
                  <c:v>22.67</c:v>
                </c:pt>
                <c:pt idx="334">
                  <c:v>22.68</c:v>
                </c:pt>
                <c:pt idx="335">
                  <c:v>22.68</c:v>
                </c:pt>
                <c:pt idx="336">
                  <c:v>22.68</c:v>
                </c:pt>
                <c:pt idx="337">
                  <c:v>22.68</c:v>
                </c:pt>
                <c:pt idx="338">
                  <c:v>22.66</c:v>
                </c:pt>
                <c:pt idx="339">
                  <c:v>22.66</c:v>
                </c:pt>
                <c:pt idx="340">
                  <c:v>22.66</c:v>
                </c:pt>
                <c:pt idx="341">
                  <c:v>22.650000000000006</c:v>
                </c:pt>
                <c:pt idx="342">
                  <c:v>22.58</c:v>
                </c:pt>
                <c:pt idx="343">
                  <c:v>22.57</c:v>
                </c:pt>
                <c:pt idx="344">
                  <c:v>22.57</c:v>
                </c:pt>
                <c:pt idx="345">
                  <c:v>22.59</c:v>
                </c:pt>
                <c:pt idx="346">
                  <c:v>22.6</c:v>
                </c:pt>
                <c:pt idx="347">
                  <c:v>22.64</c:v>
                </c:pt>
                <c:pt idx="348">
                  <c:v>22.66</c:v>
                </c:pt>
                <c:pt idx="349">
                  <c:v>22.67</c:v>
                </c:pt>
                <c:pt idx="350">
                  <c:v>22.630000000000006</c:v>
                </c:pt>
                <c:pt idx="351">
                  <c:v>22.66</c:v>
                </c:pt>
                <c:pt idx="352">
                  <c:v>22.62</c:v>
                </c:pt>
                <c:pt idx="353">
                  <c:v>22.630000000000006</c:v>
                </c:pt>
                <c:pt idx="354">
                  <c:v>22.6</c:v>
                </c:pt>
                <c:pt idx="355">
                  <c:v>22.58</c:v>
                </c:pt>
                <c:pt idx="356">
                  <c:v>22.59</c:v>
                </c:pt>
                <c:pt idx="357">
                  <c:v>22.59</c:v>
                </c:pt>
                <c:pt idx="358">
                  <c:v>22.57</c:v>
                </c:pt>
                <c:pt idx="359">
                  <c:v>22.59</c:v>
                </c:pt>
                <c:pt idx="360">
                  <c:v>22.610000000000007</c:v>
                </c:pt>
                <c:pt idx="361">
                  <c:v>22.59</c:v>
                </c:pt>
                <c:pt idx="362">
                  <c:v>22.58</c:v>
                </c:pt>
                <c:pt idx="363">
                  <c:v>22.59</c:v>
                </c:pt>
                <c:pt idx="364">
                  <c:v>22.62</c:v>
                </c:pt>
                <c:pt idx="365">
                  <c:v>22.64</c:v>
                </c:pt>
                <c:pt idx="366">
                  <c:v>22.62</c:v>
                </c:pt>
                <c:pt idx="367">
                  <c:v>22.6</c:v>
                </c:pt>
                <c:pt idx="368">
                  <c:v>22.59</c:v>
                </c:pt>
                <c:pt idx="369">
                  <c:v>22.59</c:v>
                </c:pt>
                <c:pt idx="370">
                  <c:v>22.58</c:v>
                </c:pt>
                <c:pt idx="371">
                  <c:v>22.56</c:v>
                </c:pt>
                <c:pt idx="372">
                  <c:v>22.57</c:v>
                </c:pt>
                <c:pt idx="373">
                  <c:v>22.59</c:v>
                </c:pt>
                <c:pt idx="374">
                  <c:v>22.57</c:v>
                </c:pt>
                <c:pt idx="375">
                  <c:v>22.58</c:v>
                </c:pt>
                <c:pt idx="376">
                  <c:v>22.59</c:v>
                </c:pt>
                <c:pt idx="377">
                  <c:v>22.6</c:v>
                </c:pt>
                <c:pt idx="378">
                  <c:v>22.57</c:v>
                </c:pt>
                <c:pt idx="379">
                  <c:v>22.57</c:v>
                </c:pt>
                <c:pt idx="380">
                  <c:v>22.58</c:v>
                </c:pt>
                <c:pt idx="381">
                  <c:v>22.57</c:v>
                </c:pt>
                <c:pt idx="382">
                  <c:v>22.56</c:v>
                </c:pt>
                <c:pt idx="383">
                  <c:v>22.57</c:v>
                </c:pt>
                <c:pt idx="384">
                  <c:v>22.57</c:v>
                </c:pt>
                <c:pt idx="385">
                  <c:v>22.57</c:v>
                </c:pt>
                <c:pt idx="386">
                  <c:v>22.57</c:v>
                </c:pt>
                <c:pt idx="387">
                  <c:v>22.57</c:v>
                </c:pt>
                <c:pt idx="388">
                  <c:v>22.57</c:v>
                </c:pt>
                <c:pt idx="389">
                  <c:v>22.56</c:v>
                </c:pt>
                <c:pt idx="390">
                  <c:v>22.56</c:v>
                </c:pt>
                <c:pt idx="391">
                  <c:v>22.57</c:v>
                </c:pt>
                <c:pt idx="392">
                  <c:v>22.57</c:v>
                </c:pt>
                <c:pt idx="393">
                  <c:v>22.56</c:v>
                </c:pt>
                <c:pt idx="394">
                  <c:v>22.56</c:v>
                </c:pt>
                <c:pt idx="395">
                  <c:v>22.56</c:v>
                </c:pt>
                <c:pt idx="396">
                  <c:v>22.56</c:v>
                </c:pt>
                <c:pt idx="397">
                  <c:v>22.56</c:v>
                </c:pt>
                <c:pt idx="398">
                  <c:v>22.56</c:v>
                </c:pt>
                <c:pt idx="399">
                  <c:v>22.56</c:v>
                </c:pt>
                <c:pt idx="400">
                  <c:v>22.56</c:v>
                </c:pt>
                <c:pt idx="401">
                  <c:v>22.58</c:v>
                </c:pt>
                <c:pt idx="402">
                  <c:v>22.57</c:v>
                </c:pt>
                <c:pt idx="403">
                  <c:v>22.55</c:v>
                </c:pt>
                <c:pt idx="404">
                  <c:v>22.56</c:v>
                </c:pt>
                <c:pt idx="405">
                  <c:v>22.56</c:v>
                </c:pt>
                <c:pt idx="406">
                  <c:v>22.57</c:v>
                </c:pt>
                <c:pt idx="407">
                  <c:v>22.56</c:v>
                </c:pt>
                <c:pt idx="408">
                  <c:v>22.57</c:v>
                </c:pt>
                <c:pt idx="409">
                  <c:v>22.55</c:v>
                </c:pt>
                <c:pt idx="410">
                  <c:v>22.57</c:v>
                </c:pt>
                <c:pt idx="411">
                  <c:v>22.57</c:v>
                </c:pt>
                <c:pt idx="412">
                  <c:v>22.58</c:v>
                </c:pt>
                <c:pt idx="413">
                  <c:v>22.59</c:v>
                </c:pt>
                <c:pt idx="414">
                  <c:v>22.6</c:v>
                </c:pt>
                <c:pt idx="415">
                  <c:v>22.58</c:v>
                </c:pt>
                <c:pt idx="416">
                  <c:v>22.58</c:v>
                </c:pt>
                <c:pt idx="417">
                  <c:v>22.57</c:v>
                </c:pt>
                <c:pt idx="418">
                  <c:v>22.58</c:v>
                </c:pt>
                <c:pt idx="419">
                  <c:v>22.57</c:v>
                </c:pt>
                <c:pt idx="420">
                  <c:v>22.57</c:v>
                </c:pt>
                <c:pt idx="421">
                  <c:v>22.58</c:v>
                </c:pt>
                <c:pt idx="422">
                  <c:v>22.57</c:v>
                </c:pt>
                <c:pt idx="423">
                  <c:v>22.57</c:v>
                </c:pt>
                <c:pt idx="424">
                  <c:v>22.57</c:v>
                </c:pt>
                <c:pt idx="425">
                  <c:v>22.58</c:v>
                </c:pt>
                <c:pt idx="426">
                  <c:v>22.58</c:v>
                </c:pt>
                <c:pt idx="427">
                  <c:v>22.57</c:v>
                </c:pt>
                <c:pt idx="428">
                  <c:v>22.57</c:v>
                </c:pt>
                <c:pt idx="429">
                  <c:v>22.59</c:v>
                </c:pt>
                <c:pt idx="430">
                  <c:v>22.59</c:v>
                </c:pt>
                <c:pt idx="431">
                  <c:v>22.58</c:v>
                </c:pt>
                <c:pt idx="432">
                  <c:v>22.58</c:v>
                </c:pt>
                <c:pt idx="433">
                  <c:v>22.57</c:v>
                </c:pt>
                <c:pt idx="434">
                  <c:v>22.57</c:v>
                </c:pt>
                <c:pt idx="435">
                  <c:v>22.57</c:v>
                </c:pt>
                <c:pt idx="436">
                  <c:v>22.57</c:v>
                </c:pt>
                <c:pt idx="437">
                  <c:v>22.57</c:v>
                </c:pt>
                <c:pt idx="438">
                  <c:v>22.56</c:v>
                </c:pt>
                <c:pt idx="439">
                  <c:v>22.56</c:v>
                </c:pt>
                <c:pt idx="440">
                  <c:v>22.57</c:v>
                </c:pt>
                <c:pt idx="441">
                  <c:v>22.56</c:v>
                </c:pt>
                <c:pt idx="442">
                  <c:v>22.56</c:v>
                </c:pt>
                <c:pt idx="443">
                  <c:v>22.55</c:v>
                </c:pt>
                <c:pt idx="444">
                  <c:v>22.56</c:v>
                </c:pt>
                <c:pt idx="445">
                  <c:v>22.56</c:v>
                </c:pt>
                <c:pt idx="446">
                  <c:v>22.57</c:v>
                </c:pt>
                <c:pt idx="447">
                  <c:v>22.56</c:v>
                </c:pt>
                <c:pt idx="448">
                  <c:v>22.57</c:v>
                </c:pt>
                <c:pt idx="449">
                  <c:v>22.54</c:v>
                </c:pt>
                <c:pt idx="450">
                  <c:v>22.56</c:v>
                </c:pt>
                <c:pt idx="451">
                  <c:v>22.53</c:v>
                </c:pt>
                <c:pt idx="452">
                  <c:v>22.5</c:v>
                </c:pt>
                <c:pt idx="453">
                  <c:v>22.5</c:v>
                </c:pt>
                <c:pt idx="454">
                  <c:v>22.49</c:v>
                </c:pt>
                <c:pt idx="455">
                  <c:v>22.53</c:v>
                </c:pt>
                <c:pt idx="456">
                  <c:v>22.54</c:v>
                </c:pt>
                <c:pt idx="457">
                  <c:v>22.56</c:v>
                </c:pt>
                <c:pt idx="458">
                  <c:v>22.55</c:v>
                </c:pt>
                <c:pt idx="459">
                  <c:v>22.53</c:v>
                </c:pt>
                <c:pt idx="460">
                  <c:v>22.5</c:v>
                </c:pt>
                <c:pt idx="461">
                  <c:v>22.479999999999993</c:v>
                </c:pt>
                <c:pt idx="462">
                  <c:v>22.49</c:v>
                </c:pt>
                <c:pt idx="463">
                  <c:v>22.479999999999993</c:v>
                </c:pt>
                <c:pt idx="464">
                  <c:v>22.479999999999993</c:v>
                </c:pt>
                <c:pt idx="465">
                  <c:v>22.49</c:v>
                </c:pt>
                <c:pt idx="466">
                  <c:v>22.49</c:v>
                </c:pt>
                <c:pt idx="467">
                  <c:v>22.49</c:v>
                </c:pt>
                <c:pt idx="468">
                  <c:v>22.479999999999993</c:v>
                </c:pt>
                <c:pt idx="469">
                  <c:v>22.49</c:v>
                </c:pt>
                <c:pt idx="470">
                  <c:v>22.5</c:v>
                </c:pt>
                <c:pt idx="471">
                  <c:v>22.51</c:v>
                </c:pt>
                <c:pt idx="472">
                  <c:v>22.51</c:v>
                </c:pt>
                <c:pt idx="473">
                  <c:v>22.51</c:v>
                </c:pt>
                <c:pt idx="474">
                  <c:v>22.5</c:v>
                </c:pt>
                <c:pt idx="475">
                  <c:v>22.52</c:v>
                </c:pt>
                <c:pt idx="476">
                  <c:v>22.53</c:v>
                </c:pt>
                <c:pt idx="477">
                  <c:v>22.52</c:v>
                </c:pt>
                <c:pt idx="478">
                  <c:v>22.5</c:v>
                </c:pt>
                <c:pt idx="479">
                  <c:v>22.52</c:v>
                </c:pt>
                <c:pt idx="480">
                  <c:v>22.51</c:v>
                </c:pt>
                <c:pt idx="481">
                  <c:v>22.52</c:v>
                </c:pt>
                <c:pt idx="482">
                  <c:v>22.49</c:v>
                </c:pt>
                <c:pt idx="483">
                  <c:v>22.49</c:v>
                </c:pt>
                <c:pt idx="484">
                  <c:v>22.5</c:v>
                </c:pt>
                <c:pt idx="485">
                  <c:v>22.52</c:v>
                </c:pt>
                <c:pt idx="486">
                  <c:v>22.5</c:v>
                </c:pt>
                <c:pt idx="487">
                  <c:v>22.51</c:v>
                </c:pt>
                <c:pt idx="488">
                  <c:v>22.5</c:v>
                </c:pt>
                <c:pt idx="489">
                  <c:v>22.49</c:v>
                </c:pt>
                <c:pt idx="490">
                  <c:v>22.479999999999993</c:v>
                </c:pt>
                <c:pt idx="491">
                  <c:v>22.49</c:v>
                </c:pt>
                <c:pt idx="492">
                  <c:v>22.49</c:v>
                </c:pt>
                <c:pt idx="493">
                  <c:v>22.49</c:v>
                </c:pt>
                <c:pt idx="494">
                  <c:v>22.49</c:v>
                </c:pt>
                <c:pt idx="495">
                  <c:v>22.5</c:v>
                </c:pt>
                <c:pt idx="496">
                  <c:v>22.5</c:v>
                </c:pt>
                <c:pt idx="497">
                  <c:v>22.479999999999993</c:v>
                </c:pt>
                <c:pt idx="498">
                  <c:v>22.51</c:v>
                </c:pt>
                <c:pt idx="499">
                  <c:v>22.5</c:v>
                </c:pt>
                <c:pt idx="500">
                  <c:v>22.51</c:v>
                </c:pt>
                <c:pt idx="501">
                  <c:v>22.5</c:v>
                </c:pt>
                <c:pt idx="502">
                  <c:v>22.5</c:v>
                </c:pt>
                <c:pt idx="503">
                  <c:v>22.49</c:v>
                </c:pt>
                <c:pt idx="504">
                  <c:v>22.5</c:v>
                </c:pt>
                <c:pt idx="505">
                  <c:v>22.51</c:v>
                </c:pt>
                <c:pt idx="506">
                  <c:v>22.51</c:v>
                </c:pt>
                <c:pt idx="507">
                  <c:v>22.49</c:v>
                </c:pt>
                <c:pt idx="508">
                  <c:v>22.459999999999994</c:v>
                </c:pt>
                <c:pt idx="509">
                  <c:v>22.45</c:v>
                </c:pt>
                <c:pt idx="510">
                  <c:v>22.45</c:v>
                </c:pt>
                <c:pt idx="511">
                  <c:v>22.45</c:v>
                </c:pt>
                <c:pt idx="512">
                  <c:v>22.45</c:v>
                </c:pt>
                <c:pt idx="513">
                  <c:v>22.45</c:v>
                </c:pt>
              </c:numCache>
            </c:numRef>
          </c:yVal>
          <c:smooth val="0"/>
        </c:ser>
        <c:ser>
          <c:idx val="4"/>
          <c:order val="2"/>
          <c:tx>
            <c:v>WxS_2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5">
                    <a:lumMod val="50000"/>
                  </a:schemeClr>
                </a:solidFill>
              </a:ln>
            </c:spPr>
          </c:marker>
          <c:xVal>
            <c:numRef>
              <c:f>'28-29072015'!$S$3:$S$510</c:f>
              <c:numCache>
                <c:formatCode>h:mm:ss</c:formatCode>
                <c:ptCount val="508"/>
                <c:pt idx="0">
                  <c:v>0.7055555555555556</c:v>
                </c:pt>
                <c:pt idx="1">
                  <c:v>0.70624999999999993</c:v>
                </c:pt>
                <c:pt idx="2">
                  <c:v>0.70694444444444471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0.7090277777777777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0.7118055555555558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0.71458333333333324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0.71736111111111101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0.72013888888888922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0.72291666666666676</c:v>
                </c:pt>
                <c:pt idx="26">
                  <c:v>0.72361111111111132</c:v>
                </c:pt>
                <c:pt idx="28">
                  <c:v>0.7250000000000002</c:v>
                </c:pt>
                <c:pt idx="29">
                  <c:v>0.72569444444444486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0.7284722222222223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0.73125000000000029</c:v>
                </c:pt>
                <c:pt idx="38">
                  <c:v>0.73194444444444473</c:v>
                </c:pt>
                <c:pt idx="39">
                  <c:v>0.73263888888888906</c:v>
                </c:pt>
                <c:pt idx="41">
                  <c:v>0.73402777777777783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0.73611111111111138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0.73888888888888915</c:v>
                </c:pt>
                <c:pt idx="49">
                  <c:v>0.73958333333333359</c:v>
                </c:pt>
                <c:pt idx="50">
                  <c:v>0.7402777777777777</c:v>
                </c:pt>
                <c:pt idx="51">
                  <c:v>0.74097222222222225</c:v>
                </c:pt>
                <c:pt idx="52">
                  <c:v>0.7416666666666667</c:v>
                </c:pt>
                <c:pt idx="53">
                  <c:v>0.74236111111111114</c:v>
                </c:pt>
                <c:pt idx="54">
                  <c:v>0.7430555555555558</c:v>
                </c:pt>
                <c:pt idx="55">
                  <c:v>0.74375000000000024</c:v>
                </c:pt>
                <c:pt idx="56">
                  <c:v>0.7444444444444448</c:v>
                </c:pt>
                <c:pt idx="57">
                  <c:v>0.74513888888888913</c:v>
                </c:pt>
                <c:pt idx="58">
                  <c:v>0.74583333333333346</c:v>
                </c:pt>
                <c:pt idx="59">
                  <c:v>0.74652777777777779</c:v>
                </c:pt>
                <c:pt idx="60">
                  <c:v>0.74722222222222223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0.74930555555555589</c:v>
                </c:pt>
                <c:pt idx="64">
                  <c:v>0.75000000000000022</c:v>
                </c:pt>
                <c:pt idx="66">
                  <c:v>0.75138888888888922</c:v>
                </c:pt>
                <c:pt idx="67">
                  <c:v>0.75208333333333355</c:v>
                </c:pt>
                <c:pt idx="68">
                  <c:v>0.75277777777777799</c:v>
                </c:pt>
                <c:pt idx="69">
                  <c:v>0.75347222222222221</c:v>
                </c:pt>
                <c:pt idx="70">
                  <c:v>0.75416666666666676</c:v>
                </c:pt>
                <c:pt idx="71">
                  <c:v>0.75486111111111132</c:v>
                </c:pt>
                <c:pt idx="72">
                  <c:v>0.75555555555555565</c:v>
                </c:pt>
                <c:pt idx="73">
                  <c:v>0.7562500000000002</c:v>
                </c:pt>
                <c:pt idx="74">
                  <c:v>0.75694444444444486</c:v>
                </c:pt>
                <c:pt idx="75">
                  <c:v>0.75763888888888931</c:v>
                </c:pt>
                <c:pt idx="76">
                  <c:v>0.75833333333333353</c:v>
                </c:pt>
                <c:pt idx="77">
                  <c:v>0.75902777777777775</c:v>
                </c:pt>
                <c:pt idx="79">
                  <c:v>0.76041666666666652</c:v>
                </c:pt>
                <c:pt idx="80">
                  <c:v>0.76111111111111129</c:v>
                </c:pt>
                <c:pt idx="81">
                  <c:v>0.76180555555555585</c:v>
                </c:pt>
                <c:pt idx="82">
                  <c:v>0.76250000000000029</c:v>
                </c:pt>
                <c:pt idx="83">
                  <c:v>0.76319444444444473</c:v>
                </c:pt>
                <c:pt idx="84">
                  <c:v>0.76388888888888906</c:v>
                </c:pt>
                <c:pt idx="85">
                  <c:v>0.76458333333333361</c:v>
                </c:pt>
                <c:pt idx="86">
                  <c:v>0.76527777777777783</c:v>
                </c:pt>
                <c:pt idx="87">
                  <c:v>0.76597222222222239</c:v>
                </c:pt>
                <c:pt idx="88">
                  <c:v>0.76666666666666661</c:v>
                </c:pt>
                <c:pt idx="89">
                  <c:v>0.76736111111111138</c:v>
                </c:pt>
                <c:pt idx="90">
                  <c:v>0.76805555555555582</c:v>
                </c:pt>
                <c:pt idx="91">
                  <c:v>0.76875000000000016</c:v>
                </c:pt>
                <c:pt idx="92">
                  <c:v>0.76944444444444471</c:v>
                </c:pt>
                <c:pt idx="93">
                  <c:v>0.77013888888888915</c:v>
                </c:pt>
                <c:pt idx="95">
                  <c:v>0.7715277777777777</c:v>
                </c:pt>
                <c:pt idx="96">
                  <c:v>0.77222222222222225</c:v>
                </c:pt>
                <c:pt idx="97">
                  <c:v>0.7729166666666667</c:v>
                </c:pt>
                <c:pt idx="98">
                  <c:v>0.77361111111111136</c:v>
                </c:pt>
                <c:pt idx="99">
                  <c:v>0.7743055555555558</c:v>
                </c:pt>
                <c:pt idx="100">
                  <c:v>0.77500000000000024</c:v>
                </c:pt>
                <c:pt idx="101">
                  <c:v>0.77569444444444502</c:v>
                </c:pt>
                <c:pt idx="102">
                  <c:v>0.77638888888888913</c:v>
                </c:pt>
                <c:pt idx="103">
                  <c:v>0.77708333333333346</c:v>
                </c:pt>
                <c:pt idx="104">
                  <c:v>0.77777777777777801</c:v>
                </c:pt>
                <c:pt idx="105">
                  <c:v>0.77847222222222223</c:v>
                </c:pt>
                <c:pt idx="106">
                  <c:v>0.77916666666666667</c:v>
                </c:pt>
                <c:pt idx="107">
                  <c:v>0.77986111111111123</c:v>
                </c:pt>
                <c:pt idx="108">
                  <c:v>0.78055555555555567</c:v>
                </c:pt>
                <c:pt idx="109">
                  <c:v>0.78125</c:v>
                </c:pt>
                <c:pt idx="111">
                  <c:v>0.78263888888888922</c:v>
                </c:pt>
                <c:pt idx="112">
                  <c:v>0.78333333333333333</c:v>
                </c:pt>
                <c:pt idx="113">
                  <c:v>0.78402777777777777</c:v>
                </c:pt>
                <c:pt idx="114">
                  <c:v>0.78472222222222221</c:v>
                </c:pt>
                <c:pt idx="115">
                  <c:v>0.78541666666666643</c:v>
                </c:pt>
                <c:pt idx="116">
                  <c:v>0.78611111111111109</c:v>
                </c:pt>
                <c:pt idx="118">
                  <c:v>0.78749999999999998</c:v>
                </c:pt>
                <c:pt idx="119">
                  <c:v>0.78819444444444464</c:v>
                </c:pt>
                <c:pt idx="120">
                  <c:v>0.78888888888888908</c:v>
                </c:pt>
                <c:pt idx="121">
                  <c:v>0.7895833333333333</c:v>
                </c:pt>
                <c:pt idx="122">
                  <c:v>0.79027777777777752</c:v>
                </c:pt>
                <c:pt idx="123">
                  <c:v>0.7909722222222223</c:v>
                </c:pt>
                <c:pt idx="124">
                  <c:v>0.79166666666666652</c:v>
                </c:pt>
                <c:pt idx="125">
                  <c:v>0.79236111111111107</c:v>
                </c:pt>
                <c:pt idx="126">
                  <c:v>0.79305555555555562</c:v>
                </c:pt>
                <c:pt idx="127">
                  <c:v>0.79375000000000029</c:v>
                </c:pt>
                <c:pt idx="128">
                  <c:v>0.79444444444444462</c:v>
                </c:pt>
                <c:pt idx="129">
                  <c:v>0.79513888888888884</c:v>
                </c:pt>
                <c:pt idx="131">
                  <c:v>0.79652777777777761</c:v>
                </c:pt>
                <c:pt idx="132">
                  <c:v>0.79722222222222217</c:v>
                </c:pt>
                <c:pt idx="133">
                  <c:v>0.7979166666666665</c:v>
                </c:pt>
                <c:pt idx="134">
                  <c:v>0.79861111111111138</c:v>
                </c:pt>
                <c:pt idx="135">
                  <c:v>0.7993055555555556</c:v>
                </c:pt>
                <c:pt idx="136">
                  <c:v>0.79999999999999993</c:v>
                </c:pt>
                <c:pt idx="137">
                  <c:v>0.80069444444444471</c:v>
                </c:pt>
                <c:pt idx="138">
                  <c:v>0.80138888888888893</c:v>
                </c:pt>
                <c:pt idx="139">
                  <c:v>0.80208333333333359</c:v>
                </c:pt>
                <c:pt idx="140">
                  <c:v>0.8027777777777777</c:v>
                </c:pt>
                <c:pt idx="141">
                  <c:v>0.80347222222222203</c:v>
                </c:pt>
                <c:pt idx="142">
                  <c:v>0.80416666666666659</c:v>
                </c:pt>
                <c:pt idx="144">
                  <c:v>0.80555555555555569</c:v>
                </c:pt>
                <c:pt idx="145">
                  <c:v>0.80625000000000002</c:v>
                </c:pt>
                <c:pt idx="146">
                  <c:v>0.8069444444444448</c:v>
                </c:pt>
                <c:pt idx="147">
                  <c:v>0.80763888888888913</c:v>
                </c:pt>
                <c:pt idx="148">
                  <c:v>0.80833333333333324</c:v>
                </c:pt>
                <c:pt idx="149">
                  <c:v>0.80902777777777779</c:v>
                </c:pt>
                <c:pt idx="150">
                  <c:v>0.80972222222222223</c:v>
                </c:pt>
                <c:pt idx="152">
                  <c:v>0.81111111111111101</c:v>
                </c:pt>
                <c:pt idx="153">
                  <c:v>0.81180555555555589</c:v>
                </c:pt>
                <c:pt idx="155">
                  <c:v>0.81319444444444466</c:v>
                </c:pt>
                <c:pt idx="156">
                  <c:v>0.81388888888888922</c:v>
                </c:pt>
                <c:pt idx="158">
                  <c:v>0.81527777777777777</c:v>
                </c:pt>
                <c:pt idx="159">
                  <c:v>0.81597222222222221</c:v>
                </c:pt>
                <c:pt idx="160">
                  <c:v>0.81666666666666676</c:v>
                </c:pt>
                <c:pt idx="161">
                  <c:v>0.81736111111111109</c:v>
                </c:pt>
                <c:pt idx="162">
                  <c:v>0.81805555555555565</c:v>
                </c:pt>
                <c:pt idx="163">
                  <c:v>0.8187500000000002</c:v>
                </c:pt>
                <c:pt idx="164">
                  <c:v>0.81944444444444464</c:v>
                </c:pt>
                <c:pt idx="165">
                  <c:v>0.82013888888888908</c:v>
                </c:pt>
                <c:pt idx="166">
                  <c:v>0.82083333333333353</c:v>
                </c:pt>
                <c:pt idx="167">
                  <c:v>0.82152777777777752</c:v>
                </c:pt>
                <c:pt idx="168">
                  <c:v>0.8222222222222223</c:v>
                </c:pt>
                <c:pt idx="169">
                  <c:v>0.82291666666666652</c:v>
                </c:pt>
                <c:pt idx="171">
                  <c:v>0.82430555555555562</c:v>
                </c:pt>
                <c:pt idx="172">
                  <c:v>0.82500000000000029</c:v>
                </c:pt>
                <c:pt idx="173">
                  <c:v>0.82569444444444473</c:v>
                </c:pt>
                <c:pt idx="174">
                  <c:v>0.82638888888888884</c:v>
                </c:pt>
                <c:pt idx="175">
                  <c:v>0.82708333333333361</c:v>
                </c:pt>
                <c:pt idx="176">
                  <c:v>0.82777777777777783</c:v>
                </c:pt>
                <c:pt idx="177">
                  <c:v>0.82847222222222217</c:v>
                </c:pt>
                <c:pt idx="178">
                  <c:v>0.8291666666666665</c:v>
                </c:pt>
                <c:pt idx="179">
                  <c:v>0.82986111111111138</c:v>
                </c:pt>
                <c:pt idx="180">
                  <c:v>0.8305555555555556</c:v>
                </c:pt>
                <c:pt idx="181">
                  <c:v>0.83124999999999993</c:v>
                </c:pt>
                <c:pt idx="182">
                  <c:v>0.83194444444444471</c:v>
                </c:pt>
                <c:pt idx="184">
                  <c:v>0.83333333333333359</c:v>
                </c:pt>
                <c:pt idx="185">
                  <c:v>0.8340277777777777</c:v>
                </c:pt>
                <c:pt idx="186">
                  <c:v>0.83472222222222225</c:v>
                </c:pt>
                <c:pt idx="187">
                  <c:v>0.83541666666666659</c:v>
                </c:pt>
                <c:pt idx="188">
                  <c:v>0.83611111111111114</c:v>
                </c:pt>
                <c:pt idx="189">
                  <c:v>0.8368055555555558</c:v>
                </c:pt>
                <c:pt idx="190">
                  <c:v>0.83750000000000002</c:v>
                </c:pt>
                <c:pt idx="191">
                  <c:v>0.8381944444444448</c:v>
                </c:pt>
                <c:pt idx="192">
                  <c:v>0.83888888888888913</c:v>
                </c:pt>
                <c:pt idx="193">
                  <c:v>0.83958333333333324</c:v>
                </c:pt>
                <c:pt idx="194">
                  <c:v>0.84027777777777779</c:v>
                </c:pt>
                <c:pt idx="195">
                  <c:v>0.84097222222222223</c:v>
                </c:pt>
                <c:pt idx="196">
                  <c:v>0.84236111111111101</c:v>
                </c:pt>
                <c:pt idx="197">
                  <c:v>0.84305555555555589</c:v>
                </c:pt>
                <c:pt idx="198">
                  <c:v>0.84375000000000022</c:v>
                </c:pt>
                <c:pt idx="199">
                  <c:v>0.84444444444444466</c:v>
                </c:pt>
                <c:pt idx="200">
                  <c:v>0.84513888888888922</c:v>
                </c:pt>
                <c:pt idx="201">
                  <c:v>0.84583333333333355</c:v>
                </c:pt>
                <c:pt idx="202">
                  <c:v>0.84652777777777777</c:v>
                </c:pt>
                <c:pt idx="203">
                  <c:v>0.84722222222222221</c:v>
                </c:pt>
                <c:pt idx="204">
                  <c:v>0.84791666666666676</c:v>
                </c:pt>
                <c:pt idx="205">
                  <c:v>0.84861111111111132</c:v>
                </c:pt>
                <c:pt idx="206">
                  <c:v>0.84930555555555565</c:v>
                </c:pt>
                <c:pt idx="207">
                  <c:v>0.8500000000000002</c:v>
                </c:pt>
                <c:pt idx="208">
                  <c:v>0.85069444444444486</c:v>
                </c:pt>
                <c:pt idx="209">
                  <c:v>0.85138888888888908</c:v>
                </c:pt>
                <c:pt idx="210">
                  <c:v>0.85208333333333353</c:v>
                </c:pt>
                <c:pt idx="211">
                  <c:v>0.8534722222222223</c:v>
                </c:pt>
                <c:pt idx="212">
                  <c:v>0.85416666666666652</c:v>
                </c:pt>
                <c:pt idx="213">
                  <c:v>0.85486111111111129</c:v>
                </c:pt>
                <c:pt idx="214">
                  <c:v>0.85555555555555562</c:v>
                </c:pt>
                <c:pt idx="215">
                  <c:v>0.85625000000000029</c:v>
                </c:pt>
                <c:pt idx="216">
                  <c:v>0.85694444444444473</c:v>
                </c:pt>
                <c:pt idx="217">
                  <c:v>0.85763888888888906</c:v>
                </c:pt>
                <c:pt idx="218">
                  <c:v>0.85833333333333361</c:v>
                </c:pt>
                <c:pt idx="219">
                  <c:v>0.85902777777777783</c:v>
                </c:pt>
                <c:pt idx="220">
                  <c:v>0.85972222222222239</c:v>
                </c:pt>
                <c:pt idx="221">
                  <c:v>0.8604166666666665</c:v>
                </c:pt>
                <c:pt idx="222">
                  <c:v>0.86111111111111138</c:v>
                </c:pt>
                <c:pt idx="223">
                  <c:v>0.86249999999999993</c:v>
                </c:pt>
                <c:pt idx="224">
                  <c:v>0.86319444444444471</c:v>
                </c:pt>
                <c:pt idx="225">
                  <c:v>0.86388888888888915</c:v>
                </c:pt>
                <c:pt idx="226">
                  <c:v>0.86458333333333359</c:v>
                </c:pt>
                <c:pt idx="227">
                  <c:v>0.8652777777777777</c:v>
                </c:pt>
                <c:pt idx="228">
                  <c:v>0.86597222222222225</c:v>
                </c:pt>
                <c:pt idx="229">
                  <c:v>0.8666666666666667</c:v>
                </c:pt>
                <c:pt idx="230">
                  <c:v>0.86736111111111114</c:v>
                </c:pt>
                <c:pt idx="231">
                  <c:v>0.8680555555555558</c:v>
                </c:pt>
                <c:pt idx="232">
                  <c:v>0.86875000000000024</c:v>
                </c:pt>
                <c:pt idx="233">
                  <c:v>0.8694444444444448</c:v>
                </c:pt>
                <c:pt idx="234">
                  <c:v>0.87013888888888913</c:v>
                </c:pt>
                <c:pt idx="235">
                  <c:v>0.87152777777777779</c:v>
                </c:pt>
                <c:pt idx="236">
                  <c:v>0.87222222222222223</c:v>
                </c:pt>
                <c:pt idx="237">
                  <c:v>0.87291666666666667</c:v>
                </c:pt>
                <c:pt idx="238">
                  <c:v>0.87361111111111123</c:v>
                </c:pt>
                <c:pt idx="239">
                  <c:v>0.87430555555555589</c:v>
                </c:pt>
                <c:pt idx="240">
                  <c:v>0.87500000000000022</c:v>
                </c:pt>
                <c:pt idx="241">
                  <c:v>0.87569444444444489</c:v>
                </c:pt>
                <c:pt idx="242">
                  <c:v>0.87638888888888922</c:v>
                </c:pt>
                <c:pt idx="243">
                  <c:v>0.87708333333333355</c:v>
                </c:pt>
                <c:pt idx="244">
                  <c:v>0.87777777777777799</c:v>
                </c:pt>
                <c:pt idx="245">
                  <c:v>0.87847222222222221</c:v>
                </c:pt>
                <c:pt idx="246">
                  <c:v>0.87916666666666676</c:v>
                </c:pt>
                <c:pt idx="247">
                  <c:v>0.88055555555555554</c:v>
                </c:pt>
                <c:pt idx="248">
                  <c:v>0.88124999999999998</c:v>
                </c:pt>
                <c:pt idx="249">
                  <c:v>0.88194444444444464</c:v>
                </c:pt>
                <c:pt idx="250">
                  <c:v>0.88263888888888908</c:v>
                </c:pt>
                <c:pt idx="251">
                  <c:v>0.8833333333333333</c:v>
                </c:pt>
                <c:pt idx="252">
                  <c:v>0.88402777777777752</c:v>
                </c:pt>
                <c:pt idx="253">
                  <c:v>0.8847222222222223</c:v>
                </c:pt>
                <c:pt idx="254">
                  <c:v>0.8854166666666663</c:v>
                </c:pt>
                <c:pt idx="255">
                  <c:v>0.88611111111111107</c:v>
                </c:pt>
                <c:pt idx="256">
                  <c:v>0.88680555555555562</c:v>
                </c:pt>
                <c:pt idx="257">
                  <c:v>0.88750000000000007</c:v>
                </c:pt>
                <c:pt idx="258">
                  <c:v>0.88819444444444462</c:v>
                </c:pt>
                <c:pt idx="259">
                  <c:v>0.88958333333333339</c:v>
                </c:pt>
                <c:pt idx="260">
                  <c:v>0.89027777777777761</c:v>
                </c:pt>
                <c:pt idx="261">
                  <c:v>0.89097222222222217</c:v>
                </c:pt>
                <c:pt idx="262">
                  <c:v>0.8916666666666665</c:v>
                </c:pt>
                <c:pt idx="263">
                  <c:v>0.89236111111111116</c:v>
                </c:pt>
                <c:pt idx="264">
                  <c:v>0.8930555555555556</c:v>
                </c:pt>
                <c:pt idx="265">
                  <c:v>0.89374999999999993</c:v>
                </c:pt>
                <c:pt idx="266">
                  <c:v>0.8944444444444446</c:v>
                </c:pt>
                <c:pt idx="267">
                  <c:v>0.89513888888888893</c:v>
                </c:pt>
                <c:pt idx="268">
                  <c:v>0.89583333333333359</c:v>
                </c:pt>
                <c:pt idx="269">
                  <c:v>0.89652777777777759</c:v>
                </c:pt>
                <c:pt idx="270">
                  <c:v>0.89722222222222203</c:v>
                </c:pt>
                <c:pt idx="271">
                  <c:v>0.89861111111111114</c:v>
                </c:pt>
                <c:pt idx="272">
                  <c:v>0.89930555555555569</c:v>
                </c:pt>
                <c:pt idx="273">
                  <c:v>0.9</c:v>
                </c:pt>
                <c:pt idx="274">
                  <c:v>0.9006944444444448</c:v>
                </c:pt>
                <c:pt idx="275">
                  <c:v>0.90138888888888891</c:v>
                </c:pt>
                <c:pt idx="276">
                  <c:v>0.90208333333333324</c:v>
                </c:pt>
                <c:pt idx="277">
                  <c:v>0.90277777777777779</c:v>
                </c:pt>
                <c:pt idx="278">
                  <c:v>0.90347222222222201</c:v>
                </c:pt>
                <c:pt idx="279">
                  <c:v>0.90416666666666656</c:v>
                </c:pt>
                <c:pt idx="280">
                  <c:v>0.90486111111111101</c:v>
                </c:pt>
                <c:pt idx="281">
                  <c:v>0.90555555555555567</c:v>
                </c:pt>
                <c:pt idx="282">
                  <c:v>0.90625</c:v>
                </c:pt>
                <c:pt idx="283">
                  <c:v>0.90763888888888922</c:v>
                </c:pt>
                <c:pt idx="284">
                  <c:v>0.90833333333333333</c:v>
                </c:pt>
                <c:pt idx="285">
                  <c:v>0.90902777777777777</c:v>
                </c:pt>
                <c:pt idx="286">
                  <c:v>0.90972222222222221</c:v>
                </c:pt>
                <c:pt idx="287">
                  <c:v>0.91041666666666643</c:v>
                </c:pt>
                <c:pt idx="288">
                  <c:v>0.91111111111111109</c:v>
                </c:pt>
                <c:pt idx="289">
                  <c:v>0.91180555555555565</c:v>
                </c:pt>
                <c:pt idx="290">
                  <c:v>0.91249999999999998</c:v>
                </c:pt>
                <c:pt idx="291">
                  <c:v>0.91319444444444464</c:v>
                </c:pt>
                <c:pt idx="292">
                  <c:v>0.91388888888888908</c:v>
                </c:pt>
                <c:pt idx="293">
                  <c:v>0.9145833333333333</c:v>
                </c:pt>
                <c:pt idx="294">
                  <c:v>0.91527777777777752</c:v>
                </c:pt>
                <c:pt idx="295">
                  <c:v>0.91666666666666652</c:v>
                </c:pt>
                <c:pt idx="296">
                  <c:v>0.91736111111111107</c:v>
                </c:pt>
                <c:pt idx="297">
                  <c:v>0.91805555555555562</c:v>
                </c:pt>
                <c:pt idx="298">
                  <c:v>0.91875000000000029</c:v>
                </c:pt>
                <c:pt idx="299">
                  <c:v>0.91944444444444462</c:v>
                </c:pt>
                <c:pt idx="300">
                  <c:v>0.92013888888888884</c:v>
                </c:pt>
                <c:pt idx="301">
                  <c:v>0.92083333333333361</c:v>
                </c:pt>
                <c:pt idx="302">
                  <c:v>0.92152777777777761</c:v>
                </c:pt>
                <c:pt idx="303">
                  <c:v>0.92222222222222217</c:v>
                </c:pt>
                <c:pt idx="304">
                  <c:v>0.9229166666666665</c:v>
                </c:pt>
                <c:pt idx="305">
                  <c:v>0.92361111111111138</c:v>
                </c:pt>
                <c:pt idx="306">
                  <c:v>0.9243055555555556</c:v>
                </c:pt>
                <c:pt idx="307">
                  <c:v>0.92569444444444471</c:v>
                </c:pt>
                <c:pt idx="308">
                  <c:v>0.92638888888888893</c:v>
                </c:pt>
                <c:pt idx="309">
                  <c:v>0.92708333333333359</c:v>
                </c:pt>
                <c:pt idx="310">
                  <c:v>0.9277777777777777</c:v>
                </c:pt>
                <c:pt idx="311">
                  <c:v>0.92847222222222203</c:v>
                </c:pt>
                <c:pt idx="312">
                  <c:v>0.92916666666666659</c:v>
                </c:pt>
                <c:pt idx="313">
                  <c:v>0.92986111111111114</c:v>
                </c:pt>
                <c:pt idx="314">
                  <c:v>0.93055555555555569</c:v>
                </c:pt>
                <c:pt idx="315">
                  <c:v>0.93125000000000002</c:v>
                </c:pt>
                <c:pt idx="316">
                  <c:v>0.9319444444444448</c:v>
                </c:pt>
                <c:pt idx="317">
                  <c:v>0.93263888888888913</c:v>
                </c:pt>
                <c:pt idx="318">
                  <c:v>0.93333333333333324</c:v>
                </c:pt>
                <c:pt idx="319">
                  <c:v>0.93472222222222223</c:v>
                </c:pt>
                <c:pt idx="320">
                  <c:v>0.93541666666666656</c:v>
                </c:pt>
                <c:pt idx="321">
                  <c:v>0.93611111111111101</c:v>
                </c:pt>
                <c:pt idx="322">
                  <c:v>0.93680555555555589</c:v>
                </c:pt>
                <c:pt idx="323">
                  <c:v>0.9375</c:v>
                </c:pt>
                <c:pt idx="324">
                  <c:v>0.93819444444444466</c:v>
                </c:pt>
                <c:pt idx="325">
                  <c:v>0.93888888888888922</c:v>
                </c:pt>
                <c:pt idx="326">
                  <c:v>0.93958333333333333</c:v>
                </c:pt>
                <c:pt idx="327">
                  <c:v>0.94027777777777777</c:v>
                </c:pt>
                <c:pt idx="328">
                  <c:v>0.94097222222222221</c:v>
                </c:pt>
                <c:pt idx="329">
                  <c:v>0.94166666666666676</c:v>
                </c:pt>
                <c:pt idx="330">
                  <c:v>0.94236111111111109</c:v>
                </c:pt>
                <c:pt idx="331">
                  <c:v>0.9437500000000002</c:v>
                </c:pt>
                <c:pt idx="332">
                  <c:v>0.94444444444444464</c:v>
                </c:pt>
                <c:pt idx="333">
                  <c:v>0.94513888888888908</c:v>
                </c:pt>
                <c:pt idx="334">
                  <c:v>0.94583333333333353</c:v>
                </c:pt>
                <c:pt idx="335">
                  <c:v>0.94652777777777752</c:v>
                </c:pt>
                <c:pt idx="336">
                  <c:v>0.9472222222222223</c:v>
                </c:pt>
                <c:pt idx="337">
                  <c:v>0.94791666666666652</c:v>
                </c:pt>
                <c:pt idx="338">
                  <c:v>0.94861111111111129</c:v>
                </c:pt>
                <c:pt idx="339">
                  <c:v>0.94930555555555562</c:v>
                </c:pt>
                <c:pt idx="340">
                  <c:v>0.95000000000000029</c:v>
                </c:pt>
                <c:pt idx="341">
                  <c:v>0.95069444444444473</c:v>
                </c:pt>
                <c:pt idx="342">
                  <c:v>0.95138888888888884</c:v>
                </c:pt>
                <c:pt idx="343">
                  <c:v>0.95277777777777783</c:v>
                </c:pt>
                <c:pt idx="344">
                  <c:v>0.95347222222222217</c:v>
                </c:pt>
                <c:pt idx="345">
                  <c:v>0.9541666666666665</c:v>
                </c:pt>
                <c:pt idx="346">
                  <c:v>0.95486111111111138</c:v>
                </c:pt>
                <c:pt idx="347">
                  <c:v>0.9555555555555556</c:v>
                </c:pt>
                <c:pt idx="348">
                  <c:v>0.95624999999999993</c:v>
                </c:pt>
                <c:pt idx="349">
                  <c:v>0.95694444444444471</c:v>
                </c:pt>
                <c:pt idx="350">
                  <c:v>0.95763888888888915</c:v>
                </c:pt>
                <c:pt idx="351">
                  <c:v>0.95833333333333359</c:v>
                </c:pt>
                <c:pt idx="352">
                  <c:v>0.9590277777777777</c:v>
                </c:pt>
                <c:pt idx="353">
                  <c:v>0.95972222222222225</c:v>
                </c:pt>
                <c:pt idx="354">
                  <c:v>0.96041666666666659</c:v>
                </c:pt>
                <c:pt idx="355">
                  <c:v>0.9618055555555558</c:v>
                </c:pt>
                <c:pt idx="356">
                  <c:v>0.96250000000000002</c:v>
                </c:pt>
                <c:pt idx="357">
                  <c:v>0.9631944444444448</c:v>
                </c:pt>
                <c:pt idx="358">
                  <c:v>0.96388888888888913</c:v>
                </c:pt>
                <c:pt idx="359">
                  <c:v>0.96458333333333324</c:v>
                </c:pt>
                <c:pt idx="360">
                  <c:v>0.96527777777777779</c:v>
                </c:pt>
                <c:pt idx="361">
                  <c:v>0.96597222222222223</c:v>
                </c:pt>
                <c:pt idx="362">
                  <c:v>0.96666666666666667</c:v>
                </c:pt>
                <c:pt idx="363">
                  <c:v>0.96736111111111101</c:v>
                </c:pt>
                <c:pt idx="364">
                  <c:v>0.96805555555555589</c:v>
                </c:pt>
                <c:pt idx="365">
                  <c:v>0.96875000000000022</c:v>
                </c:pt>
                <c:pt idx="366">
                  <c:v>0.96944444444444466</c:v>
                </c:pt>
                <c:pt idx="367">
                  <c:v>0.97083333333333355</c:v>
                </c:pt>
                <c:pt idx="368">
                  <c:v>0.97152777777777777</c:v>
                </c:pt>
                <c:pt idx="369">
                  <c:v>0.97222222222222221</c:v>
                </c:pt>
                <c:pt idx="370">
                  <c:v>0.97291666666666676</c:v>
                </c:pt>
                <c:pt idx="371">
                  <c:v>0.97361111111111132</c:v>
                </c:pt>
                <c:pt idx="372">
                  <c:v>0.97430555555555565</c:v>
                </c:pt>
                <c:pt idx="373">
                  <c:v>0.9750000000000002</c:v>
                </c:pt>
                <c:pt idx="374">
                  <c:v>0.97569444444444486</c:v>
                </c:pt>
                <c:pt idx="375">
                  <c:v>0.97638888888888908</c:v>
                </c:pt>
                <c:pt idx="376">
                  <c:v>0.97708333333333353</c:v>
                </c:pt>
                <c:pt idx="377">
                  <c:v>0.97777777777777775</c:v>
                </c:pt>
                <c:pt idx="378">
                  <c:v>0.9784722222222223</c:v>
                </c:pt>
                <c:pt idx="379">
                  <c:v>0.97986111111111129</c:v>
                </c:pt>
                <c:pt idx="380">
                  <c:v>0.98055555555555551</c:v>
                </c:pt>
                <c:pt idx="381">
                  <c:v>0.98125000000000007</c:v>
                </c:pt>
                <c:pt idx="382">
                  <c:v>0.98194444444444462</c:v>
                </c:pt>
                <c:pt idx="383">
                  <c:v>0.98263888888888884</c:v>
                </c:pt>
                <c:pt idx="384">
                  <c:v>0.98333333333333339</c:v>
                </c:pt>
                <c:pt idx="385">
                  <c:v>0.98402777777777761</c:v>
                </c:pt>
                <c:pt idx="386">
                  <c:v>0.98472222222222217</c:v>
                </c:pt>
                <c:pt idx="387">
                  <c:v>0.98541666666666627</c:v>
                </c:pt>
                <c:pt idx="388">
                  <c:v>0.98611111111111116</c:v>
                </c:pt>
                <c:pt idx="389">
                  <c:v>0.9868055555555556</c:v>
                </c:pt>
                <c:pt idx="390">
                  <c:v>0.98749999999999971</c:v>
                </c:pt>
                <c:pt idx="391">
                  <c:v>0.98888888888888893</c:v>
                </c:pt>
                <c:pt idx="392">
                  <c:v>0.98958333333333337</c:v>
                </c:pt>
                <c:pt idx="393">
                  <c:v>0.99027777777777759</c:v>
                </c:pt>
                <c:pt idx="394">
                  <c:v>0.99097222222222203</c:v>
                </c:pt>
                <c:pt idx="395">
                  <c:v>0.99166666666666659</c:v>
                </c:pt>
                <c:pt idx="396">
                  <c:v>0.99236111111111092</c:v>
                </c:pt>
                <c:pt idx="397">
                  <c:v>0.99305555555555569</c:v>
                </c:pt>
                <c:pt idx="398">
                  <c:v>0.99375000000000002</c:v>
                </c:pt>
                <c:pt idx="399">
                  <c:v>0.99444444444444469</c:v>
                </c:pt>
                <c:pt idx="400">
                  <c:v>0.99583333333333324</c:v>
                </c:pt>
                <c:pt idx="401">
                  <c:v>0.99652777777777757</c:v>
                </c:pt>
                <c:pt idx="402">
                  <c:v>0.99722222222222201</c:v>
                </c:pt>
                <c:pt idx="403">
                  <c:v>0.99791666666666656</c:v>
                </c:pt>
                <c:pt idx="404">
                  <c:v>0.99861111111111101</c:v>
                </c:pt>
                <c:pt idx="405">
                  <c:v>0.99930555555555567</c:v>
                </c:pt>
                <c:pt idx="406">
                  <c:v>1</c:v>
                </c:pt>
                <c:pt idx="407">
                  <c:v>1.0006944444444439</c:v>
                </c:pt>
                <c:pt idx="408">
                  <c:v>1.0013888888888889</c:v>
                </c:pt>
                <c:pt idx="409">
                  <c:v>1.0020833333333339</c:v>
                </c:pt>
                <c:pt idx="410">
                  <c:v>1.002777777777778</c:v>
                </c:pt>
                <c:pt idx="411">
                  <c:v>1.0034722222222219</c:v>
                </c:pt>
                <c:pt idx="412">
                  <c:v>1.0048611111111112</c:v>
                </c:pt>
                <c:pt idx="413">
                  <c:v>1.0055555555555555</c:v>
                </c:pt>
                <c:pt idx="414">
                  <c:v>1.0062500000000001</c:v>
                </c:pt>
                <c:pt idx="415">
                  <c:v>1.006944444444444</c:v>
                </c:pt>
                <c:pt idx="416">
                  <c:v>1.007638888888889</c:v>
                </c:pt>
                <c:pt idx="417">
                  <c:v>1.0083333333333333</c:v>
                </c:pt>
                <c:pt idx="418">
                  <c:v>1.0090277777777779</c:v>
                </c:pt>
                <c:pt idx="419">
                  <c:v>1.0097222222222217</c:v>
                </c:pt>
                <c:pt idx="420">
                  <c:v>1.0104166666666667</c:v>
                </c:pt>
                <c:pt idx="421">
                  <c:v>1.0111111111111111</c:v>
                </c:pt>
                <c:pt idx="422">
                  <c:v>1.0118055555555556</c:v>
                </c:pt>
                <c:pt idx="423">
                  <c:v>1.0125</c:v>
                </c:pt>
                <c:pt idx="424">
                  <c:v>1.0138888888888888</c:v>
                </c:pt>
                <c:pt idx="425">
                  <c:v>1.0145833333333338</c:v>
                </c:pt>
                <c:pt idx="426">
                  <c:v>1.0152777777777777</c:v>
                </c:pt>
                <c:pt idx="427">
                  <c:v>1.0159722222222218</c:v>
                </c:pt>
                <c:pt idx="428">
                  <c:v>1.0166666666666666</c:v>
                </c:pt>
                <c:pt idx="429">
                  <c:v>1.0173611111111112</c:v>
                </c:pt>
                <c:pt idx="430">
                  <c:v>1.0180555555555559</c:v>
                </c:pt>
                <c:pt idx="431">
                  <c:v>1.01875</c:v>
                </c:pt>
                <c:pt idx="432">
                  <c:v>1.0194444444444439</c:v>
                </c:pt>
                <c:pt idx="433">
                  <c:v>1.0201388888888889</c:v>
                </c:pt>
                <c:pt idx="434">
                  <c:v>1.0208333333333333</c:v>
                </c:pt>
                <c:pt idx="435">
                  <c:v>1.0215277777777778</c:v>
                </c:pt>
                <c:pt idx="436">
                  <c:v>1.0229166666666667</c:v>
                </c:pt>
                <c:pt idx="437">
                  <c:v>1.023611111111111</c:v>
                </c:pt>
                <c:pt idx="438">
                  <c:v>1.024305555555556</c:v>
                </c:pt>
                <c:pt idx="439">
                  <c:v>1.0249999999999995</c:v>
                </c:pt>
                <c:pt idx="440">
                  <c:v>1.0256944444444436</c:v>
                </c:pt>
                <c:pt idx="441">
                  <c:v>1.0263888888888892</c:v>
                </c:pt>
                <c:pt idx="442">
                  <c:v>1.0270833333333333</c:v>
                </c:pt>
                <c:pt idx="443">
                  <c:v>1.0277777777777777</c:v>
                </c:pt>
                <c:pt idx="444">
                  <c:v>1.0284722222222222</c:v>
                </c:pt>
                <c:pt idx="445">
                  <c:v>1.0291666666666666</c:v>
                </c:pt>
                <c:pt idx="446">
                  <c:v>1.0298611111111107</c:v>
                </c:pt>
                <c:pt idx="447">
                  <c:v>1.0305555555555559</c:v>
                </c:pt>
                <c:pt idx="448">
                  <c:v>1.0319444444444439</c:v>
                </c:pt>
                <c:pt idx="449">
                  <c:v>1.0326388888888889</c:v>
                </c:pt>
                <c:pt idx="450">
                  <c:v>1.0333333333333334</c:v>
                </c:pt>
                <c:pt idx="451">
                  <c:v>1.034027777777778</c:v>
                </c:pt>
                <c:pt idx="452">
                  <c:v>1.0347222222222219</c:v>
                </c:pt>
                <c:pt idx="453">
                  <c:v>1.0354166666666667</c:v>
                </c:pt>
                <c:pt idx="454">
                  <c:v>1.0361111111111116</c:v>
                </c:pt>
                <c:pt idx="455">
                  <c:v>1.0368055555555555</c:v>
                </c:pt>
                <c:pt idx="456">
                  <c:v>1.0374999999999996</c:v>
                </c:pt>
                <c:pt idx="457">
                  <c:v>1.038194444444444</c:v>
                </c:pt>
                <c:pt idx="458">
                  <c:v>1.0388888888888894</c:v>
                </c:pt>
                <c:pt idx="459">
                  <c:v>1.0395833333333333</c:v>
                </c:pt>
                <c:pt idx="460">
                  <c:v>1.0409722222222222</c:v>
                </c:pt>
                <c:pt idx="461">
                  <c:v>1.0416666666666663</c:v>
                </c:pt>
                <c:pt idx="462">
                  <c:v>1.0423611111111111</c:v>
                </c:pt>
                <c:pt idx="463">
                  <c:v>1.04375</c:v>
                </c:pt>
                <c:pt idx="464">
                  <c:v>1.0444444444444441</c:v>
                </c:pt>
                <c:pt idx="465">
                  <c:v>1.0451388888888888</c:v>
                </c:pt>
                <c:pt idx="466">
                  <c:v>1.0458333333333334</c:v>
                </c:pt>
                <c:pt idx="467">
                  <c:v>1.0465277777777777</c:v>
                </c:pt>
                <c:pt idx="468">
                  <c:v>1.0472222222222218</c:v>
                </c:pt>
                <c:pt idx="469">
                  <c:v>1.0479166666666666</c:v>
                </c:pt>
                <c:pt idx="470">
                  <c:v>1.0486111111111116</c:v>
                </c:pt>
                <c:pt idx="471">
                  <c:v>1.0493055555555555</c:v>
                </c:pt>
                <c:pt idx="472">
                  <c:v>1.05</c:v>
                </c:pt>
                <c:pt idx="473">
                  <c:v>1.0513888888888889</c:v>
                </c:pt>
                <c:pt idx="474">
                  <c:v>1.0520833333333337</c:v>
                </c:pt>
                <c:pt idx="475">
                  <c:v>1.052777777777778</c:v>
                </c:pt>
                <c:pt idx="476">
                  <c:v>1.0534722222222219</c:v>
                </c:pt>
                <c:pt idx="477">
                  <c:v>1.0541666666666667</c:v>
                </c:pt>
                <c:pt idx="478">
                  <c:v>1.054861111111111</c:v>
                </c:pt>
                <c:pt idx="479">
                  <c:v>1.055555555555556</c:v>
                </c:pt>
                <c:pt idx="480">
                  <c:v>1.0562499999999999</c:v>
                </c:pt>
                <c:pt idx="481">
                  <c:v>1.056944444444444</c:v>
                </c:pt>
                <c:pt idx="482">
                  <c:v>1.0576388888888888</c:v>
                </c:pt>
                <c:pt idx="483">
                  <c:v>1.0583333333333333</c:v>
                </c:pt>
                <c:pt idx="484">
                  <c:v>1.0590277777777777</c:v>
                </c:pt>
                <c:pt idx="485">
                  <c:v>1.060416666666667</c:v>
                </c:pt>
                <c:pt idx="486">
                  <c:v>1.0611111111111111</c:v>
                </c:pt>
                <c:pt idx="487">
                  <c:v>1.0618055555555554</c:v>
                </c:pt>
                <c:pt idx="488">
                  <c:v>1.0625</c:v>
                </c:pt>
                <c:pt idx="489">
                  <c:v>1.0631944444444439</c:v>
                </c:pt>
                <c:pt idx="490">
                  <c:v>1.0638888888888889</c:v>
                </c:pt>
                <c:pt idx="491">
                  <c:v>1.0645833333333339</c:v>
                </c:pt>
                <c:pt idx="492">
                  <c:v>1.065277777777778</c:v>
                </c:pt>
                <c:pt idx="493">
                  <c:v>1.0659722222222219</c:v>
                </c:pt>
                <c:pt idx="494">
                  <c:v>1.0666666666666667</c:v>
                </c:pt>
                <c:pt idx="495">
                  <c:v>1.0673611111111112</c:v>
                </c:pt>
                <c:pt idx="496">
                  <c:v>1.0680555555555562</c:v>
                </c:pt>
                <c:pt idx="497">
                  <c:v>1.069444444444444</c:v>
                </c:pt>
                <c:pt idx="498">
                  <c:v>1.0701388888888894</c:v>
                </c:pt>
                <c:pt idx="499">
                  <c:v>1.0708333333333333</c:v>
                </c:pt>
                <c:pt idx="500">
                  <c:v>1.0715277777777779</c:v>
                </c:pt>
                <c:pt idx="501">
                  <c:v>1.0722222222222222</c:v>
                </c:pt>
                <c:pt idx="502">
                  <c:v>1.0729166666666667</c:v>
                </c:pt>
                <c:pt idx="503">
                  <c:v>1.0736111111111111</c:v>
                </c:pt>
                <c:pt idx="504">
                  <c:v>1.0743055555555561</c:v>
                </c:pt>
                <c:pt idx="505">
                  <c:v>1.075</c:v>
                </c:pt>
                <c:pt idx="506">
                  <c:v>1.0756944444444436</c:v>
                </c:pt>
                <c:pt idx="507">
                  <c:v>1.0763888888888893</c:v>
                </c:pt>
              </c:numCache>
            </c:numRef>
          </c:xVal>
          <c:yVal>
            <c:numRef>
              <c:f>'28-29072015'!$U$3:$U$510</c:f>
              <c:numCache>
                <c:formatCode>General</c:formatCode>
                <c:ptCount val="508"/>
                <c:pt idx="0">
                  <c:v>25.915199999999988</c:v>
                </c:pt>
                <c:pt idx="1">
                  <c:v>25.991099999999992</c:v>
                </c:pt>
                <c:pt idx="2">
                  <c:v>26.023099999999992</c:v>
                </c:pt>
                <c:pt idx="3">
                  <c:v>26.067</c:v>
                </c:pt>
                <c:pt idx="4">
                  <c:v>26.046900000000001</c:v>
                </c:pt>
                <c:pt idx="5">
                  <c:v>26.09259999999999</c:v>
                </c:pt>
                <c:pt idx="6">
                  <c:v>26.098199999999988</c:v>
                </c:pt>
                <c:pt idx="7">
                  <c:v>26.084800000000001</c:v>
                </c:pt>
                <c:pt idx="8">
                  <c:v>26.1204</c:v>
                </c:pt>
                <c:pt idx="9">
                  <c:v>26.118300000000001</c:v>
                </c:pt>
                <c:pt idx="10">
                  <c:v>26.0915</c:v>
                </c:pt>
                <c:pt idx="11">
                  <c:v>26.125</c:v>
                </c:pt>
                <c:pt idx="12">
                  <c:v>26.1629</c:v>
                </c:pt>
                <c:pt idx="13">
                  <c:v>26.116099999999999</c:v>
                </c:pt>
                <c:pt idx="15">
                  <c:v>26.096599999999988</c:v>
                </c:pt>
                <c:pt idx="16">
                  <c:v>26.084800000000001</c:v>
                </c:pt>
                <c:pt idx="17">
                  <c:v>26.026800000000001</c:v>
                </c:pt>
                <c:pt idx="18">
                  <c:v>26.050899999999999</c:v>
                </c:pt>
                <c:pt idx="19">
                  <c:v>26.049099999999992</c:v>
                </c:pt>
                <c:pt idx="20">
                  <c:v>26.049099999999992</c:v>
                </c:pt>
                <c:pt idx="21">
                  <c:v>26.071800000000007</c:v>
                </c:pt>
                <c:pt idx="22">
                  <c:v>26.049099999999992</c:v>
                </c:pt>
                <c:pt idx="23">
                  <c:v>25.986599999999985</c:v>
                </c:pt>
                <c:pt idx="24">
                  <c:v>25.988399999999984</c:v>
                </c:pt>
                <c:pt idx="25">
                  <c:v>25.964299999999991</c:v>
                </c:pt>
                <c:pt idx="26">
                  <c:v>25.982099999999985</c:v>
                </c:pt>
                <c:pt idx="28">
                  <c:v>25.921600000000002</c:v>
                </c:pt>
                <c:pt idx="29">
                  <c:v>25.892900000000001</c:v>
                </c:pt>
                <c:pt idx="30">
                  <c:v>25.8996</c:v>
                </c:pt>
                <c:pt idx="31">
                  <c:v>25.8935</c:v>
                </c:pt>
                <c:pt idx="32">
                  <c:v>25.854900000000008</c:v>
                </c:pt>
                <c:pt idx="33">
                  <c:v>25.846</c:v>
                </c:pt>
                <c:pt idx="34">
                  <c:v>25.828699999999991</c:v>
                </c:pt>
                <c:pt idx="35">
                  <c:v>25.846</c:v>
                </c:pt>
                <c:pt idx="36">
                  <c:v>25.8415</c:v>
                </c:pt>
                <c:pt idx="37">
                  <c:v>25.8032</c:v>
                </c:pt>
                <c:pt idx="38">
                  <c:v>25.821400000000001</c:v>
                </c:pt>
                <c:pt idx="39">
                  <c:v>25.828099999999992</c:v>
                </c:pt>
                <c:pt idx="41">
                  <c:v>25.805700000000002</c:v>
                </c:pt>
                <c:pt idx="42">
                  <c:v>25.7879</c:v>
                </c:pt>
                <c:pt idx="43">
                  <c:v>25.801300000000001</c:v>
                </c:pt>
                <c:pt idx="44">
                  <c:v>25.78939999999999</c:v>
                </c:pt>
                <c:pt idx="45">
                  <c:v>25.79239999999999</c:v>
                </c:pt>
                <c:pt idx="46">
                  <c:v>25.821400000000001</c:v>
                </c:pt>
                <c:pt idx="47">
                  <c:v>25.8032</c:v>
                </c:pt>
                <c:pt idx="48">
                  <c:v>25.808</c:v>
                </c:pt>
                <c:pt idx="49">
                  <c:v>25.799099999999992</c:v>
                </c:pt>
                <c:pt idx="50">
                  <c:v>25.8032</c:v>
                </c:pt>
                <c:pt idx="51">
                  <c:v>25.765599999999985</c:v>
                </c:pt>
                <c:pt idx="52">
                  <c:v>25.76339999999999</c:v>
                </c:pt>
                <c:pt idx="53">
                  <c:v>25.800899999999999</c:v>
                </c:pt>
                <c:pt idx="54">
                  <c:v>25.814699999999991</c:v>
                </c:pt>
                <c:pt idx="55">
                  <c:v>25.779</c:v>
                </c:pt>
                <c:pt idx="56">
                  <c:v>25.777799999999992</c:v>
                </c:pt>
                <c:pt idx="57">
                  <c:v>25.8125</c:v>
                </c:pt>
                <c:pt idx="58">
                  <c:v>25.8125</c:v>
                </c:pt>
                <c:pt idx="59">
                  <c:v>25.800899999999999</c:v>
                </c:pt>
                <c:pt idx="60">
                  <c:v>25.72539999999999</c:v>
                </c:pt>
                <c:pt idx="61">
                  <c:v>25.743299999999991</c:v>
                </c:pt>
                <c:pt idx="62">
                  <c:v>25.770800000000001</c:v>
                </c:pt>
                <c:pt idx="63">
                  <c:v>25.756699999999988</c:v>
                </c:pt>
                <c:pt idx="64">
                  <c:v>25.7545</c:v>
                </c:pt>
                <c:pt idx="66">
                  <c:v>25.7</c:v>
                </c:pt>
                <c:pt idx="67">
                  <c:v>25.696400000000001</c:v>
                </c:pt>
                <c:pt idx="68">
                  <c:v>25.721</c:v>
                </c:pt>
                <c:pt idx="69">
                  <c:v>25.733799999999988</c:v>
                </c:pt>
                <c:pt idx="70">
                  <c:v>25.727699999999988</c:v>
                </c:pt>
                <c:pt idx="71">
                  <c:v>25.689699999999984</c:v>
                </c:pt>
                <c:pt idx="72">
                  <c:v>25.689800000000005</c:v>
                </c:pt>
                <c:pt idx="73">
                  <c:v>25.7121</c:v>
                </c:pt>
                <c:pt idx="74">
                  <c:v>25.745499999999989</c:v>
                </c:pt>
                <c:pt idx="75">
                  <c:v>25.747699999999984</c:v>
                </c:pt>
                <c:pt idx="76">
                  <c:v>25.745499999999989</c:v>
                </c:pt>
                <c:pt idx="77">
                  <c:v>25.7746</c:v>
                </c:pt>
                <c:pt idx="79">
                  <c:v>25.8386</c:v>
                </c:pt>
                <c:pt idx="80">
                  <c:v>25.843699999999984</c:v>
                </c:pt>
                <c:pt idx="81">
                  <c:v>25.821400000000001</c:v>
                </c:pt>
                <c:pt idx="82">
                  <c:v>25.875</c:v>
                </c:pt>
                <c:pt idx="83">
                  <c:v>25.872800000000005</c:v>
                </c:pt>
                <c:pt idx="84">
                  <c:v>25.868299999999991</c:v>
                </c:pt>
                <c:pt idx="85">
                  <c:v>25.868099999999984</c:v>
                </c:pt>
                <c:pt idx="86">
                  <c:v>25.910699999999988</c:v>
                </c:pt>
                <c:pt idx="87">
                  <c:v>25.832599999999992</c:v>
                </c:pt>
                <c:pt idx="88">
                  <c:v>25.810199999999991</c:v>
                </c:pt>
                <c:pt idx="89">
                  <c:v>25.837100000000007</c:v>
                </c:pt>
                <c:pt idx="90">
                  <c:v>25.892900000000001</c:v>
                </c:pt>
                <c:pt idx="91">
                  <c:v>25.965299999999985</c:v>
                </c:pt>
                <c:pt idx="92">
                  <c:v>26.029</c:v>
                </c:pt>
                <c:pt idx="93">
                  <c:v>26.0871</c:v>
                </c:pt>
                <c:pt idx="95">
                  <c:v>26.1614</c:v>
                </c:pt>
                <c:pt idx="96">
                  <c:v>26.238800000000001</c:v>
                </c:pt>
                <c:pt idx="97">
                  <c:v>26.2746</c:v>
                </c:pt>
                <c:pt idx="98">
                  <c:v>26.296299999999988</c:v>
                </c:pt>
                <c:pt idx="99">
                  <c:v>26.3415</c:v>
                </c:pt>
                <c:pt idx="100">
                  <c:v>26.386199999999988</c:v>
                </c:pt>
                <c:pt idx="101">
                  <c:v>26.439800000000005</c:v>
                </c:pt>
                <c:pt idx="102">
                  <c:v>26.464299999999991</c:v>
                </c:pt>
                <c:pt idx="103">
                  <c:v>26.54239999999999</c:v>
                </c:pt>
                <c:pt idx="104">
                  <c:v>26.562499999999989</c:v>
                </c:pt>
                <c:pt idx="105">
                  <c:v>26.562499999999989</c:v>
                </c:pt>
                <c:pt idx="106">
                  <c:v>26.609400000000001</c:v>
                </c:pt>
                <c:pt idx="107">
                  <c:v>26.6157</c:v>
                </c:pt>
                <c:pt idx="108">
                  <c:v>26.6496</c:v>
                </c:pt>
                <c:pt idx="109">
                  <c:v>26.685300000000002</c:v>
                </c:pt>
                <c:pt idx="111">
                  <c:v>26.7182</c:v>
                </c:pt>
                <c:pt idx="112">
                  <c:v>26.698699999999988</c:v>
                </c:pt>
                <c:pt idx="113">
                  <c:v>26.660699999999988</c:v>
                </c:pt>
                <c:pt idx="114">
                  <c:v>26.611100000000008</c:v>
                </c:pt>
                <c:pt idx="115">
                  <c:v>26.58039999999999</c:v>
                </c:pt>
                <c:pt idx="116">
                  <c:v>26.515599999999992</c:v>
                </c:pt>
                <c:pt idx="118">
                  <c:v>26.371600000000001</c:v>
                </c:pt>
                <c:pt idx="119">
                  <c:v>26.25</c:v>
                </c:pt>
                <c:pt idx="120">
                  <c:v>26.192</c:v>
                </c:pt>
                <c:pt idx="121">
                  <c:v>26.185199999999984</c:v>
                </c:pt>
                <c:pt idx="122">
                  <c:v>26.125</c:v>
                </c:pt>
                <c:pt idx="123">
                  <c:v>26.096</c:v>
                </c:pt>
                <c:pt idx="124">
                  <c:v>26.04859999999999</c:v>
                </c:pt>
                <c:pt idx="125">
                  <c:v>25.991099999999992</c:v>
                </c:pt>
                <c:pt idx="126">
                  <c:v>25.964299999999991</c:v>
                </c:pt>
                <c:pt idx="127">
                  <c:v>25.9375</c:v>
                </c:pt>
                <c:pt idx="128">
                  <c:v>25.875</c:v>
                </c:pt>
                <c:pt idx="129">
                  <c:v>25.881699999999988</c:v>
                </c:pt>
                <c:pt idx="131">
                  <c:v>25.863600000000002</c:v>
                </c:pt>
                <c:pt idx="132">
                  <c:v>25.828099999999992</c:v>
                </c:pt>
                <c:pt idx="133">
                  <c:v>25.817000000000007</c:v>
                </c:pt>
                <c:pt idx="134">
                  <c:v>25.796299999999988</c:v>
                </c:pt>
                <c:pt idx="135">
                  <c:v>25.732099999999992</c:v>
                </c:pt>
                <c:pt idx="136">
                  <c:v>25.723199999999988</c:v>
                </c:pt>
                <c:pt idx="137">
                  <c:v>25.685199999999984</c:v>
                </c:pt>
                <c:pt idx="138">
                  <c:v>25.665199999999988</c:v>
                </c:pt>
                <c:pt idx="139">
                  <c:v>25.678599999999992</c:v>
                </c:pt>
                <c:pt idx="140">
                  <c:v>25.6875</c:v>
                </c:pt>
                <c:pt idx="141">
                  <c:v>25.625</c:v>
                </c:pt>
                <c:pt idx="142">
                  <c:v>25.569199999999988</c:v>
                </c:pt>
                <c:pt idx="144">
                  <c:v>25.5932</c:v>
                </c:pt>
                <c:pt idx="145">
                  <c:v>25.520099999999992</c:v>
                </c:pt>
                <c:pt idx="146">
                  <c:v>25.530100000000001</c:v>
                </c:pt>
                <c:pt idx="147">
                  <c:v>25.569199999999988</c:v>
                </c:pt>
                <c:pt idx="148">
                  <c:v>25.551300000000001</c:v>
                </c:pt>
                <c:pt idx="149">
                  <c:v>25.5046</c:v>
                </c:pt>
                <c:pt idx="150">
                  <c:v>25.537900000000008</c:v>
                </c:pt>
                <c:pt idx="152">
                  <c:v>25.5</c:v>
                </c:pt>
                <c:pt idx="153">
                  <c:v>25.5</c:v>
                </c:pt>
                <c:pt idx="155">
                  <c:v>25.520499999999984</c:v>
                </c:pt>
                <c:pt idx="156">
                  <c:v>25.441999999999993</c:v>
                </c:pt>
                <c:pt idx="158">
                  <c:v>25.434100000000001</c:v>
                </c:pt>
                <c:pt idx="159">
                  <c:v>25.417400000000001</c:v>
                </c:pt>
                <c:pt idx="160">
                  <c:v>25.435300000000002</c:v>
                </c:pt>
                <c:pt idx="161">
                  <c:v>25.4375</c:v>
                </c:pt>
                <c:pt idx="162">
                  <c:v>25.4375</c:v>
                </c:pt>
                <c:pt idx="163">
                  <c:v>25.433</c:v>
                </c:pt>
                <c:pt idx="164">
                  <c:v>25.4375</c:v>
                </c:pt>
                <c:pt idx="165">
                  <c:v>25.441999999999993</c:v>
                </c:pt>
                <c:pt idx="166">
                  <c:v>25.441999999999993</c:v>
                </c:pt>
                <c:pt idx="167">
                  <c:v>25.40969999999999</c:v>
                </c:pt>
                <c:pt idx="168">
                  <c:v>25.430800000000001</c:v>
                </c:pt>
                <c:pt idx="169">
                  <c:v>25.4375</c:v>
                </c:pt>
                <c:pt idx="171">
                  <c:v>25.378399999999992</c:v>
                </c:pt>
                <c:pt idx="172">
                  <c:v>25.426299999999991</c:v>
                </c:pt>
                <c:pt idx="173">
                  <c:v>25.390599999999992</c:v>
                </c:pt>
                <c:pt idx="174">
                  <c:v>25.3796</c:v>
                </c:pt>
                <c:pt idx="175">
                  <c:v>25.3705</c:v>
                </c:pt>
                <c:pt idx="176">
                  <c:v>25.3705</c:v>
                </c:pt>
                <c:pt idx="177">
                  <c:v>25.3704</c:v>
                </c:pt>
                <c:pt idx="178">
                  <c:v>25.3795</c:v>
                </c:pt>
                <c:pt idx="179">
                  <c:v>25.372800000000005</c:v>
                </c:pt>
                <c:pt idx="180">
                  <c:v>25.375</c:v>
                </c:pt>
                <c:pt idx="181">
                  <c:v>25.372800000000005</c:v>
                </c:pt>
                <c:pt idx="182">
                  <c:v>25.415199999999988</c:v>
                </c:pt>
                <c:pt idx="184">
                  <c:v>25.382999999999992</c:v>
                </c:pt>
                <c:pt idx="185">
                  <c:v>25.348199999999988</c:v>
                </c:pt>
                <c:pt idx="186">
                  <c:v>25.305800000000001</c:v>
                </c:pt>
                <c:pt idx="187">
                  <c:v>25.310199999999991</c:v>
                </c:pt>
                <c:pt idx="188">
                  <c:v>25.317000000000007</c:v>
                </c:pt>
                <c:pt idx="189">
                  <c:v>25.337100000000007</c:v>
                </c:pt>
                <c:pt idx="190">
                  <c:v>25.358799999999988</c:v>
                </c:pt>
                <c:pt idx="191">
                  <c:v>25.321400000000001</c:v>
                </c:pt>
                <c:pt idx="192">
                  <c:v>25.330400000000001</c:v>
                </c:pt>
                <c:pt idx="193">
                  <c:v>25.314800000000016</c:v>
                </c:pt>
                <c:pt idx="194">
                  <c:v>25.3125</c:v>
                </c:pt>
                <c:pt idx="195">
                  <c:v>25.319199999999999</c:v>
                </c:pt>
                <c:pt idx="196">
                  <c:v>25.284099999999988</c:v>
                </c:pt>
                <c:pt idx="197">
                  <c:v>25.258900000000001</c:v>
                </c:pt>
                <c:pt idx="198">
                  <c:v>25.247800000000005</c:v>
                </c:pt>
                <c:pt idx="199">
                  <c:v>25.273099999999992</c:v>
                </c:pt>
                <c:pt idx="200">
                  <c:v>25.285699999999981</c:v>
                </c:pt>
                <c:pt idx="201">
                  <c:v>25.310300000000005</c:v>
                </c:pt>
                <c:pt idx="202">
                  <c:v>25.305599999999984</c:v>
                </c:pt>
                <c:pt idx="203">
                  <c:v>25.299099999999992</c:v>
                </c:pt>
                <c:pt idx="204">
                  <c:v>25.245499999999989</c:v>
                </c:pt>
                <c:pt idx="205">
                  <c:v>25.252300000000002</c:v>
                </c:pt>
                <c:pt idx="206">
                  <c:v>25.209800000000001</c:v>
                </c:pt>
                <c:pt idx="207">
                  <c:v>25.221</c:v>
                </c:pt>
                <c:pt idx="208">
                  <c:v>25.277799999999992</c:v>
                </c:pt>
                <c:pt idx="209">
                  <c:v>25.285699999999981</c:v>
                </c:pt>
                <c:pt idx="210">
                  <c:v>25.3125</c:v>
                </c:pt>
                <c:pt idx="211">
                  <c:v>25.315899999999999</c:v>
                </c:pt>
                <c:pt idx="212">
                  <c:v>25.3125</c:v>
                </c:pt>
                <c:pt idx="213">
                  <c:v>25.308</c:v>
                </c:pt>
                <c:pt idx="214">
                  <c:v>25.28009999999999</c:v>
                </c:pt>
                <c:pt idx="215">
                  <c:v>25.290199999999988</c:v>
                </c:pt>
                <c:pt idx="216">
                  <c:v>25.299099999999992</c:v>
                </c:pt>
                <c:pt idx="217">
                  <c:v>25.3125</c:v>
                </c:pt>
                <c:pt idx="218">
                  <c:v>25.305800000000001</c:v>
                </c:pt>
                <c:pt idx="219">
                  <c:v>25.276800000000001</c:v>
                </c:pt>
                <c:pt idx="220">
                  <c:v>25.270800000000001</c:v>
                </c:pt>
                <c:pt idx="221">
                  <c:v>25.261199999999988</c:v>
                </c:pt>
                <c:pt idx="222">
                  <c:v>25.256699999999988</c:v>
                </c:pt>
                <c:pt idx="223">
                  <c:v>25.216999999999999</c:v>
                </c:pt>
                <c:pt idx="224">
                  <c:v>25.22539999999999</c:v>
                </c:pt>
                <c:pt idx="225">
                  <c:v>25.243299999999991</c:v>
                </c:pt>
                <c:pt idx="226">
                  <c:v>25.25</c:v>
                </c:pt>
                <c:pt idx="227">
                  <c:v>25.252199999999984</c:v>
                </c:pt>
                <c:pt idx="228">
                  <c:v>25.232099999999992</c:v>
                </c:pt>
                <c:pt idx="229">
                  <c:v>25.238399999999988</c:v>
                </c:pt>
                <c:pt idx="230">
                  <c:v>25.243299999999991</c:v>
                </c:pt>
                <c:pt idx="231">
                  <c:v>25.229900000000001</c:v>
                </c:pt>
                <c:pt idx="232">
                  <c:v>25.28009999999999</c:v>
                </c:pt>
                <c:pt idx="233">
                  <c:v>25.3125</c:v>
                </c:pt>
                <c:pt idx="234">
                  <c:v>25.308</c:v>
                </c:pt>
                <c:pt idx="235">
                  <c:v>25.251100000000001</c:v>
                </c:pt>
                <c:pt idx="236">
                  <c:v>25.229900000000001</c:v>
                </c:pt>
                <c:pt idx="237">
                  <c:v>25.236599999999992</c:v>
                </c:pt>
                <c:pt idx="238">
                  <c:v>25.2315</c:v>
                </c:pt>
                <c:pt idx="239">
                  <c:v>25.227699999999988</c:v>
                </c:pt>
                <c:pt idx="240">
                  <c:v>25.241099999999992</c:v>
                </c:pt>
                <c:pt idx="241">
                  <c:v>25.2546</c:v>
                </c:pt>
                <c:pt idx="242">
                  <c:v>25.247800000000005</c:v>
                </c:pt>
                <c:pt idx="243">
                  <c:v>25.227699999999988</c:v>
                </c:pt>
                <c:pt idx="244">
                  <c:v>25.215299999999992</c:v>
                </c:pt>
                <c:pt idx="245">
                  <c:v>25.192</c:v>
                </c:pt>
                <c:pt idx="246">
                  <c:v>25.25</c:v>
                </c:pt>
                <c:pt idx="247">
                  <c:v>25.220499999999991</c:v>
                </c:pt>
                <c:pt idx="248">
                  <c:v>25.247800000000005</c:v>
                </c:pt>
                <c:pt idx="249">
                  <c:v>25.25</c:v>
                </c:pt>
                <c:pt idx="250">
                  <c:v>25.199100000000001</c:v>
                </c:pt>
                <c:pt idx="251">
                  <c:v>25.20539999999999</c:v>
                </c:pt>
                <c:pt idx="252">
                  <c:v>25.1496</c:v>
                </c:pt>
                <c:pt idx="253">
                  <c:v>25.1921</c:v>
                </c:pt>
                <c:pt idx="254">
                  <c:v>25.165199999999988</c:v>
                </c:pt>
                <c:pt idx="255">
                  <c:v>25.236599999999992</c:v>
                </c:pt>
                <c:pt idx="256">
                  <c:v>25.22219999999999</c:v>
                </c:pt>
                <c:pt idx="257">
                  <c:v>25.189699999999984</c:v>
                </c:pt>
                <c:pt idx="258">
                  <c:v>25.183</c:v>
                </c:pt>
                <c:pt idx="259">
                  <c:v>25.176100000000005</c:v>
                </c:pt>
                <c:pt idx="260">
                  <c:v>25.20539999999999</c:v>
                </c:pt>
                <c:pt idx="261">
                  <c:v>25.200900000000001</c:v>
                </c:pt>
                <c:pt idx="262">
                  <c:v>25.1829</c:v>
                </c:pt>
                <c:pt idx="263">
                  <c:v>25.185300000000002</c:v>
                </c:pt>
                <c:pt idx="264">
                  <c:v>25.1875</c:v>
                </c:pt>
                <c:pt idx="265">
                  <c:v>25.152799999999992</c:v>
                </c:pt>
                <c:pt idx="266">
                  <c:v>25.125</c:v>
                </c:pt>
                <c:pt idx="267">
                  <c:v>25.125</c:v>
                </c:pt>
                <c:pt idx="268">
                  <c:v>25.134300000000007</c:v>
                </c:pt>
                <c:pt idx="269">
                  <c:v>25.127199999999991</c:v>
                </c:pt>
                <c:pt idx="270">
                  <c:v>25.109400000000001</c:v>
                </c:pt>
                <c:pt idx="271">
                  <c:v>25.1023</c:v>
                </c:pt>
                <c:pt idx="272">
                  <c:v>25.131699999999999</c:v>
                </c:pt>
                <c:pt idx="273">
                  <c:v>25.111599999999999</c:v>
                </c:pt>
                <c:pt idx="274">
                  <c:v>25.131900000000016</c:v>
                </c:pt>
                <c:pt idx="275">
                  <c:v>25.109400000000001</c:v>
                </c:pt>
                <c:pt idx="276">
                  <c:v>25.107099999999999</c:v>
                </c:pt>
                <c:pt idx="277">
                  <c:v>25.1435</c:v>
                </c:pt>
                <c:pt idx="278">
                  <c:v>25.174099999999999</c:v>
                </c:pt>
                <c:pt idx="279">
                  <c:v>25.142900000000001</c:v>
                </c:pt>
                <c:pt idx="280">
                  <c:v>25.108799999999988</c:v>
                </c:pt>
                <c:pt idx="281">
                  <c:v>25.136199999999999</c:v>
                </c:pt>
                <c:pt idx="282">
                  <c:v>25.118300000000001</c:v>
                </c:pt>
                <c:pt idx="283">
                  <c:v>25.125</c:v>
                </c:pt>
                <c:pt idx="284">
                  <c:v>25.1205</c:v>
                </c:pt>
                <c:pt idx="285">
                  <c:v>25.127199999999991</c:v>
                </c:pt>
                <c:pt idx="286">
                  <c:v>25.1435</c:v>
                </c:pt>
                <c:pt idx="287">
                  <c:v>25.138400000000001</c:v>
                </c:pt>
                <c:pt idx="288">
                  <c:v>25.118300000000001</c:v>
                </c:pt>
                <c:pt idx="289">
                  <c:v>25.164400000000001</c:v>
                </c:pt>
                <c:pt idx="290">
                  <c:v>25.147300000000001</c:v>
                </c:pt>
                <c:pt idx="291">
                  <c:v>25.156199999999991</c:v>
                </c:pt>
                <c:pt idx="292">
                  <c:v>25.180599999999984</c:v>
                </c:pt>
                <c:pt idx="293">
                  <c:v>25.1496</c:v>
                </c:pt>
                <c:pt idx="294">
                  <c:v>25.104900000000008</c:v>
                </c:pt>
                <c:pt idx="295">
                  <c:v>25.0898</c:v>
                </c:pt>
                <c:pt idx="296">
                  <c:v>25.102699999999988</c:v>
                </c:pt>
                <c:pt idx="297">
                  <c:v>25.138400000000001</c:v>
                </c:pt>
                <c:pt idx="298">
                  <c:v>25.185199999999984</c:v>
                </c:pt>
                <c:pt idx="299">
                  <c:v>25.171900000000008</c:v>
                </c:pt>
                <c:pt idx="300">
                  <c:v>25.180800000000001</c:v>
                </c:pt>
                <c:pt idx="301">
                  <c:v>25.1829</c:v>
                </c:pt>
                <c:pt idx="302">
                  <c:v>25.156199999999991</c:v>
                </c:pt>
                <c:pt idx="303">
                  <c:v>25.125</c:v>
                </c:pt>
                <c:pt idx="304">
                  <c:v>25.125</c:v>
                </c:pt>
                <c:pt idx="305">
                  <c:v>25.125</c:v>
                </c:pt>
                <c:pt idx="306">
                  <c:v>25.133900000000008</c:v>
                </c:pt>
                <c:pt idx="307">
                  <c:v>25.148900000000001</c:v>
                </c:pt>
                <c:pt idx="308">
                  <c:v>25.142900000000001</c:v>
                </c:pt>
                <c:pt idx="309">
                  <c:v>25.142900000000001</c:v>
                </c:pt>
                <c:pt idx="310">
                  <c:v>25.122699999999984</c:v>
                </c:pt>
                <c:pt idx="311">
                  <c:v>25.140599999999992</c:v>
                </c:pt>
                <c:pt idx="312">
                  <c:v>25.1295</c:v>
                </c:pt>
                <c:pt idx="313">
                  <c:v>25.108799999999988</c:v>
                </c:pt>
                <c:pt idx="314">
                  <c:v>25.096</c:v>
                </c:pt>
                <c:pt idx="315">
                  <c:v>25.1295</c:v>
                </c:pt>
                <c:pt idx="316">
                  <c:v>25.155100000000001</c:v>
                </c:pt>
                <c:pt idx="317">
                  <c:v>25.138400000000001</c:v>
                </c:pt>
                <c:pt idx="318">
                  <c:v>25.140599999999992</c:v>
                </c:pt>
                <c:pt idx="319">
                  <c:v>25.173900000000007</c:v>
                </c:pt>
                <c:pt idx="320">
                  <c:v>25.183</c:v>
                </c:pt>
                <c:pt idx="321">
                  <c:v>25.214300000000001</c:v>
                </c:pt>
                <c:pt idx="322">
                  <c:v>25.150500000000001</c:v>
                </c:pt>
                <c:pt idx="323">
                  <c:v>25.154000000000007</c:v>
                </c:pt>
                <c:pt idx="324">
                  <c:v>25.1205</c:v>
                </c:pt>
                <c:pt idx="325">
                  <c:v>25.0671</c:v>
                </c:pt>
                <c:pt idx="326">
                  <c:v>25.084800000000001</c:v>
                </c:pt>
                <c:pt idx="327">
                  <c:v>25.122800000000005</c:v>
                </c:pt>
                <c:pt idx="328">
                  <c:v>25.127300000000005</c:v>
                </c:pt>
                <c:pt idx="329">
                  <c:v>25.127199999999991</c:v>
                </c:pt>
                <c:pt idx="330">
                  <c:v>25.122800000000005</c:v>
                </c:pt>
                <c:pt idx="331">
                  <c:v>25.0977</c:v>
                </c:pt>
                <c:pt idx="332">
                  <c:v>25.078099999999992</c:v>
                </c:pt>
                <c:pt idx="333">
                  <c:v>25.020099999999992</c:v>
                </c:pt>
                <c:pt idx="334">
                  <c:v>25.071800000000007</c:v>
                </c:pt>
                <c:pt idx="335">
                  <c:v>25.111599999999999</c:v>
                </c:pt>
                <c:pt idx="336">
                  <c:v>25.122800000000005</c:v>
                </c:pt>
                <c:pt idx="337">
                  <c:v>25.131900000000016</c:v>
                </c:pt>
                <c:pt idx="338">
                  <c:v>25.1496</c:v>
                </c:pt>
                <c:pt idx="339">
                  <c:v>25.133900000000008</c:v>
                </c:pt>
                <c:pt idx="340">
                  <c:v>25.125</c:v>
                </c:pt>
                <c:pt idx="341">
                  <c:v>25.125</c:v>
                </c:pt>
                <c:pt idx="342">
                  <c:v>25.08039999999999</c:v>
                </c:pt>
                <c:pt idx="343">
                  <c:v>25.111400000000007</c:v>
                </c:pt>
                <c:pt idx="344">
                  <c:v>25.1295</c:v>
                </c:pt>
                <c:pt idx="345">
                  <c:v>25.138400000000001</c:v>
                </c:pt>
                <c:pt idx="346">
                  <c:v>25.087999999999994</c:v>
                </c:pt>
                <c:pt idx="347">
                  <c:v>25.051300000000001</c:v>
                </c:pt>
                <c:pt idx="348">
                  <c:v>25.060300000000002</c:v>
                </c:pt>
                <c:pt idx="349">
                  <c:v>25.111100000000008</c:v>
                </c:pt>
                <c:pt idx="350">
                  <c:v>25.073699999999988</c:v>
                </c:pt>
                <c:pt idx="351">
                  <c:v>25.044599999999992</c:v>
                </c:pt>
                <c:pt idx="352">
                  <c:v>25.083299999999991</c:v>
                </c:pt>
                <c:pt idx="353">
                  <c:v>25.064699999999984</c:v>
                </c:pt>
                <c:pt idx="354">
                  <c:v>25.037900000000008</c:v>
                </c:pt>
                <c:pt idx="355">
                  <c:v>25.06819999999999</c:v>
                </c:pt>
                <c:pt idx="356">
                  <c:v>25.069199999999988</c:v>
                </c:pt>
                <c:pt idx="357">
                  <c:v>25.073699999999988</c:v>
                </c:pt>
                <c:pt idx="358">
                  <c:v>25.111100000000008</c:v>
                </c:pt>
                <c:pt idx="359">
                  <c:v>25.08039999999999</c:v>
                </c:pt>
                <c:pt idx="360">
                  <c:v>25.073699999999988</c:v>
                </c:pt>
                <c:pt idx="361">
                  <c:v>25.057900000000007</c:v>
                </c:pt>
                <c:pt idx="362">
                  <c:v>25.053599999999992</c:v>
                </c:pt>
                <c:pt idx="363">
                  <c:v>25.067</c:v>
                </c:pt>
                <c:pt idx="364">
                  <c:v>25.1204</c:v>
                </c:pt>
                <c:pt idx="365">
                  <c:v>25.122800000000005</c:v>
                </c:pt>
                <c:pt idx="366">
                  <c:v>25.125</c:v>
                </c:pt>
                <c:pt idx="367">
                  <c:v>25.090900000000001</c:v>
                </c:pt>
                <c:pt idx="368">
                  <c:v>25.058</c:v>
                </c:pt>
                <c:pt idx="369">
                  <c:v>25.04239999999999</c:v>
                </c:pt>
                <c:pt idx="370">
                  <c:v>25.002300000000002</c:v>
                </c:pt>
                <c:pt idx="371">
                  <c:v>24.993299999999991</c:v>
                </c:pt>
                <c:pt idx="372">
                  <c:v>24.995499999999989</c:v>
                </c:pt>
                <c:pt idx="373">
                  <c:v>25.023099999999992</c:v>
                </c:pt>
                <c:pt idx="374">
                  <c:v>25.008900000000001</c:v>
                </c:pt>
                <c:pt idx="375">
                  <c:v>25.096</c:v>
                </c:pt>
                <c:pt idx="376">
                  <c:v>25.118099999999991</c:v>
                </c:pt>
                <c:pt idx="377">
                  <c:v>25.125</c:v>
                </c:pt>
                <c:pt idx="378">
                  <c:v>25.125</c:v>
                </c:pt>
                <c:pt idx="379">
                  <c:v>25.0943</c:v>
                </c:pt>
                <c:pt idx="380">
                  <c:v>25.116099999999999</c:v>
                </c:pt>
                <c:pt idx="381">
                  <c:v>25.178599999999992</c:v>
                </c:pt>
                <c:pt idx="382">
                  <c:v>25.127300000000005</c:v>
                </c:pt>
                <c:pt idx="383">
                  <c:v>25.051300000000001</c:v>
                </c:pt>
                <c:pt idx="384">
                  <c:v>25.051300000000001</c:v>
                </c:pt>
                <c:pt idx="385">
                  <c:v>25.062499999999989</c:v>
                </c:pt>
                <c:pt idx="386">
                  <c:v>25.067</c:v>
                </c:pt>
                <c:pt idx="387">
                  <c:v>25.04239999999999</c:v>
                </c:pt>
                <c:pt idx="388">
                  <c:v>25.0671</c:v>
                </c:pt>
                <c:pt idx="389">
                  <c:v>25.0871</c:v>
                </c:pt>
                <c:pt idx="390">
                  <c:v>25.111599999999999</c:v>
                </c:pt>
                <c:pt idx="391">
                  <c:v>25.111400000000007</c:v>
                </c:pt>
                <c:pt idx="392">
                  <c:v>25.125</c:v>
                </c:pt>
                <c:pt idx="393">
                  <c:v>25.102699999999988</c:v>
                </c:pt>
                <c:pt idx="394">
                  <c:v>25.069400000000002</c:v>
                </c:pt>
                <c:pt idx="395">
                  <c:v>25.089299999999991</c:v>
                </c:pt>
                <c:pt idx="396">
                  <c:v>25.0915</c:v>
                </c:pt>
                <c:pt idx="397">
                  <c:v>25.081</c:v>
                </c:pt>
                <c:pt idx="398">
                  <c:v>25.051300000000001</c:v>
                </c:pt>
                <c:pt idx="399">
                  <c:v>25.073699999999988</c:v>
                </c:pt>
                <c:pt idx="400">
                  <c:v>25.096599999999988</c:v>
                </c:pt>
                <c:pt idx="401">
                  <c:v>25.08039999999999</c:v>
                </c:pt>
                <c:pt idx="402">
                  <c:v>25.116099999999999</c:v>
                </c:pt>
                <c:pt idx="403">
                  <c:v>25.04859999999999</c:v>
                </c:pt>
                <c:pt idx="404">
                  <c:v>25.046900000000001</c:v>
                </c:pt>
                <c:pt idx="405">
                  <c:v>25.0335</c:v>
                </c:pt>
                <c:pt idx="406">
                  <c:v>25.002300000000002</c:v>
                </c:pt>
                <c:pt idx="407">
                  <c:v>25.044599999999992</c:v>
                </c:pt>
                <c:pt idx="408">
                  <c:v>25.020099999999992</c:v>
                </c:pt>
                <c:pt idx="409">
                  <c:v>25.055599999999984</c:v>
                </c:pt>
                <c:pt idx="410">
                  <c:v>25.064699999999984</c:v>
                </c:pt>
                <c:pt idx="411">
                  <c:v>25.062499999999989</c:v>
                </c:pt>
                <c:pt idx="412">
                  <c:v>25.0716</c:v>
                </c:pt>
                <c:pt idx="413">
                  <c:v>25.058</c:v>
                </c:pt>
                <c:pt idx="414">
                  <c:v>25.0246</c:v>
                </c:pt>
                <c:pt idx="415">
                  <c:v>25.032399999999992</c:v>
                </c:pt>
                <c:pt idx="416">
                  <c:v>25.035699999999988</c:v>
                </c:pt>
                <c:pt idx="417">
                  <c:v>25.026800000000001</c:v>
                </c:pt>
                <c:pt idx="418">
                  <c:v>25.020800000000001</c:v>
                </c:pt>
                <c:pt idx="419">
                  <c:v>24.991099999999992</c:v>
                </c:pt>
                <c:pt idx="420">
                  <c:v>25.002199999999984</c:v>
                </c:pt>
                <c:pt idx="421">
                  <c:v>25.013900000000007</c:v>
                </c:pt>
                <c:pt idx="422">
                  <c:v>25.037900000000008</c:v>
                </c:pt>
                <c:pt idx="423">
                  <c:v>25.055800000000001</c:v>
                </c:pt>
                <c:pt idx="424">
                  <c:v>25.073899999999991</c:v>
                </c:pt>
                <c:pt idx="425">
                  <c:v>25.062499999999989</c:v>
                </c:pt>
                <c:pt idx="426">
                  <c:v>25.055800000000001</c:v>
                </c:pt>
                <c:pt idx="427">
                  <c:v>25.036999999999999</c:v>
                </c:pt>
                <c:pt idx="428">
                  <c:v>25</c:v>
                </c:pt>
                <c:pt idx="429">
                  <c:v>25.015599999999992</c:v>
                </c:pt>
                <c:pt idx="430">
                  <c:v>25.041699999999988</c:v>
                </c:pt>
                <c:pt idx="431">
                  <c:v>25.017900000000008</c:v>
                </c:pt>
                <c:pt idx="432">
                  <c:v>25.002199999999984</c:v>
                </c:pt>
                <c:pt idx="433">
                  <c:v>25.002300000000002</c:v>
                </c:pt>
                <c:pt idx="434">
                  <c:v>25.035699999999988</c:v>
                </c:pt>
                <c:pt idx="435">
                  <c:v>25.051300000000001</c:v>
                </c:pt>
                <c:pt idx="436">
                  <c:v>25.040900000000001</c:v>
                </c:pt>
                <c:pt idx="437">
                  <c:v>25.073699999999988</c:v>
                </c:pt>
                <c:pt idx="438">
                  <c:v>25.08039999999999</c:v>
                </c:pt>
                <c:pt idx="439">
                  <c:v>25.0532</c:v>
                </c:pt>
                <c:pt idx="440">
                  <c:v>25</c:v>
                </c:pt>
                <c:pt idx="441">
                  <c:v>25.013400000000001</c:v>
                </c:pt>
                <c:pt idx="442">
                  <c:v>25.057900000000007</c:v>
                </c:pt>
                <c:pt idx="443">
                  <c:v>25.020099999999992</c:v>
                </c:pt>
                <c:pt idx="444">
                  <c:v>25.013400000000001</c:v>
                </c:pt>
                <c:pt idx="445">
                  <c:v>25.034700000000001</c:v>
                </c:pt>
                <c:pt idx="446">
                  <c:v>25.049099999999992</c:v>
                </c:pt>
                <c:pt idx="447">
                  <c:v>25.04239999999999</c:v>
                </c:pt>
                <c:pt idx="448">
                  <c:v>25.011399999999991</c:v>
                </c:pt>
                <c:pt idx="449">
                  <c:v>24.995499999999989</c:v>
                </c:pt>
                <c:pt idx="450">
                  <c:v>24.948699999999985</c:v>
                </c:pt>
                <c:pt idx="451">
                  <c:v>24.958299999999991</c:v>
                </c:pt>
                <c:pt idx="452">
                  <c:v>24.959800000000001</c:v>
                </c:pt>
                <c:pt idx="453">
                  <c:v>25</c:v>
                </c:pt>
                <c:pt idx="454">
                  <c:v>25.0046</c:v>
                </c:pt>
                <c:pt idx="455">
                  <c:v>25.006699999999988</c:v>
                </c:pt>
                <c:pt idx="456">
                  <c:v>25.006699999999988</c:v>
                </c:pt>
                <c:pt idx="457">
                  <c:v>24.979199999999988</c:v>
                </c:pt>
                <c:pt idx="458">
                  <c:v>24.973199999999988</c:v>
                </c:pt>
                <c:pt idx="459">
                  <c:v>24.944199999999988</c:v>
                </c:pt>
                <c:pt idx="460">
                  <c:v>24.941999999999993</c:v>
                </c:pt>
                <c:pt idx="461">
                  <c:v>24.977699999999988</c:v>
                </c:pt>
                <c:pt idx="462">
                  <c:v>24.98439999999999</c:v>
                </c:pt>
                <c:pt idx="463">
                  <c:v>24.940899999999992</c:v>
                </c:pt>
                <c:pt idx="464">
                  <c:v>24.9129</c:v>
                </c:pt>
                <c:pt idx="465">
                  <c:v>24.939699999999984</c:v>
                </c:pt>
                <c:pt idx="466">
                  <c:v>24.944400000000002</c:v>
                </c:pt>
                <c:pt idx="467">
                  <c:v>24.906199999999984</c:v>
                </c:pt>
                <c:pt idx="468">
                  <c:v>24.926299999999991</c:v>
                </c:pt>
                <c:pt idx="469">
                  <c:v>24.948699999999985</c:v>
                </c:pt>
                <c:pt idx="470">
                  <c:v>24.976900000000001</c:v>
                </c:pt>
                <c:pt idx="471">
                  <c:v>25</c:v>
                </c:pt>
                <c:pt idx="472">
                  <c:v>25.002199999999984</c:v>
                </c:pt>
                <c:pt idx="473">
                  <c:v>24.956800000000001</c:v>
                </c:pt>
                <c:pt idx="474">
                  <c:v>24.9375</c:v>
                </c:pt>
                <c:pt idx="475">
                  <c:v>25.022299999999991</c:v>
                </c:pt>
                <c:pt idx="476">
                  <c:v>25.039400000000001</c:v>
                </c:pt>
                <c:pt idx="477">
                  <c:v>25.013400000000001</c:v>
                </c:pt>
                <c:pt idx="478">
                  <c:v>25.002199999999984</c:v>
                </c:pt>
                <c:pt idx="479">
                  <c:v>25.0093</c:v>
                </c:pt>
                <c:pt idx="480">
                  <c:v>24.971</c:v>
                </c:pt>
                <c:pt idx="481">
                  <c:v>24.991099999999992</c:v>
                </c:pt>
                <c:pt idx="482">
                  <c:v>25.0046</c:v>
                </c:pt>
                <c:pt idx="483">
                  <c:v>25.035699999999988</c:v>
                </c:pt>
                <c:pt idx="484">
                  <c:v>25.040199999999988</c:v>
                </c:pt>
                <c:pt idx="485">
                  <c:v>25.029499999999988</c:v>
                </c:pt>
                <c:pt idx="486">
                  <c:v>25</c:v>
                </c:pt>
                <c:pt idx="487">
                  <c:v>24.968699999999981</c:v>
                </c:pt>
                <c:pt idx="488">
                  <c:v>24.9375</c:v>
                </c:pt>
                <c:pt idx="489">
                  <c:v>24.921900000000001</c:v>
                </c:pt>
                <c:pt idx="490">
                  <c:v>24.897300000000001</c:v>
                </c:pt>
                <c:pt idx="491">
                  <c:v>24.916699999999988</c:v>
                </c:pt>
                <c:pt idx="492">
                  <c:v>24.919599999999992</c:v>
                </c:pt>
                <c:pt idx="493">
                  <c:v>24.935300000000002</c:v>
                </c:pt>
                <c:pt idx="494">
                  <c:v>24.911999999999999</c:v>
                </c:pt>
                <c:pt idx="495">
                  <c:v>24.910699999999988</c:v>
                </c:pt>
                <c:pt idx="496">
                  <c:v>24.906199999999984</c:v>
                </c:pt>
                <c:pt idx="497">
                  <c:v>24.907999999999994</c:v>
                </c:pt>
                <c:pt idx="498">
                  <c:v>24.921900000000001</c:v>
                </c:pt>
                <c:pt idx="499">
                  <c:v>24.886199999999988</c:v>
                </c:pt>
                <c:pt idx="500">
                  <c:v>24.886599999999991</c:v>
                </c:pt>
                <c:pt idx="501">
                  <c:v>24.875</c:v>
                </c:pt>
                <c:pt idx="502">
                  <c:v>24.904</c:v>
                </c:pt>
                <c:pt idx="503">
                  <c:v>24.872699999999984</c:v>
                </c:pt>
                <c:pt idx="504">
                  <c:v>24.875</c:v>
                </c:pt>
                <c:pt idx="505">
                  <c:v>24.859400000000001</c:v>
                </c:pt>
                <c:pt idx="506">
                  <c:v>24.875</c:v>
                </c:pt>
                <c:pt idx="507">
                  <c:v>24.8795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6462752"/>
        <c:axId val="586463312"/>
      </c:scatterChart>
      <c:valAx>
        <c:axId val="586462752"/>
        <c:scaling>
          <c:orientation val="minMax"/>
          <c:min val="0.70000000000000062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Time (HH:mm:ss)</a:t>
                </a:r>
              </a:p>
            </c:rich>
          </c:tx>
          <c:layout/>
          <c:overlay val="0"/>
        </c:title>
        <c:numFmt formatCode="h:mm:ss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86463312"/>
        <c:crosses val="autoZero"/>
        <c:crossBetween val="midCat"/>
      </c:valAx>
      <c:valAx>
        <c:axId val="586463312"/>
        <c:scaling>
          <c:orientation val="minMax"/>
        </c:scaling>
        <c:delete val="0"/>
        <c:axPos val="l"/>
        <c:majorGridlines/>
        <c:minorGridlines>
          <c:spPr>
            <a:ln>
              <a:prstDash val="dash"/>
            </a:ln>
          </c:spPr>
        </c:minorGridlines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/>
                  <a:t>Temperature (degC)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86462752"/>
        <c:crosses val="autoZero"/>
        <c:crossBetween val="midCat"/>
        <c:majorUnit val="1"/>
        <c:minorUnit val="0.5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 dirty="0" smtClean="0"/>
              <a:t>AM2320</a:t>
            </a:r>
            <a:endParaRPr lang="en-US" dirty="0"/>
          </a:p>
        </c:rich>
      </c:tx>
      <c:layout>
        <c:manualLayout>
          <c:xMode val="edge"/>
          <c:yMode val="edge"/>
          <c:x val="0.44881944444444438"/>
          <c:y val="2.816901408450704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378466754155736"/>
          <c:y val="0.12579812206572771"/>
          <c:w val="0.801451443569554"/>
          <c:h val="0.76426065579830693"/>
        </c:manualLayout>
      </c:layout>
      <c:scatterChart>
        <c:scatterStyle val="lineMarker"/>
        <c:varyColors val="0"/>
        <c:ser>
          <c:idx val="2"/>
          <c:order val="0"/>
          <c:tx>
            <c:v>DHT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3">
                    <a:lumMod val="50000"/>
                  </a:schemeClr>
                </a:solidFill>
              </a:ln>
            </c:spPr>
          </c:marker>
          <c:xVal>
            <c:numRef>
              <c:f>'28-29072015'!$B$3:$B$537</c:f>
              <c:numCache>
                <c:formatCode>h:mm:ss</c:formatCode>
                <c:ptCount val="535"/>
                <c:pt idx="0">
                  <c:v>0.7055555555555556</c:v>
                </c:pt>
                <c:pt idx="1">
                  <c:v>0.70625000000000004</c:v>
                </c:pt>
                <c:pt idx="2">
                  <c:v>0.70694444444444482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0.70902777777777781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0.71180555555555591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0.71458333333333335</c:v>
                </c:pt>
                <c:pt idx="14">
                  <c:v>0.71527777777777779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0.71736111111111112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0.72013888888888911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0.72291666666666654</c:v>
                </c:pt>
                <c:pt idx="26">
                  <c:v>0.72361111111111132</c:v>
                </c:pt>
                <c:pt idx="27">
                  <c:v>0.72430555555555565</c:v>
                </c:pt>
                <c:pt idx="28">
                  <c:v>0.7250000000000002</c:v>
                </c:pt>
                <c:pt idx="29">
                  <c:v>0.72569444444444475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0.72847222222222219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0.73125000000000018</c:v>
                </c:pt>
                <c:pt idx="38">
                  <c:v>0.73194444444444473</c:v>
                </c:pt>
                <c:pt idx="39">
                  <c:v>0.73263888888888906</c:v>
                </c:pt>
                <c:pt idx="40">
                  <c:v>0.7333333333333335</c:v>
                </c:pt>
                <c:pt idx="41">
                  <c:v>0.73402777777777772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0.73611111111111105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0.73888888888888904</c:v>
                </c:pt>
                <c:pt idx="49">
                  <c:v>0.73958333333333348</c:v>
                </c:pt>
                <c:pt idx="50">
                  <c:v>0.7402777777777777</c:v>
                </c:pt>
                <c:pt idx="51">
                  <c:v>0.74097222222222214</c:v>
                </c:pt>
                <c:pt idx="52">
                  <c:v>0.7416666666666667</c:v>
                </c:pt>
                <c:pt idx="53">
                  <c:v>0.74236111111111103</c:v>
                </c:pt>
                <c:pt idx="54">
                  <c:v>0.7430555555555558</c:v>
                </c:pt>
                <c:pt idx="55">
                  <c:v>0.74375000000000013</c:v>
                </c:pt>
                <c:pt idx="56">
                  <c:v>0.74444444444444469</c:v>
                </c:pt>
                <c:pt idx="57">
                  <c:v>0.74513888888888902</c:v>
                </c:pt>
                <c:pt idx="58">
                  <c:v>0.74583333333333346</c:v>
                </c:pt>
                <c:pt idx="59">
                  <c:v>0.74652777777777768</c:v>
                </c:pt>
                <c:pt idx="60">
                  <c:v>0.74722222222222212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0.74930555555555578</c:v>
                </c:pt>
                <c:pt idx="64">
                  <c:v>0.75000000000000011</c:v>
                </c:pt>
                <c:pt idx="65">
                  <c:v>0.75069444444444478</c:v>
                </c:pt>
                <c:pt idx="66">
                  <c:v>0.75138888888888899</c:v>
                </c:pt>
                <c:pt idx="67">
                  <c:v>0.75208333333333344</c:v>
                </c:pt>
                <c:pt idx="68">
                  <c:v>0.75277777777777788</c:v>
                </c:pt>
                <c:pt idx="69">
                  <c:v>0.7534722222222221</c:v>
                </c:pt>
                <c:pt idx="70">
                  <c:v>0.75416666666666654</c:v>
                </c:pt>
                <c:pt idx="71">
                  <c:v>0.7548611111111112</c:v>
                </c:pt>
                <c:pt idx="72">
                  <c:v>0.75555555555555565</c:v>
                </c:pt>
                <c:pt idx="73">
                  <c:v>0.75625000000000009</c:v>
                </c:pt>
                <c:pt idx="74">
                  <c:v>0.75694444444444475</c:v>
                </c:pt>
                <c:pt idx="75">
                  <c:v>0.75763888888888908</c:v>
                </c:pt>
                <c:pt idx="76">
                  <c:v>0.75833333333333341</c:v>
                </c:pt>
                <c:pt idx="77">
                  <c:v>0.75902777777777763</c:v>
                </c:pt>
                <c:pt idx="78">
                  <c:v>0.7597222222222223</c:v>
                </c:pt>
                <c:pt idx="79">
                  <c:v>0.76041666666666652</c:v>
                </c:pt>
                <c:pt idx="80">
                  <c:v>0.76111111111111118</c:v>
                </c:pt>
                <c:pt idx="81">
                  <c:v>0.76180555555555574</c:v>
                </c:pt>
                <c:pt idx="82">
                  <c:v>0.76249999999999984</c:v>
                </c:pt>
                <c:pt idx="83">
                  <c:v>0.76319444444444473</c:v>
                </c:pt>
                <c:pt idx="84">
                  <c:v>0.76388888888888895</c:v>
                </c:pt>
                <c:pt idx="85">
                  <c:v>0.76458333333333339</c:v>
                </c:pt>
                <c:pt idx="86">
                  <c:v>0.76527777777777761</c:v>
                </c:pt>
                <c:pt idx="87">
                  <c:v>0.76597222222222205</c:v>
                </c:pt>
                <c:pt idx="88">
                  <c:v>0.76666666666666661</c:v>
                </c:pt>
                <c:pt idx="89">
                  <c:v>0.76736111111111094</c:v>
                </c:pt>
                <c:pt idx="90">
                  <c:v>0.76805555555555571</c:v>
                </c:pt>
                <c:pt idx="91">
                  <c:v>0.76875000000000004</c:v>
                </c:pt>
                <c:pt idx="92">
                  <c:v>0.76944444444444471</c:v>
                </c:pt>
                <c:pt idx="93">
                  <c:v>0.77013888888888893</c:v>
                </c:pt>
                <c:pt idx="94">
                  <c:v>0.77083333333333348</c:v>
                </c:pt>
                <c:pt idx="95">
                  <c:v>0.7715277777777777</c:v>
                </c:pt>
                <c:pt idx="96">
                  <c:v>0.77222222222222203</c:v>
                </c:pt>
                <c:pt idx="97">
                  <c:v>0.7729166666666667</c:v>
                </c:pt>
                <c:pt idx="98">
                  <c:v>0.77361111111111114</c:v>
                </c:pt>
                <c:pt idx="99">
                  <c:v>0.7743055555555558</c:v>
                </c:pt>
                <c:pt idx="100">
                  <c:v>0.77500000000000002</c:v>
                </c:pt>
                <c:pt idx="101">
                  <c:v>0.7756944444444448</c:v>
                </c:pt>
                <c:pt idx="102">
                  <c:v>0.77638888888888891</c:v>
                </c:pt>
                <c:pt idx="103">
                  <c:v>0.77708333333333335</c:v>
                </c:pt>
                <c:pt idx="104">
                  <c:v>0.7777777777777779</c:v>
                </c:pt>
                <c:pt idx="105">
                  <c:v>0.77847222222222201</c:v>
                </c:pt>
                <c:pt idx="106">
                  <c:v>0.77916666666666645</c:v>
                </c:pt>
                <c:pt idx="107">
                  <c:v>0.77986111111111112</c:v>
                </c:pt>
                <c:pt idx="108">
                  <c:v>0.78055555555555534</c:v>
                </c:pt>
                <c:pt idx="109">
                  <c:v>0.78124999999999978</c:v>
                </c:pt>
                <c:pt idx="110">
                  <c:v>0.78194444444444444</c:v>
                </c:pt>
                <c:pt idx="111">
                  <c:v>0.78263888888888888</c:v>
                </c:pt>
                <c:pt idx="112">
                  <c:v>0.7833333333333331</c:v>
                </c:pt>
                <c:pt idx="113">
                  <c:v>0.78402777777777755</c:v>
                </c:pt>
                <c:pt idx="114">
                  <c:v>0.78472222222222199</c:v>
                </c:pt>
                <c:pt idx="115">
                  <c:v>0.78541666666666621</c:v>
                </c:pt>
                <c:pt idx="116">
                  <c:v>0.78611111111111087</c:v>
                </c:pt>
                <c:pt idx="117">
                  <c:v>0.78680555555555554</c:v>
                </c:pt>
                <c:pt idx="118">
                  <c:v>0.78749999999999976</c:v>
                </c:pt>
                <c:pt idx="119">
                  <c:v>0.78819444444444442</c:v>
                </c:pt>
                <c:pt idx="120">
                  <c:v>0.78888888888888864</c:v>
                </c:pt>
                <c:pt idx="121">
                  <c:v>0.78958333333333308</c:v>
                </c:pt>
                <c:pt idx="122">
                  <c:v>0.79027777777777752</c:v>
                </c:pt>
                <c:pt idx="123">
                  <c:v>0.79097222222222197</c:v>
                </c:pt>
                <c:pt idx="124">
                  <c:v>0.79166666666666641</c:v>
                </c:pt>
                <c:pt idx="125">
                  <c:v>0.79236111111111063</c:v>
                </c:pt>
                <c:pt idx="126">
                  <c:v>0.79305555555555551</c:v>
                </c:pt>
                <c:pt idx="127">
                  <c:v>0.79374999999999973</c:v>
                </c:pt>
                <c:pt idx="128">
                  <c:v>0.7944444444444444</c:v>
                </c:pt>
                <c:pt idx="129">
                  <c:v>0.79513888888888862</c:v>
                </c:pt>
                <c:pt idx="130">
                  <c:v>0.79583333333333328</c:v>
                </c:pt>
                <c:pt idx="131">
                  <c:v>0.7965277777777775</c:v>
                </c:pt>
                <c:pt idx="132">
                  <c:v>0.79722222222222172</c:v>
                </c:pt>
                <c:pt idx="133">
                  <c:v>0.79791666666666639</c:v>
                </c:pt>
                <c:pt idx="134">
                  <c:v>0.79861111111111083</c:v>
                </c:pt>
                <c:pt idx="135">
                  <c:v>0.79930555555555549</c:v>
                </c:pt>
                <c:pt idx="136">
                  <c:v>0.79999999999999971</c:v>
                </c:pt>
                <c:pt idx="137">
                  <c:v>0.80069444444444449</c:v>
                </c:pt>
                <c:pt idx="138">
                  <c:v>0.8013888888888886</c:v>
                </c:pt>
                <c:pt idx="139">
                  <c:v>0.80208333333333304</c:v>
                </c:pt>
                <c:pt idx="140">
                  <c:v>0.8027777777777777</c:v>
                </c:pt>
                <c:pt idx="141">
                  <c:v>0.8034722222222217</c:v>
                </c:pt>
                <c:pt idx="142">
                  <c:v>0.80416666666666636</c:v>
                </c:pt>
                <c:pt idx="143">
                  <c:v>0.80486111111111081</c:v>
                </c:pt>
                <c:pt idx="144">
                  <c:v>0.80555555555555525</c:v>
                </c:pt>
                <c:pt idx="145">
                  <c:v>0.80624999999999969</c:v>
                </c:pt>
                <c:pt idx="146">
                  <c:v>0.80694444444444435</c:v>
                </c:pt>
                <c:pt idx="147">
                  <c:v>0.80763888888888891</c:v>
                </c:pt>
                <c:pt idx="148">
                  <c:v>0.80833333333333302</c:v>
                </c:pt>
                <c:pt idx="149">
                  <c:v>0.80902777777777768</c:v>
                </c:pt>
                <c:pt idx="150">
                  <c:v>0.8097222222222219</c:v>
                </c:pt>
                <c:pt idx="151">
                  <c:v>0.81041666666666612</c:v>
                </c:pt>
                <c:pt idx="152">
                  <c:v>0.81111111111111078</c:v>
                </c:pt>
                <c:pt idx="153">
                  <c:v>0.81180555555555545</c:v>
                </c:pt>
                <c:pt idx="154">
                  <c:v>0.81249999999999967</c:v>
                </c:pt>
                <c:pt idx="155">
                  <c:v>0.81319444444444433</c:v>
                </c:pt>
                <c:pt idx="156">
                  <c:v>0.81388888888888877</c:v>
                </c:pt>
                <c:pt idx="157">
                  <c:v>0.81458333333333299</c:v>
                </c:pt>
                <c:pt idx="158">
                  <c:v>0.81527777777777743</c:v>
                </c:pt>
                <c:pt idx="159">
                  <c:v>0.81597222222222188</c:v>
                </c:pt>
                <c:pt idx="160">
                  <c:v>0.81666666666666632</c:v>
                </c:pt>
                <c:pt idx="161">
                  <c:v>0.81736111111111076</c:v>
                </c:pt>
                <c:pt idx="162">
                  <c:v>0.81805555555555542</c:v>
                </c:pt>
                <c:pt idx="163">
                  <c:v>0.81874999999999964</c:v>
                </c:pt>
                <c:pt idx="164">
                  <c:v>0.81944444444444431</c:v>
                </c:pt>
                <c:pt idx="165">
                  <c:v>0.82013888888888864</c:v>
                </c:pt>
                <c:pt idx="166">
                  <c:v>0.82083333333333319</c:v>
                </c:pt>
                <c:pt idx="167">
                  <c:v>0.82152777777777741</c:v>
                </c:pt>
                <c:pt idx="168">
                  <c:v>0.82222222222222163</c:v>
                </c:pt>
                <c:pt idx="169">
                  <c:v>0.8229166666666663</c:v>
                </c:pt>
                <c:pt idx="170">
                  <c:v>0.82361111111111074</c:v>
                </c:pt>
                <c:pt idx="171">
                  <c:v>0.8243055555555554</c:v>
                </c:pt>
                <c:pt idx="172">
                  <c:v>0.82499999999999962</c:v>
                </c:pt>
                <c:pt idx="173">
                  <c:v>0.82569444444444451</c:v>
                </c:pt>
                <c:pt idx="174">
                  <c:v>0.82638888888888862</c:v>
                </c:pt>
                <c:pt idx="175">
                  <c:v>0.82708333333333295</c:v>
                </c:pt>
                <c:pt idx="176">
                  <c:v>0.82777777777777761</c:v>
                </c:pt>
                <c:pt idx="177">
                  <c:v>0.82847222222222161</c:v>
                </c:pt>
                <c:pt idx="178">
                  <c:v>0.82916666666666627</c:v>
                </c:pt>
                <c:pt idx="179">
                  <c:v>0.82986111111111072</c:v>
                </c:pt>
                <c:pt idx="180">
                  <c:v>0.83055555555555538</c:v>
                </c:pt>
                <c:pt idx="181">
                  <c:v>0.8312499999999996</c:v>
                </c:pt>
                <c:pt idx="182">
                  <c:v>0.83194444444444426</c:v>
                </c:pt>
                <c:pt idx="183">
                  <c:v>0.83263888888888882</c:v>
                </c:pt>
                <c:pt idx="184">
                  <c:v>0.83333333333333293</c:v>
                </c:pt>
                <c:pt idx="185">
                  <c:v>0.83402777777777759</c:v>
                </c:pt>
                <c:pt idx="186">
                  <c:v>0.83472222222222181</c:v>
                </c:pt>
                <c:pt idx="187">
                  <c:v>0.83541666666666603</c:v>
                </c:pt>
                <c:pt idx="188">
                  <c:v>0.83611111111111069</c:v>
                </c:pt>
                <c:pt idx="189">
                  <c:v>0.83680555555555536</c:v>
                </c:pt>
                <c:pt idx="190">
                  <c:v>0.83749999999999969</c:v>
                </c:pt>
                <c:pt idx="191">
                  <c:v>0.83819444444444424</c:v>
                </c:pt>
                <c:pt idx="192">
                  <c:v>0.8388888888888888</c:v>
                </c:pt>
                <c:pt idx="193">
                  <c:v>0.8395833333333329</c:v>
                </c:pt>
                <c:pt idx="194">
                  <c:v>0.84027777777777735</c:v>
                </c:pt>
                <c:pt idx="195">
                  <c:v>0.84097222222222179</c:v>
                </c:pt>
                <c:pt idx="196">
                  <c:v>0.84166666666666623</c:v>
                </c:pt>
                <c:pt idx="197">
                  <c:v>0.84236111111111067</c:v>
                </c:pt>
                <c:pt idx="198">
                  <c:v>0.84305555555555534</c:v>
                </c:pt>
                <c:pt idx="199">
                  <c:v>0.84374999999999989</c:v>
                </c:pt>
                <c:pt idx="200">
                  <c:v>0.84444444444444422</c:v>
                </c:pt>
                <c:pt idx="201">
                  <c:v>0.84513888888888866</c:v>
                </c:pt>
                <c:pt idx="202">
                  <c:v>0.8458333333333331</c:v>
                </c:pt>
                <c:pt idx="203">
                  <c:v>0.84652777777777732</c:v>
                </c:pt>
                <c:pt idx="204">
                  <c:v>0.84722222222222177</c:v>
                </c:pt>
                <c:pt idx="205">
                  <c:v>0.84791666666666621</c:v>
                </c:pt>
                <c:pt idx="206">
                  <c:v>0.84861111111111065</c:v>
                </c:pt>
                <c:pt idx="207">
                  <c:v>0.84930555555555531</c:v>
                </c:pt>
                <c:pt idx="208">
                  <c:v>0.84999999999999964</c:v>
                </c:pt>
                <c:pt idx="209">
                  <c:v>0.85069444444444442</c:v>
                </c:pt>
                <c:pt idx="210">
                  <c:v>0.85138888888888864</c:v>
                </c:pt>
                <c:pt idx="211">
                  <c:v>0.85208333333333308</c:v>
                </c:pt>
                <c:pt idx="212">
                  <c:v>0.85277777777777752</c:v>
                </c:pt>
                <c:pt idx="213">
                  <c:v>0.85347222222222152</c:v>
                </c:pt>
                <c:pt idx="214">
                  <c:v>0.85416666666666619</c:v>
                </c:pt>
                <c:pt idx="215">
                  <c:v>0.85486111111111063</c:v>
                </c:pt>
                <c:pt idx="216">
                  <c:v>0.85555555555555529</c:v>
                </c:pt>
                <c:pt idx="217">
                  <c:v>0.85624999999999962</c:v>
                </c:pt>
                <c:pt idx="218">
                  <c:v>0.85694444444444429</c:v>
                </c:pt>
                <c:pt idx="219">
                  <c:v>0.85763888888888873</c:v>
                </c:pt>
                <c:pt idx="220">
                  <c:v>0.85833333333333284</c:v>
                </c:pt>
                <c:pt idx="221">
                  <c:v>0.8590277777777775</c:v>
                </c:pt>
                <c:pt idx="222">
                  <c:v>0.85972222222222172</c:v>
                </c:pt>
                <c:pt idx="223">
                  <c:v>0.86041666666666616</c:v>
                </c:pt>
                <c:pt idx="224">
                  <c:v>0.86111111111111061</c:v>
                </c:pt>
                <c:pt idx="225">
                  <c:v>0.86180555555555538</c:v>
                </c:pt>
                <c:pt idx="226">
                  <c:v>0.8624999999999996</c:v>
                </c:pt>
                <c:pt idx="227">
                  <c:v>0.86319444444444415</c:v>
                </c:pt>
                <c:pt idx="228">
                  <c:v>0.86388888888888871</c:v>
                </c:pt>
                <c:pt idx="229">
                  <c:v>0.86458333333333282</c:v>
                </c:pt>
                <c:pt idx="230">
                  <c:v>0.86527777777777748</c:v>
                </c:pt>
                <c:pt idx="231">
                  <c:v>0.8659722222222217</c:v>
                </c:pt>
                <c:pt idx="232">
                  <c:v>0.86666666666666614</c:v>
                </c:pt>
                <c:pt idx="233">
                  <c:v>0.86736111111111069</c:v>
                </c:pt>
                <c:pt idx="234">
                  <c:v>0.86805555555555525</c:v>
                </c:pt>
                <c:pt idx="235">
                  <c:v>0.8687499999999998</c:v>
                </c:pt>
                <c:pt idx="236">
                  <c:v>0.86944444444444413</c:v>
                </c:pt>
                <c:pt idx="237">
                  <c:v>0.87013888888888868</c:v>
                </c:pt>
                <c:pt idx="238">
                  <c:v>0.87083333333333302</c:v>
                </c:pt>
                <c:pt idx="239">
                  <c:v>0.87152777777777724</c:v>
                </c:pt>
                <c:pt idx="240">
                  <c:v>0.87222222222222168</c:v>
                </c:pt>
                <c:pt idx="241">
                  <c:v>0.87291666666666612</c:v>
                </c:pt>
                <c:pt idx="242">
                  <c:v>0.87361111111111089</c:v>
                </c:pt>
                <c:pt idx="243">
                  <c:v>0.87430555555555522</c:v>
                </c:pt>
                <c:pt idx="244">
                  <c:v>0.87499999999999978</c:v>
                </c:pt>
                <c:pt idx="245">
                  <c:v>0.87569444444444433</c:v>
                </c:pt>
                <c:pt idx="246">
                  <c:v>0.87638888888888855</c:v>
                </c:pt>
                <c:pt idx="247">
                  <c:v>0.87708333333333299</c:v>
                </c:pt>
                <c:pt idx="248">
                  <c:v>0.87777777777777743</c:v>
                </c:pt>
                <c:pt idx="249">
                  <c:v>0.87847222222222154</c:v>
                </c:pt>
                <c:pt idx="250">
                  <c:v>0.8791666666666661</c:v>
                </c:pt>
                <c:pt idx="251">
                  <c:v>0.87986111111111065</c:v>
                </c:pt>
                <c:pt idx="252">
                  <c:v>0.88055555555555498</c:v>
                </c:pt>
                <c:pt idx="253">
                  <c:v>0.88124999999999942</c:v>
                </c:pt>
                <c:pt idx="254">
                  <c:v>0.88194444444444409</c:v>
                </c:pt>
                <c:pt idx="255">
                  <c:v>0.88263888888888853</c:v>
                </c:pt>
                <c:pt idx="256">
                  <c:v>0.88333333333333253</c:v>
                </c:pt>
                <c:pt idx="257">
                  <c:v>0.88402777777777719</c:v>
                </c:pt>
                <c:pt idx="258">
                  <c:v>0.88472222222222152</c:v>
                </c:pt>
                <c:pt idx="259">
                  <c:v>0.88541666666666585</c:v>
                </c:pt>
                <c:pt idx="260">
                  <c:v>0.88611111111111052</c:v>
                </c:pt>
                <c:pt idx="261">
                  <c:v>0.88680555555555518</c:v>
                </c:pt>
                <c:pt idx="262">
                  <c:v>0.8874999999999994</c:v>
                </c:pt>
                <c:pt idx="263">
                  <c:v>0.88819444444444384</c:v>
                </c:pt>
                <c:pt idx="264">
                  <c:v>0.88888888888888851</c:v>
                </c:pt>
                <c:pt idx="265">
                  <c:v>0.8895833333333325</c:v>
                </c:pt>
                <c:pt idx="266">
                  <c:v>0.89027777777777717</c:v>
                </c:pt>
                <c:pt idx="267">
                  <c:v>0.8909722222222215</c:v>
                </c:pt>
                <c:pt idx="268">
                  <c:v>0.89166666666666583</c:v>
                </c:pt>
                <c:pt idx="269">
                  <c:v>0.89236111111111049</c:v>
                </c:pt>
                <c:pt idx="270">
                  <c:v>0.89305555555555494</c:v>
                </c:pt>
                <c:pt idx="271">
                  <c:v>0.8937499999999996</c:v>
                </c:pt>
                <c:pt idx="272">
                  <c:v>0.89444444444444382</c:v>
                </c:pt>
                <c:pt idx="273">
                  <c:v>0.89513888888888848</c:v>
                </c:pt>
                <c:pt idx="274">
                  <c:v>0.8958333333333327</c:v>
                </c:pt>
                <c:pt idx="275">
                  <c:v>0.89652777777777692</c:v>
                </c:pt>
                <c:pt idx="276">
                  <c:v>0.89722222222222159</c:v>
                </c:pt>
                <c:pt idx="277">
                  <c:v>0.89791666666666581</c:v>
                </c:pt>
                <c:pt idx="278">
                  <c:v>0.89861111111111069</c:v>
                </c:pt>
                <c:pt idx="279">
                  <c:v>0.89930555555555491</c:v>
                </c:pt>
                <c:pt idx="280">
                  <c:v>0.89999999999999958</c:v>
                </c:pt>
                <c:pt idx="281">
                  <c:v>0.90069444444444402</c:v>
                </c:pt>
                <c:pt idx="282">
                  <c:v>0.90138888888888824</c:v>
                </c:pt>
                <c:pt idx="283">
                  <c:v>0.90208333333333268</c:v>
                </c:pt>
                <c:pt idx="284">
                  <c:v>0.90277777777777712</c:v>
                </c:pt>
                <c:pt idx="285">
                  <c:v>0.90347222222222157</c:v>
                </c:pt>
                <c:pt idx="286">
                  <c:v>0.90416666666666579</c:v>
                </c:pt>
                <c:pt idx="287">
                  <c:v>0.90486111111111045</c:v>
                </c:pt>
                <c:pt idx="288">
                  <c:v>0.90555555555555489</c:v>
                </c:pt>
                <c:pt idx="289">
                  <c:v>0.90624999999999933</c:v>
                </c:pt>
                <c:pt idx="290">
                  <c:v>0.906944444444444</c:v>
                </c:pt>
                <c:pt idx="291">
                  <c:v>0.90763888888888844</c:v>
                </c:pt>
                <c:pt idx="292">
                  <c:v>0.90833333333333266</c:v>
                </c:pt>
                <c:pt idx="293">
                  <c:v>0.9090277777777771</c:v>
                </c:pt>
                <c:pt idx="294">
                  <c:v>0.90972222222222154</c:v>
                </c:pt>
                <c:pt idx="295">
                  <c:v>0.91041666666666576</c:v>
                </c:pt>
                <c:pt idx="296">
                  <c:v>0.91111111111111043</c:v>
                </c:pt>
                <c:pt idx="297">
                  <c:v>0.91180555555555509</c:v>
                </c:pt>
                <c:pt idx="298">
                  <c:v>0.91249999999999931</c:v>
                </c:pt>
                <c:pt idx="299">
                  <c:v>0.91319444444444375</c:v>
                </c:pt>
                <c:pt idx="300">
                  <c:v>0.91388888888888842</c:v>
                </c:pt>
                <c:pt idx="301">
                  <c:v>0.91458333333333253</c:v>
                </c:pt>
                <c:pt idx="302">
                  <c:v>0.91527777777777708</c:v>
                </c:pt>
                <c:pt idx="303">
                  <c:v>0.91597222222222152</c:v>
                </c:pt>
                <c:pt idx="304">
                  <c:v>0.91666666666666596</c:v>
                </c:pt>
                <c:pt idx="305">
                  <c:v>0.91736111111111041</c:v>
                </c:pt>
                <c:pt idx="306">
                  <c:v>0.91805555555555485</c:v>
                </c:pt>
                <c:pt idx="307">
                  <c:v>0.91874999999999951</c:v>
                </c:pt>
                <c:pt idx="308">
                  <c:v>0.91944444444444373</c:v>
                </c:pt>
                <c:pt idx="309">
                  <c:v>0.9201388888888884</c:v>
                </c:pt>
                <c:pt idx="310">
                  <c:v>0.92083333333333262</c:v>
                </c:pt>
                <c:pt idx="311">
                  <c:v>0.92152777777777706</c:v>
                </c:pt>
                <c:pt idx="312">
                  <c:v>0.9222222222222215</c:v>
                </c:pt>
                <c:pt idx="313">
                  <c:v>0.92291666666666572</c:v>
                </c:pt>
                <c:pt idx="314">
                  <c:v>0.92361111111111061</c:v>
                </c:pt>
                <c:pt idx="315">
                  <c:v>0.92430555555555483</c:v>
                </c:pt>
                <c:pt idx="316">
                  <c:v>0.92499999999999949</c:v>
                </c:pt>
                <c:pt idx="317">
                  <c:v>0.92569444444444393</c:v>
                </c:pt>
                <c:pt idx="318">
                  <c:v>0.92638888888888815</c:v>
                </c:pt>
                <c:pt idx="319">
                  <c:v>0.9270833333333327</c:v>
                </c:pt>
                <c:pt idx="320">
                  <c:v>0.92777777777777704</c:v>
                </c:pt>
                <c:pt idx="321">
                  <c:v>0.92847222222222148</c:v>
                </c:pt>
                <c:pt idx="322">
                  <c:v>0.9291666666666657</c:v>
                </c:pt>
                <c:pt idx="323">
                  <c:v>0.92986111111111058</c:v>
                </c:pt>
                <c:pt idx="324">
                  <c:v>0.9305555555555548</c:v>
                </c:pt>
                <c:pt idx="325">
                  <c:v>0.93124999999999925</c:v>
                </c:pt>
                <c:pt idx="326">
                  <c:v>0.93194444444444391</c:v>
                </c:pt>
                <c:pt idx="327">
                  <c:v>0.93263888888888835</c:v>
                </c:pt>
                <c:pt idx="328">
                  <c:v>0.93333333333333268</c:v>
                </c:pt>
                <c:pt idx="329">
                  <c:v>0.93402777777777701</c:v>
                </c:pt>
                <c:pt idx="330">
                  <c:v>0.93472222222222145</c:v>
                </c:pt>
                <c:pt idx="331">
                  <c:v>0.93541666666666567</c:v>
                </c:pt>
                <c:pt idx="332">
                  <c:v>0.93611111111111034</c:v>
                </c:pt>
                <c:pt idx="333">
                  <c:v>0.936805555555555</c:v>
                </c:pt>
                <c:pt idx="334">
                  <c:v>0.93749999999999922</c:v>
                </c:pt>
                <c:pt idx="335">
                  <c:v>0.93819444444444389</c:v>
                </c:pt>
                <c:pt idx="336">
                  <c:v>0.93888888888888833</c:v>
                </c:pt>
                <c:pt idx="337">
                  <c:v>0.93958333333333255</c:v>
                </c:pt>
                <c:pt idx="338">
                  <c:v>0.94027777777777699</c:v>
                </c:pt>
                <c:pt idx="339">
                  <c:v>0.94097222222222143</c:v>
                </c:pt>
                <c:pt idx="340">
                  <c:v>0.94166666666666587</c:v>
                </c:pt>
                <c:pt idx="341">
                  <c:v>0.94236111111111032</c:v>
                </c:pt>
                <c:pt idx="342">
                  <c:v>0.94305555555555498</c:v>
                </c:pt>
                <c:pt idx="343">
                  <c:v>0.94374999999999942</c:v>
                </c:pt>
                <c:pt idx="344">
                  <c:v>0.94444444444444364</c:v>
                </c:pt>
                <c:pt idx="345">
                  <c:v>0.94513888888888831</c:v>
                </c:pt>
                <c:pt idx="346">
                  <c:v>0.94583333333333264</c:v>
                </c:pt>
                <c:pt idx="347">
                  <c:v>0.94652777777777697</c:v>
                </c:pt>
                <c:pt idx="348">
                  <c:v>0.94722222222222141</c:v>
                </c:pt>
                <c:pt idx="349">
                  <c:v>0.94791666666666563</c:v>
                </c:pt>
                <c:pt idx="350">
                  <c:v>0.94861111111111052</c:v>
                </c:pt>
                <c:pt idx="351">
                  <c:v>0.94930555555555474</c:v>
                </c:pt>
                <c:pt idx="352">
                  <c:v>0.9499999999999994</c:v>
                </c:pt>
                <c:pt idx="353">
                  <c:v>0.95069444444444384</c:v>
                </c:pt>
                <c:pt idx="354">
                  <c:v>0.95138888888888828</c:v>
                </c:pt>
                <c:pt idx="355">
                  <c:v>0.95208333333333262</c:v>
                </c:pt>
                <c:pt idx="356">
                  <c:v>0.95277777777777695</c:v>
                </c:pt>
                <c:pt idx="357">
                  <c:v>0.95347222222222139</c:v>
                </c:pt>
                <c:pt idx="358">
                  <c:v>0.95416666666666561</c:v>
                </c:pt>
                <c:pt idx="359">
                  <c:v>0.95486111111111049</c:v>
                </c:pt>
                <c:pt idx="360">
                  <c:v>0.95555555555555471</c:v>
                </c:pt>
                <c:pt idx="361">
                  <c:v>0.95624999999999938</c:v>
                </c:pt>
                <c:pt idx="362">
                  <c:v>0.95694444444444382</c:v>
                </c:pt>
                <c:pt idx="363">
                  <c:v>0.95763888888888826</c:v>
                </c:pt>
                <c:pt idx="364">
                  <c:v>0.9583333333333327</c:v>
                </c:pt>
                <c:pt idx="365">
                  <c:v>0.95902777777777692</c:v>
                </c:pt>
                <c:pt idx="366">
                  <c:v>0.95972222222222159</c:v>
                </c:pt>
                <c:pt idx="367">
                  <c:v>0.96041666666666559</c:v>
                </c:pt>
                <c:pt idx="368">
                  <c:v>0.96111111111111025</c:v>
                </c:pt>
                <c:pt idx="369">
                  <c:v>0.96180555555555491</c:v>
                </c:pt>
                <c:pt idx="370">
                  <c:v>0.96249999999999913</c:v>
                </c:pt>
                <c:pt idx="371">
                  <c:v>0.96319444444444391</c:v>
                </c:pt>
                <c:pt idx="372">
                  <c:v>0.96388888888888824</c:v>
                </c:pt>
                <c:pt idx="373">
                  <c:v>0.96458333333333268</c:v>
                </c:pt>
                <c:pt idx="374">
                  <c:v>0.9652777777777769</c:v>
                </c:pt>
                <c:pt idx="375">
                  <c:v>0.96597222222222134</c:v>
                </c:pt>
                <c:pt idx="376">
                  <c:v>0.96666666666666579</c:v>
                </c:pt>
                <c:pt idx="377">
                  <c:v>0.96736111111111023</c:v>
                </c:pt>
                <c:pt idx="378">
                  <c:v>0.96805555555555489</c:v>
                </c:pt>
                <c:pt idx="379">
                  <c:v>0.96874999999999933</c:v>
                </c:pt>
                <c:pt idx="380">
                  <c:v>0.96944444444444378</c:v>
                </c:pt>
                <c:pt idx="381">
                  <c:v>0.97013888888888822</c:v>
                </c:pt>
                <c:pt idx="382">
                  <c:v>0.97083333333333266</c:v>
                </c:pt>
                <c:pt idx="383">
                  <c:v>0.97152777777777688</c:v>
                </c:pt>
                <c:pt idx="384">
                  <c:v>0.97222222222222132</c:v>
                </c:pt>
                <c:pt idx="385">
                  <c:v>0.97291666666666576</c:v>
                </c:pt>
                <c:pt idx="386">
                  <c:v>0.97361111111111043</c:v>
                </c:pt>
                <c:pt idx="387">
                  <c:v>0.97430555555555465</c:v>
                </c:pt>
                <c:pt idx="388">
                  <c:v>0.97499999999999931</c:v>
                </c:pt>
                <c:pt idx="389">
                  <c:v>0.97569444444444386</c:v>
                </c:pt>
                <c:pt idx="390">
                  <c:v>0.9763888888888882</c:v>
                </c:pt>
                <c:pt idx="391">
                  <c:v>0.97708333333333264</c:v>
                </c:pt>
                <c:pt idx="392">
                  <c:v>0.97777777777777708</c:v>
                </c:pt>
                <c:pt idx="393">
                  <c:v>0.9784722222222213</c:v>
                </c:pt>
                <c:pt idx="394">
                  <c:v>0.97916666666666552</c:v>
                </c:pt>
                <c:pt idx="395">
                  <c:v>0.97986111111111041</c:v>
                </c:pt>
                <c:pt idx="396">
                  <c:v>0.98055555555555451</c:v>
                </c:pt>
                <c:pt idx="397">
                  <c:v>0.98124999999999907</c:v>
                </c:pt>
                <c:pt idx="398">
                  <c:v>0.98194444444444362</c:v>
                </c:pt>
                <c:pt idx="399">
                  <c:v>0.98263888888888795</c:v>
                </c:pt>
                <c:pt idx="400">
                  <c:v>0.98333333333333239</c:v>
                </c:pt>
                <c:pt idx="401">
                  <c:v>0.98402777777777661</c:v>
                </c:pt>
                <c:pt idx="402">
                  <c:v>0.98472222222222128</c:v>
                </c:pt>
                <c:pt idx="403">
                  <c:v>0.98541666666666539</c:v>
                </c:pt>
                <c:pt idx="404">
                  <c:v>0.98611111111111016</c:v>
                </c:pt>
                <c:pt idx="405">
                  <c:v>0.9868055555555546</c:v>
                </c:pt>
                <c:pt idx="406">
                  <c:v>0.98749999999999882</c:v>
                </c:pt>
                <c:pt idx="407">
                  <c:v>0.9881944444444436</c:v>
                </c:pt>
                <c:pt idx="408">
                  <c:v>0.98888888888888793</c:v>
                </c:pt>
                <c:pt idx="409">
                  <c:v>0.98958333333333237</c:v>
                </c:pt>
                <c:pt idx="410">
                  <c:v>0.99027777777777659</c:v>
                </c:pt>
                <c:pt idx="411">
                  <c:v>0.99097222222222126</c:v>
                </c:pt>
                <c:pt idx="412">
                  <c:v>0.99166666666666559</c:v>
                </c:pt>
                <c:pt idx="413">
                  <c:v>0.99236111111110992</c:v>
                </c:pt>
                <c:pt idx="414">
                  <c:v>0.99305555555555469</c:v>
                </c:pt>
                <c:pt idx="415">
                  <c:v>0.99374999999999902</c:v>
                </c:pt>
                <c:pt idx="416">
                  <c:v>0.99444444444444369</c:v>
                </c:pt>
                <c:pt idx="417">
                  <c:v>0.99513888888888791</c:v>
                </c:pt>
                <c:pt idx="418">
                  <c:v>0.99583333333333235</c:v>
                </c:pt>
                <c:pt idx="419">
                  <c:v>0.99652777777777657</c:v>
                </c:pt>
                <c:pt idx="420">
                  <c:v>0.99722222222222101</c:v>
                </c:pt>
                <c:pt idx="421">
                  <c:v>0.99791666666666556</c:v>
                </c:pt>
                <c:pt idx="422">
                  <c:v>0.99861111111111012</c:v>
                </c:pt>
                <c:pt idx="423">
                  <c:v>0.99930555555555467</c:v>
                </c:pt>
                <c:pt idx="424">
                  <c:v>0.999999999999999</c:v>
                </c:pt>
                <c:pt idx="425">
                  <c:v>1.000694444444443</c:v>
                </c:pt>
                <c:pt idx="426">
                  <c:v>1.001388888888888</c:v>
                </c:pt>
                <c:pt idx="427">
                  <c:v>1.0020833333333325</c:v>
                </c:pt>
                <c:pt idx="428">
                  <c:v>1.0027777777777771</c:v>
                </c:pt>
                <c:pt idx="429">
                  <c:v>1.0034722222222217</c:v>
                </c:pt>
                <c:pt idx="430">
                  <c:v>1.0041666666666662</c:v>
                </c:pt>
                <c:pt idx="431">
                  <c:v>1.0048611111111108</c:v>
                </c:pt>
                <c:pt idx="432">
                  <c:v>1.0055555555555553</c:v>
                </c:pt>
                <c:pt idx="433">
                  <c:v>1.0062499999999999</c:v>
                </c:pt>
                <c:pt idx="434">
                  <c:v>1.006944444444444</c:v>
                </c:pt>
                <c:pt idx="435">
                  <c:v>1.007638888888889</c:v>
                </c:pt>
                <c:pt idx="436">
                  <c:v>1.0083333333333335</c:v>
                </c:pt>
                <c:pt idx="437">
                  <c:v>1.0090277777777779</c:v>
                </c:pt>
                <c:pt idx="438">
                  <c:v>1.0097222222222222</c:v>
                </c:pt>
                <c:pt idx="439">
                  <c:v>1.0104166666666676</c:v>
                </c:pt>
                <c:pt idx="440">
                  <c:v>1.0111111111111117</c:v>
                </c:pt>
                <c:pt idx="441">
                  <c:v>1.0118055555555558</c:v>
                </c:pt>
                <c:pt idx="442">
                  <c:v>1.0125000000000008</c:v>
                </c:pt>
                <c:pt idx="443">
                  <c:v>1.013194444444445</c:v>
                </c:pt>
                <c:pt idx="444">
                  <c:v>1.0138888888888899</c:v>
                </c:pt>
                <c:pt idx="445">
                  <c:v>1.0145833333333345</c:v>
                </c:pt>
                <c:pt idx="446">
                  <c:v>1.0152777777777791</c:v>
                </c:pt>
                <c:pt idx="447">
                  <c:v>1.0159722222222236</c:v>
                </c:pt>
                <c:pt idx="448">
                  <c:v>1.0166666666666682</c:v>
                </c:pt>
                <c:pt idx="449">
                  <c:v>1.0173611111111123</c:v>
                </c:pt>
                <c:pt idx="450">
                  <c:v>1.0180555555555577</c:v>
                </c:pt>
                <c:pt idx="451">
                  <c:v>1.018750000000002</c:v>
                </c:pt>
                <c:pt idx="452">
                  <c:v>1.0194444444444459</c:v>
                </c:pt>
                <c:pt idx="453">
                  <c:v>1.0201388888888909</c:v>
                </c:pt>
                <c:pt idx="454">
                  <c:v>1.0208333333333355</c:v>
                </c:pt>
                <c:pt idx="455">
                  <c:v>1.0215277777777798</c:v>
                </c:pt>
                <c:pt idx="456">
                  <c:v>1.0222222222222246</c:v>
                </c:pt>
                <c:pt idx="457">
                  <c:v>1.0229166666666691</c:v>
                </c:pt>
                <c:pt idx="458">
                  <c:v>1.0236111111111137</c:v>
                </c:pt>
                <c:pt idx="459">
                  <c:v>1.0243055555555582</c:v>
                </c:pt>
                <c:pt idx="460">
                  <c:v>1.0250000000000028</c:v>
                </c:pt>
                <c:pt idx="461">
                  <c:v>1.0256944444444467</c:v>
                </c:pt>
                <c:pt idx="462">
                  <c:v>1.0263888888888921</c:v>
                </c:pt>
                <c:pt idx="463">
                  <c:v>1.0270833333333365</c:v>
                </c:pt>
                <c:pt idx="464">
                  <c:v>1.027777777777781</c:v>
                </c:pt>
                <c:pt idx="465">
                  <c:v>1.028472222222226</c:v>
                </c:pt>
                <c:pt idx="466">
                  <c:v>1.0291666666666699</c:v>
                </c:pt>
                <c:pt idx="467">
                  <c:v>1.0298611111111142</c:v>
                </c:pt>
                <c:pt idx="468">
                  <c:v>1.0305555555555597</c:v>
                </c:pt>
                <c:pt idx="469">
                  <c:v>1.031250000000004</c:v>
                </c:pt>
                <c:pt idx="470">
                  <c:v>1.0319444444444477</c:v>
                </c:pt>
                <c:pt idx="471">
                  <c:v>1.0326388888888929</c:v>
                </c:pt>
                <c:pt idx="472">
                  <c:v>1.0333333333333374</c:v>
                </c:pt>
                <c:pt idx="473">
                  <c:v>1.034027777777782</c:v>
                </c:pt>
                <c:pt idx="474">
                  <c:v>1.0347222222222261</c:v>
                </c:pt>
                <c:pt idx="475">
                  <c:v>1.0354166666666711</c:v>
                </c:pt>
                <c:pt idx="476">
                  <c:v>1.0361111111111161</c:v>
                </c:pt>
                <c:pt idx="477">
                  <c:v>1.0368055555555602</c:v>
                </c:pt>
                <c:pt idx="478">
                  <c:v>1.0375000000000048</c:v>
                </c:pt>
                <c:pt idx="479">
                  <c:v>1.0381944444444489</c:v>
                </c:pt>
                <c:pt idx="480">
                  <c:v>1.0388888888888941</c:v>
                </c:pt>
                <c:pt idx="481">
                  <c:v>1.0395833333333384</c:v>
                </c:pt>
                <c:pt idx="482">
                  <c:v>1.0402777777777834</c:v>
                </c:pt>
                <c:pt idx="483">
                  <c:v>1.0409722222222275</c:v>
                </c:pt>
                <c:pt idx="484">
                  <c:v>1.0416666666666718</c:v>
                </c:pt>
                <c:pt idx="485">
                  <c:v>1.0423611111111166</c:v>
                </c:pt>
                <c:pt idx="486">
                  <c:v>1.0430555555555616</c:v>
                </c:pt>
                <c:pt idx="487">
                  <c:v>1.0437500000000057</c:v>
                </c:pt>
                <c:pt idx="488">
                  <c:v>1.0444444444444498</c:v>
                </c:pt>
                <c:pt idx="489">
                  <c:v>1.0451388888888948</c:v>
                </c:pt>
                <c:pt idx="490">
                  <c:v>1.0458333333333394</c:v>
                </c:pt>
                <c:pt idx="491">
                  <c:v>1.0465277777777839</c:v>
                </c:pt>
                <c:pt idx="492">
                  <c:v>1.047222222222228</c:v>
                </c:pt>
                <c:pt idx="493">
                  <c:v>1.047916666666673</c:v>
                </c:pt>
                <c:pt idx="494">
                  <c:v>1.048611111111118</c:v>
                </c:pt>
                <c:pt idx="495">
                  <c:v>1.0493055555555622</c:v>
                </c:pt>
                <c:pt idx="496">
                  <c:v>1.0500000000000067</c:v>
                </c:pt>
                <c:pt idx="497">
                  <c:v>1.0506944444444508</c:v>
                </c:pt>
                <c:pt idx="498">
                  <c:v>1.051388888888896</c:v>
                </c:pt>
                <c:pt idx="499">
                  <c:v>1.0520833333333408</c:v>
                </c:pt>
                <c:pt idx="500">
                  <c:v>1.0527777777777849</c:v>
                </c:pt>
                <c:pt idx="501">
                  <c:v>1.0534722222222295</c:v>
                </c:pt>
                <c:pt idx="502">
                  <c:v>1.054166666666674</c:v>
                </c:pt>
                <c:pt idx="503">
                  <c:v>1.0548611111111186</c:v>
                </c:pt>
                <c:pt idx="504">
                  <c:v>1.0555555555555631</c:v>
                </c:pt>
                <c:pt idx="505">
                  <c:v>1.0562500000000081</c:v>
                </c:pt>
                <c:pt idx="506">
                  <c:v>1.0569444444444518</c:v>
                </c:pt>
                <c:pt idx="507">
                  <c:v>1.0576388888888968</c:v>
                </c:pt>
                <c:pt idx="508">
                  <c:v>1.0583333333333413</c:v>
                </c:pt>
                <c:pt idx="509">
                  <c:v>1.0590277777777859</c:v>
                </c:pt>
                <c:pt idx="510">
                  <c:v>1.05972222222223</c:v>
                </c:pt>
                <c:pt idx="511">
                  <c:v>1.0604166666666754</c:v>
                </c:pt>
                <c:pt idx="512">
                  <c:v>1.06111111111112</c:v>
                </c:pt>
                <c:pt idx="513">
                  <c:v>1.0618055555555639</c:v>
                </c:pt>
                <c:pt idx="514">
                  <c:v>1.0625000000000087</c:v>
                </c:pt>
                <c:pt idx="515">
                  <c:v>1.0631944444444528</c:v>
                </c:pt>
                <c:pt idx="516">
                  <c:v>1.063888888888898</c:v>
                </c:pt>
                <c:pt idx="517">
                  <c:v>1.0645833333333423</c:v>
                </c:pt>
                <c:pt idx="518">
                  <c:v>1.0652777777777869</c:v>
                </c:pt>
                <c:pt idx="519">
                  <c:v>1.0659722222222314</c:v>
                </c:pt>
                <c:pt idx="520">
                  <c:v>1.066666666666676</c:v>
                </c:pt>
                <c:pt idx="521">
                  <c:v>1.0673611111111201</c:v>
                </c:pt>
                <c:pt idx="522">
                  <c:v>1.0680555555555655</c:v>
                </c:pt>
                <c:pt idx="523">
                  <c:v>1.0687500000000101</c:v>
                </c:pt>
                <c:pt idx="524">
                  <c:v>1.0694444444444537</c:v>
                </c:pt>
                <c:pt idx="525">
                  <c:v>1.0701388888888987</c:v>
                </c:pt>
                <c:pt idx="526">
                  <c:v>1.0708333333333433</c:v>
                </c:pt>
                <c:pt idx="527">
                  <c:v>1.0715277777777878</c:v>
                </c:pt>
                <c:pt idx="528">
                  <c:v>1.0722222222222324</c:v>
                </c:pt>
                <c:pt idx="529">
                  <c:v>1.0729166666666774</c:v>
                </c:pt>
                <c:pt idx="530">
                  <c:v>1.0736111111111215</c:v>
                </c:pt>
                <c:pt idx="531">
                  <c:v>1.0743055555555661</c:v>
                </c:pt>
                <c:pt idx="532">
                  <c:v>1.0750000000000106</c:v>
                </c:pt>
                <c:pt idx="533">
                  <c:v>1.0756944444444545</c:v>
                </c:pt>
                <c:pt idx="534">
                  <c:v>1.0763888888889002</c:v>
                </c:pt>
              </c:numCache>
            </c:numRef>
          </c:xVal>
          <c:yVal>
            <c:numRef>
              <c:f>'28-29072015'!$L$3:$L$537</c:f>
              <c:numCache>
                <c:formatCode>General</c:formatCode>
                <c:ptCount val="535"/>
                <c:pt idx="0">
                  <c:v>25.5</c:v>
                </c:pt>
                <c:pt idx="1">
                  <c:v>25.5</c:v>
                </c:pt>
                <c:pt idx="2">
                  <c:v>25.5</c:v>
                </c:pt>
                <c:pt idx="3">
                  <c:v>25.51</c:v>
                </c:pt>
                <c:pt idx="4">
                  <c:v>25.52</c:v>
                </c:pt>
                <c:pt idx="5">
                  <c:v>25.52</c:v>
                </c:pt>
                <c:pt idx="6">
                  <c:v>25.51</c:v>
                </c:pt>
                <c:pt idx="7">
                  <c:v>25.5</c:v>
                </c:pt>
                <c:pt idx="8">
                  <c:v>25.51</c:v>
                </c:pt>
                <c:pt idx="9">
                  <c:v>25.5</c:v>
                </c:pt>
                <c:pt idx="10">
                  <c:v>25.5</c:v>
                </c:pt>
                <c:pt idx="11">
                  <c:v>25.5</c:v>
                </c:pt>
                <c:pt idx="12">
                  <c:v>25.5</c:v>
                </c:pt>
                <c:pt idx="13">
                  <c:v>25.49</c:v>
                </c:pt>
                <c:pt idx="14">
                  <c:v>25.49</c:v>
                </c:pt>
                <c:pt idx="15">
                  <c:v>25.459999999999994</c:v>
                </c:pt>
                <c:pt idx="16">
                  <c:v>25.439999999999994</c:v>
                </c:pt>
                <c:pt idx="17">
                  <c:v>25.419999999999995</c:v>
                </c:pt>
                <c:pt idx="18">
                  <c:v>25.4</c:v>
                </c:pt>
                <c:pt idx="19">
                  <c:v>25.4</c:v>
                </c:pt>
                <c:pt idx="20">
                  <c:v>25.4</c:v>
                </c:pt>
                <c:pt idx="21">
                  <c:v>25.4</c:v>
                </c:pt>
                <c:pt idx="22">
                  <c:v>25.4</c:v>
                </c:pt>
                <c:pt idx="23">
                  <c:v>25.4</c:v>
                </c:pt>
                <c:pt idx="24">
                  <c:v>25.39</c:v>
                </c:pt>
                <c:pt idx="25">
                  <c:v>25.34</c:v>
                </c:pt>
                <c:pt idx="26">
                  <c:v>25.32</c:v>
                </c:pt>
                <c:pt idx="27">
                  <c:v>25.32</c:v>
                </c:pt>
                <c:pt idx="28">
                  <c:v>25.3</c:v>
                </c:pt>
                <c:pt idx="29">
                  <c:v>25.3</c:v>
                </c:pt>
                <c:pt idx="30">
                  <c:v>25.27</c:v>
                </c:pt>
                <c:pt idx="31">
                  <c:v>25.25</c:v>
                </c:pt>
                <c:pt idx="32">
                  <c:v>25.22</c:v>
                </c:pt>
                <c:pt idx="33">
                  <c:v>25.2</c:v>
                </c:pt>
                <c:pt idx="34">
                  <c:v>25.2</c:v>
                </c:pt>
                <c:pt idx="35">
                  <c:v>25.19</c:v>
                </c:pt>
                <c:pt idx="36">
                  <c:v>25.17</c:v>
                </c:pt>
                <c:pt idx="37">
                  <c:v>25.14</c:v>
                </c:pt>
                <c:pt idx="38">
                  <c:v>25.110000000000007</c:v>
                </c:pt>
                <c:pt idx="39">
                  <c:v>25.1</c:v>
                </c:pt>
                <c:pt idx="40">
                  <c:v>25.1</c:v>
                </c:pt>
                <c:pt idx="41">
                  <c:v>25.1</c:v>
                </c:pt>
                <c:pt idx="42">
                  <c:v>25.1</c:v>
                </c:pt>
                <c:pt idx="43">
                  <c:v>25.1</c:v>
                </c:pt>
                <c:pt idx="44">
                  <c:v>25.1</c:v>
                </c:pt>
                <c:pt idx="45">
                  <c:v>25.1</c:v>
                </c:pt>
                <c:pt idx="46">
                  <c:v>25.08</c:v>
                </c:pt>
                <c:pt idx="47">
                  <c:v>25.05</c:v>
                </c:pt>
                <c:pt idx="48">
                  <c:v>25.05</c:v>
                </c:pt>
                <c:pt idx="49">
                  <c:v>25.03</c:v>
                </c:pt>
                <c:pt idx="50">
                  <c:v>25.01</c:v>
                </c:pt>
                <c:pt idx="51">
                  <c:v>25</c:v>
                </c:pt>
                <c:pt idx="52">
                  <c:v>25</c:v>
                </c:pt>
                <c:pt idx="53">
                  <c:v>25</c:v>
                </c:pt>
                <c:pt idx="54">
                  <c:v>25</c:v>
                </c:pt>
                <c:pt idx="55">
                  <c:v>25</c:v>
                </c:pt>
                <c:pt idx="56">
                  <c:v>25</c:v>
                </c:pt>
                <c:pt idx="57">
                  <c:v>25</c:v>
                </c:pt>
                <c:pt idx="58">
                  <c:v>24.979999999999993</c:v>
                </c:pt>
                <c:pt idx="59">
                  <c:v>24.959999999999994</c:v>
                </c:pt>
                <c:pt idx="60">
                  <c:v>24.939999999999994</c:v>
                </c:pt>
                <c:pt idx="61">
                  <c:v>24.919999999999995</c:v>
                </c:pt>
                <c:pt idx="62">
                  <c:v>24.91</c:v>
                </c:pt>
                <c:pt idx="63">
                  <c:v>24.9</c:v>
                </c:pt>
                <c:pt idx="64">
                  <c:v>24.9</c:v>
                </c:pt>
                <c:pt idx="65">
                  <c:v>24.9</c:v>
                </c:pt>
                <c:pt idx="66">
                  <c:v>24.9</c:v>
                </c:pt>
                <c:pt idx="67">
                  <c:v>24.9</c:v>
                </c:pt>
                <c:pt idx="68">
                  <c:v>24.9</c:v>
                </c:pt>
                <c:pt idx="69">
                  <c:v>24.88</c:v>
                </c:pt>
                <c:pt idx="70">
                  <c:v>24.830000000000005</c:v>
                </c:pt>
                <c:pt idx="71">
                  <c:v>24.84</c:v>
                </c:pt>
                <c:pt idx="72">
                  <c:v>24.8</c:v>
                </c:pt>
                <c:pt idx="73">
                  <c:v>24.82</c:v>
                </c:pt>
                <c:pt idx="74">
                  <c:v>24.810000000000006</c:v>
                </c:pt>
                <c:pt idx="75">
                  <c:v>24.810000000000006</c:v>
                </c:pt>
                <c:pt idx="76">
                  <c:v>24.82</c:v>
                </c:pt>
                <c:pt idx="77">
                  <c:v>24.810000000000006</c:v>
                </c:pt>
                <c:pt idx="78">
                  <c:v>24.85</c:v>
                </c:pt>
                <c:pt idx="79">
                  <c:v>24.86</c:v>
                </c:pt>
                <c:pt idx="80">
                  <c:v>24.88</c:v>
                </c:pt>
                <c:pt idx="81">
                  <c:v>24.89</c:v>
                </c:pt>
                <c:pt idx="82">
                  <c:v>24.9</c:v>
                </c:pt>
                <c:pt idx="83">
                  <c:v>24.9</c:v>
                </c:pt>
                <c:pt idx="84">
                  <c:v>24.9</c:v>
                </c:pt>
                <c:pt idx="85">
                  <c:v>24.9</c:v>
                </c:pt>
                <c:pt idx="86">
                  <c:v>24.9</c:v>
                </c:pt>
                <c:pt idx="87">
                  <c:v>24.9</c:v>
                </c:pt>
                <c:pt idx="88">
                  <c:v>24.9</c:v>
                </c:pt>
                <c:pt idx="89">
                  <c:v>24.9</c:v>
                </c:pt>
                <c:pt idx="90">
                  <c:v>24.91</c:v>
                </c:pt>
                <c:pt idx="91">
                  <c:v>24.959999999999994</c:v>
                </c:pt>
                <c:pt idx="92">
                  <c:v>24.99</c:v>
                </c:pt>
                <c:pt idx="93">
                  <c:v>25</c:v>
                </c:pt>
                <c:pt idx="94">
                  <c:v>25</c:v>
                </c:pt>
                <c:pt idx="95">
                  <c:v>25.01</c:v>
                </c:pt>
                <c:pt idx="96">
                  <c:v>25.03</c:v>
                </c:pt>
                <c:pt idx="97">
                  <c:v>25.09</c:v>
                </c:pt>
                <c:pt idx="98">
                  <c:v>25.1</c:v>
                </c:pt>
                <c:pt idx="99">
                  <c:v>25.1</c:v>
                </c:pt>
                <c:pt idx="100">
                  <c:v>25.1</c:v>
                </c:pt>
                <c:pt idx="101">
                  <c:v>25.1</c:v>
                </c:pt>
                <c:pt idx="102">
                  <c:v>25.1</c:v>
                </c:pt>
                <c:pt idx="103">
                  <c:v>25.1</c:v>
                </c:pt>
                <c:pt idx="104">
                  <c:v>25.16</c:v>
                </c:pt>
                <c:pt idx="105">
                  <c:v>25.19</c:v>
                </c:pt>
                <c:pt idx="106">
                  <c:v>25.2</c:v>
                </c:pt>
                <c:pt idx="107">
                  <c:v>25.2</c:v>
                </c:pt>
                <c:pt idx="108">
                  <c:v>25.2</c:v>
                </c:pt>
                <c:pt idx="109">
                  <c:v>25.21</c:v>
                </c:pt>
                <c:pt idx="110">
                  <c:v>25.25</c:v>
                </c:pt>
                <c:pt idx="111">
                  <c:v>25.27</c:v>
                </c:pt>
                <c:pt idx="112">
                  <c:v>25.279999999999994</c:v>
                </c:pt>
                <c:pt idx="113">
                  <c:v>25.3</c:v>
                </c:pt>
                <c:pt idx="114">
                  <c:v>25.3</c:v>
                </c:pt>
                <c:pt idx="115">
                  <c:v>25.3</c:v>
                </c:pt>
                <c:pt idx="116">
                  <c:v>25.3</c:v>
                </c:pt>
                <c:pt idx="117">
                  <c:v>25.3</c:v>
                </c:pt>
                <c:pt idx="118">
                  <c:v>25.3</c:v>
                </c:pt>
                <c:pt idx="119">
                  <c:v>25.3</c:v>
                </c:pt>
                <c:pt idx="120">
                  <c:v>25.3</c:v>
                </c:pt>
                <c:pt idx="121">
                  <c:v>25.3</c:v>
                </c:pt>
                <c:pt idx="122">
                  <c:v>25.3</c:v>
                </c:pt>
                <c:pt idx="123">
                  <c:v>25.3</c:v>
                </c:pt>
                <c:pt idx="124">
                  <c:v>25.29</c:v>
                </c:pt>
                <c:pt idx="125">
                  <c:v>25.27</c:v>
                </c:pt>
                <c:pt idx="126">
                  <c:v>25.259999999999994</c:v>
                </c:pt>
                <c:pt idx="127">
                  <c:v>25.23</c:v>
                </c:pt>
                <c:pt idx="128">
                  <c:v>25.2</c:v>
                </c:pt>
                <c:pt idx="129">
                  <c:v>25.2</c:v>
                </c:pt>
                <c:pt idx="130">
                  <c:v>25.2</c:v>
                </c:pt>
                <c:pt idx="131">
                  <c:v>25.2</c:v>
                </c:pt>
                <c:pt idx="132">
                  <c:v>25.17</c:v>
                </c:pt>
                <c:pt idx="133">
                  <c:v>25.150000000000006</c:v>
                </c:pt>
                <c:pt idx="134">
                  <c:v>25.1</c:v>
                </c:pt>
                <c:pt idx="135">
                  <c:v>25.1</c:v>
                </c:pt>
                <c:pt idx="136">
                  <c:v>25.1</c:v>
                </c:pt>
                <c:pt idx="137">
                  <c:v>25.1</c:v>
                </c:pt>
                <c:pt idx="138">
                  <c:v>25.1</c:v>
                </c:pt>
                <c:pt idx="139">
                  <c:v>25.09</c:v>
                </c:pt>
                <c:pt idx="140">
                  <c:v>25.09</c:v>
                </c:pt>
                <c:pt idx="141">
                  <c:v>25.08</c:v>
                </c:pt>
                <c:pt idx="142">
                  <c:v>25.03</c:v>
                </c:pt>
                <c:pt idx="143">
                  <c:v>25.01</c:v>
                </c:pt>
                <c:pt idx="144">
                  <c:v>25</c:v>
                </c:pt>
                <c:pt idx="145">
                  <c:v>25</c:v>
                </c:pt>
                <c:pt idx="146">
                  <c:v>24.99</c:v>
                </c:pt>
                <c:pt idx="147">
                  <c:v>24.99</c:v>
                </c:pt>
                <c:pt idx="148">
                  <c:v>24.979999999999993</c:v>
                </c:pt>
                <c:pt idx="149">
                  <c:v>24.939999999999994</c:v>
                </c:pt>
                <c:pt idx="150">
                  <c:v>24.91</c:v>
                </c:pt>
                <c:pt idx="151">
                  <c:v>24.9</c:v>
                </c:pt>
                <c:pt idx="152">
                  <c:v>24.9</c:v>
                </c:pt>
                <c:pt idx="153">
                  <c:v>24.9</c:v>
                </c:pt>
                <c:pt idx="154">
                  <c:v>24.9</c:v>
                </c:pt>
                <c:pt idx="155">
                  <c:v>24.89</c:v>
                </c:pt>
                <c:pt idx="156">
                  <c:v>24.89</c:v>
                </c:pt>
                <c:pt idx="157">
                  <c:v>24.88</c:v>
                </c:pt>
                <c:pt idx="158">
                  <c:v>24.86</c:v>
                </c:pt>
                <c:pt idx="159">
                  <c:v>24.82</c:v>
                </c:pt>
                <c:pt idx="160">
                  <c:v>24.8</c:v>
                </c:pt>
                <c:pt idx="161">
                  <c:v>24.8</c:v>
                </c:pt>
                <c:pt idx="162">
                  <c:v>24.8</c:v>
                </c:pt>
                <c:pt idx="163">
                  <c:v>24.8</c:v>
                </c:pt>
                <c:pt idx="164">
                  <c:v>24.8</c:v>
                </c:pt>
                <c:pt idx="165">
                  <c:v>24.79</c:v>
                </c:pt>
                <c:pt idx="166">
                  <c:v>24.8</c:v>
                </c:pt>
                <c:pt idx="167">
                  <c:v>24.79</c:v>
                </c:pt>
                <c:pt idx="168">
                  <c:v>24.8</c:v>
                </c:pt>
                <c:pt idx="169">
                  <c:v>24.779999999999994</c:v>
                </c:pt>
                <c:pt idx="170">
                  <c:v>24.79</c:v>
                </c:pt>
                <c:pt idx="171">
                  <c:v>24.79</c:v>
                </c:pt>
                <c:pt idx="172">
                  <c:v>24.779999999999994</c:v>
                </c:pt>
                <c:pt idx="173">
                  <c:v>24.75</c:v>
                </c:pt>
                <c:pt idx="174">
                  <c:v>24.71</c:v>
                </c:pt>
                <c:pt idx="175">
                  <c:v>24.71</c:v>
                </c:pt>
                <c:pt idx="176">
                  <c:v>24.7</c:v>
                </c:pt>
                <c:pt idx="177">
                  <c:v>24.7</c:v>
                </c:pt>
                <c:pt idx="178">
                  <c:v>24.7</c:v>
                </c:pt>
                <c:pt idx="179">
                  <c:v>24.7</c:v>
                </c:pt>
                <c:pt idx="180">
                  <c:v>24.7</c:v>
                </c:pt>
                <c:pt idx="181">
                  <c:v>24.7</c:v>
                </c:pt>
                <c:pt idx="182">
                  <c:v>24.7</c:v>
                </c:pt>
                <c:pt idx="183">
                  <c:v>24.7</c:v>
                </c:pt>
                <c:pt idx="184">
                  <c:v>24.7</c:v>
                </c:pt>
                <c:pt idx="185">
                  <c:v>24.7</c:v>
                </c:pt>
                <c:pt idx="186">
                  <c:v>24.7</c:v>
                </c:pt>
                <c:pt idx="187">
                  <c:v>24.69</c:v>
                </c:pt>
                <c:pt idx="188">
                  <c:v>24.69</c:v>
                </c:pt>
                <c:pt idx="189">
                  <c:v>24.68</c:v>
                </c:pt>
                <c:pt idx="190">
                  <c:v>24.69</c:v>
                </c:pt>
                <c:pt idx="191">
                  <c:v>24.67</c:v>
                </c:pt>
                <c:pt idx="192">
                  <c:v>24.68</c:v>
                </c:pt>
                <c:pt idx="193">
                  <c:v>24.68</c:v>
                </c:pt>
                <c:pt idx="194">
                  <c:v>24.68</c:v>
                </c:pt>
                <c:pt idx="195">
                  <c:v>24.68</c:v>
                </c:pt>
                <c:pt idx="196">
                  <c:v>24.66</c:v>
                </c:pt>
                <c:pt idx="197">
                  <c:v>24.650000000000006</c:v>
                </c:pt>
                <c:pt idx="198">
                  <c:v>24.630000000000006</c:v>
                </c:pt>
                <c:pt idx="199">
                  <c:v>24.610000000000007</c:v>
                </c:pt>
                <c:pt idx="200">
                  <c:v>24.6</c:v>
                </c:pt>
                <c:pt idx="201">
                  <c:v>24.6</c:v>
                </c:pt>
                <c:pt idx="202">
                  <c:v>24.6</c:v>
                </c:pt>
                <c:pt idx="203">
                  <c:v>24.6</c:v>
                </c:pt>
                <c:pt idx="204">
                  <c:v>24.6</c:v>
                </c:pt>
                <c:pt idx="205">
                  <c:v>24.6</c:v>
                </c:pt>
                <c:pt idx="206">
                  <c:v>24.6</c:v>
                </c:pt>
                <c:pt idx="207">
                  <c:v>24.6</c:v>
                </c:pt>
                <c:pt idx="208">
                  <c:v>24.6</c:v>
                </c:pt>
                <c:pt idx="209">
                  <c:v>24.6</c:v>
                </c:pt>
                <c:pt idx="210">
                  <c:v>24.59</c:v>
                </c:pt>
                <c:pt idx="211">
                  <c:v>24.6</c:v>
                </c:pt>
                <c:pt idx="212">
                  <c:v>24.6</c:v>
                </c:pt>
                <c:pt idx="213">
                  <c:v>24.59</c:v>
                </c:pt>
                <c:pt idx="214">
                  <c:v>24.6</c:v>
                </c:pt>
                <c:pt idx="215">
                  <c:v>24.59</c:v>
                </c:pt>
                <c:pt idx="216">
                  <c:v>24.6</c:v>
                </c:pt>
                <c:pt idx="217">
                  <c:v>24.59</c:v>
                </c:pt>
                <c:pt idx="218">
                  <c:v>24.59</c:v>
                </c:pt>
                <c:pt idx="219">
                  <c:v>24.59</c:v>
                </c:pt>
                <c:pt idx="220">
                  <c:v>24.58</c:v>
                </c:pt>
                <c:pt idx="221">
                  <c:v>24.59</c:v>
                </c:pt>
                <c:pt idx="222">
                  <c:v>24.59</c:v>
                </c:pt>
                <c:pt idx="223">
                  <c:v>24.57</c:v>
                </c:pt>
                <c:pt idx="224">
                  <c:v>24.58</c:v>
                </c:pt>
                <c:pt idx="225">
                  <c:v>24.57</c:v>
                </c:pt>
                <c:pt idx="226">
                  <c:v>24.57</c:v>
                </c:pt>
                <c:pt idx="227">
                  <c:v>24.58</c:v>
                </c:pt>
                <c:pt idx="228">
                  <c:v>24.56</c:v>
                </c:pt>
                <c:pt idx="229">
                  <c:v>24.56</c:v>
                </c:pt>
                <c:pt idx="230">
                  <c:v>24.56</c:v>
                </c:pt>
                <c:pt idx="231">
                  <c:v>24.53</c:v>
                </c:pt>
                <c:pt idx="232">
                  <c:v>24.52</c:v>
                </c:pt>
                <c:pt idx="233">
                  <c:v>24.5</c:v>
                </c:pt>
                <c:pt idx="234">
                  <c:v>24.5</c:v>
                </c:pt>
                <c:pt idx="235">
                  <c:v>24.5</c:v>
                </c:pt>
                <c:pt idx="236">
                  <c:v>24.5</c:v>
                </c:pt>
                <c:pt idx="237">
                  <c:v>24.5</c:v>
                </c:pt>
                <c:pt idx="238">
                  <c:v>24.5</c:v>
                </c:pt>
                <c:pt idx="239">
                  <c:v>24.51</c:v>
                </c:pt>
                <c:pt idx="240">
                  <c:v>24.5</c:v>
                </c:pt>
                <c:pt idx="241">
                  <c:v>24.5</c:v>
                </c:pt>
                <c:pt idx="242">
                  <c:v>24.5</c:v>
                </c:pt>
                <c:pt idx="243">
                  <c:v>24.5</c:v>
                </c:pt>
                <c:pt idx="244">
                  <c:v>24.5</c:v>
                </c:pt>
                <c:pt idx="245">
                  <c:v>24.5</c:v>
                </c:pt>
                <c:pt idx="246">
                  <c:v>24.5</c:v>
                </c:pt>
                <c:pt idx="247">
                  <c:v>24.5</c:v>
                </c:pt>
                <c:pt idx="248">
                  <c:v>24.5</c:v>
                </c:pt>
                <c:pt idx="249">
                  <c:v>24.5</c:v>
                </c:pt>
                <c:pt idx="250">
                  <c:v>24.5</c:v>
                </c:pt>
                <c:pt idx="251">
                  <c:v>24.5</c:v>
                </c:pt>
                <c:pt idx="252">
                  <c:v>24.5</c:v>
                </c:pt>
                <c:pt idx="253">
                  <c:v>24.5</c:v>
                </c:pt>
                <c:pt idx="254">
                  <c:v>24.5</c:v>
                </c:pt>
                <c:pt idx="255">
                  <c:v>24.5</c:v>
                </c:pt>
                <c:pt idx="256">
                  <c:v>24.5</c:v>
                </c:pt>
                <c:pt idx="257">
                  <c:v>24.5</c:v>
                </c:pt>
                <c:pt idx="258">
                  <c:v>24.5</c:v>
                </c:pt>
                <c:pt idx="259">
                  <c:v>24.5</c:v>
                </c:pt>
                <c:pt idx="260">
                  <c:v>24.5</c:v>
                </c:pt>
                <c:pt idx="261">
                  <c:v>24.5</c:v>
                </c:pt>
                <c:pt idx="262">
                  <c:v>24.5</c:v>
                </c:pt>
                <c:pt idx="263">
                  <c:v>24.5</c:v>
                </c:pt>
                <c:pt idx="264">
                  <c:v>24.5</c:v>
                </c:pt>
                <c:pt idx="265">
                  <c:v>24.5</c:v>
                </c:pt>
                <c:pt idx="266">
                  <c:v>24.5</c:v>
                </c:pt>
                <c:pt idx="267">
                  <c:v>24.5</c:v>
                </c:pt>
                <c:pt idx="268">
                  <c:v>24.5</c:v>
                </c:pt>
                <c:pt idx="269">
                  <c:v>24.5</c:v>
                </c:pt>
                <c:pt idx="270">
                  <c:v>24.5</c:v>
                </c:pt>
                <c:pt idx="271">
                  <c:v>24.5</c:v>
                </c:pt>
                <c:pt idx="272">
                  <c:v>24.5</c:v>
                </c:pt>
                <c:pt idx="273">
                  <c:v>24.5</c:v>
                </c:pt>
                <c:pt idx="274">
                  <c:v>24.5</c:v>
                </c:pt>
                <c:pt idx="275">
                  <c:v>24.5</c:v>
                </c:pt>
                <c:pt idx="276">
                  <c:v>24.47</c:v>
                </c:pt>
                <c:pt idx="277">
                  <c:v>24.439999999999994</c:v>
                </c:pt>
                <c:pt idx="278">
                  <c:v>24.439999999999994</c:v>
                </c:pt>
                <c:pt idx="279">
                  <c:v>24.47</c:v>
                </c:pt>
                <c:pt idx="280">
                  <c:v>24.459999999999994</c:v>
                </c:pt>
                <c:pt idx="281">
                  <c:v>24.45</c:v>
                </c:pt>
                <c:pt idx="282">
                  <c:v>24.43</c:v>
                </c:pt>
                <c:pt idx="283">
                  <c:v>24.439999999999994</c:v>
                </c:pt>
                <c:pt idx="284">
                  <c:v>24.439999999999994</c:v>
                </c:pt>
                <c:pt idx="285">
                  <c:v>24.43</c:v>
                </c:pt>
                <c:pt idx="286">
                  <c:v>24.419999999999995</c:v>
                </c:pt>
                <c:pt idx="287">
                  <c:v>24.43</c:v>
                </c:pt>
                <c:pt idx="288">
                  <c:v>24.45</c:v>
                </c:pt>
                <c:pt idx="289">
                  <c:v>24.439999999999994</c:v>
                </c:pt>
                <c:pt idx="290">
                  <c:v>24.439999999999994</c:v>
                </c:pt>
                <c:pt idx="291">
                  <c:v>24.439999999999994</c:v>
                </c:pt>
                <c:pt idx="292">
                  <c:v>24.439999999999994</c:v>
                </c:pt>
                <c:pt idx="293">
                  <c:v>24.43</c:v>
                </c:pt>
                <c:pt idx="294">
                  <c:v>24.419999999999995</c:v>
                </c:pt>
                <c:pt idx="295">
                  <c:v>24.41</c:v>
                </c:pt>
                <c:pt idx="296">
                  <c:v>24.41</c:v>
                </c:pt>
                <c:pt idx="297">
                  <c:v>24.419999999999995</c:v>
                </c:pt>
                <c:pt idx="298">
                  <c:v>24.419999999999995</c:v>
                </c:pt>
                <c:pt idx="299">
                  <c:v>24.419999999999995</c:v>
                </c:pt>
                <c:pt idx="300">
                  <c:v>24.43</c:v>
                </c:pt>
                <c:pt idx="301">
                  <c:v>24.43</c:v>
                </c:pt>
                <c:pt idx="302">
                  <c:v>24.41</c:v>
                </c:pt>
                <c:pt idx="303">
                  <c:v>24.41</c:v>
                </c:pt>
                <c:pt idx="304">
                  <c:v>24.4</c:v>
                </c:pt>
                <c:pt idx="305">
                  <c:v>24.4</c:v>
                </c:pt>
                <c:pt idx="306">
                  <c:v>24.4</c:v>
                </c:pt>
                <c:pt idx="307">
                  <c:v>24.4</c:v>
                </c:pt>
                <c:pt idx="308">
                  <c:v>24.4</c:v>
                </c:pt>
                <c:pt idx="309">
                  <c:v>24.4</c:v>
                </c:pt>
                <c:pt idx="310">
                  <c:v>24.4</c:v>
                </c:pt>
                <c:pt idx="311">
                  <c:v>24.4</c:v>
                </c:pt>
                <c:pt idx="312">
                  <c:v>24.4</c:v>
                </c:pt>
                <c:pt idx="313">
                  <c:v>24.4</c:v>
                </c:pt>
                <c:pt idx="314">
                  <c:v>24.41</c:v>
                </c:pt>
                <c:pt idx="315">
                  <c:v>24.4</c:v>
                </c:pt>
                <c:pt idx="316">
                  <c:v>24.4</c:v>
                </c:pt>
                <c:pt idx="317">
                  <c:v>24.4</c:v>
                </c:pt>
                <c:pt idx="318">
                  <c:v>24.4</c:v>
                </c:pt>
                <c:pt idx="319">
                  <c:v>24.4</c:v>
                </c:pt>
                <c:pt idx="320">
                  <c:v>24.4</c:v>
                </c:pt>
                <c:pt idx="321">
                  <c:v>24.4</c:v>
                </c:pt>
                <c:pt idx="322">
                  <c:v>24.4</c:v>
                </c:pt>
                <c:pt idx="323">
                  <c:v>24.4</c:v>
                </c:pt>
                <c:pt idx="324">
                  <c:v>24.4</c:v>
                </c:pt>
                <c:pt idx="325">
                  <c:v>24.4</c:v>
                </c:pt>
                <c:pt idx="326">
                  <c:v>24.4</c:v>
                </c:pt>
                <c:pt idx="327">
                  <c:v>24.4</c:v>
                </c:pt>
                <c:pt idx="328">
                  <c:v>24.4</c:v>
                </c:pt>
                <c:pt idx="329">
                  <c:v>24.4</c:v>
                </c:pt>
                <c:pt idx="330">
                  <c:v>24.4</c:v>
                </c:pt>
                <c:pt idx="331">
                  <c:v>24.4</c:v>
                </c:pt>
                <c:pt idx="332">
                  <c:v>24.4</c:v>
                </c:pt>
                <c:pt idx="333">
                  <c:v>24.4</c:v>
                </c:pt>
                <c:pt idx="334">
                  <c:v>24.4</c:v>
                </c:pt>
                <c:pt idx="335">
                  <c:v>24.4</c:v>
                </c:pt>
                <c:pt idx="336">
                  <c:v>24.4</c:v>
                </c:pt>
                <c:pt idx="337">
                  <c:v>24.4</c:v>
                </c:pt>
                <c:pt idx="338">
                  <c:v>24.39</c:v>
                </c:pt>
                <c:pt idx="339">
                  <c:v>24.4</c:v>
                </c:pt>
                <c:pt idx="340">
                  <c:v>24.4</c:v>
                </c:pt>
                <c:pt idx="341">
                  <c:v>24.4</c:v>
                </c:pt>
                <c:pt idx="342">
                  <c:v>24.4</c:v>
                </c:pt>
                <c:pt idx="343">
                  <c:v>24.4</c:v>
                </c:pt>
                <c:pt idx="344">
                  <c:v>24.4</c:v>
                </c:pt>
                <c:pt idx="345">
                  <c:v>24.39</c:v>
                </c:pt>
                <c:pt idx="346">
                  <c:v>24.36</c:v>
                </c:pt>
                <c:pt idx="347">
                  <c:v>24.34</c:v>
                </c:pt>
                <c:pt idx="348">
                  <c:v>24.36</c:v>
                </c:pt>
                <c:pt idx="349">
                  <c:v>24.34</c:v>
                </c:pt>
                <c:pt idx="350">
                  <c:v>24.330000000000005</c:v>
                </c:pt>
                <c:pt idx="351">
                  <c:v>24.37</c:v>
                </c:pt>
                <c:pt idx="352">
                  <c:v>24.36</c:v>
                </c:pt>
                <c:pt idx="353">
                  <c:v>24.36</c:v>
                </c:pt>
                <c:pt idx="354">
                  <c:v>24.32</c:v>
                </c:pt>
                <c:pt idx="355">
                  <c:v>24.34</c:v>
                </c:pt>
                <c:pt idx="356">
                  <c:v>24.310000000000006</c:v>
                </c:pt>
                <c:pt idx="357">
                  <c:v>24.330000000000005</c:v>
                </c:pt>
                <c:pt idx="358">
                  <c:v>24.330000000000005</c:v>
                </c:pt>
                <c:pt idx="359">
                  <c:v>24.34</c:v>
                </c:pt>
                <c:pt idx="360">
                  <c:v>24.34</c:v>
                </c:pt>
                <c:pt idx="361">
                  <c:v>24.36</c:v>
                </c:pt>
                <c:pt idx="362">
                  <c:v>24.34</c:v>
                </c:pt>
                <c:pt idx="363">
                  <c:v>24.32</c:v>
                </c:pt>
                <c:pt idx="364">
                  <c:v>24.310000000000006</c:v>
                </c:pt>
                <c:pt idx="365">
                  <c:v>24.32</c:v>
                </c:pt>
                <c:pt idx="366">
                  <c:v>24.310000000000006</c:v>
                </c:pt>
                <c:pt idx="367">
                  <c:v>24.3</c:v>
                </c:pt>
                <c:pt idx="368">
                  <c:v>24.310000000000006</c:v>
                </c:pt>
                <c:pt idx="369">
                  <c:v>24.3</c:v>
                </c:pt>
                <c:pt idx="370">
                  <c:v>24.3</c:v>
                </c:pt>
                <c:pt idx="371">
                  <c:v>24.3</c:v>
                </c:pt>
                <c:pt idx="372">
                  <c:v>24.310000000000006</c:v>
                </c:pt>
                <c:pt idx="373">
                  <c:v>24.3</c:v>
                </c:pt>
                <c:pt idx="374">
                  <c:v>24.3</c:v>
                </c:pt>
                <c:pt idx="375">
                  <c:v>24.310000000000006</c:v>
                </c:pt>
                <c:pt idx="376">
                  <c:v>24.310000000000006</c:v>
                </c:pt>
                <c:pt idx="377">
                  <c:v>24.310000000000006</c:v>
                </c:pt>
                <c:pt idx="378">
                  <c:v>24.32</c:v>
                </c:pt>
                <c:pt idx="379">
                  <c:v>24.3</c:v>
                </c:pt>
                <c:pt idx="380">
                  <c:v>24.3</c:v>
                </c:pt>
                <c:pt idx="381">
                  <c:v>24.3</c:v>
                </c:pt>
                <c:pt idx="382">
                  <c:v>24.310000000000006</c:v>
                </c:pt>
                <c:pt idx="383">
                  <c:v>24.32</c:v>
                </c:pt>
                <c:pt idx="384">
                  <c:v>24.3</c:v>
                </c:pt>
                <c:pt idx="385">
                  <c:v>24.3</c:v>
                </c:pt>
                <c:pt idx="386">
                  <c:v>24.3</c:v>
                </c:pt>
                <c:pt idx="387">
                  <c:v>24.3</c:v>
                </c:pt>
                <c:pt idx="388">
                  <c:v>24.3</c:v>
                </c:pt>
                <c:pt idx="389">
                  <c:v>24.310000000000006</c:v>
                </c:pt>
                <c:pt idx="390">
                  <c:v>24.3</c:v>
                </c:pt>
                <c:pt idx="391">
                  <c:v>24.3</c:v>
                </c:pt>
                <c:pt idx="392">
                  <c:v>24.3</c:v>
                </c:pt>
                <c:pt idx="393">
                  <c:v>24.3</c:v>
                </c:pt>
                <c:pt idx="394">
                  <c:v>24.3</c:v>
                </c:pt>
                <c:pt idx="395">
                  <c:v>24.3</c:v>
                </c:pt>
                <c:pt idx="396">
                  <c:v>24.3</c:v>
                </c:pt>
                <c:pt idx="397">
                  <c:v>24.3</c:v>
                </c:pt>
                <c:pt idx="398">
                  <c:v>24.3</c:v>
                </c:pt>
                <c:pt idx="399">
                  <c:v>24.3</c:v>
                </c:pt>
                <c:pt idx="400">
                  <c:v>24.3</c:v>
                </c:pt>
                <c:pt idx="401">
                  <c:v>24.3</c:v>
                </c:pt>
                <c:pt idx="402">
                  <c:v>24.3</c:v>
                </c:pt>
                <c:pt idx="403">
                  <c:v>24.3</c:v>
                </c:pt>
                <c:pt idx="404">
                  <c:v>24.3</c:v>
                </c:pt>
                <c:pt idx="405">
                  <c:v>24.3</c:v>
                </c:pt>
                <c:pt idx="406">
                  <c:v>24.3</c:v>
                </c:pt>
                <c:pt idx="407">
                  <c:v>24.3</c:v>
                </c:pt>
                <c:pt idx="408">
                  <c:v>24.3</c:v>
                </c:pt>
                <c:pt idx="409">
                  <c:v>24.3</c:v>
                </c:pt>
                <c:pt idx="410">
                  <c:v>24.3</c:v>
                </c:pt>
                <c:pt idx="411">
                  <c:v>24.3</c:v>
                </c:pt>
                <c:pt idx="412">
                  <c:v>24.3</c:v>
                </c:pt>
                <c:pt idx="413">
                  <c:v>24.3</c:v>
                </c:pt>
                <c:pt idx="414">
                  <c:v>24.3</c:v>
                </c:pt>
                <c:pt idx="415">
                  <c:v>24.3</c:v>
                </c:pt>
                <c:pt idx="416">
                  <c:v>24.3</c:v>
                </c:pt>
                <c:pt idx="417">
                  <c:v>24.3</c:v>
                </c:pt>
                <c:pt idx="418">
                  <c:v>24.3</c:v>
                </c:pt>
                <c:pt idx="419">
                  <c:v>24.3</c:v>
                </c:pt>
                <c:pt idx="420">
                  <c:v>24.3</c:v>
                </c:pt>
                <c:pt idx="421">
                  <c:v>24.3</c:v>
                </c:pt>
                <c:pt idx="422">
                  <c:v>24.3</c:v>
                </c:pt>
                <c:pt idx="423">
                  <c:v>24.3</c:v>
                </c:pt>
                <c:pt idx="424">
                  <c:v>24.3</c:v>
                </c:pt>
                <c:pt idx="425">
                  <c:v>24.29</c:v>
                </c:pt>
                <c:pt idx="426">
                  <c:v>24.3</c:v>
                </c:pt>
                <c:pt idx="427">
                  <c:v>24.3</c:v>
                </c:pt>
                <c:pt idx="428">
                  <c:v>24.29</c:v>
                </c:pt>
                <c:pt idx="429">
                  <c:v>24.29</c:v>
                </c:pt>
                <c:pt idx="430">
                  <c:v>24.279999999999994</c:v>
                </c:pt>
                <c:pt idx="431">
                  <c:v>24.3</c:v>
                </c:pt>
                <c:pt idx="432">
                  <c:v>24.29</c:v>
                </c:pt>
                <c:pt idx="433">
                  <c:v>24.3</c:v>
                </c:pt>
                <c:pt idx="434">
                  <c:v>24.279999999999994</c:v>
                </c:pt>
                <c:pt idx="435">
                  <c:v>24.279999999999994</c:v>
                </c:pt>
                <c:pt idx="436">
                  <c:v>24.27</c:v>
                </c:pt>
                <c:pt idx="437">
                  <c:v>24.27</c:v>
                </c:pt>
                <c:pt idx="438">
                  <c:v>24.279999999999994</c:v>
                </c:pt>
                <c:pt idx="439">
                  <c:v>24.24</c:v>
                </c:pt>
                <c:pt idx="440">
                  <c:v>24.24</c:v>
                </c:pt>
                <c:pt idx="441">
                  <c:v>24.24</c:v>
                </c:pt>
                <c:pt idx="442">
                  <c:v>24.23</c:v>
                </c:pt>
                <c:pt idx="443">
                  <c:v>24.21</c:v>
                </c:pt>
                <c:pt idx="444">
                  <c:v>24.23</c:v>
                </c:pt>
                <c:pt idx="445">
                  <c:v>24.22</c:v>
                </c:pt>
                <c:pt idx="446">
                  <c:v>24.25</c:v>
                </c:pt>
                <c:pt idx="447">
                  <c:v>24.24</c:v>
                </c:pt>
                <c:pt idx="448">
                  <c:v>24.22</c:v>
                </c:pt>
                <c:pt idx="449">
                  <c:v>24.22</c:v>
                </c:pt>
                <c:pt idx="450">
                  <c:v>24.22</c:v>
                </c:pt>
                <c:pt idx="451">
                  <c:v>24.21</c:v>
                </c:pt>
                <c:pt idx="452">
                  <c:v>24.21</c:v>
                </c:pt>
                <c:pt idx="453">
                  <c:v>24.23</c:v>
                </c:pt>
                <c:pt idx="454">
                  <c:v>24.2</c:v>
                </c:pt>
                <c:pt idx="455">
                  <c:v>24.21</c:v>
                </c:pt>
                <c:pt idx="456">
                  <c:v>24.2</c:v>
                </c:pt>
                <c:pt idx="457">
                  <c:v>24.2</c:v>
                </c:pt>
                <c:pt idx="458">
                  <c:v>24.2</c:v>
                </c:pt>
                <c:pt idx="459">
                  <c:v>24.2</c:v>
                </c:pt>
                <c:pt idx="460">
                  <c:v>24.2</c:v>
                </c:pt>
                <c:pt idx="461">
                  <c:v>24.2</c:v>
                </c:pt>
                <c:pt idx="462">
                  <c:v>24.2</c:v>
                </c:pt>
                <c:pt idx="463">
                  <c:v>24.2</c:v>
                </c:pt>
                <c:pt idx="464">
                  <c:v>24.2</c:v>
                </c:pt>
                <c:pt idx="465">
                  <c:v>24.2</c:v>
                </c:pt>
                <c:pt idx="466">
                  <c:v>24.2</c:v>
                </c:pt>
                <c:pt idx="467">
                  <c:v>24.2</c:v>
                </c:pt>
                <c:pt idx="468">
                  <c:v>24.2</c:v>
                </c:pt>
                <c:pt idx="469">
                  <c:v>24.2</c:v>
                </c:pt>
                <c:pt idx="470">
                  <c:v>24.2</c:v>
                </c:pt>
                <c:pt idx="471">
                  <c:v>24.2</c:v>
                </c:pt>
                <c:pt idx="472">
                  <c:v>24.2</c:v>
                </c:pt>
                <c:pt idx="473">
                  <c:v>24.21</c:v>
                </c:pt>
                <c:pt idx="474">
                  <c:v>24.21</c:v>
                </c:pt>
                <c:pt idx="475">
                  <c:v>24.2</c:v>
                </c:pt>
                <c:pt idx="476">
                  <c:v>24.2</c:v>
                </c:pt>
                <c:pt idx="477">
                  <c:v>24.22</c:v>
                </c:pt>
                <c:pt idx="478">
                  <c:v>24.2</c:v>
                </c:pt>
                <c:pt idx="479">
                  <c:v>24.21</c:v>
                </c:pt>
                <c:pt idx="480">
                  <c:v>24.21</c:v>
                </c:pt>
                <c:pt idx="481">
                  <c:v>24.21</c:v>
                </c:pt>
                <c:pt idx="482">
                  <c:v>24.2</c:v>
                </c:pt>
                <c:pt idx="483">
                  <c:v>24.2</c:v>
                </c:pt>
                <c:pt idx="484">
                  <c:v>24.2</c:v>
                </c:pt>
                <c:pt idx="485">
                  <c:v>24.2</c:v>
                </c:pt>
                <c:pt idx="486">
                  <c:v>24.2</c:v>
                </c:pt>
                <c:pt idx="487">
                  <c:v>24.2</c:v>
                </c:pt>
                <c:pt idx="488">
                  <c:v>24.2</c:v>
                </c:pt>
                <c:pt idx="489">
                  <c:v>24.2</c:v>
                </c:pt>
                <c:pt idx="490">
                  <c:v>24.2</c:v>
                </c:pt>
                <c:pt idx="491">
                  <c:v>24.2</c:v>
                </c:pt>
                <c:pt idx="492">
                  <c:v>24.19</c:v>
                </c:pt>
                <c:pt idx="493">
                  <c:v>24.19</c:v>
                </c:pt>
                <c:pt idx="494">
                  <c:v>24.2</c:v>
                </c:pt>
                <c:pt idx="495">
                  <c:v>24.2</c:v>
                </c:pt>
                <c:pt idx="496">
                  <c:v>24.19</c:v>
                </c:pt>
                <c:pt idx="497">
                  <c:v>24.19</c:v>
                </c:pt>
                <c:pt idx="498">
                  <c:v>24.19</c:v>
                </c:pt>
                <c:pt idx="499">
                  <c:v>24.19</c:v>
                </c:pt>
                <c:pt idx="500">
                  <c:v>24.2</c:v>
                </c:pt>
                <c:pt idx="501">
                  <c:v>24.19</c:v>
                </c:pt>
                <c:pt idx="502">
                  <c:v>24.2</c:v>
                </c:pt>
                <c:pt idx="503">
                  <c:v>24.19</c:v>
                </c:pt>
                <c:pt idx="504">
                  <c:v>24.19</c:v>
                </c:pt>
                <c:pt idx="505">
                  <c:v>24.19</c:v>
                </c:pt>
                <c:pt idx="506">
                  <c:v>24.17</c:v>
                </c:pt>
                <c:pt idx="507">
                  <c:v>24.18</c:v>
                </c:pt>
                <c:pt idx="508">
                  <c:v>24.17</c:v>
                </c:pt>
                <c:pt idx="509">
                  <c:v>24.18</c:v>
                </c:pt>
                <c:pt idx="510">
                  <c:v>24.16</c:v>
                </c:pt>
                <c:pt idx="511">
                  <c:v>24.17</c:v>
                </c:pt>
                <c:pt idx="512">
                  <c:v>24.16</c:v>
                </c:pt>
                <c:pt idx="513">
                  <c:v>24.18</c:v>
                </c:pt>
                <c:pt idx="514">
                  <c:v>24.17</c:v>
                </c:pt>
                <c:pt idx="515">
                  <c:v>24.17</c:v>
                </c:pt>
                <c:pt idx="516">
                  <c:v>24.17</c:v>
                </c:pt>
                <c:pt idx="517">
                  <c:v>24.17</c:v>
                </c:pt>
                <c:pt idx="518">
                  <c:v>24.19</c:v>
                </c:pt>
                <c:pt idx="519">
                  <c:v>24.17</c:v>
                </c:pt>
                <c:pt idx="520">
                  <c:v>24.17</c:v>
                </c:pt>
                <c:pt idx="521">
                  <c:v>24.16</c:v>
                </c:pt>
                <c:pt idx="522">
                  <c:v>24.17</c:v>
                </c:pt>
                <c:pt idx="523">
                  <c:v>24.16</c:v>
                </c:pt>
                <c:pt idx="524">
                  <c:v>24.16</c:v>
                </c:pt>
                <c:pt idx="525">
                  <c:v>24.150000000000006</c:v>
                </c:pt>
                <c:pt idx="526">
                  <c:v>24.150000000000006</c:v>
                </c:pt>
                <c:pt idx="527">
                  <c:v>24.14</c:v>
                </c:pt>
                <c:pt idx="528">
                  <c:v>24.14</c:v>
                </c:pt>
                <c:pt idx="529">
                  <c:v>24.14</c:v>
                </c:pt>
                <c:pt idx="530">
                  <c:v>24.150000000000006</c:v>
                </c:pt>
                <c:pt idx="531">
                  <c:v>24.14</c:v>
                </c:pt>
                <c:pt idx="532">
                  <c:v>24.130000000000006</c:v>
                </c:pt>
                <c:pt idx="533">
                  <c:v>24.12</c:v>
                </c:pt>
                <c:pt idx="534">
                  <c:v>24.1</c:v>
                </c:pt>
              </c:numCache>
            </c:numRef>
          </c:yVal>
          <c:smooth val="0"/>
        </c:ser>
        <c:ser>
          <c:idx val="3"/>
          <c:order val="1"/>
          <c:tx>
            <c:v>PT100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4">
                    <a:lumMod val="50000"/>
                  </a:schemeClr>
                </a:solidFill>
              </a:ln>
            </c:spPr>
          </c:marker>
          <c:xVal>
            <c:numRef>
              <c:f>'28-29072015'!$B$24:$B$537</c:f>
              <c:numCache>
                <c:formatCode>h:mm:ss</c:formatCode>
                <c:ptCount val="514"/>
                <c:pt idx="0">
                  <c:v>0.72013888888888911</c:v>
                </c:pt>
                <c:pt idx="1">
                  <c:v>0.72083333333333355</c:v>
                </c:pt>
                <c:pt idx="2">
                  <c:v>0.72152777777777777</c:v>
                </c:pt>
                <c:pt idx="3">
                  <c:v>0.72222222222222221</c:v>
                </c:pt>
                <c:pt idx="4">
                  <c:v>0.72291666666666654</c:v>
                </c:pt>
                <c:pt idx="5">
                  <c:v>0.72361111111111132</c:v>
                </c:pt>
                <c:pt idx="6">
                  <c:v>0.72430555555555565</c:v>
                </c:pt>
                <c:pt idx="7">
                  <c:v>0.7250000000000002</c:v>
                </c:pt>
                <c:pt idx="8">
                  <c:v>0.72569444444444475</c:v>
                </c:pt>
                <c:pt idx="9">
                  <c:v>0.72638888888888908</c:v>
                </c:pt>
                <c:pt idx="10">
                  <c:v>0.72708333333333353</c:v>
                </c:pt>
                <c:pt idx="11">
                  <c:v>0.72777777777777775</c:v>
                </c:pt>
                <c:pt idx="12">
                  <c:v>0.72847222222222219</c:v>
                </c:pt>
                <c:pt idx="13">
                  <c:v>0.72916666666666652</c:v>
                </c:pt>
                <c:pt idx="14">
                  <c:v>0.72986111111111129</c:v>
                </c:pt>
                <c:pt idx="15">
                  <c:v>0.73055555555555562</c:v>
                </c:pt>
                <c:pt idx="16">
                  <c:v>0.73125000000000018</c:v>
                </c:pt>
                <c:pt idx="17">
                  <c:v>0.73194444444444473</c:v>
                </c:pt>
                <c:pt idx="18">
                  <c:v>0.73263888888888906</c:v>
                </c:pt>
                <c:pt idx="19">
                  <c:v>0.7333333333333335</c:v>
                </c:pt>
                <c:pt idx="20">
                  <c:v>0.73402777777777772</c:v>
                </c:pt>
                <c:pt idx="21">
                  <c:v>0.73472222222222239</c:v>
                </c:pt>
                <c:pt idx="22">
                  <c:v>0.7354166666666665</c:v>
                </c:pt>
                <c:pt idx="23">
                  <c:v>0.73611111111111105</c:v>
                </c:pt>
                <c:pt idx="24">
                  <c:v>0.73680555555555582</c:v>
                </c:pt>
                <c:pt idx="25">
                  <c:v>0.73749999999999993</c:v>
                </c:pt>
                <c:pt idx="26">
                  <c:v>0.73819444444444471</c:v>
                </c:pt>
                <c:pt idx="27">
                  <c:v>0.73888888888888904</c:v>
                </c:pt>
                <c:pt idx="28">
                  <c:v>0.73958333333333348</c:v>
                </c:pt>
                <c:pt idx="29">
                  <c:v>0.7402777777777777</c:v>
                </c:pt>
                <c:pt idx="30">
                  <c:v>0.74097222222222214</c:v>
                </c:pt>
                <c:pt idx="31">
                  <c:v>0.7416666666666667</c:v>
                </c:pt>
                <c:pt idx="32">
                  <c:v>0.74236111111111103</c:v>
                </c:pt>
                <c:pt idx="33">
                  <c:v>0.7430555555555558</c:v>
                </c:pt>
                <c:pt idx="34">
                  <c:v>0.74375000000000013</c:v>
                </c:pt>
                <c:pt idx="35">
                  <c:v>0.74444444444444469</c:v>
                </c:pt>
                <c:pt idx="36">
                  <c:v>0.74513888888888902</c:v>
                </c:pt>
                <c:pt idx="37">
                  <c:v>0.74583333333333346</c:v>
                </c:pt>
                <c:pt idx="38">
                  <c:v>0.74652777777777768</c:v>
                </c:pt>
                <c:pt idx="39">
                  <c:v>0.74722222222222212</c:v>
                </c:pt>
                <c:pt idx="40">
                  <c:v>0.74791666666666667</c:v>
                </c:pt>
                <c:pt idx="41">
                  <c:v>0.74861111111111123</c:v>
                </c:pt>
                <c:pt idx="42">
                  <c:v>0.74930555555555578</c:v>
                </c:pt>
                <c:pt idx="43">
                  <c:v>0.75000000000000011</c:v>
                </c:pt>
                <c:pt idx="44">
                  <c:v>0.75069444444444478</c:v>
                </c:pt>
                <c:pt idx="45">
                  <c:v>0.75138888888888899</c:v>
                </c:pt>
                <c:pt idx="46">
                  <c:v>0.75208333333333344</c:v>
                </c:pt>
                <c:pt idx="47">
                  <c:v>0.75277777777777788</c:v>
                </c:pt>
                <c:pt idx="48">
                  <c:v>0.7534722222222221</c:v>
                </c:pt>
                <c:pt idx="49">
                  <c:v>0.75416666666666654</c:v>
                </c:pt>
                <c:pt idx="50">
                  <c:v>0.7548611111111112</c:v>
                </c:pt>
                <c:pt idx="51">
                  <c:v>0.75555555555555565</c:v>
                </c:pt>
                <c:pt idx="52">
                  <c:v>0.75625000000000009</c:v>
                </c:pt>
                <c:pt idx="53">
                  <c:v>0.75694444444444475</c:v>
                </c:pt>
                <c:pt idx="54">
                  <c:v>0.75763888888888908</c:v>
                </c:pt>
                <c:pt idx="55">
                  <c:v>0.75833333333333341</c:v>
                </c:pt>
                <c:pt idx="56">
                  <c:v>0.75902777777777763</c:v>
                </c:pt>
                <c:pt idx="57">
                  <c:v>0.7597222222222223</c:v>
                </c:pt>
                <c:pt idx="58">
                  <c:v>0.76041666666666652</c:v>
                </c:pt>
                <c:pt idx="59">
                  <c:v>0.76111111111111118</c:v>
                </c:pt>
                <c:pt idx="60">
                  <c:v>0.76180555555555574</c:v>
                </c:pt>
                <c:pt idx="61">
                  <c:v>0.76249999999999984</c:v>
                </c:pt>
                <c:pt idx="62">
                  <c:v>0.76319444444444473</c:v>
                </c:pt>
                <c:pt idx="63">
                  <c:v>0.76388888888888895</c:v>
                </c:pt>
                <c:pt idx="64">
                  <c:v>0.76458333333333339</c:v>
                </c:pt>
                <c:pt idx="65">
                  <c:v>0.76527777777777761</c:v>
                </c:pt>
                <c:pt idx="66">
                  <c:v>0.76597222222222205</c:v>
                </c:pt>
                <c:pt idx="67">
                  <c:v>0.76666666666666661</c:v>
                </c:pt>
                <c:pt idx="68">
                  <c:v>0.76736111111111094</c:v>
                </c:pt>
                <c:pt idx="69">
                  <c:v>0.76805555555555571</c:v>
                </c:pt>
                <c:pt idx="70">
                  <c:v>0.76875000000000004</c:v>
                </c:pt>
                <c:pt idx="71">
                  <c:v>0.76944444444444471</c:v>
                </c:pt>
                <c:pt idx="72">
                  <c:v>0.77013888888888893</c:v>
                </c:pt>
                <c:pt idx="73">
                  <c:v>0.77083333333333348</c:v>
                </c:pt>
                <c:pt idx="74">
                  <c:v>0.7715277777777777</c:v>
                </c:pt>
                <c:pt idx="75">
                  <c:v>0.77222222222222203</c:v>
                </c:pt>
                <c:pt idx="76">
                  <c:v>0.7729166666666667</c:v>
                </c:pt>
                <c:pt idx="77">
                  <c:v>0.77361111111111114</c:v>
                </c:pt>
                <c:pt idx="78">
                  <c:v>0.7743055555555558</c:v>
                </c:pt>
                <c:pt idx="79">
                  <c:v>0.77500000000000002</c:v>
                </c:pt>
                <c:pt idx="80">
                  <c:v>0.7756944444444448</c:v>
                </c:pt>
                <c:pt idx="81">
                  <c:v>0.77638888888888891</c:v>
                </c:pt>
                <c:pt idx="82">
                  <c:v>0.77708333333333335</c:v>
                </c:pt>
                <c:pt idx="83">
                  <c:v>0.7777777777777779</c:v>
                </c:pt>
                <c:pt idx="84">
                  <c:v>0.77847222222222201</c:v>
                </c:pt>
                <c:pt idx="85">
                  <c:v>0.77916666666666645</c:v>
                </c:pt>
                <c:pt idx="86">
                  <c:v>0.77986111111111112</c:v>
                </c:pt>
                <c:pt idx="87">
                  <c:v>0.78055555555555534</c:v>
                </c:pt>
                <c:pt idx="88">
                  <c:v>0.78124999999999978</c:v>
                </c:pt>
                <c:pt idx="89">
                  <c:v>0.78194444444444444</c:v>
                </c:pt>
                <c:pt idx="90">
                  <c:v>0.78263888888888888</c:v>
                </c:pt>
                <c:pt idx="91">
                  <c:v>0.7833333333333331</c:v>
                </c:pt>
                <c:pt idx="92">
                  <c:v>0.78402777777777755</c:v>
                </c:pt>
                <c:pt idx="93">
                  <c:v>0.78472222222222199</c:v>
                </c:pt>
                <c:pt idx="94">
                  <c:v>0.78541666666666621</c:v>
                </c:pt>
                <c:pt idx="95">
                  <c:v>0.78611111111111087</c:v>
                </c:pt>
                <c:pt idx="96">
                  <c:v>0.78680555555555554</c:v>
                </c:pt>
                <c:pt idx="97">
                  <c:v>0.78749999999999976</c:v>
                </c:pt>
                <c:pt idx="98">
                  <c:v>0.78819444444444442</c:v>
                </c:pt>
                <c:pt idx="99">
                  <c:v>0.78888888888888864</c:v>
                </c:pt>
                <c:pt idx="100">
                  <c:v>0.78958333333333308</c:v>
                </c:pt>
                <c:pt idx="101">
                  <c:v>0.79027777777777752</c:v>
                </c:pt>
                <c:pt idx="102">
                  <c:v>0.79097222222222197</c:v>
                </c:pt>
                <c:pt idx="103">
                  <c:v>0.79166666666666641</c:v>
                </c:pt>
                <c:pt idx="104">
                  <c:v>0.79236111111111063</c:v>
                </c:pt>
                <c:pt idx="105">
                  <c:v>0.79305555555555551</c:v>
                </c:pt>
                <c:pt idx="106">
                  <c:v>0.79374999999999973</c:v>
                </c:pt>
                <c:pt idx="107">
                  <c:v>0.7944444444444444</c:v>
                </c:pt>
                <c:pt idx="108">
                  <c:v>0.79513888888888862</c:v>
                </c:pt>
                <c:pt idx="109">
                  <c:v>0.79583333333333328</c:v>
                </c:pt>
                <c:pt idx="110">
                  <c:v>0.7965277777777775</c:v>
                </c:pt>
                <c:pt idx="111">
                  <c:v>0.79722222222222172</c:v>
                </c:pt>
                <c:pt idx="112">
                  <c:v>0.79791666666666639</c:v>
                </c:pt>
                <c:pt idx="113">
                  <c:v>0.79861111111111083</c:v>
                </c:pt>
                <c:pt idx="114">
                  <c:v>0.79930555555555549</c:v>
                </c:pt>
                <c:pt idx="115">
                  <c:v>0.79999999999999971</c:v>
                </c:pt>
                <c:pt idx="116">
                  <c:v>0.80069444444444449</c:v>
                </c:pt>
                <c:pt idx="117">
                  <c:v>0.8013888888888886</c:v>
                </c:pt>
                <c:pt idx="118">
                  <c:v>0.80208333333333304</c:v>
                </c:pt>
                <c:pt idx="119">
                  <c:v>0.8027777777777777</c:v>
                </c:pt>
                <c:pt idx="120">
                  <c:v>0.8034722222222217</c:v>
                </c:pt>
                <c:pt idx="121">
                  <c:v>0.80416666666666636</c:v>
                </c:pt>
                <c:pt idx="122">
                  <c:v>0.80486111111111081</c:v>
                </c:pt>
                <c:pt idx="123">
                  <c:v>0.80555555555555525</c:v>
                </c:pt>
                <c:pt idx="124">
                  <c:v>0.80624999999999969</c:v>
                </c:pt>
                <c:pt idx="125">
                  <c:v>0.80694444444444435</c:v>
                </c:pt>
                <c:pt idx="126">
                  <c:v>0.80763888888888891</c:v>
                </c:pt>
                <c:pt idx="127">
                  <c:v>0.80833333333333302</c:v>
                </c:pt>
                <c:pt idx="128">
                  <c:v>0.80902777777777768</c:v>
                </c:pt>
                <c:pt idx="129">
                  <c:v>0.8097222222222219</c:v>
                </c:pt>
                <c:pt idx="130">
                  <c:v>0.81041666666666612</c:v>
                </c:pt>
                <c:pt idx="131">
                  <c:v>0.81111111111111078</c:v>
                </c:pt>
                <c:pt idx="132">
                  <c:v>0.81180555555555545</c:v>
                </c:pt>
                <c:pt idx="133">
                  <c:v>0.81249999999999967</c:v>
                </c:pt>
                <c:pt idx="134">
                  <c:v>0.81319444444444433</c:v>
                </c:pt>
                <c:pt idx="135">
                  <c:v>0.81388888888888877</c:v>
                </c:pt>
                <c:pt idx="136">
                  <c:v>0.81458333333333299</c:v>
                </c:pt>
                <c:pt idx="137">
                  <c:v>0.81527777777777743</c:v>
                </c:pt>
                <c:pt idx="138">
                  <c:v>0.81597222222222188</c:v>
                </c:pt>
                <c:pt idx="139">
                  <c:v>0.81666666666666632</c:v>
                </c:pt>
                <c:pt idx="140">
                  <c:v>0.81736111111111076</c:v>
                </c:pt>
                <c:pt idx="141">
                  <c:v>0.81805555555555542</c:v>
                </c:pt>
                <c:pt idx="142">
                  <c:v>0.81874999999999964</c:v>
                </c:pt>
                <c:pt idx="143">
                  <c:v>0.81944444444444431</c:v>
                </c:pt>
                <c:pt idx="144">
                  <c:v>0.82013888888888864</c:v>
                </c:pt>
                <c:pt idx="145">
                  <c:v>0.82083333333333319</c:v>
                </c:pt>
                <c:pt idx="146">
                  <c:v>0.82152777777777741</c:v>
                </c:pt>
                <c:pt idx="147">
                  <c:v>0.82222222222222163</c:v>
                </c:pt>
                <c:pt idx="148">
                  <c:v>0.8229166666666663</c:v>
                </c:pt>
                <c:pt idx="149">
                  <c:v>0.82361111111111074</c:v>
                </c:pt>
                <c:pt idx="150">
                  <c:v>0.8243055555555554</c:v>
                </c:pt>
                <c:pt idx="151">
                  <c:v>0.82499999999999962</c:v>
                </c:pt>
                <c:pt idx="152">
                  <c:v>0.82569444444444451</c:v>
                </c:pt>
                <c:pt idx="153">
                  <c:v>0.82638888888888862</c:v>
                </c:pt>
                <c:pt idx="154">
                  <c:v>0.82708333333333295</c:v>
                </c:pt>
                <c:pt idx="155">
                  <c:v>0.82777777777777761</c:v>
                </c:pt>
                <c:pt idx="156">
                  <c:v>0.82847222222222161</c:v>
                </c:pt>
                <c:pt idx="157">
                  <c:v>0.82916666666666627</c:v>
                </c:pt>
                <c:pt idx="158">
                  <c:v>0.82986111111111072</c:v>
                </c:pt>
                <c:pt idx="159">
                  <c:v>0.83055555555555538</c:v>
                </c:pt>
                <c:pt idx="160">
                  <c:v>0.8312499999999996</c:v>
                </c:pt>
                <c:pt idx="161">
                  <c:v>0.83194444444444426</c:v>
                </c:pt>
                <c:pt idx="162">
                  <c:v>0.83263888888888882</c:v>
                </c:pt>
                <c:pt idx="163">
                  <c:v>0.83333333333333293</c:v>
                </c:pt>
                <c:pt idx="164">
                  <c:v>0.83402777777777759</c:v>
                </c:pt>
                <c:pt idx="165">
                  <c:v>0.83472222222222181</c:v>
                </c:pt>
                <c:pt idx="166">
                  <c:v>0.83541666666666603</c:v>
                </c:pt>
                <c:pt idx="167">
                  <c:v>0.83611111111111069</c:v>
                </c:pt>
                <c:pt idx="168">
                  <c:v>0.83680555555555536</c:v>
                </c:pt>
                <c:pt idx="169">
                  <c:v>0.83749999999999969</c:v>
                </c:pt>
                <c:pt idx="170">
                  <c:v>0.83819444444444424</c:v>
                </c:pt>
                <c:pt idx="171">
                  <c:v>0.8388888888888888</c:v>
                </c:pt>
                <c:pt idx="172">
                  <c:v>0.8395833333333329</c:v>
                </c:pt>
                <c:pt idx="173">
                  <c:v>0.84027777777777735</c:v>
                </c:pt>
                <c:pt idx="174">
                  <c:v>0.84097222222222179</c:v>
                </c:pt>
                <c:pt idx="175">
                  <c:v>0.84166666666666623</c:v>
                </c:pt>
                <c:pt idx="176">
                  <c:v>0.84236111111111067</c:v>
                </c:pt>
                <c:pt idx="177">
                  <c:v>0.84305555555555534</c:v>
                </c:pt>
                <c:pt idx="178">
                  <c:v>0.84374999999999989</c:v>
                </c:pt>
                <c:pt idx="179">
                  <c:v>0.84444444444444422</c:v>
                </c:pt>
                <c:pt idx="180">
                  <c:v>0.84513888888888866</c:v>
                </c:pt>
                <c:pt idx="181">
                  <c:v>0.8458333333333331</c:v>
                </c:pt>
                <c:pt idx="182">
                  <c:v>0.84652777777777732</c:v>
                </c:pt>
                <c:pt idx="183">
                  <c:v>0.84722222222222177</c:v>
                </c:pt>
                <c:pt idx="184">
                  <c:v>0.84791666666666621</c:v>
                </c:pt>
                <c:pt idx="185">
                  <c:v>0.84861111111111065</c:v>
                </c:pt>
                <c:pt idx="186">
                  <c:v>0.84930555555555531</c:v>
                </c:pt>
                <c:pt idx="187">
                  <c:v>0.84999999999999964</c:v>
                </c:pt>
                <c:pt idx="188">
                  <c:v>0.85069444444444442</c:v>
                </c:pt>
                <c:pt idx="189">
                  <c:v>0.85138888888888864</c:v>
                </c:pt>
                <c:pt idx="190">
                  <c:v>0.85208333333333308</c:v>
                </c:pt>
                <c:pt idx="191">
                  <c:v>0.85277777777777752</c:v>
                </c:pt>
                <c:pt idx="192">
                  <c:v>0.85347222222222152</c:v>
                </c:pt>
                <c:pt idx="193">
                  <c:v>0.85416666666666619</c:v>
                </c:pt>
                <c:pt idx="194">
                  <c:v>0.85486111111111063</c:v>
                </c:pt>
                <c:pt idx="195">
                  <c:v>0.85555555555555529</c:v>
                </c:pt>
                <c:pt idx="196">
                  <c:v>0.85624999999999962</c:v>
                </c:pt>
                <c:pt idx="197">
                  <c:v>0.85694444444444429</c:v>
                </c:pt>
                <c:pt idx="198">
                  <c:v>0.85763888888888873</c:v>
                </c:pt>
                <c:pt idx="199">
                  <c:v>0.85833333333333284</c:v>
                </c:pt>
                <c:pt idx="200">
                  <c:v>0.8590277777777775</c:v>
                </c:pt>
                <c:pt idx="201">
                  <c:v>0.85972222222222172</c:v>
                </c:pt>
                <c:pt idx="202">
                  <c:v>0.86041666666666616</c:v>
                </c:pt>
                <c:pt idx="203">
                  <c:v>0.86111111111111061</c:v>
                </c:pt>
                <c:pt idx="204">
                  <c:v>0.86180555555555538</c:v>
                </c:pt>
                <c:pt idx="205">
                  <c:v>0.8624999999999996</c:v>
                </c:pt>
                <c:pt idx="206">
                  <c:v>0.86319444444444415</c:v>
                </c:pt>
                <c:pt idx="207">
                  <c:v>0.86388888888888871</c:v>
                </c:pt>
                <c:pt idx="208">
                  <c:v>0.86458333333333282</c:v>
                </c:pt>
                <c:pt idx="209">
                  <c:v>0.86527777777777748</c:v>
                </c:pt>
                <c:pt idx="210">
                  <c:v>0.8659722222222217</c:v>
                </c:pt>
                <c:pt idx="211">
                  <c:v>0.86666666666666614</c:v>
                </c:pt>
                <c:pt idx="212">
                  <c:v>0.86736111111111069</c:v>
                </c:pt>
                <c:pt idx="213">
                  <c:v>0.86805555555555525</c:v>
                </c:pt>
                <c:pt idx="214">
                  <c:v>0.8687499999999998</c:v>
                </c:pt>
                <c:pt idx="215">
                  <c:v>0.86944444444444413</c:v>
                </c:pt>
                <c:pt idx="216">
                  <c:v>0.87013888888888868</c:v>
                </c:pt>
                <c:pt idx="217">
                  <c:v>0.87083333333333302</c:v>
                </c:pt>
                <c:pt idx="218">
                  <c:v>0.87152777777777724</c:v>
                </c:pt>
                <c:pt idx="219">
                  <c:v>0.87222222222222168</c:v>
                </c:pt>
                <c:pt idx="220">
                  <c:v>0.87291666666666612</c:v>
                </c:pt>
                <c:pt idx="221">
                  <c:v>0.87361111111111089</c:v>
                </c:pt>
                <c:pt idx="222">
                  <c:v>0.87430555555555522</c:v>
                </c:pt>
                <c:pt idx="223">
                  <c:v>0.87499999999999978</c:v>
                </c:pt>
                <c:pt idx="224">
                  <c:v>0.87569444444444433</c:v>
                </c:pt>
                <c:pt idx="225">
                  <c:v>0.87638888888888855</c:v>
                </c:pt>
                <c:pt idx="226">
                  <c:v>0.87708333333333299</c:v>
                </c:pt>
                <c:pt idx="227">
                  <c:v>0.87777777777777743</c:v>
                </c:pt>
                <c:pt idx="228">
                  <c:v>0.87847222222222154</c:v>
                </c:pt>
                <c:pt idx="229">
                  <c:v>0.8791666666666661</c:v>
                </c:pt>
                <c:pt idx="230">
                  <c:v>0.87986111111111065</c:v>
                </c:pt>
                <c:pt idx="231">
                  <c:v>0.88055555555555498</c:v>
                </c:pt>
                <c:pt idx="232">
                  <c:v>0.88124999999999942</c:v>
                </c:pt>
                <c:pt idx="233">
                  <c:v>0.88194444444444409</c:v>
                </c:pt>
                <c:pt idx="234">
                  <c:v>0.88263888888888853</c:v>
                </c:pt>
                <c:pt idx="235">
                  <c:v>0.88333333333333253</c:v>
                </c:pt>
                <c:pt idx="236">
                  <c:v>0.88402777777777719</c:v>
                </c:pt>
                <c:pt idx="237">
                  <c:v>0.88472222222222152</c:v>
                </c:pt>
                <c:pt idx="238">
                  <c:v>0.88541666666666585</c:v>
                </c:pt>
                <c:pt idx="239">
                  <c:v>0.88611111111111052</c:v>
                </c:pt>
                <c:pt idx="240">
                  <c:v>0.88680555555555518</c:v>
                </c:pt>
                <c:pt idx="241">
                  <c:v>0.8874999999999994</c:v>
                </c:pt>
                <c:pt idx="242">
                  <c:v>0.88819444444444384</c:v>
                </c:pt>
                <c:pt idx="243">
                  <c:v>0.88888888888888851</c:v>
                </c:pt>
                <c:pt idx="244">
                  <c:v>0.8895833333333325</c:v>
                </c:pt>
                <c:pt idx="245">
                  <c:v>0.89027777777777717</c:v>
                </c:pt>
                <c:pt idx="246">
                  <c:v>0.8909722222222215</c:v>
                </c:pt>
                <c:pt idx="247">
                  <c:v>0.89166666666666583</c:v>
                </c:pt>
                <c:pt idx="248">
                  <c:v>0.89236111111111049</c:v>
                </c:pt>
                <c:pt idx="249">
                  <c:v>0.89305555555555494</c:v>
                </c:pt>
                <c:pt idx="250">
                  <c:v>0.8937499999999996</c:v>
                </c:pt>
                <c:pt idx="251">
                  <c:v>0.89444444444444382</c:v>
                </c:pt>
                <c:pt idx="252">
                  <c:v>0.89513888888888848</c:v>
                </c:pt>
                <c:pt idx="253">
                  <c:v>0.8958333333333327</c:v>
                </c:pt>
                <c:pt idx="254">
                  <c:v>0.89652777777777692</c:v>
                </c:pt>
                <c:pt idx="255">
                  <c:v>0.89722222222222159</c:v>
                </c:pt>
                <c:pt idx="256">
                  <c:v>0.89791666666666581</c:v>
                </c:pt>
                <c:pt idx="257">
                  <c:v>0.89861111111111069</c:v>
                </c:pt>
                <c:pt idx="258">
                  <c:v>0.89930555555555491</c:v>
                </c:pt>
                <c:pt idx="259">
                  <c:v>0.89999999999999958</c:v>
                </c:pt>
                <c:pt idx="260">
                  <c:v>0.90069444444444402</c:v>
                </c:pt>
                <c:pt idx="261">
                  <c:v>0.90138888888888824</c:v>
                </c:pt>
                <c:pt idx="262">
                  <c:v>0.90208333333333268</c:v>
                </c:pt>
                <c:pt idx="263">
                  <c:v>0.90277777777777712</c:v>
                </c:pt>
                <c:pt idx="264">
                  <c:v>0.90347222222222157</c:v>
                </c:pt>
                <c:pt idx="265">
                  <c:v>0.90416666666666579</c:v>
                </c:pt>
                <c:pt idx="266">
                  <c:v>0.90486111111111045</c:v>
                </c:pt>
                <c:pt idx="267">
                  <c:v>0.90555555555555489</c:v>
                </c:pt>
                <c:pt idx="268">
                  <c:v>0.90624999999999933</c:v>
                </c:pt>
                <c:pt idx="269">
                  <c:v>0.906944444444444</c:v>
                </c:pt>
                <c:pt idx="270">
                  <c:v>0.90763888888888844</c:v>
                </c:pt>
                <c:pt idx="271">
                  <c:v>0.90833333333333266</c:v>
                </c:pt>
                <c:pt idx="272">
                  <c:v>0.9090277777777771</c:v>
                </c:pt>
                <c:pt idx="273">
                  <c:v>0.90972222222222154</c:v>
                </c:pt>
                <c:pt idx="274">
                  <c:v>0.91041666666666576</c:v>
                </c:pt>
                <c:pt idx="275">
                  <c:v>0.91111111111111043</c:v>
                </c:pt>
                <c:pt idx="276">
                  <c:v>0.91180555555555509</c:v>
                </c:pt>
                <c:pt idx="277">
                  <c:v>0.91249999999999931</c:v>
                </c:pt>
                <c:pt idx="278">
                  <c:v>0.91319444444444375</c:v>
                </c:pt>
                <c:pt idx="279">
                  <c:v>0.91388888888888842</c:v>
                </c:pt>
                <c:pt idx="280">
                  <c:v>0.91458333333333253</c:v>
                </c:pt>
                <c:pt idx="281">
                  <c:v>0.91527777777777708</c:v>
                </c:pt>
                <c:pt idx="282">
                  <c:v>0.91597222222222152</c:v>
                </c:pt>
                <c:pt idx="283">
                  <c:v>0.91666666666666596</c:v>
                </c:pt>
                <c:pt idx="284">
                  <c:v>0.91736111111111041</c:v>
                </c:pt>
                <c:pt idx="285">
                  <c:v>0.91805555555555485</c:v>
                </c:pt>
                <c:pt idx="286">
                  <c:v>0.91874999999999951</c:v>
                </c:pt>
                <c:pt idx="287">
                  <c:v>0.91944444444444373</c:v>
                </c:pt>
                <c:pt idx="288">
                  <c:v>0.9201388888888884</c:v>
                </c:pt>
                <c:pt idx="289">
                  <c:v>0.92083333333333262</c:v>
                </c:pt>
                <c:pt idx="290">
                  <c:v>0.92152777777777706</c:v>
                </c:pt>
                <c:pt idx="291">
                  <c:v>0.9222222222222215</c:v>
                </c:pt>
                <c:pt idx="292">
                  <c:v>0.92291666666666572</c:v>
                </c:pt>
                <c:pt idx="293">
                  <c:v>0.92361111111111061</c:v>
                </c:pt>
                <c:pt idx="294">
                  <c:v>0.92430555555555483</c:v>
                </c:pt>
                <c:pt idx="295">
                  <c:v>0.92499999999999949</c:v>
                </c:pt>
                <c:pt idx="296">
                  <c:v>0.92569444444444393</c:v>
                </c:pt>
                <c:pt idx="297">
                  <c:v>0.92638888888888815</c:v>
                </c:pt>
                <c:pt idx="298">
                  <c:v>0.9270833333333327</c:v>
                </c:pt>
                <c:pt idx="299">
                  <c:v>0.92777777777777704</c:v>
                </c:pt>
                <c:pt idx="300">
                  <c:v>0.92847222222222148</c:v>
                </c:pt>
                <c:pt idx="301">
                  <c:v>0.9291666666666657</c:v>
                </c:pt>
                <c:pt idx="302">
                  <c:v>0.92986111111111058</c:v>
                </c:pt>
                <c:pt idx="303">
                  <c:v>0.9305555555555548</c:v>
                </c:pt>
                <c:pt idx="304">
                  <c:v>0.93124999999999925</c:v>
                </c:pt>
                <c:pt idx="305">
                  <c:v>0.93194444444444391</c:v>
                </c:pt>
                <c:pt idx="306">
                  <c:v>0.93263888888888835</c:v>
                </c:pt>
                <c:pt idx="307">
                  <c:v>0.93333333333333268</c:v>
                </c:pt>
                <c:pt idx="308">
                  <c:v>0.93402777777777701</c:v>
                </c:pt>
                <c:pt idx="309">
                  <c:v>0.93472222222222145</c:v>
                </c:pt>
                <c:pt idx="310">
                  <c:v>0.93541666666666567</c:v>
                </c:pt>
                <c:pt idx="311">
                  <c:v>0.93611111111111034</c:v>
                </c:pt>
                <c:pt idx="312">
                  <c:v>0.936805555555555</c:v>
                </c:pt>
                <c:pt idx="313">
                  <c:v>0.93749999999999922</c:v>
                </c:pt>
                <c:pt idx="314">
                  <c:v>0.93819444444444389</c:v>
                </c:pt>
                <c:pt idx="315">
                  <c:v>0.93888888888888833</c:v>
                </c:pt>
                <c:pt idx="316">
                  <c:v>0.93958333333333255</c:v>
                </c:pt>
                <c:pt idx="317">
                  <c:v>0.94027777777777699</c:v>
                </c:pt>
                <c:pt idx="318">
                  <c:v>0.94097222222222143</c:v>
                </c:pt>
                <c:pt idx="319">
                  <c:v>0.94166666666666587</c:v>
                </c:pt>
                <c:pt idx="320">
                  <c:v>0.94236111111111032</c:v>
                </c:pt>
                <c:pt idx="321">
                  <c:v>0.94305555555555498</c:v>
                </c:pt>
                <c:pt idx="322">
                  <c:v>0.94374999999999942</c:v>
                </c:pt>
                <c:pt idx="323">
                  <c:v>0.94444444444444364</c:v>
                </c:pt>
                <c:pt idx="324">
                  <c:v>0.94513888888888831</c:v>
                </c:pt>
                <c:pt idx="325">
                  <c:v>0.94583333333333264</c:v>
                </c:pt>
                <c:pt idx="326">
                  <c:v>0.94652777777777697</c:v>
                </c:pt>
                <c:pt idx="327">
                  <c:v>0.94722222222222141</c:v>
                </c:pt>
                <c:pt idx="328">
                  <c:v>0.94791666666666563</c:v>
                </c:pt>
                <c:pt idx="329">
                  <c:v>0.94861111111111052</c:v>
                </c:pt>
                <c:pt idx="330">
                  <c:v>0.94930555555555474</c:v>
                </c:pt>
                <c:pt idx="331">
                  <c:v>0.9499999999999994</c:v>
                </c:pt>
                <c:pt idx="332">
                  <c:v>0.95069444444444384</c:v>
                </c:pt>
                <c:pt idx="333">
                  <c:v>0.95138888888888828</c:v>
                </c:pt>
                <c:pt idx="334">
                  <c:v>0.95208333333333262</c:v>
                </c:pt>
                <c:pt idx="335">
                  <c:v>0.95277777777777695</c:v>
                </c:pt>
                <c:pt idx="336">
                  <c:v>0.95347222222222139</c:v>
                </c:pt>
                <c:pt idx="337">
                  <c:v>0.95416666666666561</c:v>
                </c:pt>
                <c:pt idx="338">
                  <c:v>0.95486111111111049</c:v>
                </c:pt>
                <c:pt idx="339">
                  <c:v>0.95555555555555471</c:v>
                </c:pt>
                <c:pt idx="340">
                  <c:v>0.95624999999999938</c:v>
                </c:pt>
                <c:pt idx="341">
                  <c:v>0.95694444444444382</c:v>
                </c:pt>
                <c:pt idx="342">
                  <c:v>0.95763888888888826</c:v>
                </c:pt>
                <c:pt idx="343">
                  <c:v>0.9583333333333327</c:v>
                </c:pt>
                <c:pt idx="344">
                  <c:v>0.95902777777777692</c:v>
                </c:pt>
                <c:pt idx="345">
                  <c:v>0.95972222222222159</c:v>
                </c:pt>
                <c:pt idx="346">
                  <c:v>0.96041666666666559</c:v>
                </c:pt>
                <c:pt idx="347">
                  <c:v>0.96111111111111025</c:v>
                </c:pt>
                <c:pt idx="348">
                  <c:v>0.96180555555555491</c:v>
                </c:pt>
                <c:pt idx="349">
                  <c:v>0.96249999999999913</c:v>
                </c:pt>
                <c:pt idx="350">
                  <c:v>0.96319444444444391</c:v>
                </c:pt>
                <c:pt idx="351">
                  <c:v>0.96388888888888824</c:v>
                </c:pt>
                <c:pt idx="352">
                  <c:v>0.96458333333333268</c:v>
                </c:pt>
                <c:pt idx="353">
                  <c:v>0.9652777777777769</c:v>
                </c:pt>
                <c:pt idx="354">
                  <c:v>0.96597222222222134</c:v>
                </c:pt>
                <c:pt idx="355">
                  <c:v>0.96666666666666579</c:v>
                </c:pt>
                <c:pt idx="356">
                  <c:v>0.96736111111111023</c:v>
                </c:pt>
                <c:pt idx="357">
                  <c:v>0.96805555555555489</c:v>
                </c:pt>
                <c:pt idx="358">
                  <c:v>0.96874999999999933</c:v>
                </c:pt>
                <c:pt idx="359">
                  <c:v>0.96944444444444378</c:v>
                </c:pt>
                <c:pt idx="360">
                  <c:v>0.97013888888888822</c:v>
                </c:pt>
                <c:pt idx="361">
                  <c:v>0.97083333333333266</c:v>
                </c:pt>
                <c:pt idx="362">
                  <c:v>0.97152777777777688</c:v>
                </c:pt>
                <c:pt idx="363">
                  <c:v>0.97222222222222132</c:v>
                </c:pt>
                <c:pt idx="364">
                  <c:v>0.97291666666666576</c:v>
                </c:pt>
                <c:pt idx="365">
                  <c:v>0.97361111111111043</c:v>
                </c:pt>
                <c:pt idx="366">
                  <c:v>0.97430555555555465</c:v>
                </c:pt>
                <c:pt idx="367">
                  <c:v>0.97499999999999931</c:v>
                </c:pt>
                <c:pt idx="368">
                  <c:v>0.97569444444444386</c:v>
                </c:pt>
                <c:pt idx="369">
                  <c:v>0.9763888888888882</c:v>
                </c:pt>
                <c:pt idx="370">
                  <c:v>0.97708333333333264</c:v>
                </c:pt>
                <c:pt idx="371">
                  <c:v>0.97777777777777708</c:v>
                </c:pt>
                <c:pt idx="372">
                  <c:v>0.9784722222222213</c:v>
                </c:pt>
                <c:pt idx="373">
                  <c:v>0.97916666666666552</c:v>
                </c:pt>
                <c:pt idx="374">
                  <c:v>0.97986111111111041</c:v>
                </c:pt>
                <c:pt idx="375">
                  <c:v>0.98055555555555451</c:v>
                </c:pt>
                <c:pt idx="376">
                  <c:v>0.98124999999999907</c:v>
                </c:pt>
                <c:pt idx="377">
                  <c:v>0.98194444444444362</c:v>
                </c:pt>
                <c:pt idx="378">
                  <c:v>0.98263888888888795</c:v>
                </c:pt>
                <c:pt idx="379">
                  <c:v>0.98333333333333239</c:v>
                </c:pt>
                <c:pt idx="380">
                  <c:v>0.98402777777777661</c:v>
                </c:pt>
                <c:pt idx="381">
                  <c:v>0.98472222222222128</c:v>
                </c:pt>
                <c:pt idx="382">
                  <c:v>0.98541666666666539</c:v>
                </c:pt>
                <c:pt idx="383">
                  <c:v>0.98611111111111016</c:v>
                </c:pt>
                <c:pt idx="384">
                  <c:v>0.9868055555555546</c:v>
                </c:pt>
                <c:pt idx="385">
                  <c:v>0.98749999999999882</c:v>
                </c:pt>
                <c:pt idx="386">
                  <c:v>0.9881944444444436</c:v>
                </c:pt>
                <c:pt idx="387">
                  <c:v>0.98888888888888793</c:v>
                </c:pt>
                <c:pt idx="388">
                  <c:v>0.98958333333333237</c:v>
                </c:pt>
                <c:pt idx="389">
                  <c:v>0.99027777777777659</c:v>
                </c:pt>
                <c:pt idx="390">
                  <c:v>0.99097222222222126</c:v>
                </c:pt>
                <c:pt idx="391">
                  <c:v>0.99166666666666559</c:v>
                </c:pt>
                <c:pt idx="392">
                  <c:v>0.99236111111110992</c:v>
                </c:pt>
                <c:pt idx="393">
                  <c:v>0.99305555555555469</c:v>
                </c:pt>
                <c:pt idx="394">
                  <c:v>0.99374999999999902</c:v>
                </c:pt>
                <c:pt idx="395">
                  <c:v>0.99444444444444369</c:v>
                </c:pt>
                <c:pt idx="396">
                  <c:v>0.99513888888888791</c:v>
                </c:pt>
                <c:pt idx="397">
                  <c:v>0.99583333333333235</c:v>
                </c:pt>
                <c:pt idx="398">
                  <c:v>0.99652777777777657</c:v>
                </c:pt>
                <c:pt idx="399">
                  <c:v>0.99722222222222101</c:v>
                </c:pt>
                <c:pt idx="400">
                  <c:v>0.99791666666666556</c:v>
                </c:pt>
                <c:pt idx="401">
                  <c:v>0.99861111111111012</c:v>
                </c:pt>
                <c:pt idx="402">
                  <c:v>0.99930555555555467</c:v>
                </c:pt>
                <c:pt idx="403">
                  <c:v>0.999999999999999</c:v>
                </c:pt>
                <c:pt idx="404">
                  <c:v>1.000694444444443</c:v>
                </c:pt>
                <c:pt idx="405">
                  <c:v>1.001388888888888</c:v>
                </c:pt>
                <c:pt idx="406">
                  <c:v>1.0020833333333325</c:v>
                </c:pt>
                <c:pt idx="407">
                  <c:v>1.0027777777777771</c:v>
                </c:pt>
                <c:pt idx="408">
                  <c:v>1.0034722222222217</c:v>
                </c:pt>
                <c:pt idx="409">
                  <c:v>1.0041666666666662</c:v>
                </c:pt>
                <c:pt idx="410">
                  <c:v>1.0048611111111108</c:v>
                </c:pt>
                <c:pt idx="411">
                  <c:v>1.0055555555555553</c:v>
                </c:pt>
                <c:pt idx="412">
                  <c:v>1.0062499999999999</c:v>
                </c:pt>
                <c:pt idx="413">
                  <c:v>1.006944444444444</c:v>
                </c:pt>
                <c:pt idx="414">
                  <c:v>1.007638888888889</c:v>
                </c:pt>
                <c:pt idx="415">
                  <c:v>1.0083333333333335</c:v>
                </c:pt>
                <c:pt idx="416">
                  <c:v>1.0090277777777779</c:v>
                </c:pt>
                <c:pt idx="417">
                  <c:v>1.0097222222222222</c:v>
                </c:pt>
                <c:pt idx="418">
                  <c:v>1.0104166666666676</c:v>
                </c:pt>
                <c:pt idx="419">
                  <c:v>1.0111111111111117</c:v>
                </c:pt>
                <c:pt idx="420">
                  <c:v>1.0118055555555558</c:v>
                </c:pt>
                <c:pt idx="421">
                  <c:v>1.0125000000000008</c:v>
                </c:pt>
                <c:pt idx="422">
                  <c:v>1.013194444444445</c:v>
                </c:pt>
                <c:pt idx="423">
                  <c:v>1.0138888888888899</c:v>
                </c:pt>
                <c:pt idx="424">
                  <c:v>1.0145833333333345</c:v>
                </c:pt>
                <c:pt idx="425">
                  <c:v>1.0152777777777791</c:v>
                </c:pt>
                <c:pt idx="426">
                  <c:v>1.0159722222222236</c:v>
                </c:pt>
                <c:pt idx="427">
                  <c:v>1.0166666666666682</c:v>
                </c:pt>
                <c:pt idx="428">
                  <c:v>1.0173611111111123</c:v>
                </c:pt>
                <c:pt idx="429">
                  <c:v>1.0180555555555577</c:v>
                </c:pt>
                <c:pt idx="430">
                  <c:v>1.018750000000002</c:v>
                </c:pt>
                <c:pt idx="431">
                  <c:v>1.0194444444444459</c:v>
                </c:pt>
                <c:pt idx="432">
                  <c:v>1.0201388888888909</c:v>
                </c:pt>
                <c:pt idx="433">
                  <c:v>1.0208333333333355</c:v>
                </c:pt>
                <c:pt idx="434">
                  <c:v>1.0215277777777798</c:v>
                </c:pt>
                <c:pt idx="435">
                  <c:v>1.0222222222222246</c:v>
                </c:pt>
                <c:pt idx="436">
                  <c:v>1.0229166666666691</c:v>
                </c:pt>
                <c:pt idx="437">
                  <c:v>1.0236111111111137</c:v>
                </c:pt>
                <c:pt idx="438">
                  <c:v>1.0243055555555582</c:v>
                </c:pt>
                <c:pt idx="439">
                  <c:v>1.0250000000000028</c:v>
                </c:pt>
                <c:pt idx="440">
                  <c:v>1.0256944444444467</c:v>
                </c:pt>
                <c:pt idx="441">
                  <c:v>1.0263888888888921</c:v>
                </c:pt>
                <c:pt idx="442">
                  <c:v>1.0270833333333365</c:v>
                </c:pt>
                <c:pt idx="443">
                  <c:v>1.027777777777781</c:v>
                </c:pt>
                <c:pt idx="444">
                  <c:v>1.028472222222226</c:v>
                </c:pt>
                <c:pt idx="445">
                  <c:v>1.0291666666666699</c:v>
                </c:pt>
                <c:pt idx="446">
                  <c:v>1.0298611111111142</c:v>
                </c:pt>
                <c:pt idx="447">
                  <c:v>1.0305555555555597</c:v>
                </c:pt>
                <c:pt idx="448">
                  <c:v>1.031250000000004</c:v>
                </c:pt>
                <c:pt idx="449">
                  <c:v>1.0319444444444477</c:v>
                </c:pt>
                <c:pt idx="450">
                  <c:v>1.0326388888888929</c:v>
                </c:pt>
                <c:pt idx="451">
                  <c:v>1.0333333333333374</c:v>
                </c:pt>
                <c:pt idx="452">
                  <c:v>1.034027777777782</c:v>
                </c:pt>
                <c:pt idx="453">
                  <c:v>1.0347222222222261</c:v>
                </c:pt>
                <c:pt idx="454">
                  <c:v>1.0354166666666711</c:v>
                </c:pt>
                <c:pt idx="455">
                  <c:v>1.0361111111111161</c:v>
                </c:pt>
                <c:pt idx="456">
                  <c:v>1.0368055555555602</c:v>
                </c:pt>
                <c:pt idx="457">
                  <c:v>1.0375000000000048</c:v>
                </c:pt>
                <c:pt idx="458">
                  <c:v>1.0381944444444489</c:v>
                </c:pt>
                <c:pt idx="459">
                  <c:v>1.0388888888888941</c:v>
                </c:pt>
                <c:pt idx="460">
                  <c:v>1.0395833333333384</c:v>
                </c:pt>
                <c:pt idx="461">
                  <c:v>1.0402777777777834</c:v>
                </c:pt>
                <c:pt idx="462">
                  <c:v>1.0409722222222275</c:v>
                </c:pt>
                <c:pt idx="463">
                  <c:v>1.0416666666666718</c:v>
                </c:pt>
                <c:pt idx="464">
                  <c:v>1.0423611111111166</c:v>
                </c:pt>
                <c:pt idx="465">
                  <c:v>1.0430555555555616</c:v>
                </c:pt>
                <c:pt idx="466">
                  <c:v>1.0437500000000057</c:v>
                </c:pt>
                <c:pt idx="467">
                  <c:v>1.0444444444444498</c:v>
                </c:pt>
                <c:pt idx="468">
                  <c:v>1.0451388888888948</c:v>
                </c:pt>
                <c:pt idx="469">
                  <c:v>1.0458333333333394</c:v>
                </c:pt>
                <c:pt idx="470">
                  <c:v>1.0465277777777839</c:v>
                </c:pt>
                <c:pt idx="471">
                  <c:v>1.047222222222228</c:v>
                </c:pt>
                <c:pt idx="472">
                  <c:v>1.047916666666673</c:v>
                </c:pt>
                <c:pt idx="473">
                  <c:v>1.048611111111118</c:v>
                </c:pt>
                <c:pt idx="474">
                  <c:v>1.0493055555555622</c:v>
                </c:pt>
                <c:pt idx="475">
                  <c:v>1.0500000000000067</c:v>
                </c:pt>
                <c:pt idx="476">
                  <c:v>1.0506944444444508</c:v>
                </c:pt>
                <c:pt idx="477">
                  <c:v>1.051388888888896</c:v>
                </c:pt>
                <c:pt idx="478">
                  <c:v>1.0520833333333408</c:v>
                </c:pt>
                <c:pt idx="479">
                  <c:v>1.0527777777777849</c:v>
                </c:pt>
                <c:pt idx="480">
                  <c:v>1.0534722222222295</c:v>
                </c:pt>
                <c:pt idx="481">
                  <c:v>1.054166666666674</c:v>
                </c:pt>
                <c:pt idx="482">
                  <c:v>1.0548611111111186</c:v>
                </c:pt>
                <c:pt idx="483">
                  <c:v>1.0555555555555631</c:v>
                </c:pt>
                <c:pt idx="484">
                  <c:v>1.0562500000000081</c:v>
                </c:pt>
                <c:pt idx="485">
                  <c:v>1.0569444444444518</c:v>
                </c:pt>
                <c:pt idx="486">
                  <c:v>1.0576388888888968</c:v>
                </c:pt>
                <c:pt idx="487">
                  <c:v>1.0583333333333413</c:v>
                </c:pt>
                <c:pt idx="488">
                  <c:v>1.0590277777777859</c:v>
                </c:pt>
                <c:pt idx="489">
                  <c:v>1.05972222222223</c:v>
                </c:pt>
                <c:pt idx="490">
                  <c:v>1.0604166666666754</c:v>
                </c:pt>
                <c:pt idx="491">
                  <c:v>1.06111111111112</c:v>
                </c:pt>
                <c:pt idx="492">
                  <c:v>1.0618055555555639</c:v>
                </c:pt>
                <c:pt idx="493">
                  <c:v>1.0625000000000087</c:v>
                </c:pt>
                <c:pt idx="494">
                  <c:v>1.0631944444444528</c:v>
                </c:pt>
                <c:pt idx="495">
                  <c:v>1.063888888888898</c:v>
                </c:pt>
                <c:pt idx="496">
                  <c:v>1.0645833333333423</c:v>
                </c:pt>
                <c:pt idx="497">
                  <c:v>1.0652777777777869</c:v>
                </c:pt>
                <c:pt idx="498">
                  <c:v>1.0659722222222314</c:v>
                </c:pt>
                <c:pt idx="499">
                  <c:v>1.066666666666676</c:v>
                </c:pt>
                <c:pt idx="500">
                  <c:v>1.0673611111111201</c:v>
                </c:pt>
                <c:pt idx="501">
                  <c:v>1.0680555555555655</c:v>
                </c:pt>
                <c:pt idx="502">
                  <c:v>1.0687500000000101</c:v>
                </c:pt>
                <c:pt idx="503">
                  <c:v>1.0694444444444537</c:v>
                </c:pt>
                <c:pt idx="504">
                  <c:v>1.0701388888888987</c:v>
                </c:pt>
                <c:pt idx="505">
                  <c:v>1.0708333333333433</c:v>
                </c:pt>
                <c:pt idx="506">
                  <c:v>1.0715277777777878</c:v>
                </c:pt>
                <c:pt idx="507">
                  <c:v>1.0722222222222324</c:v>
                </c:pt>
                <c:pt idx="508">
                  <c:v>1.0729166666666774</c:v>
                </c:pt>
                <c:pt idx="509">
                  <c:v>1.0736111111111215</c:v>
                </c:pt>
                <c:pt idx="510">
                  <c:v>1.0743055555555661</c:v>
                </c:pt>
                <c:pt idx="511">
                  <c:v>1.0750000000000106</c:v>
                </c:pt>
                <c:pt idx="512">
                  <c:v>1.0756944444444545</c:v>
                </c:pt>
                <c:pt idx="513">
                  <c:v>1.0763888888889002</c:v>
                </c:pt>
              </c:numCache>
            </c:numRef>
          </c:xVal>
          <c:yVal>
            <c:numRef>
              <c:f>'28-29072015'!$Q$24:$Q$537</c:f>
              <c:numCache>
                <c:formatCode>General</c:formatCode>
                <c:ptCount val="514"/>
                <c:pt idx="0">
                  <c:v>26.84</c:v>
                </c:pt>
                <c:pt idx="1">
                  <c:v>26.43</c:v>
                </c:pt>
                <c:pt idx="2">
                  <c:v>25.959999999999994</c:v>
                </c:pt>
                <c:pt idx="3">
                  <c:v>25.59</c:v>
                </c:pt>
                <c:pt idx="4">
                  <c:v>25.27</c:v>
                </c:pt>
                <c:pt idx="5">
                  <c:v>25</c:v>
                </c:pt>
                <c:pt idx="6">
                  <c:v>24.779999999999994</c:v>
                </c:pt>
                <c:pt idx="7">
                  <c:v>24.56</c:v>
                </c:pt>
                <c:pt idx="8">
                  <c:v>24.38</c:v>
                </c:pt>
                <c:pt idx="9">
                  <c:v>24.23</c:v>
                </c:pt>
                <c:pt idx="10">
                  <c:v>24.07</c:v>
                </c:pt>
                <c:pt idx="11">
                  <c:v>23.919999999999995</c:v>
                </c:pt>
                <c:pt idx="12">
                  <c:v>23.82</c:v>
                </c:pt>
                <c:pt idx="13">
                  <c:v>23.69</c:v>
                </c:pt>
                <c:pt idx="14">
                  <c:v>23.6</c:v>
                </c:pt>
                <c:pt idx="15">
                  <c:v>23.54</c:v>
                </c:pt>
                <c:pt idx="16">
                  <c:v>23.5</c:v>
                </c:pt>
                <c:pt idx="17">
                  <c:v>23.47</c:v>
                </c:pt>
                <c:pt idx="18">
                  <c:v>23.38</c:v>
                </c:pt>
                <c:pt idx="19">
                  <c:v>23.37</c:v>
                </c:pt>
                <c:pt idx="20">
                  <c:v>23.32</c:v>
                </c:pt>
                <c:pt idx="21">
                  <c:v>23.279999999999994</c:v>
                </c:pt>
                <c:pt idx="22">
                  <c:v>23.259999999999994</c:v>
                </c:pt>
                <c:pt idx="23">
                  <c:v>23.27</c:v>
                </c:pt>
                <c:pt idx="24">
                  <c:v>23.24</c:v>
                </c:pt>
                <c:pt idx="25">
                  <c:v>23.2</c:v>
                </c:pt>
                <c:pt idx="26">
                  <c:v>23.17</c:v>
                </c:pt>
                <c:pt idx="27">
                  <c:v>23.18</c:v>
                </c:pt>
                <c:pt idx="28">
                  <c:v>23.18</c:v>
                </c:pt>
                <c:pt idx="29">
                  <c:v>23.19</c:v>
                </c:pt>
                <c:pt idx="30">
                  <c:v>23.19</c:v>
                </c:pt>
                <c:pt idx="31">
                  <c:v>23.19</c:v>
                </c:pt>
                <c:pt idx="32">
                  <c:v>23.19</c:v>
                </c:pt>
                <c:pt idx="33">
                  <c:v>23.2</c:v>
                </c:pt>
                <c:pt idx="34">
                  <c:v>23.19</c:v>
                </c:pt>
                <c:pt idx="35">
                  <c:v>23.14</c:v>
                </c:pt>
                <c:pt idx="36">
                  <c:v>23.130000000000006</c:v>
                </c:pt>
                <c:pt idx="37">
                  <c:v>23.09</c:v>
                </c:pt>
                <c:pt idx="38">
                  <c:v>23.1</c:v>
                </c:pt>
                <c:pt idx="39">
                  <c:v>23.09</c:v>
                </c:pt>
                <c:pt idx="40">
                  <c:v>23.1</c:v>
                </c:pt>
                <c:pt idx="41">
                  <c:v>23.09</c:v>
                </c:pt>
                <c:pt idx="42">
                  <c:v>23.110000000000007</c:v>
                </c:pt>
                <c:pt idx="43">
                  <c:v>23.09</c:v>
                </c:pt>
                <c:pt idx="44">
                  <c:v>23.110000000000007</c:v>
                </c:pt>
                <c:pt idx="45">
                  <c:v>23.05</c:v>
                </c:pt>
                <c:pt idx="46">
                  <c:v>23.03</c:v>
                </c:pt>
                <c:pt idx="47">
                  <c:v>23</c:v>
                </c:pt>
                <c:pt idx="48">
                  <c:v>23.01</c:v>
                </c:pt>
                <c:pt idx="49">
                  <c:v>23.01</c:v>
                </c:pt>
                <c:pt idx="50">
                  <c:v>23.04</c:v>
                </c:pt>
                <c:pt idx="51">
                  <c:v>23.09</c:v>
                </c:pt>
                <c:pt idx="52">
                  <c:v>23.1</c:v>
                </c:pt>
                <c:pt idx="53">
                  <c:v>23.1</c:v>
                </c:pt>
                <c:pt idx="54">
                  <c:v>23.1</c:v>
                </c:pt>
                <c:pt idx="55">
                  <c:v>23.1</c:v>
                </c:pt>
                <c:pt idx="56">
                  <c:v>23.1</c:v>
                </c:pt>
                <c:pt idx="57">
                  <c:v>23.18</c:v>
                </c:pt>
                <c:pt idx="58">
                  <c:v>23.19</c:v>
                </c:pt>
                <c:pt idx="59">
                  <c:v>23.2</c:v>
                </c:pt>
                <c:pt idx="60">
                  <c:v>23.2</c:v>
                </c:pt>
                <c:pt idx="61">
                  <c:v>23.21</c:v>
                </c:pt>
                <c:pt idx="62">
                  <c:v>23.21</c:v>
                </c:pt>
                <c:pt idx="63">
                  <c:v>23.2</c:v>
                </c:pt>
                <c:pt idx="64">
                  <c:v>23.18</c:v>
                </c:pt>
                <c:pt idx="65">
                  <c:v>23.18</c:v>
                </c:pt>
                <c:pt idx="66">
                  <c:v>23.2</c:v>
                </c:pt>
                <c:pt idx="67">
                  <c:v>23.2</c:v>
                </c:pt>
                <c:pt idx="68">
                  <c:v>23.24</c:v>
                </c:pt>
                <c:pt idx="69">
                  <c:v>23.29</c:v>
                </c:pt>
                <c:pt idx="70">
                  <c:v>23.37</c:v>
                </c:pt>
                <c:pt idx="71">
                  <c:v>23.43</c:v>
                </c:pt>
                <c:pt idx="72">
                  <c:v>23.53</c:v>
                </c:pt>
                <c:pt idx="73">
                  <c:v>23.54</c:v>
                </c:pt>
                <c:pt idx="74">
                  <c:v>23.610000000000007</c:v>
                </c:pt>
                <c:pt idx="75">
                  <c:v>23.66</c:v>
                </c:pt>
                <c:pt idx="76">
                  <c:v>23.72</c:v>
                </c:pt>
                <c:pt idx="77">
                  <c:v>23.73</c:v>
                </c:pt>
                <c:pt idx="78">
                  <c:v>23.830000000000005</c:v>
                </c:pt>
                <c:pt idx="79">
                  <c:v>23.86</c:v>
                </c:pt>
                <c:pt idx="80">
                  <c:v>23.919999999999995</c:v>
                </c:pt>
                <c:pt idx="81">
                  <c:v>23.89</c:v>
                </c:pt>
                <c:pt idx="82">
                  <c:v>23.939999999999994</c:v>
                </c:pt>
                <c:pt idx="83">
                  <c:v>23.979999999999993</c:v>
                </c:pt>
                <c:pt idx="84">
                  <c:v>24.05</c:v>
                </c:pt>
                <c:pt idx="85">
                  <c:v>24.09</c:v>
                </c:pt>
                <c:pt idx="86">
                  <c:v>24.1</c:v>
                </c:pt>
                <c:pt idx="87">
                  <c:v>24.12</c:v>
                </c:pt>
                <c:pt idx="88">
                  <c:v>24.16</c:v>
                </c:pt>
                <c:pt idx="89">
                  <c:v>24.19</c:v>
                </c:pt>
                <c:pt idx="90">
                  <c:v>24.23</c:v>
                </c:pt>
                <c:pt idx="91">
                  <c:v>24.24</c:v>
                </c:pt>
                <c:pt idx="92">
                  <c:v>24.24</c:v>
                </c:pt>
                <c:pt idx="93">
                  <c:v>24.21</c:v>
                </c:pt>
                <c:pt idx="94">
                  <c:v>24.16</c:v>
                </c:pt>
                <c:pt idx="95">
                  <c:v>24.110000000000007</c:v>
                </c:pt>
                <c:pt idx="96">
                  <c:v>24.04</c:v>
                </c:pt>
                <c:pt idx="97">
                  <c:v>23.95</c:v>
                </c:pt>
                <c:pt idx="98">
                  <c:v>23.9</c:v>
                </c:pt>
                <c:pt idx="99">
                  <c:v>23.86</c:v>
                </c:pt>
                <c:pt idx="100">
                  <c:v>23.810000000000006</c:v>
                </c:pt>
                <c:pt idx="101">
                  <c:v>23.75</c:v>
                </c:pt>
                <c:pt idx="102">
                  <c:v>23.73</c:v>
                </c:pt>
                <c:pt idx="103">
                  <c:v>23.66</c:v>
                </c:pt>
                <c:pt idx="104">
                  <c:v>23.58</c:v>
                </c:pt>
                <c:pt idx="105">
                  <c:v>23.54</c:v>
                </c:pt>
                <c:pt idx="106">
                  <c:v>23.55</c:v>
                </c:pt>
                <c:pt idx="107">
                  <c:v>23.47</c:v>
                </c:pt>
                <c:pt idx="108">
                  <c:v>23.439999999999994</c:v>
                </c:pt>
                <c:pt idx="109">
                  <c:v>23.38</c:v>
                </c:pt>
                <c:pt idx="110">
                  <c:v>23.36</c:v>
                </c:pt>
                <c:pt idx="111">
                  <c:v>23.29</c:v>
                </c:pt>
                <c:pt idx="112">
                  <c:v>23.32</c:v>
                </c:pt>
                <c:pt idx="113">
                  <c:v>23.29</c:v>
                </c:pt>
                <c:pt idx="114">
                  <c:v>23.25</c:v>
                </c:pt>
                <c:pt idx="115">
                  <c:v>23.24</c:v>
                </c:pt>
                <c:pt idx="116">
                  <c:v>23.18</c:v>
                </c:pt>
                <c:pt idx="117">
                  <c:v>23.2</c:v>
                </c:pt>
                <c:pt idx="118">
                  <c:v>23.21</c:v>
                </c:pt>
                <c:pt idx="119">
                  <c:v>23.150000000000006</c:v>
                </c:pt>
                <c:pt idx="120">
                  <c:v>23.1</c:v>
                </c:pt>
                <c:pt idx="121">
                  <c:v>23.1</c:v>
                </c:pt>
                <c:pt idx="122">
                  <c:v>23.1</c:v>
                </c:pt>
                <c:pt idx="123">
                  <c:v>23.1</c:v>
                </c:pt>
                <c:pt idx="124">
                  <c:v>23.07</c:v>
                </c:pt>
                <c:pt idx="125">
                  <c:v>23.06</c:v>
                </c:pt>
                <c:pt idx="126">
                  <c:v>23.03</c:v>
                </c:pt>
                <c:pt idx="127">
                  <c:v>23.01</c:v>
                </c:pt>
                <c:pt idx="128">
                  <c:v>23.02</c:v>
                </c:pt>
                <c:pt idx="129">
                  <c:v>23.02</c:v>
                </c:pt>
                <c:pt idx="130">
                  <c:v>23.01</c:v>
                </c:pt>
                <c:pt idx="131">
                  <c:v>23.01</c:v>
                </c:pt>
                <c:pt idx="132">
                  <c:v>23.03</c:v>
                </c:pt>
                <c:pt idx="133">
                  <c:v>23.03</c:v>
                </c:pt>
                <c:pt idx="134">
                  <c:v>23.02</c:v>
                </c:pt>
                <c:pt idx="135">
                  <c:v>23.02</c:v>
                </c:pt>
                <c:pt idx="136">
                  <c:v>23.01</c:v>
                </c:pt>
                <c:pt idx="137">
                  <c:v>22.99</c:v>
                </c:pt>
                <c:pt idx="138">
                  <c:v>22.97</c:v>
                </c:pt>
                <c:pt idx="139">
                  <c:v>22.959999999999994</c:v>
                </c:pt>
                <c:pt idx="140">
                  <c:v>22.95</c:v>
                </c:pt>
                <c:pt idx="141">
                  <c:v>22.97</c:v>
                </c:pt>
                <c:pt idx="142">
                  <c:v>22.99</c:v>
                </c:pt>
                <c:pt idx="143">
                  <c:v>23</c:v>
                </c:pt>
                <c:pt idx="144">
                  <c:v>22.99</c:v>
                </c:pt>
                <c:pt idx="145">
                  <c:v>22.959999999999994</c:v>
                </c:pt>
                <c:pt idx="146">
                  <c:v>22.919999999999995</c:v>
                </c:pt>
                <c:pt idx="147">
                  <c:v>22.93</c:v>
                </c:pt>
                <c:pt idx="148">
                  <c:v>22.93</c:v>
                </c:pt>
                <c:pt idx="149">
                  <c:v>22.93</c:v>
                </c:pt>
                <c:pt idx="150">
                  <c:v>22.93</c:v>
                </c:pt>
                <c:pt idx="151">
                  <c:v>22.91</c:v>
                </c:pt>
                <c:pt idx="152">
                  <c:v>22.939999999999994</c:v>
                </c:pt>
                <c:pt idx="153">
                  <c:v>22.91</c:v>
                </c:pt>
                <c:pt idx="154">
                  <c:v>22.91</c:v>
                </c:pt>
                <c:pt idx="155">
                  <c:v>22.89</c:v>
                </c:pt>
                <c:pt idx="156">
                  <c:v>22.88</c:v>
                </c:pt>
                <c:pt idx="157">
                  <c:v>22.87</c:v>
                </c:pt>
                <c:pt idx="158">
                  <c:v>22.82</c:v>
                </c:pt>
                <c:pt idx="159">
                  <c:v>22.82</c:v>
                </c:pt>
                <c:pt idx="160">
                  <c:v>22.82</c:v>
                </c:pt>
                <c:pt idx="161">
                  <c:v>22.82</c:v>
                </c:pt>
                <c:pt idx="162">
                  <c:v>22.82</c:v>
                </c:pt>
                <c:pt idx="163">
                  <c:v>22.84</c:v>
                </c:pt>
                <c:pt idx="164">
                  <c:v>22.830000000000005</c:v>
                </c:pt>
                <c:pt idx="165">
                  <c:v>22.84</c:v>
                </c:pt>
                <c:pt idx="166">
                  <c:v>22.830000000000005</c:v>
                </c:pt>
                <c:pt idx="167">
                  <c:v>22.830000000000005</c:v>
                </c:pt>
                <c:pt idx="168">
                  <c:v>22.85</c:v>
                </c:pt>
                <c:pt idx="169">
                  <c:v>22.86</c:v>
                </c:pt>
                <c:pt idx="170">
                  <c:v>22.85</c:v>
                </c:pt>
                <c:pt idx="171">
                  <c:v>22.86</c:v>
                </c:pt>
                <c:pt idx="172">
                  <c:v>22.85</c:v>
                </c:pt>
                <c:pt idx="173">
                  <c:v>22.85</c:v>
                </c:pt>
                <c:pt idx="174">
                  <c:v>22.85</c:v>
                </c:pt>
                <c:pt idx="175">
                  <c:v>22.84</c:v>
                </c:pt>
                <c:pt idx="176">
                  <c:v>22.85</c:v>
                </c:pt>
                <c:pt idx="177">
                  <c:v>22.86</c:v>
                </c:pt>
                <c:pt idx="178">
                  <c:v>22.85</c:v>
                </c:pt>
                <c:pt idx="179">
                  <c:v>22.84</c:v>
                </c:pt>
                <c:pt idx="180">
                  <c:v>22.84</c:v>
                </c:pt>
                <c:pt idx="181">
                  <c:v>22.82</c:v>
                </c:pt>
                <c:pt idx="182">
                  <c:v>22.82</c:v>
                </c:pt>
                <c:pt idx="183">
                  <c:v>22.84</c:v>
                </c:pt>
                <c:pt idx="184">
                  <c:v>22.84</c:v>
                </c:pt>
                <c:pt idx="185">
                  <c:v>22.85</c:v>
                </c:pt>
                <c:pt idx="186">
                  <c:v>22.86</c:v>
                </c:pt>
                <c:pt idx="187">
                  <c:v>22.85</c:v>
                </c:pt>
                <c:pt idx="188">
                  <c:v>22.84</c:v>
                </c:pt>
                <c:pt idx="189">
                  <c:v>22.85</c:v>
                </c:pt>
                <c:pt idx="190">
                  <c:v>22.85</c:v>
                </c:pt>
                <c:pt idx="191">
                  <c:v>22.86</c:v>
                </c:pt>
                <c:pt idx="192">
                  <c:v>22.87</c:v>
                </c:pt>
                <c:pt idx="193">
                  <c:v>22.86</c:v>
                </c:pt>
                <c:pt idx="194">
                  <c:v>22.86</c:v>
                </c:pt>
                <c:pt idx="195">
                  <c:v>22.84</c:v>
                </c:pt>
                <c:pt idx="196">
                  <c:v>22.79</c:v>
                </c:pt>
                <c:pt idx="197">
                  <c:v>22.810000000000006</c:v>
                </c:pt>
                <c:pt idx="198">
                  <c:v>22.82</c:v>
                </c:pt>
                <c:pt idx="199">
                  <c:v>22.85</c:v>
                </c:pt>
                <c:pt idx="200">
                  <c:v>22.82</c:v>
                </c:pt>
                <c:pt idx="201">
                  <c:v>22.82</c:v>
                </c:pt>
                <c:pt idx="202">
                  <c:v>22.810000000000006</c:v>
                </c:pt>
                <c:pt idx="203">
                  <c:v>22.810000000000006</c:v>
                </c:pt>
                <c:pt idx="204">
                  <c:v>22.810000000000006</c:v>
                </c:pt>
                <c:pt idx="205">
                  <c:v>22.810000000000006</c:v>
                </c:pt>
                <c:pt idx="206">
                  <c:v>22.830000000000005</c:v>
                </c:pt>
                <c:pt idx="207">
                  <c:v>22.82</c:v>
                </c:pt>
                <c:pt idx="208">
                  <c:v>22.8</c:v>
                </c:pt>
                <c:pt idx="209">
                  <c:v>22.79</c:v>
                </c:pt>
                <c:pt idx="210">
                  <c:v>22.779999999999994</c:v>
                </c:pt>
                <c:pt idx="211">
                  <c:v>22.779999999999994</c:v>
                </c:pt>
                <c:pt idx="212">
                  <c:v>22.79</c:v>
                </c:pt>
                <c:pt idx="213">
                  <c:v>22.759999999999994</c:v>
                </c:pt>
                <c:pt idx="214">
                  <c:v>22.779999999999994</c:v>
                </c:pt>
                <c:pt idx="215">
                  <c:v>22.77</c:v>
                </c:pt>
                <c:pt idx="216">
                  <c:v>22.75</c:v>
                </c:pt>
                <c:pt idx="217">
                  <c:v>22.759999999999994</c:v>
                </c:pt>
                <c:pt idx="218">
                  <c:v>22.77</c:v>
                </c:pt>
                <c:pt idx="219">
                  <c:v>22.759999999999994</c:v>
                </c:pt>
                <c:pt idx="220">
                  <c:v>22.77</c:v>
                </c:pt>
                <c:pt idx="221">
                  <c:v>22.759999999999994</c:v>
                </c:pt>
                <c:pt idx="222">
                  <c:v>22.759999999999994</c:v>
                </c:pt>
                <c:pt idx="223">
                  <c:v>22.77</c:v>
                </c:pt>
                <c:pt idx="224">
                  <c:v>22.779999999999994</c:v>
                </c:pt>
                <c:pt idx="225">
                  <c:v>22.77</c:v>
                </c:pt>
                <c:pt idx="226">
                  <c:v>22.77</c:v>
                </c:pt>
                <c:pt idx="227">
                  <c:v>22.77</c:v>
                </c:pt>
                <c:pt idx="228">
                  <c:v>22.79</c:v>
                </c:pt>
                <c:pt idx="229">
                  <c:v>22.779999999999994</c:v>
                </c:pt>
                <c:pt idx="230">
                  <c:v>22.79</c:v>
                </c:pt>
                <c:pt idx="231">
                  <c:v>22.779999999999994</c:v>
                </c:pt>
                <c:pt idx="232">
                  <c:v>22.759999999999994</c:v>
                </c:pt>
                <c:pt idx="233">
                  <c:v>22.759999999999994</c:v>
                </c:pt>
                <c:pt idx="234">
                  <c:v>22.759999999999994</c:v>
                </c:pt>
                <c:pt idx="235">
                  <c:v>22.77</c:v>
                </c:pt>
                <c:pt idx="236">
                  <c:v>22.7</c:v>
                </c:pt>
                <c:pt idx="237">
                  <c:v>22.7</c:v>
                </c:pt>
                <c:pt idx="238">
                  <c:v>22.69</c:v>
                </c:pt>
                <c:pt idx="239">
                  <c:v>22.66</c:v>
                </c:pt>
                <c:pt idx="240">
                  <c:v>22.68</c:v>
                </c:pt>
                <c:pt idx="241">
                  <c:v>22.68</c:v>
                </c:pt>
                <c:pt idx="242">
                  <c:v>22.69</c:v>
                </c:pt>
                <c:pt idx="243">
                  <c:v>22.69</c:v>
                </c:pt>
                <c:pt idx="244">
                  <c:v>22.7</c:v>
                </c:pt>
                <c:pt idx="245">
                  <c:v>22.69</c:v>
                </c:pt>
                <c:pt idx="246">
                  <c:v>22.69</c:v>
                </c:pt>
                <c:pt idx="247">
                  <c:v>22.69</c:v>
                </c:pt>
                <c:pt idx="248">
                  <c:v>22.69</c:v>
                </c:pt>
                <c:pt idx="249">
                  <c:v>22.7</c:v>
                </c:pt>
                <c:pt idx="250">
                  <c:v>22.7</c:v>
                </c:pt>
                <c:pt idx="251">
                  <c:v>22.7</c:v>
                </c:pt>
                <c:pt idx="252">
                  <c:v>22.69</c:v>
                </c:pt>
                <c:pt idx="253">
                  <c:v>22.68</c:v>
                </c:pt>
                <c:pt idx="254">
                  <c:v>22.650000000000006</c:v>
                </c:pt>
                <c:pt idx="255">
                  <c:v>22.650000000000006</c:v>
                </c:pt>
                <c:pt idx="256">
                  <c:v>22.68</c:v>
                </c:pt>
                <c:pt idx="257">
                  <c:v>22.69</c:v>
                </c:pt>
                <c:pt idx="258">
                  <c:v>22.68</c:v>
                </c:pt>
                <c:pt idx="259">
                  <c:v>22.68</c:v>
                </c:pt>
                <c:pt idx="260">
                  <c:v>22.69</c:v>
                </c:pt>
                <c:pt idx="261">
                  <c:v>22.69</c:v>
                </c:pt>
                <c:pt idx="262">
                  <c:v>22.69</c:v>
                </c:pt>
                <c:pt idx="263">
                  <c:v>22.69</c:v>
                </c:pt>
                <c:pt idx="264">
                  <c:v>22.69</c:v>
                </c:pt>
                <c:pt idx="265">
                  <c:v>22.7</c:v>
                </c:pt>
                <c:pt idx="266">
                  <c:v>22.7</c:v>
                </c:pt>
                <c:pt idx="267">
                  <c:v>22.69</c:v>
                </c:pt>
                <c:pt idx="268">
                  <c:v>22.69</c:v>
                </c:pt>
                <c:pt idx="269">
                  <c:v>22.69</c:v>
                </c:pt>
                <c:pt idx="270">
                  <c:v>22.69</c:v>
                </c:pt>
                <c:pt idx="271">
                  <c:v>22.7</c:v>
                </c:pt>
                <c:pt idx="272">
                  <c:v>22.7</c:v>
                </c:pt>
                <c:pt idx="273">
                  <c:v>22.7</c:v>
                </c:pt>
                <c:pt idx="274">
                  <c:v>22.69</c:v>
                </c:pt>
                <c:pt idx="275">
                  <c:v>22.7</c:v>
                </c:pt>
                <c:pt idx="276">
                  <c:v>22.69</c:v>
                </c:pt>
                <c:pt idx="277">
                  <c:v>22.69</c:v>
                </c:pt>
                <c:pt idx="278">
                  <c:v>22.69</c:v>
                </c:pt>
                <c:pt idx="279">
                  <c:v>22.69</c:v>
                </c:pt>
                <c:pt idx="280">
                  <c:v>22.69</c:v>
                </c:pt>
                <c:pt idx="281">
                  <c:v>22.69</c:v>
                </c:pt>
                <c:pt idx="282">
                  <c:v>22.69</c:v>
                </c:pt>
                <c:pt idx="283">
                  <c:v>22.69</c:v>
                </c:pt>
                <c:pt idx="284">
                  <c:v>22.7</c:v>
                </c:pt>
                <c:pt idx="285">
                  <c:v>22.69</c:v>
                </c:pt>
                <c:pt idx="286">
                  <c:v>22.69</c:v>
                </c:pt>
                <c:pt idx="287">
                  <c:v>22.69</c:v>
                </c:pt>
                <c:pt idx="288">
                  <c:v>22.69</c:v>
                </c:pt>
                <c:pt idx="289">
                  <c:v>22.69</c:v>
                </c:pt>
                <c:pt idx="290">
                  <c:v>22.7</c:v>
                </c:pt>
                <c:pt idx="291">
                  <c:v>22.7</c:v>
                </c:pt>
                <c:pt idx="292">
                  <c:v>22.7</c:v>
                </c:pt>
                <c:pt idx="293">
                  <c:v>22.7</c:v>
                </c:pt>
                <c:pt idx="294">
                  <c:v>22.7</c:v>
                </c:pt>
                <c:pt idx="295">
                  <c:v>22.7</c:v>
                </c:pt>
                <c:pt idx="296">
                  <c:v>22.7</c:v>
                </c:pt>
                <c:pt idx="297">
                  <c:v>22.7</c:v>
                </c:pt>
                <c:pt idx="298">
                  <c:v>22.67</c:v>
                </c:pt>
                <c:pt idx="299">
                  <c:v>22.650000000000006</c:v>
                </c:pt>
                <c:pt idx="300">
                  <c:v>22.68</c:v>
                </c:pt>
                <c:pt idx="301">
                  <c:v>22.66</c:v>
                </c:pt>
                <c:pt idx="302">
                  <c:v>22.68</c:v>
                </c:pt>
                <c:pt idx="303">
                  <c:v>22.69</c:v>
                </c:pt>
                <c:pt idx="304">
                  <c:v>22.7</c:v>
                </c:pt>
                <c:pt idx="305">
                  <c:v>22.7</c:v>
                </c:pt>
                <c:pt idx="306">
                  <c:v>22.7</c:v>
                </c:pt>
                <c:pt idx="307">
                  <c:v>22.7</c:v>
                </c:pt>
                <c:pt idx="308">
                  <c:v>22.69</c:v>
                </c:pt>
                <c:pt idx="309">
                  <c:v>22.67</c:v>
                </c:pt>
                <c:pt idx="310">
                  <c:v>22.66</c:v>
                </c:pt>
                <c:pt idx="311">
                  <c:v>22.69</c:v>
                </c:pt>
                <c:pt idx="312">
                  <c:v>22.650000000000006</c:v>
                </c:pt>
                <c:pt idx="313">
                  <c:v>22.66</c:v>
                </c:pt>
                <c:pt idx="314">
                  <c:v>22.67</c:v>
                </c:pt>
                <c:pt idx="315">
                  <c:v>22.66</c:v>
                </c:pt>
                <c:pt idx="316">
                  <c:v>22.69</c:v>
                </c:pt>
                <c:pt idx="317">
                  <c:v>22.650000000000006</c:v>
                </c:pt>
                <c:pt idx="318">
                  <c:v>22.67</c:v>
                </c:pt>
                <c:pt idx="319">
                  <c:v>22.68</c:v>
                </c:pt>
                <c:pt idx="320">
                  <c:v>22.68</c:v>
                </c:pt>
                <c:pt idx="321">
                  <c:v>22.67</c:v>
                </c:pt>
                <c:pt idx="322">
                  <c:v>22.68</c:v>
                </c:pt>
                <c:pt idx="323">
                  <c:v>22.68</c:v>
                </c:pt>
                <c:pt idx="324">
                  <c:v>22.650000000000006</c:v>
                </c:pt>
                <c:pt idx="325">
                  <c:v>22.64</c:v>
                </c:pt>
                <c:pt idx="326">
                  <c:v>22.64</c:v>
                </c:pt>
                <c:pt idx="327">
                  <c:v>22.67</c:v>
                </c:pt>
                <c:pt idx="328">
                  <c:v>22.67</c:v>
                </c:pt>
                <c:pt idx="329">
                  <c:v>22.68</c:v>
                </c:pt>
                <c:pt idx="330">
                  <c:v>22.68</c:v>
                </c:pt>
                <c:pt idx="331">
                  <c:v>22.68</c:v>
                </c:pt>
                <c:pt idx="332">
                  <c:v>22.68</c:v>
                </c:pt>
                <c:pt idx="333">
                  <c:v>22.67</c:v>
                </c:pt>
                <c:pt idx="334">
                  <c:v>22.68</c:v>
                </c:pt>
                <c:pt idx="335">
                  <c:v>22.68</c:v>
                </c:pt>
                <c:pt idx="336">
                  <c:v>22.68</c:v>
                </c:pt>
                <c:pt idx="337">
                  <c:v>22.68</c:v>
                </c:pt>
                <c:pt idx="338">
                  <c:v>22.66</c:v>
                </c:pt>
                <c:pt idx="339">
                  <c:v>22.66</c:v>
                </c:pt>
                <c:pt idx="340">
                  <c:v>22.66</c:v>
                </c:pt>
                <c:pt idx="341">
                  <c:v>22.650000000000006</c:v>
                </c:pt>
                <c:pt idx="342">
                  <c:v>22.58</c:v>
                </c:pt>
                <c:pt idx="343">
                  <c:v>22.57</c:v>
                </c:pt>
                <c:pt idx="344">
                  <c:v>22.57</c:v>
                </c:pt>
                <c:pt idx="345">
                  <c:v>22.59</c:v>
                </c:pt>
                <c:pt idx="346">
                  <c:v>22.6</c:v>
                </c:pt>
                <c:pt idx="347">
                  <c:v>22.64</c:v>
                </c:pt>
                <c:pt idx="348">
                  <c:v>22.66</c:v>
                </c:pt>
                <c:pt idx="349">
                  <c:v>22.67</c:v>
                </c:pt>
                <c:pt idx="350">
                  <c:v>22.630000000000006</c:v>
                </c:pt>
                <c:pt idx="351">
                  <c:v>22.66</c:v>
                </c:pt>
                <c:pt idx="352">
                  <c:v>22.62</c:v>
                </c:pt>
                <c:pt idx="353">
                  <c:v>22.630000000000006</c:v>
                </c:pt>
                <c:pt idx="354">
                  <c:v>22.6</c:v>
                </c:pt>
                <c:pt idx="355">
                  <c:v>22.58</c:v>
                </c:pt>
                <c:pt idx="356">
                  <c:v>22.59</c:v>
                </c:pt>
                <c:pt idx="357">
                  <c:v>22.59</c:v>
                </c:pt>
                <c:pt idx="358">
                  <c:v>22.57</c:v>
                </c:pt>
                <c:pt idx="359">
                  <c:v>22.59</c:v>
                </c:pt>
                <c:pt idx="360">
                  <c:v>22.610000000000007</c:v>
                </c:pt>
                <c:pt idx="361">
                  <c:v>22.59</c:v>
                </c:pt>
                <c:pt idx="362">
                  <c:v>22.58</c:v>
                </c:pt>
                <c:pt idx="363">
                  <c:v>22.59</c:v>
                </c:pt>
                <c:pt idx="364">
                  <c:v>22.62</c:v>
                </c:pt>
                <c:pt idx="365">
                  <c:v>22.64</c:v>
                </c:pt>
                <c:pt idx="366">
                  <c:v>22.62</c:v>
                </c:pt>
                <c:pt idx="367">
                  <c:v>22.6</c:v>
                </c:pt>
                <c:pt idx="368">
                  <c:v>22.59</c:v>
                </c:pt>
                <c:pt idx="369">
                  <c:v>22.59</c:v>
                </c:pt>
                <c:pt idx="370">
                  <c:v>22.58</c:v>
                </c:pt>
                <c:pt idx="371">
                  <c:v>22.56</c:v>
                </c:pt>
                <c:pt idx="372">
                  <c:v>22.57</c:v>
                </c:pt>
                <c:pt idx="373">
                  <c:v>22.59</c:v>
                </c:pt>
                <c:pt idx="374">
                  <c:v>22.57</c:v>
                </c:pt>
                <c:pt idx="375">
                  <c:v>22.58</c:v>
                </c:pt>
                <c:pt idx="376">
                  <c:v>22.59</c:v>
                </c:pt>
                <c:pt idx="377">
                  <c:v>22.6</c:v>
                </c:pt>
                <c:pt idx="378">
                  <c:v>22.57</c:v>
                </c:pt>
                <c:pt idx="379">
                  <c:v>22.57</c:v>
                </c:pt>
                <c:pt idx="380">
                  <c:v>22.58</c:v>
                </c:pt>
                <c:pt idx="381">
                  <c:v>22.57</c:v>
                </c:pt>
                <c:pt idx="382">
                  <c:v>22.56</c:v>
                </c:pt>
                <c:pt idx="383">
                  <c:v>22.57</c:v>
                </c:pt>
                <c:pt idx="384">
                  <c:v>22.57</c:v>
                </c:pt>
                <c:pt idx="385">
                  <c:v>22.57</c:v>
                </c:pt>
                <c:pt idx="386">
                  <c:v>22.57</c:v>
                </c:pt>
                <c:pt idx="387">
                  <c:v>22.57</c:v>
                </c:pt>
                <c:pt idx="388">
                  <c:v>22.57</c:v>
                </c:pt>
                <c:pt idx="389">
                  <c:v>22.56</c:v>
                </c:pt>
                <c:pt idx="390">
                  <c:v>22.56</c:v>
                </c:pt>
                <c:pt idx="391">
                  <c:v>22.57</c:v>
                </c:pt>
                <c:pt idx="392">
                  <c:v>22.57</c:v>
                </c:pt>
                <c:pt idx="393">
                  <c:v>22.56</c:v>
                </c:pt>
                <c:pt idx="394">
                  <c:v>22.56</c:v>
                </c:pt>
                <c:pt idx="395">
                  <c:v>22.56</c:v>
                </c:pt>
                <c:pt idx="396">
                  <c:v>22.56</c:v>
                </c:pt>
                <c:pt idx="397">
                  <c:v>22.56</c:v>
                </c:pt>
                <c:pt idx="398">
                  <c:v>22.56</c:v>
                </c:pt>
                <c:pt idx="399">
                  <c:v>22.56</c:v>
                </c:pt>
                <c:pt idx="400">
                  <c:v>22.56</c:v>
                </c:pt>
                <c:pt idx="401">
                  <c:v>22.58</c:v>
                </c:pt>
                <c:pt idx="402">
                  <c:v>22.57</c:v>
                </c:pt>
                <c:pt idx="403">
                  <c:v>22.55</c:v>
                </c:pt>
                <c:pt idx="404">
                  <c:v>22.56</c:v>
                </c:pt>
                <c:pt idx="405">
                  <c:v>22.56</c:v>
                </c:pt>
                <c:pt idx="406">
                  <c:v>22.57</c:v>
                </c:pt>
                <c:pt idx="407">
                  <c:v>22.56</c:v>
                </c:pt>
                <c:pt idx="408">
                  <c:v>22.57</c:v>
                </c:pt>
                <c:pt idx="409">
                  <c:v>22.55</c:v>
                </c:pt>
                <c:pt idx="410">
                  <c:v>22.57</c:v>
                </c:pt>
                <c:pt idx="411">
                  <c:v>22.57</c:v>
                </c:pt>
                <c:pt idx="412">
                  <c:v>22.58</c:v>
                </c:pt>
                <c:pt idx="413">
                  <c:v>22.59</c:v>
                </c:pt>
                <c:pt idx="414">
                  <c:v>22.6</c:v>
                </c:pt>
                <c:pt idx="415">
                  <c:v>22.58</c:v>
                </c:pt>
                <c:pt idx="416">
                  <c:v>22.58</c:v>
                </c:pt>
                <c:pt idx="417">
                  <c:v>22.57</c:v>
                </c:pt>
                <c:pt idx="418">
                  <c:v>22.58</c:v>
                </c:pt>
                <c:pt idx="419">
                  <c:v>22.57</c:v>
                </c:pt>
                <c:pt idx="420">
                  <c:v>22.57</c:v>
                </c:pt>
                <c:pt idx="421">
                  <c:v>22.58</c:v>
                </c:pt>
                <c:pt idx="422">
                  <c:v>22.57</c:v>
                </c:pt>
                <c:pt idx="423">
                  <c:v>22.57</c:v>
                </c:pt>
                <c:pt idx="424">
                  <c:v>22.57</c:v>
                </c:pt>
                <c:pt idx="425">
                  <c:v>22.58</c:v>
                </c:pt>
                <c:pt idx="426">
                  <c:v>22.58</c:v>
                </c:pt>
                <c:pt idx="427">
                  <c:v>22.57</c:v>
                </c:pt>
                <c:pt idx="428">
                  <c:v>22.57</c:v>
                </c:pt>
                <c:pt idx="429">
                  <c:v>22.59</c:v>
                </c:pt>
                <c:pt idx="430">
                  <c:v>22.59</c:v>
                </c:pt>
                <c:pt idx="431">
                  <c:v>22.58</c:v>
                </c:pt>
                <c:pt idx="432">
                  <c:v>22.58</c:v>
                </c:pt>
                <c:pt idx="433">
                  <c:v>22.57</c:v>
                </c:pt>
                <c:pt idx="434">
                  <c:v>22.57</c:v>
                </c:pt>
                <c:pt idx="435">
                  <c:v>22.57</c:v>
                </c:pt>
                <c:pt idx="436">
                  <c:v>22.57</c:v>
                </c:pt>
                <c:pt idx="437">
                  <c:v>22.57</c:v>
                </c:pt>
                <c:pt idx="438">
                  <c:v>22.56</c:v>
                </c:pt>
                <c:pt idx="439">
                  <c:v>22.56</c:v>
                </c:pt>
                <c:pt idx="440">
                  <c:v>22.57</c:v>
                </c:pt>
                <c:pt idx="441">
                  <c:v>22.56</c:v>
                </c:pt>
                <c:pt idx="442">
                  <c:v>22.56</c:v>
                </c:pt>
                <c:pt idx="443">
                  <c:v>22.55</c:v>
                </c:pt>
                <c:pt idx="444">
                  <c:v>22.56</c:v>
                </c:pt>
                <c:pt idx="445">
                  <c:v>22.56</c:v>
                </c:pt>
                <c:pt idx="446">
                  <c:v>22.57</c:v>
                </c:pt>
                <c:pt idx="447">
                  <c:v>22.56</c:v>
                </c:pt>
                <c:pt idx="448">
                  <c:v>22.57</c:v>
                </c:pt>
                <c:pt idx="449">
                  <c:v>22.54</c:v>
                </c:pt>
                <c:pt idx="450">
                  <c:v>22.56</c:v>
                </c:pt>
                <c:pt idx="451">
                  <c:v>22.53</c:v>
                </c:pt>
                <c:pt idx="452">
                  <c:v>22.5</c:v>
                </c:pt>
                <c:pt idx="453">
                  <c:v>22.5</c:v>
                </c:pt>
                <c:pt idx="454">
                  <c:v>22.49</c:v>
                </c:pt>
                <c:pt idx="455">
                  <c:v>22.53</c:v>
                </c:pt>
                <c:pt idx="456">
                  <c:v>22.54</c:v>
                </c:pt>
                <c:pt idx="457">
                  <c:v>22.56</c:v>
                </c:pt>
                <c:pt idx="458">
                  <c:v>22.55</c:v>
                </c:pt>
                <c:pt idx="459">
                  <c:v>22.53</c:v>
                </c:pt>
                <c:pt idx="460">
                  <c:v>22.5</c:v>
                </c:pt>
                <c:pt idx="461">
                  <c:v>22.479999999999993</c:v>
                </c:pt>
                <c:pt idx="462">
                  <c:v>22.49</c:v>
                </c:pt>
                <c:pt idx="463">
                  <c:v>22.479999999999993</c:v>
                </c:pt>
                <c:pt idx="464">
                  <c:v>22.479999999999993</c:v>
                </c:pt>
                <c:pt idx="465">
                  <c:v>22.49</c:v>
                </c:pt>
                <c:pt idx="466">
                  <c:v>22.49</c:v>
                </c:pt>
                <c:pt idx="467">
                  <c:v>22.49</c:v>
                </c:pt>
                <c:pt idx="468">
                  <c:v>22.479999999999993</c:v>
                </c:pt>
                <c:pt idx="469">
                  <c:v>22.49</c:v>
                </c:pt>
                <c:pt idx="470">
                  <c:v>22.5</c:v>
                </c:pt>
                <c:pt idx="471">
                  <c:v>22.51</c:v>
                </c:pt>
                <c:pt idx="472">
                  <c:v>22.51</c:v>
                </c:pt>
                <c:pt idx="473">
                  <c:v>22.51</c:v>
                </c:pt>
                <c:pt idx="474">
                  <c:v>22.5</c:v>
                </c:pt>
                <c:pt idx="475">
                  <c:v>22.52</c:v>
                </c:pt>
                <c:pt idx="476">
                  <c:v>22.53</c:v>
                </c:pt>
                <c:pt idx="477">
                  <c:v>22.52</c:v>
                </c:pt>
                <c:pt idx="478">
                  <c:v>22.5</c:v>
                </c:pt>
                <c:pt idx="479">
                  <c:v>22.52</c:v>
                </c:pt>
                <c:pt idx="480">
                  <c:v>22.51</c:v>
                </c:pt>
                <c:pt idx="481">
                  <c:v>22.52</c:v>
                </c:pt>
                <c:pt idx="482">
                  <c:v>22.49</c:v>
                </c:pt>
                <c:pt idx="483">
                  <c:v>22.49</c:v>
                </c:pt>
                <c:pt idx="484">
                  <c:v>22.5</c:v>
                </c:pt>
                <c:pt idx="485">
                  <c:v>22.52</c:v>
                </c:pt>
                <c:pt idx="486">
                  <c:v>22.5</c:v>
                </c:pt>
                <c:pt idx="487">
                  <c:v>22.51</c:v>
                </c:pt>
                <c:pt idx="488">
                  <c:v>22.5</c:v>
                </c:pt>
                <c:pt idx="489">
                  <c:v>22.49</c:v>
                </c:pt>
                <c:pt idx="490">
                  <c:v>22.479999999999993</c:v>
                </c:pt>
                <c:pt idx="491">
                  <c:v>22.49</c:v>
                </c:pt>
                <c:pt idx="492">
                  <c:v>22.49</c:v>
                </c:pt>
                <c:pt idx="493">
                  <c:v>22.49</c:v>
                </c:pt>
                <c:pt idx="494">
                  <c:v>22.49</c:v>
                </c:pt>
                <c:pt idx="495">
                  <c:v>22.5</c:v>
                </c:pt>
                <c:pt idx="496">
                  <c:v>22.5</c:v>
                </c:pt>
                <c:pt idx="497">
                  <c:v>22.479999999999993</c:v>
                </c:pt>
                <c:pt idx="498">
                  <c:v>22.51</c:v>
                </c:pt>
                <c:pt idx="499">
                  <c:v>22.5</c:v>
                </c:pt>
                <c:pt idx="500">
                  <c:v>22.51</c:v>
                </c:pt>
                <c:pt idx="501">
                  <c:v>22.5</c:v>
                </c:pt>
                <c:pt idx="502">
                  <c:v>22.5</c:v>
                </c:pt>
                <c:pt idx="503">
                  <c:v>22.49</c:v>
                </c:pt>
                <c:pt idx="504">
                  <c:v>22.5</c:v>
                </c:pt>
                <c:pt idx="505">
                  <c:v>22.51</c:v>
                </c:pt>
                <c:pt idx="506">
                  <c:v>22.51</c:v>
                </c:pt>
                <c:pt idx="507">
                  <c:v>22.49</c:v>
                </c:pt>
                <c:pt idx="508">
                  <c:v>22.459999999999994</c:v>
                </c:pt>
                <c:pt idx="509">
                  <c:v>22.45</c:v>
                </c:pt>
                <c:pt idx="510">
                  <c:v>22.45</c:v>
                </c:pt>
                <c:pt idx="511">
                  <c:v>22.45</c:v>
                </c:pt>
                <c:pt idx="512">
                  <c:v>22.45</c:v>
                </c:pt>
                <c:pt idx="513">
                  <c:v>22.45</c:v>
                </c:pt>
              </c:numCache>
            </c:numRef>
          </c:yVal>
          <c:smooth val="0"/>
        </c:ser>
        <c:ser>
          <c:idx val="5"/>
          <c:order val="2"/>
          <c:tx>
            <c:v>DHT_2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6">
                    <a:lumMod val="50000"/>
                  </a:schemeClr>
                </a:solidFill>
              </a:ln>
            </c:spPr>
          </c:marker>
          <c:xVal>
            <c:numRef>
              <c:f>'28-29072015'!$S$3:$S$510</c:f>
              <c:numCache>
                <c:formatCode>h:mm:ss</c:formatCode>
                <c:ptCount val="508"/>
                <c:pt idx="0">
                  <c:v>0.7055555555555556</c:v>
                </c:pt>
                <c:pt idx="1">
                  <c:v>0.70624999999999993</c:v>
                </c:pt>
                <c:pt idx="2">
                  <c:v>0.70694444444444471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0.7090277777777777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0.7118055555555558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0.71458333333333324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0.71736111111111101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0.72013888888888922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0.72291666666666676</c:v>
                </c:pt>
                <c:pt idx="26">
                  <c:v>0.72361111111111132</c:v>
                </c:pt>
                <c:pt idx="28">
                  <c:v>0.7250000000000002</c:v>
                </c:pt>
                <c:pt idx="29">
                  <c:v>0.72569444444444486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0.7284722222222223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0.73125000000000029</c:v>
                </c:pt>
                <c:pt idx="38">
                  <c:v>0.73194444444444473</c:v>
                </c:pt>
                <c:pt idx="39">
                  <c:v>0.73263888888888906</c:v>
                </c:pt>
                <c:pt idx="41">
                  <c:v>0.73402777777777783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0.73611111111111138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0.73888888888888915</c:v>
                </c:pt>
                <c:pt idx="49">
                  <c:v>0.73958333333333359</c:v>
                </c:pt>
                <c:pt idx="50">
                  <c:v>0.7402777777777777</c:v>
                </c:pt>
                <c:pt idx="51">
                  <c:v>0.74097222222222225</c:v>
                </c:pt>
                <c:pt idx="52">
                  <c:v>0.7416666666666667</c:v>
                </c:pt>
                <c:pt idx="53">
                  <c:v>0.74236111111111114</c:v>
                </c:pt>
                <c:pt idx="54">
                  <c:v>0.7430555555555558</c:v>
                </c:pt>
                <c:pt idx="55">
                  <c:v>0.74375000000000024</c:v>
                </c:pt>
                <c:pt idx="56">
                  <c:v>0.7444444444444448</c:v>
                </c:pt>
                <c:pt idx="57">
                  <c:v>0.74513888888888913</c:v>
                </c:pt>
                <c:pt idx="58">
                  <c:v>0.74583333333333346</c:v>
                </c:pt>
                <c:pt idx="59">
                  <c:v>0.74652777777777779</c:v>
                </c:pt>
                <c:pt idx="60">
                  <c:v>0.74722222222222223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0.74930555555555589</c:v>
                </c:pt>
                <c:pt idx="64">
                  <c:v>0.75000000000000022</c:v>
                </c:pt>
                <c:pt idx="66">
                  <c:v>0.75138888888888922</c:v>
                </c:pt>
                <c:pt idx="67">
                  <c:v>0.75208333333333355</c:v>
                </c:pt>
                <c:pt idx="68">
                  <c:v>0.75277777777777799</c:v>
                </c:pt>
                <c:pt idx="69">
                  <c:v>0.75347222222222221</c:v>
                </c:pt>
                <c:pt idx="70">
                  <c:v>0.75416666666666676</c:v>
                </c:pt>
                <c:pt idx="71">
                  <c:v>0.75486111111111132</c:v>
                </c:pt>
                <c:pt idx="72">
                  <c:v>0.75555555555555565</c:v>
                </c:pt>
                <c:pt idx="73">
                  <c:v>0.7562500000000002</c:v>
                </c:pt>
                <c:pt idx="74">
                  <c:v>0.75694444444444486</c:v>
                </c:pt>
                <c:pt idx="75">
                  <c:v>0.75763888888888931</c:v>
                </c:pt>
                <c:pt idx="76">
                  <c:v>0.75833333333333353</c:v>
                </c:pt>
                <c:pt idx="77">
                  <c:v>0.75902777777777775</c:v>
                </c:pt>
                <c:pt idx="79">
                  <c:v>0.76041666666666652</c:v>
                </c:pt>
                <c:pt idx="80">
                  <c:v>0.76111111111111129</c:v>
                </c:pt>
                <c:pt idx="81">
                  <c:v>0.76180555555555585</c:v>
                </c:pt>
                <c:pt idx="82">
                  <c:v>0.76250000000000029</c:v>
                </c:pt>
                <c:pt idx="83">
                  <c:v>0.76319444444444473</c:v>
                </c:pt>
                <c:pt idx="84">
                  <c:v>0.76388888888888906</c:v>
                </c:pt>
                <c:pt idx="85">
                  <c:v>0.76458333333333361</c:v>
                </c:pt>
                <c:pt idx="86">
                  <c:v>0.76527777777777783</c:v>
                </c:pt>
                <c:pt idx="87">
                  <c:v>0.76597222222222239</c:v>
                </c:pt>
                <c:pt idx="88">
                  <c:v>0.76666666666666661</c:v>
                </c:pt>
                <c:pt idx="89">
                  <c:v>0.76736111111111138</c:v>
                </c:pt>
                <c:pt idx="90">
                  <c:v>0.76805555555555582</c:v>
                </c:pt>
                <c:pt idx="91">
                  <c:v>0.76875000000000016</c:v>
                </c:pt>
                <c:pt idx="92">
                  <c:v>0.76944444444444471</c:v>
                </c:pt>
                <c:pt idx="93">
                  <c:v>0.77013888888888915</c:v>
                </c:pt>
                <c:pt idx="95">
                  <c:v>0.7715277777777777</c:v>
                </c:pt>
                <c:pt idx="96">
                  <c:v>0.77222222222222225</c:v>
                </c:pt>
                <c:pt idx="97">
                  <c:v>0.7729166666666667</c:v>
                </c:pt>
                <c:pt idx="98">
                  <c:v>0.77361111111111136</c:v>
                </c:pt>
                <c:pt idx="99">
                  <c:v>0.7743055555555558</c:v>
                </c:pt>
                <c:pt idx="100">
                  <c:v>0.77500000000000024</c:v>
                </c:pt>
                <c:pt idx="101">
                  <c:v>0.77569444444444502</c:v>
                </c:pt>
                <c:pt idx="102">
                  <c:v>0.77638888888888913</c:v>
                </c:pt>
                <c:pt idx="103">
                  <c:v>0.77708333333333346</c:v>
                </c:pt>
                <c:pt idx="104">
                  <c:v>0.77777777777777801</c:v>
                </c:pt>
                <c:pt idx="105">
                  <c:v>0.77847222222222223</c:v>
                </c:pt>
                <c:pt idx="106">
                  <c:v>0.77916666666666667</c:v>
                </c:pt>
                <c:pt idx="107">
                  <c:v>0.77986111111111123</c:v>
                </c:pt>
                <c:pt idx="108">
                  <c:v>0.78055555555555567</c:v>
                </c:pt>
                <c:pt idx="109">
                  <c:v>0.78125</c:v>
                </c:pt>
                <c:pt idx="111">
                  <c:v>0.78263888888888922</c:v>
                </c:pt>
                <c:pt idx="112">
                  <c:v>0.78333333333333333</c:v>
                </c:pt>
                <c:pt idx="113">
                  <c:v>0.78402777777777777</c:v>
                </c:pt>
                <c:pt idx="114">
                  <c:v>0.78472222222222221</c:v>
                </c:pt>
                <c:pt idx="115">
                  <c:v>0.78541666666666643</c:v>
                </c:pt>
                <c:pt idx="116">
                  <c:v>0.78611111111111109</c:v>
                </c:pt>
                <c:pt idx="118">
                  <c:v>0.78749999999999998</c:v>
                </c:pt>
                <c:pt idx="119">
                  <c:v>0.78819444444444464</c:v>
                </c:pt>
                <c:pt idx="120">
                  <c:v>0.78888888888888908</c:v>
                </c:pt>
                <c:pt idx="121">
                  <c:v>0.7895833333333333</c:v>
                </c:pt>
                <c:pt idx="122">
                  <c:v>0.79027777777777752</c:v>
                </c:pt>
                <c:pt idx="123">
                  <c:v>0.7909722222222223</c:v>
                </c:pt>
                <c:pt idx="124">
                  <c:v>0.79166666666666652</c:v>
                </c:pt>
                <c:pt idx="125">
                  <c:v>0.79236111111111107</c:v>
                </c:pt>
                <c:pt idx="126">
                  <c:v>0.79305555555555562</c:v>
                </c:pt>
                <c:pt idx="127">
                  <c:v>0.79375000000000029</c:v>
                </c:pt>
                <c:pt idx="128">
                  <c:v>0.79444444444444462</c:v>
                </c:pt>
                <c:pt idx="129">
                  <c:v>0.79513888888888884</c:v>
                </c:pt>
                <c:pt idx="131">
                  <c:v>0.79652777777777761</c:v>
                </c:pt>
                <c:pt idx="132">
                  <c:v>0.79722222222222217</c:v>
                </c:pt>
                <c:pt idx="133">
                  <c:v>0.7979166666666665</c:v>
                </c:pt>
                <c:pt idx="134">
                  <c:v>0.79861111111111138</c:v>
                </c:pt>
                <c:pt idx="135">
                  <c:v>0.7993055555555556</c:v>
                </c:pt>
                <c:pt idx="136">
                  <c:v>0.79999999999999993</c:v>
                </c:pt>
                <c:pt idx="137">
                  <c:v>0.80069444444444471</c:v>
                </c:pt>
                <c:pt idx="138">
                  <c:v>0.80138888888888893</c:v>
                </c:pt>
                <c:pt idx="139">
                  <c:v>0.80208333333333359</c:v>
                </c:pt>
                <c:pt idx="140">
                  <c:v>0.8027777777777777</c:v>
                </c:pt>
                <c:pt idx="141">
                  <c:v>0.80347222222222203</c:v>
                </c:pt>
                <c:pt idx="142">
                  <c:v>0.80416666666666659</c:v>
                </c:pt>
                <c:pt idx="144">
                  <c:v>0.80555555555555569</c:v>
                </c:pt>
                <c:pt idx="145">
                  <c:v>0.80625000000000002</c:v>
                </c:pt>
                <c:pt idx="146">
                  <c:v>0.8069444444444448</c:v>
                </c:pt>
                <c:pt idx="147">
                  <c:v>0.80763888888888913</c:v>
                </c:pt>
                <c:pt idx="148">
                  <c:v>0.80833333333333324</c:v>
                </c:pt>
                <c:pt idx="149">
                  <c:v>0.80902777777777779</c:v>
                </c:pt>
                <c:pt idx="150">
                  <c:v>0.80972222222222223</c:v>
                </c:pt>
                <c:pt idx="152">
                  <c:v>0.81111111111111101</c:v>
                </c:pt>
                <c:pt idx="153">
                  <c:v>0.81180555555555589</c:v>
                </c:pt>
                <c:pt idx="155">
                  <c:v>0.81319444444444466</c:v>
                </c:pt>
                <c:pt idx="156">
                  <c:v>0.81388888888888922</c:v>
                </c:pt>
                <c:pt idx="158">
                  <c:v>0.81527777777777777</c:v>
                </c:pt>
                <c:pt idx="159">
                  <c:v>0.81597222222222221</c:v>
                </c:pt>
                <c:pt idx="160">
                  <c:v>0.81666666666666676</c:v>
                </c:pt>
                <c:pt idx="161">
                  <c:v>0.81736111111111109</c:v>
                </c:pt>
                <c:pt idx="162">
                  <c:v>0.81805555555555565</c:v>
                </c:pt>
                <c:pt idx="163">
                  <c:v>0.8187500000000002</c:v>
                </c:pt>
                <c:pt idx="164">
                  <c:v>0.81944444444444464</c:v>
                </c:pt>
                <c:pt idx="165">
                  <c:v>0.82013888888888908</c:v>
                </c:pt>
                <c:pt idx="166">
                  <c:v>0.82083333333333353</c:v>
                </c:pt>
                <c:pt idx="167">
                  <c:v>0.82152777777777752</c:v>
                </c:pt>
                <c:pt idx="168">
                  <c:v>0.8222222222222223</c:v>
                </c:pt>
                <c:pt idx="169">
                  <c:v>0.82291666666666652</c:v>
                </c:pt>
                <c:pt idx="171">
                  <c:v>0.82430555555555562</c:v>
                </c:pt>
                <c:pt idx="172">
                  <c:v>0.82500000000000029</c:v>
                </c:pt>
                <c:pt idx="173">
                  <c:v>0.82569444444444473</c:v>
                </c:pt>
                <c:pt idx="174">
                  <c:v>0.82638888888888884</c:v>
                </c:pt>
                <c:pt idx="175">
                  <c:v>0.82708333333333361</c:v>
                </c:pt>
                <c:pt idx="176">
                  <c:v>0.82777777777777783</c:v>
                </c:pt>
                <c:pt idx="177">
                  <c:v>0.82847222222222217</c:v>
                </c:pt>
                <c:pt idx="178">
                  <c:v>0.8291666666666665</c:v>
                </c:pt>
                <c:pt idx="179">
                  <c:v>0.82986111111111138</c:v>
                </c:pt>
                <c:pt idx="180">
                  <c:v>0.8305555555555556</c:v>
                </c:pt>
                <c:pt idx="181">
                  <c:v>0.83124999999999993</c:v>
                </c:pt>
                <c:pt idx="182">
                  <c:v>0.83194444444444471</c:v>
                </c:pt>
                <c:pt idx="184">
                  <c:v>0.83333333333333359</c:v>
                </c:pt>
                <c:pt idx="185">
                  <c:v>0.8340277777777777</c:v>
                </c:pt>
                <c:pt idx="186">
                  <c:v>0.83472222222222225</c:v>
                </c:pt>
                <c:pt idx="187">
                  <c:v>0.83541666666666659</c:v>
                </c:pt>
                <c:pt idx="188">
                  <c:v>0.83611111111111114</c:v>
                </c:pt>
                <c:pt idx="189">
                  <c:v>0.8368055555555558</c:v>
                </c:pt>
                <c:pt idx="190">
                  <c:v>0.83750000000000002</c:v>
                </c:pt>
                <c:pt idx="191">
                  <c:v>0.8381944444444448</c:v>
                </c:pt>
                <c:pt idx="192">
                  <c:v>0.83888888888888913</c:v>
                </c:pt>
                <c:pt idx="193">
                  <c:v>0.83958333333333324</c:v>
                </c:pt>
                <c:pt idx="194">
                  <c:v>0.84027777777777779</c:v>
                </c:pt>
                <c:pt idx="195">
                  <c:v>0.84097222222222223</c:v>
                </c:pt>
                <c:pt idx="196">
                  <c:v>0.84236111111111101</c:v>
                </c:pt>
                <c:pt idx="197">
                  <c:v>0.84305555555555589</c:v>
                </c:pt>
                <c:pt idx="198">
                  <c:v>0.84375000000000022</c:v>
                </c:pt>
                <c:pt idx="199">
                  <c:v>0.84444444444444466</c:v>
                </c:pt>
                <c:pt idx="200">
                  <c:v>0.84513888888888922</c:v>
                </c:pt>
                <c:pt idx="201">
                  <c:v>0.84583333333333355</c:v>
                </c:pt>
                <c:pt idx="202">
                  <c:v>0.84652777777777777</c:v>
                </c:pt>
                <c:pt idx="203">
                  <c:v>0.84722222222222221</c:v>
                </c:pt>
                <c:pt idx="204">
                  <c:v>0.84791666666666676</c:v>
                </c:pt>
                <c:pt idx="205">
                  <c:v>0.84861111111111132</c:v>
                </c:pt>
                <c:pt idx="206">
                  <c:v>0.84930555555555565</c:v>
                </c:pt>
                <c:pt idx="207">
                  <c:v>0.8500000000000002</c:v>
                </c:pt>
                <c:pt idx="208">
                  <c:v>0.85069444444444486</c:v>
                </c:pt>
                <c:pt idx="209">
                  <c:v>0.85138888888888908</c:v>
                </c:pt>
                <c:pt idx="210">
                  <c:v>0.85208333333333353</c:v>
                </c:pt>
                <c:pt idx="211">
                  <c:v>0.8534722222222223</c:v>
                </c:pt>
                <c:pt idx="212">
                  <c:v>0.85416666666666652</c:v>
                </c:pt>
                <c:pt idx="213">
                  <c:v>0.85486111111111129</c:v>
                </c:pt>
                <c:pt idx="214">
                  <c:v>0.85555555555555562</c:v>
                </c:pt>
                <c:pt idx="215">
                  <c:v>0.85625000000000029</c:v>
                </c:pt>
                <c:pt idx="216">
                  <c:v>0.85694444444444473</c:v>
                </c:pt>
                <c:pt idx="217">
                  <c:v>0.85763888888888906</c:v>
                </c:pt>
                <c:pt idx="218">
                  <c:v>0.85833333333333361</c:v>
                </c:pt>
                <c:pt idx="219">
                  <c:v>0.85902777777777783</c:v>
                </c:pt>
                <c:pt idx="220">
                  <c:v>0.85972222222222239</c:v>
                </c:pt>
                <c:pt idx="221">
                  <c:v>0.8604166666666665</c:v>
                </c:pt>
                <c:pt idx="222">
                  <c:v>0.86111111111111138</c:v>
                </c:pt>
                <c:pt idx="223">
                  <c:v>0.86249999999999993</c:v>
                </c:pt>
                <c:pt idx="224">
                  <c:v>0.86319444444444471</c:v>
                </c:pt>
                <c:pt idx="225">
                  <c:v>0.86388888888888915</c:v>
                </c:pt>
                <c:pt idx="226">
                  <c:v>0.86458333333333359</c:v>
                </c:pt>
                <c:pt idx="227">
                  <c:v>0.8652777777777777</c:v>
                </c:pt>
                <c:pt idx="228">
                  <c:v>0.86597222222222225</c:v>
                </c:pt>
                <c:pt idx="229">
                  <c:v>0.8666666666666667</c:v>
                </c:pt>
                <c:pt idx="230">
                  <c:v>0.86736111111111114</c:v>
                </c:pt>
                <c:pt idx="231">
                  <c:v>0.8680555555555558</c:v>
                </c:pt>
                <c:pt idx="232">
                  <c:v>0.86875000000000024</c:v>
                </c:pt>
                <c:pt idx="233">
                  <c:v>0.8694444444444448</c:v>
                </c:pt>
                <c:pt idx="234">
                  <c:v>0.87013888888888913</c:v>
                </c:pt>
                <c:pt idx="235">
                  <c:v>0.87152777777777779</c:v>
                </c:pt>
                <c:pt idx="236">
                  <c:v>0.87222222222222223</c:v>
                </c:pt>
                <c:pt idx="237">
                  <c:v>0.87291666666666667</c:v>
                </c:pt>
                <c:pt idx="238">
                  <c:v>0.87361111111111123</c:v>
                </c:pt>
                <c:pt idx="239">
                  <c:v>0.87430555555555589</c:v>
                </c:pt>
                <c:pt idx="240">
                  <c:v>0.87500000000000022</c:v>
                </c:pt>
                <c:pt idx="241">
                  <c:v>0.87569444444444489</c:v>
                </c:pt>
                <c:pt idx="242">
                  <c:v>0.87638888888888922</c:v>
                </c:pt>
                <c:pt idx="243">
                  <c:v>0.87708333333333355</c:v>
                </c:pt>
                <c:pt idx="244">
                  <c:v>0.87777777777777799</c:v>
                </c:pt>
                <c:pt idx="245">
                  <c:v>0.87847222222222221</c:v>
                </c:pt>
                <c:pt idx="246">
                  <c:v>0.87916666666666676</c:v>
                </c:pt>
                <c:pt idx="247">
                  <c:v>0.88055555555555554</c:v>
                </c:pt>
                <c:pt idx="248">
                  <c:v>0.88124999999999998</c:v>
                </c:pt>
                <c:pt idx="249">
                  <c:v>0.88194444444444464</c:v>
                </c:pt>
                <c:pt idx="250">
                  <c:v>0.88263888888888908</c:v>
                </c:pt>
                <c:pt idx="251">
                  <c:v>0.8833333333333333</c:v>
                </c:pt>
                <c:pt idx="252">
                  <c:v>0.88402777777777752</c:v>
                </c:pt>
                <c:pt idx="253">
                  <c:v>0.8847222222222223</c:v>
                </c:pt>
                <c:pt idx="254">
                  <c:v>0.8854166666666663</c:v>
                </c:pt>
                <c:pt idx="255">
                  <c:v>0.88611111111111107</c:v>
                </c:pt>
                <c:pt idx="256">
                  <c:v>0.88680555555555562</c:v>
                </c:pt>
                <c:pt idx="257">
                  <c:v>0.88750000000000007</c:v>
                </c:pt>
                <c:pt idx="258">
                  <c:v>0.88819444444444462</c:v>
                </c:pt>
                <c:pt idx="259">
                  <c:v>0.88958333333333339</c:v>
                </c:pt>
                <c:pt idx="260">
                  <c:v>0.89027777777777761</c:v>
                </c:pt>
                <c:pt idx="261">
                  <c:v>0.89097222222222217</c:v>
                </c:pt>
                <c:pt idx="262">
                  <c:v>0.8916666666666665</c:v>
                </c:pt>
                <c:pt idx="263">
                  <c:v>0.89236111111111116</c:v>
                </c:pt>
                <c:pt idx="264">
                  <c:v>0.8930555555555556</c:v>
                </c:pt>
                <c:pt idx="265">
                  <c:v>0.89374999999999993</c:v>
                </c:pt>
                <c:pt idx="266">
                  <c:v>0.8944444444444446</c:v>
                </c:pt>
                <c:pt idx="267">
                  <c:v>0.89513888888888893</c:v>
                </c:pt>
                <c:pt idx="268">
                  <c:v>0.89583333333333359</c:v>
                </c:pt>
                <c:pt idx="269">
                  <c:v>0.89652777777777759</c:v>
                </c:pt>
                <c:pt idx="270">
                  <c:v>0.89722222222222203</c:v>
                </c:pt>
                <c:pt idx="271">
                  <c:v>0.89861111111111114</c:v>
                </c:pt>
                <c:pt idx="272">
                  <c:v>0.89930555555555569</c:v>
                </c:pt>
                <c:pt idx="273">
                  <c:v>0.9</c:v>
                </c:pt>
                <c:pt idx="274">
                  <c:v>0.9006944444444448</c:v>
                </c:pt>
                <c:pt idx="275">
                  <c:v>0.90138888888888891</c:v>
                </c:pt>
                <c:pt idx="276">
                  <c:v>0.90208333333333324</c:v>
                </c:pt>
                <c:pt idx="277">
                  <c:v>0.90277777777777779</c:v>
                </c:pt>
                <c:pt idx="278">
                  <c:v>0.90347222222222201</c:v>
                </c:pt>
                <c:pt idx="279">
                  <c:v>0.90416666666666656</c:v>
                </c:pt>
                <c:pt idx="280">
                  <c:v>0.90486111111111101</c:v>
                </c:pt>
                <c:pt idx="281">
                  <c:v>0.90555555555555567</c:v>
                </c:pt>
                <c:pt idx="282">
                  <c:v>0.90625</c:v>
                </c:pt>
                <c:pt idx="283">
                  <c:v>0.90763888888888922</c:v>
                </c:pt>
                <c:pt idx="284">
                  <c:v>0.90833333333333333</c:v>
                </c:pt>
                <c:pt idx="285">
                  <c:v>0.90902777777777777</c:v>
                </c:pt>
                <c:pt idx="286">
                  <c:v>0.90972222222222221</c:v>
                </c:pt>
                <c:pt idx="287">
                  <c:v>0.91041666666666643</c:v>
                </c:pt>
                <c:pt idx="288">
                  <c:v>0.91111111111111109</c:v>
                </c:pt>
                <c:pt idx="289">
                  <c:v>0.91180555555555565</c:v>
                </c:pt>
                <c:pt idx="290">
                  <c:v>0.91249999999999998</c:v>
                </c:pt>
                <c:pt idx="291">
                  <c:v>0.91319444444444464</c:v>
                </c:pt>
                <c:pt idx="292">
                  <c:v>0.91388888888888908</c:v>
                </c:pt>
                <c:pt idx="293">
                  <c:v>0.9145833333333333</c:v>
                </c:pt>
                <c:pt idx="294">
                  <c:v>0.91527777777777752</c:v>
                </c:pt>
                <c:pt idx="295">
                  <c:v>0.91666666666666652</c:v>
                </c:pt>
                <c:pt idx="296">
                  <c:v>0.91736111111111107</c:v>
                </c:pt>
                <c:pt idx="297">
                  <c:v>0.91805555555555562</c:v>
                </c:pt>
                <c:pt idx="298">
                  <c:v>0.91875000000000029</c:v>
                </c:pt>
                <c:pt idx="299">
                  <c:v>0.91944444444444462</c:v>
                </c:pt>
                <c:pt idx="300">
                  <c:v>0.92013888888888884</c:v>
                </c:pt>
                <c:pt idx="301">
                  <c:v>0.92083333333333361</c:v>
                </c:pt>
                <c:pt idx="302">
                  <c:v>0.92152777777777761</c:v>
                </c:pt>
                <c:pt idx="303">
                  <c:v>0.92222222222222217</c:v>
                </c:pt>
                <c:pt idx="304">
                  <c:v>0.9229166666666665</c:v>
                </c:pt>
                <c:pt idx="305">
                  <c:v>0.92361111111111138</c:v>
                </c:pt>
                <c:pt idx="306">
                  <c:v>0.9243055555555556</c:v>
                </c:pt>
                <c:pt idx="307">
                  <c:v>0.92569444444444471</c:v>
                </c:pt>
                <c:pt idx="308">
                  <c:v>0.92638888888888893</c:v>
                </c:pt>
                <c:pt idx="309">
                  <c:v>0.92708333333333359</c:v>
                </c:pt>
                <c:pt idx="310">
                  <c:v>0.9277777777777777</c:v>
                </c:pt>
                <c:pt idx="311">
                  <c:v>0.92847222222222203</c:v>
                </c:pt>
                <c:pt idx="312">
                  <c:v>0.92916666666666659</c:v>
                </c:pt>
                <c:pt idx="313">
                  <c:v>0.92986111111111114</c:v>
                </c:pt>
                <c:pt idx="314">
                  <c:v>0.93055555555555569</c:v>
                </c:pt>
                <c:pt idx="315">
                  <c:v>0.93125000000000002</c:v>
                </c:pt>
                <c:pt idx="316">
                  <c:v>0.9319444444444448</c:v>
                </c:pt>
                <c:pt idx="317">
                  <c:v>0.93263888888888913</c:v>
                </c:pt>
                <c:pt idx="318">
                  <c:v>0.93333333333333324</c:v>
                </c:pt>
                <c:pt idx="319">
                  <c:v>0.93472222222222223</c:v>
                </c:pt>
                <c:pt idx="320">
                  <c:v>0.93541666666666656</c:v>
                </c:pt>
                <c:pt idx="321">
                  <c:v>0.93611111111111101</c:v>
                </c:pt>
                <c:pt idx="322">
                  <c:v>0.93680555555555589</c:v>
                </c:pt>
                <c:pt idx="323">
                  <c:v>0.9375</c:v>
                </c:pt>
                <c:pt idx="324">
                  <c:v>0.93819444444444466</c:v>
                </c:pt>
                <c:pt idx="325">
                  <c:v>0.93888888888888922</c:v>
                </c:pt>
                <c:pt idx="326">
                  <c:v>0.93958333333333333</c:v>
                </c:pt>
                <c:pt idx="327">
                  <c:v>0.94027777777777777</c:v>
                </c:pt>
                <c:pt idx="328">
                  <c:v>0.94097222222222221</c:v>
                </c:pt>
                <c:pt idx="329">
                  <c:v>0.94166666666666676</c:v>
                </c:pt>
                <c:pt idx="330">
                  <c:v>0.94236111111111109</c:v>
                </c:pt>
                <c:pt idx="331">
                  <c:v>0.9437500000000002</c:v>
                </c:pt>
                <c:pt idx="332">
                  <c:v>0.94444444444444464</c:v>
                </c:pt>
                <c:pt idx="333">
                  <c:v>0.94513888888888908</c:v>
                </c:pt>
                <c:pt idx="334">
                  <c:v>0.94583333333333353</c:v>
                </c:pt>
                <c:pt idx="335">
                  <c:v>0.94652777777777752</c:v>
                </c:pt>
                <c:pt idx="336">
                  <c:v>0.9472222222222223</c:v>
                </c:pt>
                <c:pt idx="337">
                  <c:v>0.94791666666666652</c:v>
                </c:pt>
                <c:pt idx="338">
                  <c:v>0.94861111111111129</c:v>
                </c:pt>
                <c:pt idx="339">
                  <c:v>0.94930555555555562</c:v>
                </c:pt>
                <c:pt idx="340">
                  <c:v>0.95000000000000029</c:v>
                </c:pt>
                <c:pt idx="341">
                  <c:v>0.95069444444444473</c:v>
                </c:pt>
                <c:pt idx="342">
                  <c:v>0.95138888888888884</c:v>
                </c:pt>
                <c:pt idx="343">
                  <c:v>0.95277777777777783</c:v>
                </c:pt>
                <c:pt idx="344">
                  <c:v>0.95347222222222217</c:v>
                </c:pt>
                <c:pt idx="345">
                  <c:v>0.9541666666666665</c:v>
                </c:pt>
                <c:pt idx="346">
                  <c:v>0.95486111111111138</c:v>
                </c:pt>
                <c:pt idx="347">
                  <c:v>0.9555555555555556</c:v>
                </c:pt>
                <c:pt idx="348">
                  <c:v>0.95624999999999993</c:v>
                </c:pt>
                <c:pt idx="349">
                  <c:v>0.95694444444444471</c:v>
                </c:pt>
                <c:pt idx="350">
                  <c:v>0.95763888888888915</c:v>
                </c:pt>
                <c:pt idx="351">
                  <c:v>0.95833333333333359</c:v>
                </c:pt>
                <c:pt idx="352">
                  <c:v>0.9590277777777777</c:v>
                </c:pt>
                <c:pt idx="353">
                  <c:v>0.95972222222222225</c:v>
                </c:pt>
                <c:pt idx="354">
                  <c:v>0.96041666666666659</c:v>
                </c:pt>
                <c:pt idx="355">
                  <c:v>0.9618055555555558</c:v>
                </c:pt>
                <c:pt idx="356">
                  <c:v>0.96250000000000002</c:v>
                </c:pt>
                <c:pt idx="357">
                  <c:v>0.9631944444444448</c:v>
                </c:pt>
                <c:pt idx="358">
                  <c:v>0.96388888888888913</c:v>
                </c:pt>
                <c:pt idx="359">
                  <c:v>0.96458333333333324</c:v>
                </c:pt>
                <c:pt idx="360">
                  <c:v>0.96527777777777779</c:v>
                </c:pt>
                <c:pt idx="361">
                  <c:v>0.96597222222222223</c:v>
                </c:pt>
                <c:pt idx="362">
                  <c:v>0.96666666666666667</c:v>
                </c:pt>
                <c:pt idx="363">
                  <c:v>0.96736111111111101</c:v>
                </c:pt>
                <c:pt idx="364">
                  <c:v>0.96805555555555589</c:v>
                </c:pt>
                <c:pt idx="365">
                  <c:v>0.96875000000000022</c:v>
                </c:pt>
                <c:pt idx="366">
                  <c:v>0.96944444444444466</c:v>
                </c:pt>
                <c:pt idx="367">
                  <c:v>0.97083333333333355</c:v>
                </c:pt>
                <c:pt idx="368">
                  <c:v>0.97152777777777777</c:v>
                </c:pt>
                <c:pt idx="369">
                  <c:v>0.97222222222222221</c:v>
                </c:pt>
                <c:pt idx="370">
                  <c:v>0.97291666666666676</c:v>
                </c:pt>
                <c:pt idx="371">
                  <c:v>0.97361111111111132</c:v>
                </c:pt>
                <c:pt idx="372">
                  <c:v>0.97430555555555565</c:v>
                </c:pt>
                <c:pt idx="373">
                  <c:v>0.9750000000000002</c:v>
                </c:pt>
                <c:pt idx="374">
                  <c:v>0.97569444444444486</c:v>
                </c:pt>
                <c:pt idx="375">
                  <c:v>0.97638888888888908</c:v>
                </c:pt>
                <c:pt idx="376">
                  <c:v>0.97708333333333353</c:v>
                </c:pt>
                <c:pt idx="377">
                  <c:v>0.97777777777777775</c:v>
                </c:pt>
                <c:pt idx="378">
                  <c:v>0.9784722222222223</c:v>
                </c:pt>
                <c:pt idx="379">
                  <c:v>0.97986111111111129</c:v>
                </c:pt>
                <c:pt idx="380">
                  <c:v>0.98055555555555551</c:v>
                </c:pt>
                <c:pt idx="381">
                  <c:v>0.98125000000000007</c:v>
                </c:pt>
                <c:pt idx="382">
                  <c:v>0.98194444444444462</c:v>
                </c:pt>
                <c:pt idx="383">
                  <c:v>0.98263888888888884</c:v>
                </c:pt>
                <c:pt idx="384">
                  <c:v>0.98333333333333339</c:v>
                </c:pt>
                <c:pt idx="385">
                  <c:v>0.98402777777777761</c:v>
                </c:pt>
                <c:pt idx="386">
                  <c:v>0.98472222222222217</c:v>
                </c:pt>
                <c:pt idx="387">
                  <c:v>0.98541666666666627</c:v>
                </c:pt>
                <c:pt idx="388">
                  <c:v>0.98611111111111116</c:v>
                </c:pt>
                <c:pt idx="389">
                  <c:v>0.9868055555555556</c:v>
                </c:pt>
                <c:pt idx="390">
                  <c:v>0.98749999999999971</c:v>
                </c:pt>
                <c:pt idx="391">
                  <c:v>0.98888888888888893</c:v>
                </c:pt>
                <c:pt idx="392">
                  <c:v>0.98958333333333337</c:v>
                </c:pt>
                <c:pt idx="393">
                  <c:v>0.99027777777777759</c:v>
                </c:pt>
                <c:pt idx="394">
                  <c:v>0.99097222222222203</c:v>
                </c:pt>
                <c:pt idx="395">
                  <c:v>0.99166666666666659</c:v>
                </c:pt>
                <c:pt idx="396">
                  <c:v>0.99236111111111092</c:v>
                </c:pt>
                <c:pt idx="397">
                  <c:v>0.99305555555555569</c:v>
                </c:pt>
                <c:pt idx="398">
                  <c:v>0.99375000000000002</c:v>
                </c:pt>
                <c:pt idx="399">
                  <c:v>0.99444444444444469</c:v>
                </c:pt>
                <c:pt idx="400">
                  <c:v>0.99583333333333324</c:v>
                </c:pt>
                <c:pt idx="401">
                  <c:v>0.99652777777777757</c:v>
                </c:pt>
                <c:pt idx="402">
                  <c:v>0.99722222222222201</c:v>
                </c:pt>
                <c:pt idx="403">
                  <c:v>0.99791666666666656</c:v>
                </c:pt>
                <c:pt idx="404">
                  <c:v>0.99861111111111101</c:v>
                </c:pt>
                <c:pt idx="405">
                  <c:v>0.99930555555555567</c:v>
                </c:pt>
                <c:pt idx="406">
                  <c:v>1</c:v>
                </c:pt>
                <c:pt idx="407">
                  <c:v>1.0006944444444439</c:v>
                </c:pt>
                <c:pt idx="408">
                  <c:v>1.0013888888888889</c:v>
                </c:pt>
                <c:pt idx="409">
                  <c:v>1.0020833333333339</c:v>
                </c:pt>
                <c:pt idx="410">
                  <c:v>1.002777777777778</c:v>
                </c:pt>
                <c:pt idx="411">
                  <c:v>1.0034722222222219</c:v>
                </c:pt>
                <c:pt idx="412">
                  <c:v>1.0048611111111112</c:v>
                </c:pt>
                <c:pt idx="413">
                  <c:v>1.0055555555555555</c:v>
                </c:pt>
                <c:pt idx="414">
                  <c:v>1.0062500000000001</c:v>
                </c:pt>
                <c:pt idx="415">
                  <c:v>1.006944444444444</c:v>
                </c:pt>
                <c:pt idx="416">
                  <c:v>1.007638888888889</c:v>
                </c:pt>
                <c:pt idx="417">
                  <c:v>1.0083333333333333</c:v>
                </c:pt>
                <c:pt idx="418">
                  <c:v>1.0090277777777779</c:v>
                </c:pt>
                <c:pt idx="419">
                  <c:v>1.0097222222222217</c:v>
                </c:pt>
                <c:pt idx="420">
                  <c:v>1.0104166666666667</c:v>
                </c:pt>
                <c:pt idx="421">
                  <c:v>1.0111111111111111</c:v>
                </c:pt>
                <c:pt idx="422">
                  <c:v>1.0118055555555556</c:v>
                </c:pt>
                <c:pt idx="423">
                  <c:v>1.0125</c:v>
                </c:pt>
                <c:pt idx="424">
                  <c:v>1.0138888888888888</c:v>
                </c:pt>
                <c:pt idx="425">
                  <c:v>1.0145833333333338</c:v>
                </c:pt>
                <c:pt idx="426">
                  <c:v>1.0152777777777777</c:v>
                </c:pt>
                <c:pt idx="427">
                  <c:v>1.0159722222222218</c:v>
                </c:pt>
                <c:pt idx="428">
                  <c:v>1.0166666666666666</c:v>
                </c:pt>
                <c:pt idx="429">
                  <c:v>1.0173611111111112</c:v>
                </c:pt>
                <c:pt idx="430">
                  <c:v>1.0180555555555559</c:v>
                </c:pt>
                <c:pt idx="431">
                  <c:v>1.01875</c:v>
                </c:pt>
                <c:pt idx="432">
                  <c:v>1.0194444444444439</c:v>
                </c:pt>
                <c:pt idx="433">
                  <c:v>1.0201388888888889</c:v>
                </c:pt>
                <c:pt idx="434">
                  <c:v>1.0208333333333333</c:v>
                </c:pt>
                <c:pt idx="435">
                  <c:v>1.0215277777777778</c:v>
                </c:pt>
                <c:pt idx="436">
                  <c:v>1.0229166666666667</c:v>
                </c:pt>
                <c:pt idx="437">
                  <c:v>1.023611111111111</c:v>
                </c:pt>
                <c:pt idx="438">
                  <c:v>1.024305555555556</c:v>
                </c:pt>
                <c:pt idx="439">
                  <c:v>1.0249999999999995</c:v>
                </c:pt>
                <c:pt idx="440">
                  <c:v>1.0256944444444436</c:v>
                </c:pt>
                <c:pt idx="441">
                  <c:v>1.0263888888888892</c:v>
                </c:pt>
                <c:pt idx="442">
                  <c:v>1.0270833333333333</c:v>
                </c:pt>
                <c:pt idx="443">
                  <c:v>1.0277777777777777</c:v>
                </c:pt>
                <c:pt idx="444">
                  <c:v>1.0284722222222222</c:v>
                </c:pt>
                <c:pt idx="445">
                  <c:v>1.0291666666666666</c:v>
                </c:pt>
                <c:pt idx="446">
                  <c:v>1.0298611111111107</c:v>
                </c:pt>
                <c:pt idx="447">
                  <c:v>1.0305555555555559</c:v>
                </c:pt>
                <c:pt idx="448">
                  <c:v>1.0319444444444439</c:v>
                </c:pt>
                <c:pt idx="449">
                  <c:v>1.0326388888888889</c:v>
                </c:pt>
                <c:pt idx="450">
                  <c:v>1.0333333333333334</c:v>
                </c:pt>
                <c:pt idx="451">
                  <c:v>1.034027777777778</c:v>
                </c:pt>
                <c:pt idx="452">
                  <c:v>1.0347222222222219</c:v>
                </c:pt>
                <c:pt idx="453">
                  <c:v>1.0354166666666667</c:v>
                </c:pt>
                <c:pt idx="454">
                  <c:v>1.0361111111111116</c:v>
                </c:pt>
                <c:pt idx="455">
                  <c:v>1.0368055555555555</c:v>
                </c:pt>
                <c:pt idx="456">
                  <c:v>1.0374999999999996</c:v>
                </c:pt>
                <c:pt idx="457">
                  <c:v>1.038194444444444</c:v>
                </c:pt>
                <c:pt idx="458">
                  <c:v>1.0388888888888894</c:v>
                </c:pt>
                <c:pt idx="459">
                  <c:v>1.0395833333333333</c:v>
                </c:pt>
                <c:pt idx="460">
                  <c:v>1.0409722222222222</c:v>
                </c:pt>
                <c:pt idx="461">
                  <c:v>1.0416666666666663</c:v>
                </c:pt>
                <c:pt idx="462">
                  <c:v>1.0423611111111111</c:v>
                </c:pt>
                <c:pt idx="463">
                  <c:v>1.04375</c:v>
                </c:pt>
                <c:pt idx="464">
                  <c:v>1.0444444444444441</c:v>
                </c:pt>
                <c:pt idx="465">
                  <c:v>1.0451388888888888</c:v>
                </c:pt>
                <c:pt idx="466">
                  <c:v>1.0458333333333334</c:v>
                </c:pt>
                <c:pt idx="467">
                  <c:v>1.0465277777777777</c:v>
                </c:pt>
                <c:pt idx="468">
                  <c:v>1.0472222222222218</c:v>
                </c:pt>
                <c:pt idx="469">
                  <c:v>1.0479166666666666</c:v>
                </c:pt>
                <c:pt idx="470">
                  <c:v>1.0486111111111116</c:v>
                </c:pt>
                <c:pt idx="471">
                  <c:v>1.0493055555555555</c:v>
                </c:pt>
                <c:pt idx="472">
                  <c:v>1.05</c:v>
                </c:pt>
                <c:pt idx="473">
                  <c:v>1.0513888888888889</c:v>
                </c:pt>
                <c:pt idx="474">
                  <c:v>1.0520833333333337</c:v>
                </c:pt>
                <c:pt idx="475">
                  <c:v>1.052777777777778</c:v>
                </c:pt>
                <c:pt idx="476">
                  <c:v>1.0534722222222219</c:v>
                </c:pt>
                <c:pt idx="477">
                  <c:v>1.0541666666666667</c:v>
                </c:pt>
                <c:pt idx="478">
                  <c:v>1.054861111111111</c:v>
                </c:pt>
                <c:pt idx="479">
                  <c:v>1.055555555555556</c:v>
                </c:pt>
                <c:pt idx="480">
                  <c:v>1.0562499999999999</c:v>
                </c:pt>
                <c:pt idx="481">
                  <c:v>1.056944444444444</c:v>
                </c:pt>
                <c:pt idx="482">
                  <c:v>1.0576388888888888</c:v>
                </c:pt>
                <c:pt idx="483">
                  <c:v>1.0583333333333333</c:v>
                </c:pt>
                <c:pt idx="484">
                  <c:v>1.0590277777777777</c:v>
                </c:pt>
                <c:pt idx="485">
                  <c:v>1.060416666666667</c:v>
                </c:pt>
                <c:pt idx="486">
                  <c:v>1.0611111111111111</c:v>
                </c:pt>
                <c:pt idx="487">
                  <c:v>1.0618055555555554</c:v>
                </c:pt>
                <c:pt idx="488">
                  <c:v>1.0625</c:v>
                </c:pt>
                <c:pt idx="489">
                  <c:v>1.0631944444444439</c:v>
                </c:pt>
                <c:pt idx="490">
                  <c:v>1.0638888888888889</c:v>
                </c:pt>
                <c:pt idx="491">
                  <c:v>1.0645833333333339</c:v>
                </c:pt>
                <c:pt idx="492">
                  <c:v>1.065277777777778</c:v>
                </c:pt>
                <c:pt idx="493">
                  <c:v>1.0659722222222219</c:v>
                </c:pt>
                <c:pt idx="494">
                  <c:v>1.0666666666666667</c:v>
                </c:pt>
                <c:pt idx="495">
                  <c:v>1.0673611111111112</c:v>
                </c:pt>
                <c:pt idx="496">
                  <c:v>1.0680555555555562</c:v>
                </c:pt>
                <c:pt idx="497">
                  <c:v>1.069444444444444</c:v>
                </c:pt>
                <c:pt idx="498">
                  <c:v>1.0701388888888894</c:v>
                </c:pt>
                <c:pt idx="499">
                  <c:v>1.0708333333333333</c:v>
                </c:pt>
                <c:pt idx="500">
                  <c:v>1.0715277777777779</c:v>
                </c:pt>
                <c:pt idx="501">
                  <c:v>1.0722222222222222</c:v>
                </c:pt>
                <c:pt idx="502">
                  <c:v>1.0729166666666667</c:v>
                </c:pt>
                <c:pt idx="503">
                  <c:v>1.0736111111111111</c:v>
                </c:pt>
                <c:pt idx="504">
                  <c:v>1.0743055555555561</c:v>
                </c:pt>
                <c:pt idx="505">
                  <c:v>1.075</c:v>
                </c:pt>
                <c:pt idx="506">
                  <c:v>1.0756944444444436</c:v>
                </c:pt>
                <c:pt idx="507">
                  <c:v>1.0763888888888893</c:v>
                </c:pt>
              </c:numCache>
            </c:numRef>
          </c:xVal>
          <c:yVal>
            <c:numRef>
              <c:f>'28-29072015'!$W$3:$W$510</c:f>
              <c:numCache>
                <c:formatCode>General</c:formatCode>
                <c:ptCount val="508"/>
                <c:pt idx="0">
                  <c:v>25.914300000000001</c:v>
                </c:pt>
                <c:pt idx="1">
                  <c:v>25.971399999999992</c:v>
                </c:pt>
                <c:pt idx="2">
                  <c:v>25.985199999999985</c:v>
                </c:pt>
                <c:pt idx="3">
                  <c:v>25.996399999999991</c:v>
                </c:pt>
                <c:pt idx="4">
                  <c:v>25.992899999999988</c:v>
                </c:pt>
                <c:pt idx="5">
                  <c:v>26</c:v>
                </c:pt>
                <c:pt idx="6">
                  <c:v>25.996399999999991</c:v>
                </c:pt>
                <c:pt idx="7">
                  <c:v>25.964299999999991</c:v>
                </c:pt>
                <c:pt idx="8">
                  <c:v>25.996300000000002</c:v>
                </c:pt>
                <c:pt idx="9">
                  <c:v>26</c:v>
                </c:pt>
                <c:pt idx="10">
                  <c:v>26.003599999999988</c:v>
                </c:pt>
                <c:pt idx="11">
                  <c:v>26</c:v>
                </c:pt>
                <c:pt idx="12">
                  <c:v>26.0214</c:v>
                </c:pt>
                <c:pt idx="13">
                  <c:v>26.0214</c:v>
                </c:pt>
                <c:pt idx="15">
                  <c:v>25.979999999999993</c:v>
                </c:pt>
                <c:pt idx="16">
                  <c:v>25.93569999999999</c:v>
                </c:pt>
                <c:pt idx="17">
                  <c:v>25.882099999999991</c:v>
                </c:pt>
                <c:pt idx="18">
                  <c:v>25.881499999999992</c:v>
                </c:pt>
                <c:pt idx="19">
                  <c:v>25.824999999999999</c:v>
                </c:pt>
                <c:pt idx="20">
                  <c:v>25.85</c:v>
                </c:pt>
                <c:pt idx="21">
                  <c:v>25.925899999999988</c:v>
                </c:pt>
                <c:pt idx="22">
                  <c:v>25.875</c:v>
                </c:pt>
                <c:pt idx="23">
                  <c:v>25.8</c:v>
                </c:pt>
                <c:pt idx="24">
                  <c:v>25.788900000000002</c:v>
                </c:pt>
                <c:pt idx="25">
                  <c:v>25.75</c:v>
                </c:pt>
                <c:pt idx="26">
                  <c:v>25.75</c:v>
                </c:pt>
                <c:pt idx="28">
                  <c:v>25.683599999999984</c:v>
                </c:pt>
                <c:pt idx="29">
                  <c:v>25.610700000000001</c:v>
                </c:pt>
                <c:pt idx="30">
                  <c:v>25.628599999999988</c:v>
                </c:pt>
                <c:pt idx="31">
                  <c:v>25.6037</c:v>
                </c:pt>
                <c:pt idx="32">
                  <c:v>25.5929</c:v>
                </c:pt>
                <c:pt idx="33">
                  <c:v>25.578600000000002</c:v>
                </c:pt>
                <c:pt idx="34">
                  <c:v>25.514800000000008</c:v>
                </c:pt>
                <c:pt idx="35">
                  <c:v>25.5</c:v>
                </c:pt>
                <c:pt idx="36">
                  <c:v>25.5</c:v>
                </c:pt>
                <c:pt idx="37">
                  <c:v>25.5</c:v>
                </c:pt>
                <c:pt idx="38">
                  <c:v>25.5</c:v>
                </c:pt>
                <c:pt idx="39">
                  <c:v>25.5</c:v>
                </c:pt>
                <c:pt idx="41">
                  <c:v>25.494499999999988</c:v>
                </c:pt>
                <c:pt idx="42">
                  <c:v>25.5</c:v>
                </c:pt>
                <c:pt idx="43">
                  <c:v>25.496399999999991</c:v>
                </c:pt>
                <c:pt idx="44">
                  <c:v>25.477799999999984</c:v>
                </c:pt>
                <c:pt idx="45">
                  <c:v>25.492899999999988</c:v>
                </c:pt>
                <c:pt idx="46">
                  <c:v>25.5</c:v>
                </c:pt>
                <c:pt idx="47">
                  <c:v>25.5</c:v>
                </c:pt>
                <c:pt idx="48">
                  <c:v>25.5</c:v>
                </c:pt>
                <c:pt idx="49">
                  <c:v>25.5</c:v>
                </c:pt>
                <c:pt idx="50">
                  <c:v>25.5</c:v>
                </c:pt>
                <c:pt idx="51">
                  <c:v>25.4679</c:v>
                </c:pt>
                <c:pt idx="52">
                  <c:v>25.471399999999992</c:v>
                </c:pt>
                <c:pt idx="53">
                  <c:v>25.492599999999985</c:v>
                </c:pt>
                <c:pt idx="54">
                  <c:v>25.5</c:v>
                </c:pt>
                <c:pt idx="55">
                  <c:v>25.474999999999994</c:v>
                </c:pt>
                <c:pt idx="56">
                  <c:v>25.425899999999988</c:v>
                </c:pt>
                <c:pt idx="57">
                  <c:v>25.492899999999988</c:v>
                </c:pt>
                <c:pt idx="58">
                  <c:v>25.5</c:v>
                </c:pt>
                <c:pt idx="59">
                  <c:v>25.5</c:v>
                </c:pt>
                <c:pt idx="60">
                  <c:v>25.460699999999985</c:v>
                </c:pt>
                <c:pt idx="61">
                  <c:v>25.442900000000002</c:v>
                </c:pt>
                <c:pt idx="62">
                  <c:v>25.48149999999999</c:v>
                </c:pt>
                <c:pt idx="63">
                  <c:v>25.453600000000002</c:v>
                </c:pt>
                <c:pt idx="64">
                  <c:v>25.44639999999999</c:v>
                </c:pt>
                <c:pt idx="66">
                  <c:v>25.4</c:v>
                </c:pt>
                <c:pt idx="67">
                  <c:v>25.3964</c:v>
                </c:pt>
                <c:pt idx="68">
                  <c:v>25.4</c:v>
                </c:pt>
                <c:pt idx="69">
                  <c:v>25.4</c:v>
                </c:pt>
                <c:pt idx="70">
                  <c:v>25.4</c:v>
                </c:pt>
                <c:pt idx="71">
                  <c:v>25.3964</c:v>
                </c:pt>
                <c:pt idx="72">
                  <c:v>25.381499999999992</c:v>
                </c:pt>
                <c:pt idx="73">
                  <c:v>25.357099999999999</c:v>
                </c:pt>
                <c:pt idx="74">
                  <c:v>25.392900000000001</c:v>
                </c:pt>
                <c:pt idx="75">
                  <c:v>25.4</c:v>
                </c:pt>
                <c:pt idx="76">
                  <c:v>25.40359999999999</c:v>
                </c:pt>
                <c:pt idx="77">
                  <c:v>25.464299999999991</c:v>
                </c:pt>
                <c:pt idx="79">
                  <c:v>25.494499999999988</c:v>
                </c:pt>
                <c:pt idx="80">
                  <c:v>25.5</c:v>
                </c:pt>
                <c:pt idx="81">
                  <c:v>25.5</c:v>
                </c:pt>
                <c:pt idx="82">
                  <c:v>25.503699999999984</c:v>
                </c:pt>
                <c:pt idx="83">
                  <c:v>25.517900000000008</c:v>
                </c:pt>
                <c:pt idx="84">
                  <c:v>25.535699999999988</c:v>
                </c:pt>
                <c:pt idx="85">
                  <c:v>25.533300000000001</c:v>
                </c:pt>
                <c:pt idx="86">
                  <c:v>25.589299999999991</c:v>
                </c:pt>
                <c:pt idx="87">
                  <c:v>25.5321</c:v>
                </c:pt>
                <c:pt idx="88">
                  <c:v>25.511099999999999</c:v>
                </c:pt>
                <c:pt idx="89">
                  <c:v>25.564299999999992</c:v>
                </c:pt>
                <c:pt idx="90">
                  <c:v>25.596399999999992</c:v>
                </c:pt>
                <c:pt idx="91">
                  <c:v>25.6</c:v>
                </c:pt>
                <c:pt idx="92">
                  <c:v>25.632100000000001</c:v>
                </c:pt>
                <c:pt idx="93">
                  <c:v>25.707100000000001</c:v>
                </c:pt>
                <c:pt idx="95">
                  <c:v>25.756399999999992</c:v>
                </c:pt>
                <c:pt idx="96">
                  <c:v>25.8</c:v>
                </c:pt>
                <c:pt idx="97">
                  <c:v>25.814299999999999</c:v>
                </c:pt>
                <c:pt idx="98">
                  <c:v>25.874099999999999</c:v>
                </c:pt>
                <c:pt idx="99">
                  <c:v>25.9</c:v>
                </c:pt>
                <c:pt idx="100">
                  <c:v>25.90359999999999</c:v>
                </c:pt>
                <c:pt idx="101">
                  <c:v>25.96299999999999</c:v>
                </c:pt>
                <c:pt idx="102">
                  <c:v>25.989299999999989</c:v>
                </c:pt>
                <c:pt idx="103">
                  <c:v>25.996399999999991</c:v>
                </c:pt>
                <c:pt idx="104">
                  <c:v>26</c:v>
                </c:pt>
                <c:pt idx="105">
                  <c:v>26</c:v>
                </c:pt>
                <c:pt idx="106">
                  <c:v>25.996399999999991</c:v>
                </c:pt>
                <c:pt idx="107">
                  <c:v>26</c:v>
                </c:pt>
                <c:pt idx="108">
                  <c:v>26</c:v>
                </c:pt>
                <c:pt idx="109">
                  <c:v>26</c:v>
                </c:pt>
                <c:pt idx="111">
                  <c:v>26.0182</c:v>
                </c:pt>
                <c:pt idx="112">
                  <c:v>26.035699999999988</c:v>
                </c:pt>
                <c:pt idx="113">
                  <c:v>26.078600000000002</c:v>
                </c:pt>
                <c:pt idx="114">
                  <c:v>26.09259999999999</c:v>
                </c:pt>
                <c:pt idx="115">
                  <c:v>26.078600000000002</c:v>
                </c:pt>
                <c:pt idx="116">
                  <c:v>26.0321</c:v>
                </c:pt>
                <c:pt idx="118">
                  <c:v>25.91269999999999</c:v>
                </c:pt>
                <c:pt idx="119">
                  <c:v>25.796399999999984</c:v>
                </c:pt>
                <c:pt idx="120">
                  <c:v>25.710699999999992</c:v>
                </c:pt>
                <c:pt idx="121">
                  <c:v>25.7</c:v>
                </c:pt>
                <c:pt idx="122">
                  <c:v>25.653600000000001</c:v>
                </c:pt>
                <c:pt idx="123">
                  <c:v>25.6</c:v>
                </c:pt>
                <c:pt idx="124">
                  <c:v>25.588899999999988</c:v>
                </c:pt>
                <c:pt idx="125">
                  <c:v>25.507100000000001</c:v>
                </c:pt>
                <c:pt idx="126">
                  <c:v>25.5</c:v>
                </c:pt>
                <c:pt idx="127">
                  <c:v>25.48889999999999</c:v>
                </c:pt>
                <c:pt idx="128">
                  <c:v>25.410699999999988</c:v>
                </c:pt>
                <c:pt idx="129">
                  <c:v>25.4</c:v>
                </c:pt>
                <c:pt idx="131">
                  <c:v>25.334599999999991</c:v>
                </c:pt>
                <c:pt idx="132">
                  <c:v>25.2714</c:v>
                </c:pt>
                <c:pt idx="133">
                  <c:v>25.242899999999988</c:v>
                </c:pt>
                <c:pt idx="134">
                  <c:v>25.218499999999988</c:v>
                </c:pt>
                <c:pt idx="135">
                  <c:v>25.2</c:v>
                </c:pt>
                <c:pt idx="136">
                  <c:v>25.196400000000001</c:v>
                </c:pt>
                <c:pt idx="137">
                  <c:v>25.137000000000008</c:v>
                </c:pt>
                <c:pt idx="138">
                  <c:v>25.1036</c:v>
                </c:pt>
                <c:pt idx="139">
                  <c:v>25.1036</c:v>
                </c:pt>
                <c:pt idx="140">
                  <c:v>25.114799999999999</c:v>
                </c:pt>
                <c:pt idx="141">
                  <c:v>25.096399999999992</c:v>
                </c:pt>
                <c:pt idx="142">
                  <c:v>25.064299999999992</c:v>
                </c:pt>
                <c:pt idx="144">
                  <c:v>25.090900000000001</c:v>
                </c:pt>
                <c:pt idx="145">
                  <c:v>25.024999999999999</c:v>
                </c:pt>
                <c:pt idx="146">
                  <c:v>25</c:v>
                </c:pt>
                <c:pt idx="147">
                  <c:v>25</c:v>
                </c:pt>
                <c:pt idx="148">
                  <c:v>25</c:v>
                </c:pt>
                <c:pt idx="149">
                  <c:v>25</c:v>
                </c:pt>
                <c:pt idx="150">
                  <c:v>25</c:v>
                </c:pt>
                <c:pt idx="152">
                  <c:v>25</c:v>
                </c:pt>
                <c:pt idx="153">
                  <c:v>24.992899999999988</c:v>
                </c:pt>
                <c:pt idx="155">
                  <c:v>24.985499999999981</c:v>
                </c:pt>
                <c:pt idx="156">
                  <c:v>24.90359999999999</c:v>
                </c:pt>
                <c:pt idx="158">
                  <c:v>24.898199999999992</c:v>
                </c:pt>
                <c:pt idx="159">
                  <c:v>24.9</c:v>
                </c:pt>
                <c:pt idx="160">
                  <c:v>24.9</c:v>
                </c:pt>
                <c:pt idx="161">
                  <c:v>24.90369999999999</c:v>
                </c:pt>
                <c:pt idx="162">
                  <c:v>24.9</c:v>
                </c:pt>
                <c:pt idx="163">
                  <c:v>24.90359999999999</c:v>
                </c:pt>
                <c:pt idx="164">
                  <c:v>24.9</c:v>
                </c:pt>
                <c:pt idx="165">
                  <c:v>24.9</c:v>
                </c:pt>
                <c:pt idx="166">
                  <c:v>24.9</c:v>
                </c:pt>
                <c:pt idx="167">
                  <c:v>24.9</c:v>
                </c:pt>
                <c:pt idx="168">
                  <c:v>24.9</c:v>
                </c:pt>
                <c:pt idx="169">
                  <c:v>24.9</c:v>
                </c:pt>
                <c:pt idx="171">
                  <c:v>24.850899999999999</c:v>
                </c:pt>
                <c:pt idx="172">
                  <c:v>24.871400000000001</c:v>
                </c:pt>
                <c:pt idx="173">
                  <c:v>24.8428</c:v>
                </c:pt>
                <c:pt idx="174">
                  <c:v>24.814800000000016</c:v>
                </c:pt>
                <c:pt idx="175">
                  <c:v>24.807099999999991</c:v>
                </c:pt>
                <c:pt idx="176">
                  <c:v>24.810700000000001</c:v>
                </c:pt>
                <c:pt idx="177">
                  <c:v>24.807400000000001</c:v>
                </c:pt>
                <c:pt idx="178">
                  <c:v>24.828600000000002</c:v>
                </c:pt>
                <c:pt idx="179">
                  <c:v>24.821400000000001</c:v>
                </c:pt>
                <c:pt idx="180">
                  <c:v>24.814800000000016</c:v>
                </c:pt>
                <c:pt idx="181">
                  <c:v>24.803599999999992</c:v>
                </c:pt>
                <c:pt idx="182">
                  <c:v>24.828600000000002</c:v>
                </c:pt>
                <c:pt idx="184">
                  <c:v>24.8127</c:v>
                </c:pt>
                <c:pt idx="185">
                  <c:v>24.8</c:v>
                </c:pt>
                <c:pt idx="186">
                  <c:v>24.774999999999999</c:v>
                </c:pt>
                <c:pt idx="187">
                  <c:v>24.781499999999991</c:v>
                </c:pt>
                <c:pt idx="188">
                  <c:v>24.8</c:v>
                </c:pt>
                <c:pt idx="189">
                  <c:v>24.78929999999999</c:v>
                </c:pt>
                <c:pt idx="190">
                  <c:v>24.8</c:v>
                </c:pt>
                <c:pt idx="191">
                  <c:v>24.8</c:v>
                </c:pt>
                <c:pt idx="192">
                  <c:v>24.8</c:v>
                </c:pt>
                <c:pt idx="193">
                  <c:v>24.8</c:v>
                </c:pt>
                <c:pt idx="194">
                  <c:v>24.8</c:v>
                </c:pt>
                <c:pt idx="195">
                  <c:v>24.8</c:v>
                </c:pt>
                <c:pt idx="196">
                  <c:v>24.759999999999994</c:v>
                </c:pt>
                <c:pt idx="197">
                  <c:v>24.717900000000007</c:v>
                </c:pt>
                <c:pt idx="198">
                  <c:v>24.7393</c:v>
                </c:pt>
                <c:pt idx="199">
                  <c:v>24.74809999999999</c:v>
                </c:pt>
                <c:pt idx="200">
                  <c:v>24.767900000000001</c:v>
                </c:pt>
                <c:pt idx="201">
                  <c:v>24.78929999999999</c:v>
                </c:pt>
                <c:pt idx="202">
                  <c:v>24.788900000000002</c:v>
                </c:pt>
                <c:pt idx="203">
                  <c:v>24.78929999999999</c:v>
                </c:pt>
                <c:pt idx="204">
                  <c:v>24.735699999999991</c:v>
                </c:pt>
                <c:pt idx="205">
                  <c:v>24.74069999999999</c:v>
                </c:pt>
                <c:pt idx="206">
                  <c:v>24.710699999999992</c:v>
                </c:pt>
                <c:pt idx="207">
                  <c:v>24.7</c:v>
                </c:pt>
                <c:pt idx="208">
                  <c:v>24.7074</c:v>
                </c:pt>
                <c:pt idx="209">
                  <c:v>24.724999999999994</c:v>
                </c:pt>
                <c:pt idx="210">
                  <c:v>24.7393</c:v>
                </c:pt>
                <c:pt idx="211">
                  <c:v>24.8</c:v>
                </c:pt>
                <c:pt idx="212">
                  <c:v>24.792899999999992</c:v>
                </c:pt>
                <c:pt idx="213">
                  <c:v>24.8</c:v>
                </c:pt>
                <c:pt idx="214">
                  <c:v>24.725899999999992</c:v>
                </c:pt>
                <c:pt idx="215">
                  <c:v>24.724999999999994</c:v>
                </c:pt>
                <c:pt idx="216">
                  <c:v>24.735699999999991</c:v>
                </c:pt>
                <c:pt idx="217">
                  <c:v>24.770399999999988</c:v>
                </c:pt>
                <c:pt idx="218">
                  <c:v>24.782099999999989</c:v>
                </c:pt>
                <c:pt idx="219">
                  <c:v>24.8</c:v>
                </c:pt>
                <c:pt idx="220">
                  <c:v>24.72219999999999</c:v>
                </c:pt>
                <c:pt idx="221">
                  <c:v>24.728599999999989</c:v>
                </c:pt>
                <c:pt idx="222">
                  <c:v>24.710699999999992</c:v>
                </c:pt>
                <c:pt idx="223">
                  <c:v>24.70539999999999</c:v>
                </c:pt>
                <c:pt idx="224">
                  <c:v>24.7</c:v>
                </c:pt>
                <c:pt idx="225">
                  <c:v>24.7</c:v>
                </c:pt>
                <c:pt idx="226">
                  <c:v>24.7</c:v>
                </c:pt>
                <c:pt idx="227">
                  <c:v>24.7</c:v>
                </c:pt>
                <c:pt idx="228">
                  <c:v>24.7</c:v>
                </c:pt>
                <c:pt idx="229">
                  <c:v>24.7</c:v>
                </c:pt>
                <c:pt idx="230">
                  <c:v>24.7</c:v>
                </c:pt>
                <c:pt idx="231">
                  <c:v>24.7</c:v>
                </c:pt>
                <c:pt idx="232">
                  <c:v>24.7</c:v>
                </c:pt>
                <c:pt idx="233">
                  <c:v>24.703600000000002</c:v>
                </c:pt>
                <c:pt idx="234">
                  <c:v>24.7</c:v>
                </c:pt>
                <c:pt idx="235">
                  <c:v>24.7</c:v>
                </c:pt>
                <c:pt idx="236">
                  <c:v>24.7</c:v>
                </c:pt>
                <c:pt idx="237">
                  <c:v>24.7</c:v>
                </c:pt>
                <c:pt idx="238">
                  <c:v>24.7</c:v>
                </c:pt>
                <c:pt idx="239">
                  <c:v>24.7</c:v>
                </c:pt>
                <c:pt idx="240">
                  <c:v>24.7</c:v>
                </c:pt>
                <c:pt idx="241">
                  <c:v>24.703699999999991</c:v>
                </c:pt>
                <c:pt idx="242">
                  <c:v>24.707100000000001</c:v>
                </c:pt>
                <c:pt idx="243">
                  <c:v>24.7</c:v>
                </c:pt>
                <c:pt idx="244">
                  <c:v>24.7</c:v>
                </c:pt>
                <c:pt idx="245">
                  <c:v>24.7</c:v>
                </c:pt>
                <c:pt idx="246">
                  <c:v>24.7</c:v>
                </c:pt>
                <c:pt idx="247">
                  <c:v>24.7</c:v>
                </c:pt>
                <c:pt idx="248">
                  <c:v>24.7</c:v>
                </c:pt>
                <c:pt idx="249">
                  <c:v>24.7</c:v>
                </c:pt>
                <c:pt idx="250">
                  <c:v>24.7</c:v>
                </c:pt>
                <c:pt idx="251">
                  <c:v>24.7</c:v>
                </c:pt>
                <c:pt idx="252">
                  <c:v>24.689299999999992</c:v>
                </c:pt>
                <c:pt idx="253">
                  <c:v>24.692599999999988</c:v>
                </c:pt>
                <c:pt idx="254">
                  <c:v>24.678599999999992</c:v>
                </c:pt>
                <c:pt idx="255">
                  <c:v>24.696400000000001</c:v>
                </c:pt>
                <c:pt idx="256">
                  <c:v>24.7</c:v>
                </c:pt>
                <c:pt idx="257">
                  <c:v>24.7</c:v>
                </c:pt>
                <c:pt idx="258">
                  <c:v>24.7</c:v>
                </c:pt>
                <c:pt idx="259">
                  <c:v>24.694500000000001</c:v>
                </c:pt>
                <c:pt idx="260">
                  <c:v>24.7</c:v>
                </c:pt>
                <c:pt idx="261">
                  <c:v>24.7</c:v>
                </c:pt>
                <c:pt idx="262">
                  <c:v>24.651900000000008</c:v>
                </c:pt>
                <c:pt idx="263">
                  <c:v>24.68569999999999</c:v>
                </c:pt>
                <c:pt idx="264">
                  <c:v>24.68569999999999</c:v>
                </c:pt>
                <c:pt idx="265">
                  <c:v>24.611100000000008</c:v>
                </c:pt>
                <c:pt idx="266">
                  <c:v>24.6</c:v>
                </c:pt>
                <c:pt idx="267">
                  <c:v>24.6</c:v>
                </c:pt>
                <c:pt idx="268">
                  <c:v>24.6</c:v>
                </c:pt>
                <c:pt idx="269">
                  <c:v>24.6</c:v>
                </c:pt>
                <c:pt idx="270">
                  <c:v>24.589299999999991</c:v>
                </c:pt>
                <c:pt idx="271">
                  <c:v>24.589099999999984</c:v>
                </c:pt>
                <c:pt idx="272">
                  <c:v>24.6</c:v>
                </c:pt>
                <c:pt idx="273">
                  <c:v>24.6</c:v>
                </c:pt>
                <c:pt idx="274">
                  <c:v>24.6</c:v>
                </c:pt>
                <c:pt idx="275">
                  <c:v>24.6</c:v>
                </c:pt>
                <c:pt idx="276">
                  <c:v>24.6</c:v>
                </c:pt>
                <c:pt idx="277">
                  <c:v>24.607399999999991</c:v>
                </c:pt>
                <c:pt idx="278">
                  <c:v>24.6</c:v>
                </c:pt>
                <c:pt idx="279">
                  <c:v>24.6</c:v>
                </c:pt>
                <c:pt idx="280">
                  <c:v>24.6</c:v>
                </c:pt>
                <c:pt idx="281">
                  <c:v>24.6</c:v>
                </c:pt>
                <c:pt idx="282">
                  <c:v>24.596399999999992</c:v>
                </c:pt>
                <c:pt idx="283">
                  <c:v>24.6</c:v>
                </c:pt>
                <c:pt idx="284">
                  <c:v>24.596399999999992</c:v>
                </c:pt>
                <c:pt idx="285">
                  <c:v>24.6</c:v>
                </c:pt>
                <c:pt idx="286">
                  <c:v>24.6037</c:v>
                </c:pt>
                <c:pt idx="287">
                  <c:v>24.625</c:v>
                </c:pt>
                <c:pt idx="288">
                  <c:v>24.6</c:v>
                </c:pt>
                <c:pt idx="289">
                  <c:v>24.637000000000008</c:v>
                </c:pt>
                <c:pt idx="290">
                  <c:v>24.610700000000001</c:v>
                </c:pt>
                <c:pt idx="291">
                  <c:v>24.610700000000001</c:v>
                </c:pt>
                <c:pt idx="292">
                  <c:v>24.677800000000008</c:v>
                </c:pt>
                <c:pt idx="293">
                  <c:v>24.621400000000001</c:v>
                </c:pt>
                <c:pt idx="294">
                  <c:v>24.6036</c:v>
                </c:pt>
                <c:pt idx="295">
                  <c:v>24.609100000000005</c:v>
                </c:pt>
                <c:pt idx="296">
                  <c:v>24.6036</c:v>
                </c:pt>
                <c:pt idx="297">
                  <c:v>24.6036</c:v>
                </c:pt>
                <c:pt idx="298">
                  <c:v>24.625900000000001</c:v>
                </c:pt>
                <c:pt idx="299">
                  <c:v>24.660699999999988</c:v>
                </c:pt>
                <c:pt idx="300">
                  <c:v>24.632100000000001</c:v>
                </c:pt>
                <c:pt idx="301">
                  <c:v>24.670400000000001</c:v>
                </c:pt>
                <c:pt idx="302">
                  <c:v>24.667899999999999</c:v>
                </c:pt>
                <c:pt idx="303">
                  <c:v>24.617900000000009</c:v>
                </c:pt>
                <c:pt idx="304">
                  <c:v>24.618500000000001</c:v>
                </c:pt>
                <c:pt idx="305">
                  <c:v>24.6036</c:v>
                </c:pt>
                <c:pt idx="306">
                  <c:v>24.610700000000001</c:v>
                </c:pt>
                <c:pt idx="307">
                  <c:v>24.64</c:v>
                </c:pt>
                <c:pt idx="308">
                  <c:v>24.682099999999984</c:v>
                </c:pt>
                <c:pt idx="309">
                  <c:v>24.678599999999992</c:v>
                </c:pt>
                <c:pt idx="310">
                  <c:v>24.6</c:v>
                </c:pt>
                <c:pt idx="311">
                  <c:v>24.607099999999999</c:v>
                </c:pt>
                <c:pt idx="312">
                  <c:v>24.6</c:v>
                </c:pt>
                <c:pt idx="313">
                  <c:v>24.596299999999992</c:v>
                </c:pt>
                <c:pt idx="314">
                  <c:v>24.596399999999992</c:v>
                </c:pt>
                <c:pt idx="315">
                  <c:v>24.6036</c:v>
                </c:pt>
                <c:pt idx="316">
                  <c:v>24.614799999999999</c:v>
                </c:pt>
                <c:pt idx="317">
                  <c:v>24.607099999999999</c:v>
                </c:pt>
                <c:pt idx="318">
                  <c:v>24.6036</c:v>
                </c:pt>
                <c:pt idx="319">
                  <c:v>24.627300000000005</c:v>
                </c:pt>
                <c:pt idx="320">
                  <c:v>24.6036</c:v>
                </c:pt>
                <c:pt idx="321">
                  <c:v>24.660699999999988</c:v>
                </c:pt>
                <c:pt idx="322">
                  <c:v>24.651900000000008</c:v>
                </c:pt>
                <c:pt idx="323">
                  <c:v>24.692900000000005</c:v>
                </c:pt>
                <c:pt idx="324">
                  <c:v>24.6464</c:v>
                </c:pt>
                <c:pt idx="325">
                  <c:v>24.6037</c:v>
                </c:pt>
                <c:pt idx="326">
                  <c:v>24.6036</c:v>
                </c:pt>
                <c:pt idx="327">
                  <c:v>24.6</c:v>
                </c:pt>
                <c:pt idx="328">
                  <c:v>24.6</c:v>
                </c:pt>
                <c:pt idx="329">
                  <c:v>24.585699999999985</c:v>
                </c:pt>
                <c:pt idx="330">
                  <c:v>24.589299999999991</c:v>
                </c:pt>
                <c:pt idx="331">
                  <c:v>24.567299999999992</c:v>
                </c:pt>
                <c:pt idx="332">
                  <c:v>24.6</c:v>
                </c:pt>
                <c:pt idx="333">
                  <c:v>24.52859999999999</c:v>
                </c:pt>
                <c:pt idx="334">
                  <c:v>24.588899999999988</c:v>
                </c:pt>
                <c:pt idx="335">
                  <c:v>24.585699999999985</c:v>
                </c:pt>
                <c:pt idx="336">
                  <c:v>24.596399999999992</c:v>
                </c:pt>
                <c:pt idx="337">
                  <c:v>24.6</c:v>
                </c:pt>
                <c:pt idx="338">
                  <c:v>24.6</c:v>
                </c:pt>
                <c:pt idx="339">
                  <c:v>24.6</c:v>
                </c:pt>
                <c:pt idx="340">
                  <c:v>24.596299999999992</c:v>
                </c:pt>
                <c:pt idx="341">
                  <c:v>24.6</c:v>
                </c:pt>
                <c:pt idx="342">
                  <c:v>24.596399999999992</c:v>
                </c:pt>
                <c:pt idx="343">
                  <c:v>24.6</c:v>
                </c:pt>
                <c:pt idx="344">
                  <c:v>24.6</c:v>
                </c:pt>
                <c:pt idx="345">
                  <c:v>24.6</c:v>
                </c:pt>
                <c:pt idx="346">
                  <c:v>24.6037</c:v>
                </c:pt>
                <c:pt idx="347">
                  <c:v>24.6</c:v>
                </c:pt>
                <c:pt idx="348">
                  <c:v>24.596399999999992</c:v>
                </c:pt>
                <c:pt idx="349">
                  <c:v>24.6</c:v>
                </c:pt>
                <c:pt idx="350">
                  <c:v>24.5929</c:v>
                </c:pt>
                <c:pt idx="351">
                  <c:v>24.539300000000001</c:v>
                </c:pt>
                <c:pt idx="352">
                  <c:v>24.548100000000002</c:v>
                </c:pt>
                <c:pt idx="353">
                  <c:v>24.578600000000002</c:v>
                </c:pt>
                <c:pt idx="354">
                  <c:v>24.5214</c:v>
                </c:pt>
                <c:pt idx="355">
                  <c:v>24.567299999999992</c:v>
                </c:pt>
                <c:pt idx="356">
                  <c:v>24.567900000000005</c:v>
                </c:pt>
                <c:pt idx="357">
                  <c:v>24.5929</c:v>
                </c:pt>
                <c:pt idx="358">
                  <c:v>24.596299999999992</c:v>
                </c:pt>
                <c:pt idx="359">
                  <c:v>24.6</c:v>
                </c:pt>
                <c:pt idx="360">
                  <c:v>24.564299999999992</c:v>
                </c:pt>
                <c:pt idx="361">
                  <c:v>24.511099999999999</c:v>
                </c:pt>
                <c:pt idx="362">
                  <c:v>24.5</c:v>
                </c:pt>
                <c:pt idx="363">
                  <c:v>24.5</c:v>
                </c:pt>
                <c:pt idx="364">
                  <c:v>24.529599999999988</c:v>
                </c:pt>
                <c:pt idx="365">
                  <c:v>24.546399999999984</c:v>
                </c:pt>
                <c:pt idx="366">
                  <c:v>24.546399999999984</c:v>
                </c:pt>
                <c:pt idx="367">
                  <c:v>24.56</c:v>
                </c:pt>
                <c:pt idx="368">
                  <c:v>24.589299999999991</c:v>
                </c:pt>
                <c:pt idx="369">
                  <c:v>24.546399999999984</c:v>
                </c:pt>
                <c:pt idx="370">
                  <c:v>24.5</c:v>
                </c:pt>
                <c:pt idx="371">
                  <c:v>24.5</c:v>
                </c:pt>
                <c:pt idx="372">
                  <c:v>24.5</c:v>
                </c:pt>
                <c:pt idx="373">
                  <c:v>24.5</c:v>
                </c:pt>
                <c:pt idx="374">
                  <c:v>24.5</c:v>
                </c:pt>
                <c:pt idx="375">
                  <c:v>24.507100000000001</c:v>
                </c:pt>
                <c:pt idx="376">
                  <c:v>24.5444</c:v>
                </c:pt>
                <c:pt idx="377">
                  <c:v>24.58209999999999</c:v>
                </c:pt>
                <c:pt idx="378">
                  <c:v>24.585699999999985</c:v>
                </c:pt>
                <c:pt idx="379">
                  <c:v>24.590900000000001</c:v>
                </c:pt>
                <c:pt idx="380">
                  <c:v>24.585699999999985</c:v>
                </c:pt>
                <c:pt idx="381">
                  <c:v>24.596399999999992</c:v>
                </c:pt>
                <c:pt idx="382">
                  <c:v>24.6</c:v>
                </c:pt>
                <c:pt idx="383">
                  <c:v>24.5929</c:v>
                </c:pt>
                <c:pt idx="384">
                  <c:v>24.55</c:v>
                </c:pt>
                <c:pt idx="385">
                  <c:v>24.577800000000007</c:v>
                </c:pt>
                <c:pt idx="386">
                  <c:v>24.589299999999991</c:v>
                </c:pt>
                <c:pt idx="387">
                  <c:v>24.514299999999999</c:v>
                </c:pt>
                <c:pt idx="388">
                  <c:v>24.536999999999999</c:v>
                </c:pt>
                <c:pt idx="389">
                  <c:v>24.546399999999984</c:v>
                </c:pt>
                <c:pt idx="390">
                  <c:v>24.55</c:v>
                </c:pt>
                <c:pt idx="391">
                  <c:v>24.581800000000001</c:v>
                </c:pt>
                <c:pt idx="392">
                  <c:v>24.585699999999985</c:v>
                </c:pt>
                <c:pt idx="393">
                  <c:v>24.6</c:v>
                </c:pt>
                <c:pt idx="394">
                  <c:v>24.570399999999992</c:v>
                </c:pt>
                <c:pt idx="395">
                  <c:v>24.542899999999992</c:v>
                </c:pt>
                <c:pt idx="396">
                  <c:v>24.5214</c:v>
                </c:pt>
                <c:pt idx="397">
                  <c:v>24.522200000000002</c:v>
                </c:pt>
                <c:pt idx="398">
                  <c:v>24.517900000000008</c:v>
                </c:pt>
                <c:pt idx="399">
                  <c:v>24.564299999999992</c:v>
                </c:pt>
                <c:pt idx="400">
                  <c:v>24.5745</c:v>
                </c:pt>
                <c:pt idx="401">
                  <c:v>24.564299999999992</c:v>
                </c:pt>
                <c:pt idx="402">
                  <c:v>24.589299999999991</c:v>
                </c:pt>
                <c:pt idx="403">
                  <c:v>24.536999999999999</c:v>
                </c:pt>
                <c:pt idx="404">
                  <c:v>24.5107</c:v>
                </c:pt>
                <c:pt idx="405">
                  <c:v>24.5321</c:v>
                </c:pt>
                <c:pt idx="406">
                  <c:v>24.503699999999984</c:v>
                </c:pt>
                <c:pt idx="407">
                  <c:v>24.5</c:v>
                </c:pt>
                <c:pt idx="408">
                  <c:v>24.5</c:v>
                </c:pt>
                <c:pt idx="409">
                  <c:v>24.503699999999984</c:v>
                </c:pt>
                <c:pt idx="410">
                  <c:v>24.5</c:v>
                </c:pt>
                <c:pt idx="411">
                  <c:v>24.503599999999988</c:v>
                </c:pt>
                <c:pt idx="412">
                  <c:v>24.5</c:v>
                </c:pt>
                <c:pt idx="413">
                  <c:v>24.496399999999991</c:v>
                </c:pt>
                <c:pt idx="414">
                  <c:v>24.489299999999989</c:v>
                </c:pt>
                <c:pt idx="415">
                  <c:v>24.492599999999985</c:v>
                </c:pt>
                <c:pt idx="416">
                  <c:v>24.492899999999988</c:v>
                </c:pt>
                <c:pt idx="417">
                  <c:v>24.5</c:v>
                </c:pt>
                <c:pt idx="418">
                  <c:v>24.5</c:v>
                </c:pt>
                <c:pt idx="419">
                  <c:v>24.5</c:v>
                </c:pt>
                <c:pt idx="420">
                  <c:v>24.496399999999991</c:v>
                </c:pt>
                <c:pt idx="421">
                  <c:v>24.496300000000002</c:v>
                </c:pt>
                <c:pt idx="422">
                  <c:v>24.5</c:v>
                </c:pt>
                <c:pt idx="423">
                  <c:v>24.503599999999988</c:v>
                </c:pt>
                <c:pt idx="424">
                  <c:v>24.5364</c:v>
                </c:pt>
                <c:pt idx="425">
                  <c:v>24.503599999999988</c:v>
                </c:pt>
                <c:pt idx="426">
                  <c:v>24.5</c:v>
                </c:pt>
                <c:pt idx="427">
                  <c:v>24.5</c:v>
                </c:pt>
                <c:pt idx="428">
                  <c:v>24.496399999999991</c:v>
                </c:pt>
                <c:pt idx="429">
                  <c:v>24.5</c:v>
                </c:pt>
                <c:pt idx="430">
                  <c:v>24.514800000000008</c:v>
                </c:pt>
                <c:pt idx="431">
                  <c:v>24.514299999999999</c:v>
                </c:pt>
                <c:pt idx="432">
                  <c:v>24.5</c:v>
                </c:pt>
                <c:pt idx="433">
                  <c:v>24.5</c:v>
                </c:pt>
                <c:pt idx="434">
                  <c:v>24.5</c:v>
                </c:pt>
                <c:pt idx="435">
                  <c:v>24.507100000000001</c:v>
                </c:pt>
                <c:pt idx="436">
                  <c:v>24.510899999999999</c:v>
                </c:pt>
                <c:pt idx="437">
                  <c:v>24.503599999999988</c:v>
                </c:pt>
                <c:pt idx="438">
                  <c:v>24.539300000000001</c:v>
                </c:pt>
                <c:pt idx="439">
                  <c:v>24.5</c:v>
                </c:pt>
                <c:pt idx="440">
                  <c:v>24.507100000000001</c:v>
                </c:pt>
                <c:pt idx="441">
                  <c:v>24.5</c:v>
                </c:pt>
                <c:pt idx="442">
                  <c:v>24.5</c:v>
                </c:pt>
                <c:pt idx="443">
                  <c:v>24.5</c:v>
                </c:pt>
                <c:pt idx="444">
                  <c:v>24.5</c:v>
                </c:pt>
                <c:pt idx="445">
                  <c:v>24.496300000000002</c:v>
                </c:pt>
                <c:pt idx="446">
                  <c:v>24.482099999999985</c:v>
                </c:pt>
                <c:pt idx="447">
                  <c:v>24.492899999999988</c:v>
                </c:pt>
                <c:pt idx="448">
                  <c:v>24.487299999999991</c:v>
                </c:pt>
                <c:pt idx="449">
                  <c:v>24.485699999999984</c:v>
                </c:pt>
                <c:pt idx="450">
                  <c:v>24.478599999999989</c:v>
                </c:pt>
                <c:pt idx="451">
                  <c:v>24.470399999999991</c:v>
                </c:pt>
                <c:pt idx="452">
                  <c:v>24.478599999999989</c:v>
                </c:pt>
                <c:pt idx="453">
                  <c:v>24.496399999999991</c:v>
                </c:pt>
                <c:pt idx="454">
                  <c:v>24.496300000000002</c:v>
                </c:pt>
                <c:pt idx="455">
                  <c:v>24.5</c:v>
                </c:pt>
                <c:pt idx="456">
                  <c:v>24.5</c:v>
                </c:pt>
                <c:pt idx="457">
                  <c:v>24.492599999999985</c:v>
                </c:pt>
                <c:pt idx="458">
                  <c:v>24.482099999999985</c:v>
                </c:pt>
                <c:pt idx="459">
                  <c:v>24.464299999999991</c:v>
                </c:pt>
                <c:pt idx="460">
                  <c:v>24.410900000000005</c:v>
                </c:pt>
                <c:pt idx="461">
                  <c:v>24.414300000000001</c:v>
                </c:pt>
                <c:pt idx="462">
                  <c:v>24.4679</c:v>
                </c:pt>
                <c:pt idx="463">
                  <c:v>24.421800000000001</c:v>
                </c:pt>
                <c:pt idx="464">
                  <c:v>24.4</c:v>
                </c:pt>
                <c:pt idx="465">
                  <c:v>24.4</c:v>
                </c:pt>
                <c:pt idx="466">
                  <c:v>24.4</c:v>
                </c:pt>
                <c:pt idx="467">
                  <c:v>24.4</c:v>
                </c:pt>
                <c:pt idx="468">
                  <c:v>24.4</c:v>
                </c:pt>
                <c:pt idx="469">
                  <c:v>24.4</c:v>
                </c:pt>
                <c:pt idx="470">
                  <c:v>24.4</c:v>
                </c:pt>
                <c:pt idx="471">
                  <c:v>24.4</c:v>
                </c:pt>
                <c:pt idx="472">
                  <c:v>24.4</c:v>
                </c:pt>
                <c:pt idx="473">
                  <c:v>24.4</c:v>
                </c:pt>
                <c:pt idx="474">
                  <c:v>24.4</c:v>
                </c:pt>
                <c:pt idx="475">
                  <c:v>24.4</c:v>
                </c:pt>
                <c:pt idx="476">
                  <c:v>24.4</c:v>
                </c:pt>
                <c:pt idx="477">
                  <c:v>24.410699999999988</c:v>
                </c:pt>
                <c:pt idx="478">
                  <c:v>24.4</c:v>
                </c:pt>
                <c:pt idx="479">
                  <c:v>24.40369999999999</c:v>
                </c:pt>
                <c:pt idx="480">
                  <c:v>24.410699999999988</c:v>
                </c:pt>
                <c:pt idx="481">
                  <c:v>24.4</c:v>
                </c:pt>
                <c:pt idx="482">
                  <c:v>24.40369999999999</c:v>
                </c:pt>
                <c:pt idx="483">
                  <c:v>24.432099999999984</c:v>
                </c:pt>
                <c:pt idx="484">
                  <c:v>24.471399999999992</c:v>
                </c:pt>
                <c:pt idx="485">
                  <c:v>24.452699999999989</c:v>
                </c:pt>
                <c:pt idx="486">
                  <c:v>24.492899999999988</c:v>
                </c:pt>
                <c:pt idx="487">
                  <c:v>24.453600000000002</c:v>
                </c:pt>
                <c:pt idx="488">
                  <c:v>24.4</c:v>
                </c:pt>
                <c:pt idx="489">
                  <c:v>24.4</c:v>
                </c:pt>
                <c:pt idx="490">
                  <c:v>24.4</c:v>
                </c:pt>
                <c:pt idx="491">
                  <c:v>24.4</c:v>
                </c:pt>
                <c:pt idx="492">
                  <c:v>24.4</c:v>
                </c:pt>
                <c:pt idx="493">
                  <c:v>24.4</c:v>
                </c:pt>
                <c:pt idx="494">
                  <c:v>24.4</c:v>
                </c:pt>
                <c:pt idx="495">
                  <c:v>24.4</c:v>
                </c:pt>
                <c:pt idx="496">
                  <c:v>24.4</c:v>
                </c:pt>
                <c:pt idx="497">
                  <c:v>24.4</c:v>
                </c:pt>
                <c:pt idx="498">
                  <c:v>24.4</c:v>
                </c:pt>
                <c:pt idx="499">
                  <c:v>24.4</c:v>
                </c:pt>
                <c:pt idx="500">
                  <c:v>24.4</c:v>
                </c:pt>
                <c:pt idx="501">
                  <c:v>24.4</c:v>
                </c:pt>
                <c:pt idx="502">
                  <c:v>24.385699999999989</c:v>
                </c:pt>
                <c:pt idx="503">
                  <c:v>24.3889</c:v>
                </c:pt>
                <c:pt idx="504">
                  <c:v>24.3536</c:v>
                </c:pt>
                <c:pt idx="505">
                  <c:v>24.310700000000001</c:v>
                </c:pt>
                <c:pt idx="506">
                  <c:v>24.381499999999992</c:v>
                </c:pt>
                <c:pt idx="507">
                  <c:v>24.378599999999988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6127616"/>
        <c:axId val="586128176"/>
      </c:scatterChart>
      <c:valAx>
        <c:axId val="586127616"/>
        <c:scaling>
          <c:orientation val="minMax"/>
          <c:min val="0.70000000000000062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Time (HH:mm:ss)</a:t>
                </a:r>
              </a:p>
            </c:rich>
          </c:tx>
          <c:layout/>
          <c:overlay val="0"/>
        </c:title>
        <c:numFmt formatCode="h:mm:ss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86128176"/>
        <c:crosses val="autoZero"/>
        <c:crossBetween val="midCat"/>
      </c:valAx>
      <c:valAx>
        <c:axId val="586128176"/>
        <c:scaling>
          <c:orientation val="minMax"/>
        </c:scaling>
        <c:delete val="0"/>
        <c:axPos val="l"/>
        <c:majorGridlines/>
        <c:minorGridlines>
          <c:spPr>
            <a:ln>
              <a:prstDash val="dash"/>
            </a:ln>
          </c:spPr>
        </c:minorGridlines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/>
                  <a:t>Temperature (degC)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86127616"/>
        <c:crosses val="autoZero"/>
        <c:crossBetween val="midCat"/>
        <c:majorUnit val="1"/>
        <c:minorUnit val="0.5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 sz="1800"/>
            </a:pPr>
            <a:r>
              <a:rPr lang="en-US" sz="1800" baseline="0" dirty="0" smtClean="0"/>
              <a:t>HP206C</a:t>
            </a:r>
            <a:endParaRPr lang="en-US" sz="1800" baseline="0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HP20x</c:v>
          </c:tx>
          <c:spPr>
            <a:ln w="28575">
              <a:noFill/>
            </a:ln>
          </c:spPr>
          <c:marker>
            <c:symbol val="circle"/>
            <c:size val="4"/>
            <c:spPr>
              <a:ln>
                <a:solidFill>
                  <a:schemeClr val="accent2">
                    <a:lumMod val="50000"/>
                  </a:schemeClr>
                </a:solidFill>
              </a:ln>
            </c:spPr>
          </c:marker>
          <c:xVal>
            <c:numRef>
              <c:f>'28-29072015'!$B$3:$B$537</c:f>
              <c:numCache>
                <c:formatCode>h:mm:ss</c:formatCode>
                <c:ptCount val="535"/>
                <c:pt idx="0">
                  <c:v>0.7055555555555556</c:v>
                </c:pt>
                <c:pt idx="1">
                  <c:v>0.70625000000000004</c:v>
                </c:pt>
                <c:pt idx="2">
                  <c:v>0.70694444444444482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0.70902777777777781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0.71180555555555591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0.71458333333333335</c:v>
                </c:pt>
                <c:pt idx="14">
                  <c:v>0.71527777777777779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0.71736111111111112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0.72013888888888911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0.72291666666666654</c:v>
                </c:pt>
                <c:pt idx="26">
                  <c:v>0.72361111111111132</c:v>
                </c:pt>
                <c:pt idx="27">
                  <c:v>0.72430555555555565</c:v>
                </c:pt>
                <c:pt idx="28">
                  <c:v>0.7250000000000002</c:v>
                </c:pt>
                <c:pt idx="29">
                  <c:v>0.72569444444444475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0.72847222222222219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0.73125000000000018</c:v>
                </c:pt>
                <c:pt idx="38">
                  <c:v>0.73194444444444473</c:v>
                </c:pt>
                <c:pt idx="39">
                  <c:v>0.73263888888888906</c:v>
                </c:pt>
                <c:pt idx="40">
                  <c:v>0.7333333333333335</c:v>
                </c:pt>
                <c:pt idx="41">
                  <c:v>0.73402777777777772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0.73611111111111105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0.73888888888888904</c:v>
                </c:pt>
                <c:pt idx="49">
                  <c:v>0.73958333333333348</c:v>
                </c:pt>
                <c:pt idx="50">
                  <c:v>0.7402777777777777</c:v>
                </c:pt>
                <c:pt idx="51">
                  <c:v>0.74097222222222214</c:v>
                </c:pt>
                <c:pt idx="52">
                  <c:v>0.7416666666666667</c:v>
                </c:pt>
                <c:pt idx="53">
                  <c:v>0.74236111111111103</c:v>
                </c:pt>
                <c:pt idx="54">
                  <c:v>0.7430555555555558</c:v>
                </c:pt>
                <c:pt idx="55">
                  <c:v>0.74375000000000013</c:v>
                </c:pt>
                <c:pt idx="56">
                  <c:v>0.74444444444444469</c:v>
                </c:pt>
                <c:pt idx="57">
                  <c:v>0.74513888888888902</c:v>
                </c:pt>
                <c:pt idx="58">
                  <c:v>0.74583333333333346</c:v>
                </c:pt>
                <c:pt idx="59">
                  <c:v>0.74652777777777768</c:v>
                </c:pt>
                <c:pt idx="60">
                  <c:v>0.74722222222222212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0.74930555555555578</c:v>
                </c:pt>
                <c:pt idx="64">
                  <c:v>0.75000000000000011</c:v>
                </c:pt>
                <c:pt idx="65">
                  <c:v>0.75069444444444478</c:v>
                </c:pt>
                <c:pt idx="66">
                  <c:v>0.75138888888888899</c:v>
                </c:pt>
                <c:pt idx="67">
                  <c:v>0.75208333333333344</c:v>
                </c:pt>
                <c:pt idx="68">
                  <c:v>0.75277777777777788</c:v>
                </c:pt>
                <c:pt idx="69">
                  <c:v>0.7534722222222221</c:v>
                </c:pt>
                <c:pt idx="70">
                  <c:v>0.75416666666666654</c:v>
                </c:pt>
                <c:pt idx="71">
                  <c:v>0.7548611111111112</c:v>
                </c:pt>
                <c:pt idx="72">
                  <c:v>0.75555555555555565</c:v>
                </c:pt>
                <c:pt idx="73">
                  <c:v>0.75625000000000009</c:v>
                </c:pt>
                <c:pt idx="74">
                  <c:v>0.75694444444444475</c:v>
                </c:pt>
                <c:pt idx="75">
                  <c:v>0.75763888888888908</c:v>
                </c:pt>
                <c:pt idx="76">
                  <c:v>0.75833333333333341</c:v>
                </c:pt>
                <c:pt idx="77">
                  <c:v>0.75902777777777763</c:v>
                </c:pt>
                <c:pt idx="78">
                  <c:v>0.7597222222222223</c:v>
                </c:pt>
                <c:pt idx="79">
                  <c:v>0.76041666666666652</c:v>
                </c:pt>
                <c:pt idx="80">
                  <c:v>0.76111111111111118</c:v>
                </c:pt>
                <c:pt idx="81">
                  <c:v>0.76180555555555574</c:v>
                </c:pt>
                <c:pt idx="82">
                  <c:v>0.76249999999999984</c:v>
                </c:pt>
                <c:pt idx="83">
                  <c:v>0.76319444444444473</c:v>
                </c:pt>
                <c:pt idx="84">
                  <c:v>0.76388888888888895</c:v>
                </c:pt>
                <c:pt idx="85">
                  <c:v>0.76458333333333339</c:v>
                </c:pt>
                <c:pt idx="86">
                  <c:v>0.76527777777777761</c:v>
                </c:pt>
                <c:pt idx="87">
                  <c:v>0.76597222222222205</c:v>
                </c:pt>
                <c:pt idx="88">
                  <c:v>0.76666666666666661</c:v>
                </c:pt>
                <c:pt idx="89">
                  <c:v>0.76736111111111094</c:v>
                </c:pt>
                <c:pt idx="90">
                  <c:v>0.76805555555555571</c:v>
                </c:pt>
                <c:pt idx="91">
                  <c:v>0.76875000000000004</c:v>
                </c:pt>
                <c:pt idx="92">
                  <c:v>0.76944444444444471</c:v>
                </c:pt>
                <c:pt idx="93">
                  <c:v>0.77013888888888893</c:v>
                </c:pt>
                <c:pt idx="94">
                  <c:v>0.77083333333333348</c:v>
                </c:pt>
                <c:pt idx="95">
                  <c:v>0.7715277777777777</c:v>
                </c:pt>
                <c:pt idx="96">
                  <c:v>0.77222222222222203</c:v>
                </c:pt>
                <c:pt idx="97">
                  <c:v>0.7729166666666667</c:v>
                </c:pt>
                <c:pt idx="98">
                  <c:v>0.77361111111111114</c:v>
                </c:pt>
                <c:pt idx="99">
                  <c:v>0.7743055555555558</c:v>
                </c:pt>
                <c:pt idx="100">
                  <c:v>0.77500000000000002</c:v>
                </c:pt>
                <c:pt idx="101">
                  <c:v>0.7756944444444448</c:v>
                </c:pt>
                <c:pt idx="102">
                  <c:v>0.77638888888888891</c:v>
                </c:pt>
                <c:pt idx="103">
                  <c:v>0.77708333333333335</c:v>
                </c:pt>
                <c:pt idx="104">
                  <c:v>0.7777777777777779</c:v>
                </c:pt>
                <c:pt idx="105">
                  <c:v>0.77847222222222201</c:v>
                </c:pt>
                <c:pt idx="106">
                  <c:v>0.77916666666666645</c:v>
                </c:pt>
                <c:pt idx="107">
                  <c:v>0.77986111111111112</c:v>
                </c:pt>
                <c:pt idx="108">
                  <c:v>0.78055555555555534</c:v>
                </c:pt>
                <c:pt idx="109">
                  <c:v>0.78124999999999978</c:v>
                </c:pt>
                <c:pt idx="110">
                  <c:v>0.78194444444444444</c:v>
                </c:pt>
                <c:pt idx="111">
                  <c:v>0.78263888888888888</c:v>
                </c:pt>
                <c:pt idx="112">
                  <c:v>0.7833333333333331</c:v>
                </c:pt>
                <c:pt idx="113">
                  <c:v>0.78402777777777755</c:v>
                </c:pt>
                <c:pt idx="114">
                  <c:v>0.78472222222222199</c:v>
                </c:pt>
                <c:pt idx="115">
                  <c:v>0.78541666666666621</c:v>
                </c:pt>
                <c:pt idx="116">
                  <c:v>0.78611111111111087</c:v>
                </c:pt>
                <c:pt idx="117">
                  <c:v>0.78680555555555554</c:v>
                </c:pt>
                <c:pt idx="118">
                  <c:v>0.78749999999999976</c:v>
                </c:pt>
                <c:pt idx="119">
                  <c:v>0.78819444444444442</c:v>
                </c:pt>
                <c:pt idx="120">
                  <c:v>0.78888888888888864</c:v>
                </c:pt>
                <c:pt idx="121">
                  <c:v>0.78958333333333308</c:v>
                </c:pt>
                <c:pt idx="122">
                  <c:v>0.79027777777777752</c:v>
                </c:pt>
                <c:pt idx="123">
                  <c:v>0.79097222222222197</c:v>
                </c:pt>
                <c:pt idx="124">
                  <c:v>0.79166666666666641</c:v>
                </c:pt>
                <c:pt idx="125">
                  <c:v>0.79236111111111063</c:v>
                </c:pt>
                <c:pt idx="126">
                  <c:v>0.79305555555555551</c:v>
                </c:pt>
                <c:pt idx="127">
                  <c:v>0.79374999999999973</c:v>
                </c:pt>
                <c:pt idx="128">
                  <c:v>0.7944444444444444</c:v>
                </c:pt>
                <c:pt idx="129">
                  <c:v>0.79513888888888862</c:v>
                </c:pt>
                <c:pt idx="130">
                  <c:v>0.79583333333333328</c:v>
                </c:pt>
                <c:pt idx="131">
                  <c:v>0.7965277777777775</c:v>
                </c:pt>
                <c:pt idx="132">
                  <c:v>0.79722222222222172</c:v>
                </c:pt>
                <c:pt idx="133">
                  <c:v>0.79791666666666639</c:v>
                </c:pt>
                <c:pt idx="134">
                  <c:v>0.79861111111111083</c:v>
                </c:pt>
                <c:pt idx="135">
                  <c:v>0.79930555555555549</c:v>
                </c:pt>
                <c:pt idx="136">
                  <c:v>0.79999999999999971</c:v>
                </c:pt>
                <c:pt idx="137">
                  <c:v>0.80069444444444449</c:v>
                </c:pt>
                <c:pt idx="138">
                  <c:v>0.8013888888888886</c:v>
                </c:pt>
                <c:pt idx="139">
                  <c:v>0.80208333333333304</c:v>
                </c:pt>
                <c:pt idx="140">
                  <c:v>0.8027777777777777</c:v>
                </c:pt>
                <c:pt idx="141">
                  <c:v>0.8034722222222217</c:v>
                </c:pt>
                <c:pt idx="142">
                  <c:v>0.80416666666666636</c:v>
                </c:pt>
                <c:pt idx="143">
                  <c:v>0.80486111111111081</c:v>
                </c:pt>
                <c:pt idx="144">
                  <c:v>0.80555555555555525</c:v>
                </c:pt>
                <c:pt idx="145">
                  <c:v>0.80624999999999969</c:v>
                </c:pt>
                <c:pt idx="146">
                  <c:v>0.80694444444444435</c:v>
                </c:pt>
                <c:pt idx="147">
                  <c:v>0.80763888888888891</c:v>
                </c:pt>
                <c:pt idx="148">
                  <c:v>0.80833333333333302</c:v>
                </c:pt>
                <c:pt idx="149">
                  <c:v>0.80902777777777768</c:v>
                </c:pt>
                <c:pt idx="150">
                  <c:v>0.8097222222222219</c:v>
                </c:pt>
                <c:pt idx="151">
                  <c:v>0.81041666666666612</c:v>
                </c:pt>
                <c:pt idx="152">
                  <c:v>0.81111111111111078</c:v>
                </c:pt>
                <c:pt idx="153">
                  <c:v>0.81180555555555545</c:v>
                </c:pt>
                <c:pt idx="154">
                  <c:v>0.81249999999999967</c:v>
                </c:pt>
                <c:pt idx="155">
                  <c:v>0.81319444444444433</c:v>
                </c:pt>
                <c:pt idx="156">
                  <c:v>0.81388888888888877</c:v>
                </c:pt>
                <c:pt idx="157">
                  <c:v>0.81458333333333299</c:v>
                </c:pt>
                <c:pt idx="158">
                  <c:v>0.81527777777777743</c:v>
                </c:pt>
                <c:pt idx="159">
                  <c:v>0.81597222222222188</c:v>
                </c:pt>
                <c:pt idx="160">
                  <c:v>0.81666666666666632</c:v>
                </c:pt>
                <c:pt idx="161">
                  <c:v>0.81736111111111076</c:v>
                </c:pt>
                <c:pt idx="162">
                  <c:v>0.81805555555555542</c:v>
                </c:pt>
                <c:pt idx="163">
                  <c:v>0.81874999999999964</c:v>
                </c:pt>
                <c:pt idx="164">
                  <c:v>0.81944444444444431</c:v>
                </c:pt>
                <c:pt idx="165">
                  <c:v>0.82013888888888864</c:v>
                </c:pt>
                <c:pt idx="166">
                  <c:v>0.82083333333333319</c:v>
                </c:pt>
                <c:pt idx="167">
                  <c:v>0.82152777777777741</c:v>
                </c:pt>
                <c:pt idx="168">
                  <c:v>0.82222222222222163</c:v>
                </c:pt>
                <c:pt idx="169">
                  <c:v>0.8229166666666663</c:v>
                </c:pt>
                <c:pt idx="170">
                  <c:v>0.82361111111111074</c:v>
                </c:pt>
                <c:pt idx="171">
                  <c:v>0.8243055555555554</c:v>
                </c:pt>
                <c:pt idx="172">
                  <c:v>0.82499999999999962</c:v>
                </c:pt>
                <c:pt idx="173">
                  <c:v>0.82569444444444451</c:v>
                </c:pt>
                <c:pt idx="174">
                  <c:v>0.82638888888888862</c:v>
                </c:pt>
                <c:pt idx="175">
                  <c:v>0.82708333333333295</c:v>
                </c:pt>
                <c:pt idx="176">
                  <c:v>0.82777777777777761</c:v>
                </c:pt>
                <c:pt idx="177">
                  <c:v>0.82847222222222161</c:v>
                </c:pt>
                <c:pt idx="178">
                  <c:v>0.82916666666666627</c:v>
                </c:pt>
                <c:pt idx="179">
                  <c:v>0.82986111111111072</c:v>
                </c:pt>
                <c:pt idx="180">
                  <c:v>0.83055555555555538</c:v>
                </c:pt>
                <c:pt idx="181">
                  <c:v>0.8312499999999996</c:v>
                </c:pt>
                <c:pt idx="182">
                  <c:v>0.83194444444444426</c:v>
                </c:pt>
                <c:pt idx="183">
                  <c:v>0.83263888888888882</c:v>
                </c:pt>
                <c:pt idx="184">
                  <c:v>0.83333333333333293</c:v>
                </c:pt>
                <c:pt idx="185">
                  <c:v>0.83402777777777759</c:v>
                </c:pt>
                <c:pt idx="186">
                  <c:v>0.83472222222222181</c:v>
                </c:pt>
                <c:pt idx="187">
                  <c:v>0.83541666666666603</c:v>
                </c:pt>
                <c:pt idx="188">
                  <c:v>0.83611111111111069</c:v>
                </c:pt>
                <c:pt idx="189">
                  <c:v>0.83680555555555536</c:v>
                </c:pt>
                <c:pt idx="190">
                  <c:v>0.83749999999999969</c:v>
                </c:pt>
                <c:pt idx="191">
                  <c:v>0.83819444444444424</c:v>
                </c:pt>
                <c:pt idx="192">
                  <c:v>0.8388888888888888</c:v>
                </c:pt>
                <c:pt idx="193">
                  <c:v>0.8395833333333329</c:v>
                </c:pt>
                <c:pt idx="194">
                  <c:v>0.84027777777777735</c:v>
                </c:pt>
                <c:pt idx="195">
                  <c:v>0.84097222222222179</c:v>
                </c:pt>
                <c:pt idx="196">
                  <c:v>0.84166666666666623</c:v>
                </c:pt>
                <c:pt idx="197">
                  <c:v>0.84236111111111067</c:v>
                </c:pt>
                <c:pt idx="198">
                  <c:v>0.84305555555555534</c:v>
                </c:pt>
                <c:pt idx="199">
                  <c:v>0.84374999999999989</c:v>
                </c:pt>
                <c:pt idx="200">
                  <c:v>0.84444444444444422</c:v>
                </c:pt>
                <c:pt idx="201">
                  <c:v>0.84513888888888866</c:v>
                </c:pt>
                <c:pt idx="202">
                  <c:v>0.8458333333333331</c:v>
                </c:pt>
                <c:pt idx="203">
                  <c:v>0.84652777777777732</c:v>
                </c:pt>
                <c:pt idx="204">
                  <c:v>0.84722222222222177</c:v>
                </c:pt>
                <c:pt idx="205">
                  <c:v>0.84791666666666621</c:v>
                </c:pt>
                <c:pt idx="206">
                  <c:v>0.84861111111111065</c:v>
                </c:pt>
                <c:pt idx="207">
                  <c:v>0.84930555555555531</c:v>
                </c:pt>
                <c:pt idx="208">
                  <c:v>0.84999999999999964</c:v>
                </c:pt>
                <c:pt idx="209">
                  <c:v>0.85069444444444442</c:v>
                </c:pt>
                <c:pt idx="210">
                  <c:v>0.85138888888888864</c:v>
                </c:pt>
                <c:pt idx="211">
                  <c:v>0.85208333333333308</c:v>
                </c:pt>
                <c:pt idx="212">
                  <c:v>0.85277777777777752</c:v>
                </c:pt>
                <c:pt idx="213">
                  <c:v>0.85347222222222152</c:v>
                </c:pt>
                <c:pt idx="214">
                  <c:v>0.85416666666666619</c:v>
                </c:pt>
                <c:pt idx="215">
                  <c:v>0.85486111111111063</c:v>
                </c:pt>
                <c:pt idx="216">
                  <c:v>0.85555555555555529</c:v>
                </c:pt>
                <c:pt idx="217">
                  <c:v>0.85624999999999962</c:v>
                </c:pt>
                <c:pt idx="218">
                  <c:v>0.85694444444444429</c:v>
                </c:pt>
                <c:pt idx="219">
                  <c:v>0.85763888888888873</c:v>
                </c:pt>
                <c:pt idx="220">
                  <c:v>0.85833333333333284</c:v>
                </c:pt>
                <c:pt idx="221">
                  <c:v>0.8590277777777775</c:v>
                </c:pt>
                <c:pt idx="222">
                  <c:v>0.85972222222222172</c:v>
                </c:pt>
                <c:pt idx="223">
                  <c:v>0.86041666666666616</c:v>
                </c:pt>
                <c:pt idx="224">
                  <c:v>0.86111111111111061</c:v>
                </c:pt>
                <c:pt idx="225">
                  <c:v>0.86180555555555538</c:v>
                </c:pt>
                <c:pt idx="226">
                  <c:v>0.8624999999999996</c:v>
                </c:pt>
                <c:pt idx="227">
                  <c:v>0.86319444444444415</c:v>
                </c:pt>
                <c:pt idx="228">
                  <c:v>0.86388888888888871</c:v>
                </c:pt>
                <c:pt idx="229">
                  <c:v>0.86458333333333282</c:v>
                </c:pt>
                <c:pt idx="230">
                  <c:v>0.86527777777777748</c:v>
                </c:pt>
                <c:pt idx="231">
                  <c:v>0.8659722222222217</c:v>
                </c:pt>
                <c:pt idx="232">
                  <c:v>0.86666666666666614</c:v>
                </c:pt>
                <c:pt idx="233">
                  <c:v>0.86736111111111069</c:v>
                </c:pt>
                <c:pt idx="234">
                  <c:v>0.86805555555555525</c:v>
                </c:pt>
                <c:pt idx="235">
                  <c:v>0.8687499999999998</c:v>
                </c:pt>
                <c:pt idx="236">
                  <c:v>0.86944444444444413</c:v>
                </c:pt>
                <c:pt idx="237">
                  <c:v>0.87013888888888868</c:v>
                </c:pt>
                <c:pt idx="238">
                  <c:v>0.87083333333333302</c:v>
                </c:pt>
                <c:pt idx="239">
                  <c:v>0.87152777777777724</c:v>
                </c:pt>
                <c:pt idx="240">
                  <c:v>0.87222222222222168</c:v>
                </c:pt>
                <c:pt idx="241">
                  <c:v>0.87291666666666612</c:v>
                </c:pt>
                <c:pt idx="242">
                  <c:v>0.87361111111111089</c:v>
                </c:pt>
                <c:pt idx="243">
                  <c:v>0.87430555555555522</c:v>
                </c:pt>
                <c:pt idx="244">
                  <c:v>0.87499999999999978</c:v>
                </c:pt>
                <c:pt idx="245">
                  <c:v>0.87569444444444433</c:v>
                </c:pt>
                <c:pt idx="246">
                  <c:v>0.87638888888888855</c:v>
                </c:pt>
                <c:pt idx="247">
                  <c:v>0.87708333333333299</c:v>
                </c:pt>
                <c:pt idx="248">
                  <c:v>0.87777777777777743</c:v>
                </c:pt>
                <c:pt idx="249">
                  <c:v>0.87847222222222154</c:v>
                </c:pt>
                <c:pt idx="250">
                  <c:v>0.8791666666666661</c:v>
                </c:pt>
                <c:pt idx="251">
                  <c:v>0.87986111111111065</c:v>
                </c:pt>
                <c:pt idx="252">
                  <c:v>0.88055555555555498</c:v>
                </c:pt>
                <c:pt idx="253">
                  <c:v>0.88124999999999942</c:v>
                </c:pt>
                <c:pt idx="254">
                  <c:v>0.88194444444444409</c:v>
                </c:pt>
                <c:pt idx="255">
                  <c:v>0.88263888888888853</c:v>
                </c:pt>
                <c:pt idx="256">
                  <c:v>0.88333333333333253</c:v>
                </c:pt>
                <c:pt idx="257">
                  <c:v>0.88402777777777719</c:v>
                </c:pt>
                <c:pt idx="258">
                  <c:v>0.88472222222222152</c:v>
                </c:pt>
                <c:pt idx="259">
                  <c:v>0.88541666666666585</c:v>
                </c:pt>
                <c:pt idx="260">
                  <c:v>0.88611111111111052</c:v>
                </c:pt>
                <c:pt idx="261">
                  <c:v>0.88680555555555518</c:v>
                </c:pt>
                <c:pt idx="262">
                  <c:v>0.8874999999999994</c:v>
                </c:pt>
                <c:pt idx="263">
                  <c:v>0.88819444444444384</c:v>
                </c:pt>
                <c:pt idx="264">
                  <c:v>0.88888888888888851</c:v>
                </c:pt>
                <c:pt idx="265">
                  <c:v>0.8895833333333325</c:v>
                </c:pt>
                <c:pt idx="266">
                  <c:v>0.89027777777777717</c:v>
                </c:pt>
                <c:pt idx="267">
                  <c:v>0.8909722222222215</c:v>
                </c:pt>
                <c:pt idx="268">
                  <c:v>0.89166666666666583</c:v>
                </c:pt>
                <c:pt idx="269">
                  <c:v>0.89236111111111049</c:v>
                </c:pt>
                <c:pt idx="270">
                  <c:v>0.89305555555555494</c:v>
                </c:pt>
                <c:pt idx="271">
                  <c:v>0.8937499999999996</c:v>
                </c:pt>
                <c:pt idx="272">
                  <c:v>0.89444444444444382</c:v>
                </c:pt>
                <c:pt idx="273">
                  <c:v>0.89513888888888848</c:v>
                </c:pt>
                <c:pt idx="274">
                  <c:v>0.8958333333333327</c:v>
                </c:pt>
                <c:pt idx="275">
                  <c:v>0.89652777777777692</c:v>
                </c:pt>
                <c:pt idx="276">
                  <c:v>0.89722222222222159</c:v>
                </c:pt>
                <c:pt idx="277">
                  <c:v>0.89791666666666581</c:v>
                </c:pt>
                <c:pt idx="278">
                  <c:v>0.89861111111111069</c:v>
                </c:pt>
                <c:pt idx="279">
                  <c:v>0.89930555555555491</c:v>
                </c:pt>
                <c:pt idx="280">
                  <c:v>0.89999999999999958</c:v>
                </c:pt>
                <c:pt idx="281">
                  <c:v>0.90069444444444402</c:v>
                </c:pt>
                <c:pt idx="282">
                  <c:v>0.90138888888888824</c:v>
                </c:pt>
                <c:pt idx="283">
                  <c:v>0.90208333333333268</c:v>
                </c:pt>
                <c:pt idx="284">
                  <c:v>0.90277777777777712</c:v>
                </c:pt>
                <c:pt idx="285">
                  <c:v>0.90347222222222157</c:v>
                </c:pt>
                <c:pt idx="286">
                  <c:v>0.90416666666666579</c:v>
                </c:pt>
                <c:pt idx="287">
                  <c:v>0.90486111111111045</c:v>
                </c:pt>
                <c:pt idx="288">
                  <c:v>0.90555555555555489</c:v>
                </c:pt>
                <c:pt idx="289">
                  <c:v>0.90624999999999933</c:v>
                </c:pt>
                <c:pt idx="290">
                  <c:v>0.906944444444444</c:v>
                </c:pt>
                <c:pt idx="291">
                  <c:v>0.90763888888888844</c:v>
                </c:pt>
                <c:pt idx="292">
                  <c:v>0.90833333333333266</c:v>
                </c:pt>
                <c:pt idx="293">
                  <c:v>0.9090277777777771</c:v>
                </c:pt>
                <c:pt idx="294">
                  <c:v>0.90972222222222154</c:v>
                </c:pt>
                <c:pt idx="295">
                  <c:v>0.91041666666666576</c:v>
                </c:pt>
                <c:pt idx="296">
                  <c:v>0.91111111111111043</c:v>
                </c:pt>
                <c:pt idx="297">
                  <c:v>0.91180555555555509</c:v>
                </c:pt>
                <c:pt idx="298">
                  <c:v>0.91249999999999931</c:v>
                </c:pt>
                <c:pt idx="299">
                  <c:v>0.91319444444444375</c:v>
                </c:pt>
                <c:pt idx="300">
                  <c:v>0.91388888888888842</c:v>
                </c:pt>
                <c:pt idx="301">
                  <c:v>0.91458333333333253</c:v>
                </c:pt>
                <c:pt idx="302">
                  <c:v>0.91527777777777708</c:v>
                </c:pt>
                <c:pt idx="303">
                  <c:v>0.91597222222222152</c:v>
                </c:pt>
                <c:pt idx="304">
                  <c:v>0.91666666666666596</c:v>
                </c:pt>
                <c:pt idx="305">
                  <c:v>0.91736111111111041</c:v>
                </c:pt>
                <c:pt idx="306">
                  <c:v>0.91805555555555485</c:v>
                </c:pt>
                <c:pt idx="307">
                  <c:v>0.91874999999999951</c:v>
                </c:pt>
                <c:pt idx="308">
                  <c:v>0.91944444444444373</c:v>
                </c:pt>
                <c:pt idx="309">
                  <c:v>0.9201388888888884</c:v>
                </c:pt>
                <c:pt idx="310">
                  <c:v>0.92083333333333262</c:v>
                </c:pt>
                <c:pt idx="311">
                  <c:v>0.92152777777777706</c:v>
                </c:pt>
                <c:pt idx="312">
                  <c:v>0.9222222222222215</c:v>
                </c:pt>
                <c:pt idx="313">
                  <c:v>0.92291666666666572</c:v>
                </c:pt>
                <c:pt idx="314">
                  <c:v>0.92361111111111061</c:v>
                </c:pt>
                <c:pt idx="315">
                  <c:v>0.92430555555555483</c:v>
                </c:pt>
                <c:pt idx="316">
                  <c:v>0.92499999999999949</c:v>
                </c:pt>
                <c:pt idx="317">
                  <c:v>0.92569444444444393</c:v>
                </c:pt>
                <c:pt idx="318">
                  <c:v>0.92638888888888815</c:v>
                </c:pt>
                <c:pt idx="319">
                  <c:v>0.9270833333333327</c:v>
                </c:pt>
                <c:pt idx="320">
                  <c:v>0.92777777777777704</c:v>
                </c:pt>
                <c:pt idx="321">
                  <c:v>0.92847222222222148</c:v>
                </c:pt>
                <c:pt idx="322">
                  <c:v>0.9291666666666657</c:v>
                </c:pt>
                <c:pt idx="323">
                  <c:v>0.92986111111111058</c:v>
                </c:pt>
                <c:pt idx="324">
                  <c:v>0.9305555555555548</c:v>
                </c:pt>
                <c:pt idx="325">
                  <c:v>0.93124999999999925</c:v>
                </c:pt>
                <c:pt idx="326">
                  <c:v>0.93194444444444391</c:v>
                </c:pt>
                <c:pt idx="327">
                  <c:v>0.93263888888888835</c:v>
                </c:pt>
                <c:pt idx="328">
                  <c:v>0.93333333333333268</c:v>
                </c:pt>
                <c:pt idx="329">
                  <c:v>0.93402777777777701</c:v>
                </c:pt>
                <c:pt idx="330">
                  <c:v>0.93472222222222145</c:v>
                </c:pt>
                <c:pt idx="331">
                  <c:v>0.93541666666666567</c:v>
                </c:pt>
                <c:pt idx="332">
                  <c:v>0.93611111111111034</c:v>
                </c:pt>
                <c:pt idx="333">
                  <c:v>0.936805555555555</c:v>
                </c:pt>
                <c:pt idx="334">
                  <c:v>0.93749999999999922</c:v>
                </c:pt>
                <c:pt idx="335">
                  <c:v>0.93819444444444389</c:v>
                </c:pt>
                <c:pt idx="336">
                  <c:v>0.93888888888888833</c:v>
                </c:pt>
                <c:pt idx="337">
                  <c:v>0.93958333333333255</c:v>
                </c:pt>
                <c:pt idx="338">
                  <c:v>0.94027777777777699</c:v>
                </c:pt>
                <c:pt idx="339">
                  <c:v>0.94097222222222143</c:v>
                </c:pt>
                <c:pt idx="340">
                  <c:v>0.94166666666666587</c:v>
                </c:pt>
                <c:pt idx="341">
                  <c:v>0.94236111111111032</c:v>
                </c:pt>
                <c:pt idx="342">
                  <c:v>0.94305555555555498</c:v>
                </c:pt>
                <c:pt idx="343">
                  <c:v>0.94374999999999942</c:v>
                </c:pt>
                <c:pt idx="344">
                  <c:v>0.94444444444444364</c:v>
                </c:pt>
                <c:pt idx="345">
                  <c:v>0.94513888888888831</c:v>
                </c:pt>
                <c:pt idx="346">
                  <c:v>0.94583333333333264</c:v>
                </c:pt>
                <c:pt idx="347">
                  <c:v>0.94652777777777697</c:v>
                </c:pt>
                <c:pt idx="348">
                  <c:v>0.94722222222222141</c:v>
                </c:pt>
                <c:pt idx="349">
                  <c:v>0.94791666666666563</c:v>
                </c:pt>
                <c:pt idx="350">
                  <c:v>0.94861111111111052</c:v>
                </c:pt>
                <c:pt idx="351">
                  <c:v>0.94930555555555474</c:v>
                </c:pt>
                <c:pt idx="352">
                  <c:v>0.9499999999999994</c:v>
                </c:pt>
                <c:pt idx="353">
                  <c:v>0.95069444444444384</c:v>
                </c:pt>
                <c:pt idx="354">
                  <c:v>0.95138888888888828</c:v>
                </c:pt>
                <c:pt idx="355">
                  <c:v>0.95208333333333262</c:v>
                </c:pt>
                <c:pt idx="356">
                  <c:v>0.95277777777777695</c:v>
                </c:pt>
                <c:pt idx="357">
                  <c:v>0.95347222222222139</c:v>
                </c:pt>
                <c:pt idx="358">
                  <c:v>0.95416666666666561</c:v>
                </c:pt>
                <c:pt idx="359">
                  <c:v>0.95486111111111049</c:v>
                </c:pt>
                <c:pt idx="360">
                  <c:v>0.95555555555555471</c:v>
                </c:pt>
                <c:pt idx="361">
                  <c:v>0.95624999999999938</c:v>
                </c:pt>
                <c:pt idx="362">
                  <c:v>0.95694444444444382</c:v>
                </c:pt>
                <c:pt idx="363">
                  <c:v>0.95763888888888826</c:v>
                </c:pt>
                <c:pt idx="364">
                  <c:v>0.9583333333333327</c:v>
                </c:pt>
                <c:pt idx="365">
                  <c:v>0.95902777777777692</c:v>
                </c:pt>
                <c:pt idx="366">
                  <c:v>0.95972222222222159</c:v>
                </c:pt>
                <c:pt idx="367">
                  <c:v>0.96041666666666559</c:v>
                </c:pt>
                <c:pt idx="368">
                  <c:v>0.96111111111111025</c:v>
                </c:pt>
                <c:pt idx="369">
                  <c:v>0.96180555555555491</c:v>
                </c:pt>
                <c:pt idx="370">
                  <c:v>0.96249999999999913</c:v>
                </c:pt>
                <c:pt idx="371">
                  <c:v>0.96319444444444391</c:v>
                </c:pt>
                <c:pt idx="372">
                  <c:v>0.96388888888888824</c:v>
                </c:pt>
                <c:pt idx="373">
                  <c:v>0.96458333333333268</c:v>
                </c:pt>
                <c:pt idx="374">
                  <c:v>0.9652777777777769</c:v>
                </c:pt>
                <c:pt idx="375">
                  <c:v>0.96597222222222134</c:v>
                </c:pt>
                <c:pt idx="376">
                  <c:v>0.96666666666666579</c:v>
                </c:pt>
                <c:pt idx="377">
                  <c:v>0.96736111111111023</c:v>
                </c:pt>
                <c:pt idx="378">
                  <c:v>0.96805555555555489</c:v>
                </c:pt>
                <c:pt idx="379">
                  <c:v>0.96874999999999933</c:v>
                </c:pt>
                <c:pt idx="380">
                  <c:v>0.96944444444444378</c:v>
                </c:pt>
                <c:pt idx="381">
                  <c:v>0.97013888888888822</c:v>
                </c:pt>
                <c:pt idx="382">
                  <c:v>0.97083333333333266</c:v>
                </c:pt>
                <c:pt idx="383">
                  <c:v>0.97152777777777688</c:v>
                </c:pt>
                <c:pt idx="384">
                  <c:v>0.97222222222222132</c:v>
                </c:pt>
                <c:pt idx="385">
                  <c:v>0.97291666666666576</c:v>
                </c:pt>
                <c:pt idx="386">
                  <c:v>0.97361111111111043</c:v>
                </c:pt>
                <c:pt idx="387">
                  <c:v>0.97430555555555465</c:v>
                </c:pt>
                <c:pt idx="388">
                  <c:v>0.97499999999999931</c:v>
                </c:pt>
                <c:pt idx="389">
                  <c:v>0.97569444444444386</c:v>
                </c:pt>
                <c:pt idx="390">
                  <c:v>0.9763888888888882</c:v>
                </c:pt>
                <c:pt idx="391">
                  <c:v>0.97708333333333264</c:v>
                </c:pt>
                <c:pt idx="392">
                  <c:v>0.97777777777777708</c:v>
                </c:pt>
                <c:pt idx="393">
                  <c:v>0.9784722222222213</c:v>
                </c:pt>
                <c:pt idx="394">
                  <c:v>0.97916666666666552</c:v>
                </c:pt>
                <c:pt idx="395">
                  <c:v>0.97986111111111041</c:v>
                </c:pt>
                <c:pt idx="396">
                  <c:v>0.98055555555555451</c:v>
                </c:pt>
                <c:pt idx="397">
                  <c:v>0.98124999999999907</c:v>
                </c:pt>
                <c:pt idx="398">
                  <c:v>0.98194444444444362</c:v>
                </c:pt>
                <c:pt idx="399">
                  <c:v>0.98263888888888795</c:v>
                </c:pt>
                <c:pt idx="400">
                  <c:v>0.98333333333333239</c:v>
                </c:pt>
                <c:pt idx="401">
                  <c:v>0.98402777777777661</c:v>
                </c:pt>
                <c:pt idx="402">
                  <c:v>0.98472222222222128</c:v>
                </c:pt>
                <c:pt idx="403">
                  <c:v>0.98541666666666539</c:v>
                </c:pt>
                <c:pt idx="404">
                  <c:v>0.98611111111111016</c:v>
                </c:pt>
                <c:pt idx="405">
                  <c:v>0.9868055555555546</c:v>
                </c:pt>
                <c:pt idx="406">
                  <c:v>0.98749999999999882</c:v>
                </c:pt>
                <c:pt idx="407">
                  <c:v>0.9881944444444436</c:v>
                </c:pt>
                <c:pt idx="408">
                  <c:v>0.98888888888888793</c:v>
                </c:pt>
                <c:pt idx="409">
                  <c:v>0.98958333333333237</c:v>
                </c:pt>
                <c:pt idx="410">
                  <c:v>0.99027777777777659</c:v>
                </c:pt>
                <c:pt idx="411">
                  <c:v>0.99097222222222126</c:v>
                </c:pt>
                <c:pt idx="412">
                  <c:v>0.99166666666666559</c:v>
                </c:pt>
                <c:pt idx="413">
                  <c:v>0.99236111111110992</c:v>
                </c:pt>
                <c:pt idx="414">
                  <c:v>0.99305555555555469</c:v>
                </c:pt>
                <c:pt idx="415">
                  <c:v>0.99374999999999902</c:v>
                </c:pt>
                <c:pt idx="416">
                  <c:v>0.99444444444444369</c:v>
                </c:pt>
                <c:pt idx="417">
                  <c:v>0.99513888888888791</c:v>
                </c:pt>
                <c:pt idx="418">
                  <c:v>0.99583333333333235</c:v>
                </c:pt>
                <c:pt idx="419">
                  <c:v>0.99652777777777657</c:v>
                </c:pt>
                <c:pt idx="420">
                  <c:v>0.99722222222222101</c:v>
                </c:pt>
                <c:pt idx="421">
                  <c:v>0.99791666666666556</c:v>
                </c:pt>
                <c:pt idx="422">
                  <c:v>0.99861111111111012</c:v>
                </c:pt>
                <c:pt idx="423">
                  <c:v>0.99930555555555467</c:v>
                </c:pt>
                <c:pt idx="424">
                  <c:v>0.999999999999999</c:v>
                </c:pt>
                <c:pt idx="425">
                  <c:v>1.000694444444443</c:v>
                </c:pt>
                <c:pt idx="426">
                  <c:v>1.001388888888888</c:v>
                </c:pt>
                <c:pt idx="427">
                  <c:v>1.0020833333333325</c:v>
                </c:pt>
                <c:pt idx="428">
                  <c:v>1.0027777777777771</c:v>
                </c:pt>
                <c:pt idx="429">
                  <c:v>1.0034722222222217</c:v>
                </c:pt>
                <c:pt idx="430">
                  <c:v>1.0041666666666662</c:v>
                </c:pt>
                <c:pt idx="431">
                  <c:v>1.0048611111111108</c:v>
                </c:pt>
                <c:pt idx="432">
                  <c:v>1.0055555555555553</c:v>
                </c:pt>
                <c:pt idx="433">
                  <c:v>1.0062499999999999</c:v>
                </c:pt>
                <c:pt idx="434">
                  <c:v>1.006944444444444</c:v>
                </c:pt>
                <c:pt idx="435">
                  <c:v>1.007638888888889</c:v>
                </c:pt>
                <c:pt idx="436">
                  <c:v>1.0083333333333335</c:v>
                </c:pt>
                <c:pt idx="437">
                  <c:v>1.0090277777777779</c:v>
                </c:pt>
                <c:pt idx="438">
                  <c:v>1.0097222222222222</c:v>
                </c:pt>
                <c:pt idx="439">
                  <c:v>1.0104166666666676</c:v>
                </c:pt>
                <c:pt idx="440">
                  <c:v>1.0111111111111117</c:v>
                </c:pt>
                <c:pt idx="441">
                  <c:v>1.0118055555555558</c:v>
                </c:pt>
                <c:pt idx="442">
                  <c:v>1.0125000000000008</c:v>
                </c:pt>
                <c:pt idx="443">
                  <c:v>1.013194444444445</c:v>
                </c:pt>
                <c:pt idx="444">
                  <c:v>1.0138888888888899</c:v>
                </c:pt>
                <c:pt idx="445">
                  <c:v>1.0145833333333345</c:v>
                </c:pt>
                <c:pt idx="446">
                  <c:v>1.0152777777777791</c:v>
                </c:pt>
                <c:pt idx="447">
                  <c:v>1.0159722222222236</c:v>
                </c:pt>
                <c:pt idx="448">
                  <c:v>1.0166666666666682</c:v>
                </c:pt>
                <c:pt idx="449">
                  <c:v>1.0173611111111123</c:v>
                </c:pt>
                <c:pt idx="450">
                  <c:v>1.0180555555555577</c:v>
                </c:pt>
                <c:pt idx="451">
                  <c:v>1.018750000000002</c:v>
                </c:pt>
                <c:pt idx="452">
                  <c:v>1.0194444444444459</c:v>
                </c:pt>
                <c:pt idx="453">
                  <c:v>1.0201388888888909</c:v>
                </c:pt>
                <c:pt idx="454">
                  <c:v>1.0208333333333355</c:v>
                </c:pt>
                <c:pt idx="455">
                  <c:v>1.0215277777777798</c:v>
                </c:pt>
                <c:pt idx="456">
                  <c:v>1.0222222222222246</c:v>
                </c:pt>
                <c:pt idx="457">
                  <c:v>1.0229166666666691</c:v>
                </c:pt>
                <c:pt idx="458">
                  <c:v>1.0236111111111137</c:v>
                </c:pt>
                <c:pt idx="459">
                  <c:v>1.0243055555555582</c:v>
                </c:pt>
                <c:pt idx="460">
                  <c:v>1.0250000000000028</c:v>
                </c:pt>
                <c:pt idx="461">
                  <c:v>1.0256944444444467</c:v>
                </c:pt>
                <c:pt idx="462">
                  <c:v>1.0263888888888921</c:v>
                </c:pt>
                <c:pt idx="463">
                  <c:v>1.0270833333333365</c:v>
                </c:pt>
                <c:pt idx="464">
                  <c:v>1.027777777777781</c:v>
                </c:pt>
                <c:pt idx="465">
                  <c:v>1.028472222222226</c:v>
                </c:pt>
                <c:pt idx="466">
                  <c:v>1.0291666666666699</c:v>
                </c:pt>
                <c:pt idx="467">
                  <c:v>1.0298611111111142</c:v>
                </c:pt>
                <c:pt idx="468">
                  <c:v>1.0305555555555597</c:v>
                </c:pt>
                <c:pt idx="469">
                  <c:v>1.031250000000004</c:v>
                </c:pt>
                <c:pt idx="470">
                  <c:v>1.0319444444444477</c:v>
                </c:pt>
                <c:pt idx="471">
                  <c:v>1.0326388888888929</c:v>
                </c:pt>
                <c:pt idx="472">
                  <c:v>1.0333333333333374</c:v>
                </c:pt>
                <c:pt idx="473">
                  <c:v>1.034027777777782</c:v>
                </c:pt>
                <c:pt idx="474">
                  <c:v>1.0347222222222261</c:v>
                </c:pt>
                <c:pt idx="475">
                  <c:v>1.0354166666666711</c:v>
                </c:pt>
                <c:pt idx="476">
                  <c:v>1.0361111111111161</c:v>
                </c:pt>
                <c:pt idx="477">
                  <c:v>1.0368055555555602</c:v>
                </c:pt>
                <c:pt idx="478">
                  <c:v>1.0375000000000048</c:v>
                </c:pt>
                <c:pt idx="479">
                  <c:v>1.0381944444444489</c:v>
                </c:pt>
                <c:pt idx="480">
                  <c:v>1.0388888888888941</c:v>
                </c:pt>
                <c:pt idx="481">
                  <c:v>1.0395833333333384</c:v>
                </c:pt>
                <c:pt idx="482">
                  <c:v>1.0402777777777834</c:v>
                </c:pt>
                <c:pt idx="483">
                  <c:v>1.0409722222222275</c:v>
                </c:pt>
                <c:pt idx="484">
                  <c:v>1.0416666666666718</c:v>
                </c:pt>
                <c:pt idx="485">
                  <c:v>1.0423611111111166</c:v>
                </c:pt>
                <c:pt idx="486">
                  <c:v>1.0430555555555616</c:v>
                </c:pt>
                <c:pt idx="487">
                  <c:v>1.0437500000000057</c:v>
                </c:pt>
                <c:pt idx="488">
                  <c:v>1.0444444444444498</c:v>
                </c:pt>
                <c:pt idx="489">
                  <c:v>1.0451388888888948</c:v>
                </c:pt>
                <c:pt idx="490">
                  <c:v>1.0458333333333394</c:v>
                </c:pt>
                <c:pt idx="491">
                  <c:v>1.0465277777777839</c:v>
                </c:pt>
                <c:pt idx="492">
                  <c:v>1.047222222222228</c:v>
                </c:pt>
                <c:pt idx="493">
                  <c:v>1.047916666666673</c:v>
                </c:pt>
                <c:pt idx="494">
                  <c:v>1.048611111111118</c:v>
                </c:pt>
                <c:pt idx="495">
                  <c:v>1.0493055555555622</c:v>
                </c:pt>
                <c:pt idx="496">
                  <c:v>1.0500000000000067</c:v>
                </c:pt>
                <c:pt idx="497">
                  <c:v>1.0506944444444508</c:v>
                </c:pt>
                <c:pt idx="498">
                  <c:v>1.051388888888896</c:v>
                </c:pt>
                <c:pt idx="499">
                  <c:v>1.0520833333333408</c:v>
                </c:pt>
                <c:pt idx="500">
                  <c:v>1.0527777777777849</c:v>
                </c:pt>
                <c:pt idx="501">
                  <c:v>1.0534722222222295</c:v>
                </c:pt>
                <c:pt idx="502">
                  <c:v>1.054166666666674</c:v>
                </c:pt>
                <c:pt idx="503">
                  <c:v>1.0548611111111186</c:v>
                </c:pt>
                <c:pt idx="504">
                  <c:v>1.0555555555555631</c:v>
                </c:pt>
                <c:pt idx="505">
                  <c:v>1.0562500000000081</c:v>
                </c:pt>
                <c:pt idx="506">
                  <c:v>1.0569444444444518</c:v>
                </c:pt>
                <c:pt idx="507">
                  <c:v>1.0576388888888968</c:v>
                </c:pt>
                <c:pt idx="508">
                  <c:v>1.0583333333333413</c:v>
                </c:pt>
                <c:pt idx="509">
                  <c:v>1.0590277777777859</c:v>
                </c:pt>
                <c:pt idx="510">
                  <c:v>1.05972222222223</c:v>
                </c:pt>
                <c:pt idx="511">
                  <c:v>1.0604166666666754</c:v>
                </c:pt>
                <c:pt idx="512">
                  <c:v>1.06111111111112</c:v>
                </c:pt>
                <c:pt idx="513">
                  <c:v>1.0618055555555639</c:v>
                </c:pt>
                <c:pt idx="514">
                  <c:v>1.0625000000000087</c:v>
                </c:pt>
                <c:pt idx="515">
                  <c:v>1.0631944444444528</c:v>
                </c:pt>
                <c:pt idx="516">
                  <c:v>1.063888888888898</c:v>
                </c:pt>
                <c:pt idx="517">
                  <c:v>1.0645833333333423</c:v>
                </c:pt>
                <c:pt idx="518">
                  <c:v>1.0652777777777869</c:v>
                </c:pt>
                <c:pt idx="519">
                  <c:v>1.0659722222222314</c:v>
                </c:pt>
                <c:pt idx="520">
                  <c:v>1.066666666666676</c:v>
                </c:pt>
                <c:pt idx="521">
                  <c:v>1.0673611111111201</c:v>
                </c:pt>
                <c:pt idx="522">
                  <c:v>1.0680555555555655</c:v>
                </c:pt>
                <c:pt idx="523">
                  <c:v>1.0687500000000101</c:v>
                </c:pt>
                <c:pt idx="524">
                  <c:v>1.0694444444444537</c:v>
                </c:pt>
                <c:pt idx="525">
                  <c:v>1.0701388888888987</c:v>
                </c:pt>
                <c:pt idx="526">
                  <c:v>1.0708333333333433</c:v>
                </c:pt>
                <c:pt idx="527">
                  <c:v>1.0715277777777878</c:v>
                </c:pt>
                <c:pt idx="528">
                  <c:v>1.0722222222222324</c:v>
                </c:pt>
                <c:pt idx="529">
                  <c:v>1.0729166666666774</c:v>
                </c:pt>
                <c:pt idx="530">
                  <c:v>1.0736111111111215</c:v>
                </c:pt>
                <c:pt idx="531">
                  <c:v>1.0743055555555661</c:v>
                </c:pt>
                <c:pt idx="532">
                  <c:v>1.0750000000000106</c:v>
                </c:pt>
                <c:pt idx="533">
                  <c:v>1.0756944444444545</c:v>
                </c:pt>
                <c:pt idx="534">
                  <c:v>1.0763888888889002</c:v>
                </c:pt>
              </c:numCache>
            </c:numRef>
          </c:xVal>
          <c:yVal>
            <c:numRef>
              <c:f>'28-29072015'!$H$3:$H$537</c:f>
              <c:numCache>
                <c:formatCode>General</c:formatCode>
                <c:ptCount val="535"/>
                <c:pt idx="0">
                  <c:v>26.38</c:v>
                </c:pt>
                <c:pt idx="1">
                  <c:v>26.4</c:v>
                </c:pt>
                <c:pt idx="2">
                  <c:v>26.41</c:v>
                </c:pt>
                <c:pt idx="3">
                  <c:v>26.41</c:v>
                </c:pt>
                <c:pt idx="4">
                  <c:v>26.4</c:v>
                </c:pt>
                <c:pt idx="5">
                  <c:v>26.39</c:v>
                </c:pt>
                <c:pt idx="6">
                  <c:v>26.38</c:v>
                </c:pt>
                <c:pt idx="7">
                  <c:v>26.38</c:v>
                </c:pt>
                <c:pt idx="8">
                  <c:v>26.37</c:v>
                </c:pt>
                <c:pt idx="9">
                  <c:v>26.36</c:v>
                </c:pt>
                <c:pt idx="10">
                  <c:v>26.36</c:v>
                </c:pt>
                <c:pt idx="11">
                  <c:v>26.35</c:v>
                </c:pt>
                <c:pt idx="12">
                  <c:v>26.330000000000005</c:v>
                </c:pt>
                <c:pt idx="13">
                  <c:v>26.330000000000005</c:v>
                </c:pt>
                <c:pt idx="14">
                  <c:v>26.330000000000005</c:v>
                </c:pt>
                <c:pt idx="15">
                  <c:v>26.32</c:v>
                </c:pt>
                <c:pt idx="16">
                  <c:v>26.32</c:v>
                </c:pt>
                <c:pt idx="17">
                  <c:v>26.310000000000006</c:v>
                </c:pt>
                <c:pt idx="18">
                  <c:v>26.3</c:v>
                </c:pt>
                <c:pt idx="19">
                  <c:v>26.279999999999994</c:v>
                </c:pt>
                <c:pt idx="20">
                  <c:v>26.27</c:v>
                </c:pt>
                <c:pt idx="21">
                  <c:v>26.279999999999994</c:v>
                </c:pt>
                <c:pt idx="22">
                  <c:v>26.259999999999994</c:v>
                </c:pt>
                <c:pt idx="23">
                  <c:v>26.22</c:v>
                </c:pt>
                <c:pt idx="24">
                  <c:v>26.16</c:v>
                </c:pt>
                <c:pt idx="25">
                  <c:v>26.12</c:v>
                </c:pt>
                <c:pt idx="26">
                  <c:v>26.09</c:v>
                </c:pt>
                <c:pt idx="27">
                  <c:v>26.07</c:v>
                </c:pt>
                <c:pt idx="28">
                  <c:v>26.04</c:v>
                </c:pt>
                <c:pt idx="29">
                  <c:v>26.01</c:v>
                </c:pt>
                <c:pt idx="30">
                  <c:v>26</c:v>
                </c:pt>
                <c:pt idx="31">
                  <c:v>25.979999999999993</c:v>
                </c:pt>
                <c:pt idx="32">
                  <c:v>25.959999999999994</c:v>
                </c:pt>
                <c:pt idx="33">
                  <c:v>25.939999999999994</c:v>
                </c:pt>
                <c:pt idx="34">
                  <c:v>25.919999999999995</c:v>
                </c:pt>
                <c:pt idx="35">
                  <c:v>25.9</c:v>
                </c:pt>
                <c:pt idx="36">
                  <c:v>25.88</c:v>
                </c:pt>
                <c:pt idx="37">
                  <c:v>25.86</c:v>
                </c:pt>
                <c:pt idx="38">
                  <c:v>25.82</c:v>
                </c:pt>
                <c:pt idx="39">
                  <c:v>25.810000000000006</c:v>
                </c:pt>
                <c:pt idx="40">
                  <c:v>25.79</c:v>
                </c:pt>
                <c:pt idx="41">
                  <c:v>25.79</c:v>
                </c:pt>
                <c:pt idx="42">
                  <c:v>25.79</c:v>
                </c:pt>
                <c:pt idx="43">
                  <c:v>25.79</c:v>
                </c:pt>
                <c:pt idx="44">
                  <c:v>25.779999999999994</c:v>
                </c:pt>
                <c:pt idx="45">
                  <c:v>25.77</c:v>
                </c:pt>
                <c:pt idx="46">
                  <c:v>25.759999999999994</c:v>
                </c:pt>
                <c:pt idx="47">
                  <c:v>25.74</c:v>
                </c:pt>
                <c:pt idx="48">
                  <c:v>25.73</c:v>
                </c:pt>
                <c:pt idx="49">
                  <c:v>25.72</c:v>
                </c:pt>
                <c:pt idx="50">
                  <c:v>25.71</c:v>
                </c:pt>
                <c:pt idx="51">
                  <c:v>25.71</c:v>
                </c:pt>
                <c:pt idx="52">
                  <c:v>25.7</c:v>
                </c:pt>
                <c:pt idx="53">
                  <c:v>25.71</c:v>
                </c:pt>
                <c:pt idx="54">
                  <c:v>25.71</c:v>
                </c:pt>
                <c:pt idx="55">
                  <c:v>25.7</c:v>
                </c:pt>
                <c:pt idx="56">
                  <c:v>25.69</c:v>
                </c:pt>
                <c:pt idx="57">
                  <c:v>25.67</c:v>
                </c:pt>
                <c:pt idx="58">
                  <c:v>25.650000000000006</c:v>
                </c:pt>
                <c:pt idx="59">
                  <c:v>25.64</c:v>
                </c:pt>
                <c:pt idx="60">
                  <c:v>25.62</c:v>
                </c:pt>
                <c:pt idx="61">
                  <c:v>25.6</c:v>
                </c:pt>
                <c:pt idx="62">
                  <c:v>25.59</c:v>
                </c:pt>
                <c:pt idx="63">
                  <c:v>25.59</c:v>
                </c:pt>
                <c:pt idx="64">
                  <c:v>25.58</c:v>
                </c:pt>
                <c:pt idx="65">
                  <c:v>25.57</c:v>
                </c:pt>
                <c:pt idx="66">
                  <c:v>25.57</c:v>
                </c:pt>
                <c:pt idx="67">
                  <c:v>25.56</c:v>
                </c:pt>
                <c:pt idx="68">
                  <c:v>25.55</c:v>
                </c:pt>
                <c:pt idx="69">
                  <c:v>25.54</c:v>
                </c:pt>
                <c:pt idx="70">
                  <c:v>25.54</c:v>
                </c:pt>
                <c:pt idx="71">
                  <c:v>25.53</c:v>
                </c:pt>
                <c:pt idx="72">
                  <c:v>25.53</c:v>
                </c:pt>
                <c:pt idx="73">
                  <c:v>25.53</c:v>
                </c:pt>
                <c:pt idx="74">
                  <c:v>25.53</c:v>
                </c:pt>
                <c:pt idx="75">
                  <c:v>25.53</c:v>
                </c:pt>
                <c:pt idx="76">
                  <c:v>25.53</c:v>
                </c:pt>
                <c:pt idx="77">
                  <c:v>25.54</c:v>
                </c:pt>
                <c:pt idx="78">
                  <c:v>25.55</c:v>
                </c:pt>
                <c:pt idx="79">
                  <c:v>25.56</c:v>
                </c:pt>
                <c:pt idx="80">
                  <c:v>25.57</c:v>
                </c:pt>
                <c:pt idx="81">
                  <c:v>25.57</c:v>
                </c:pt>
                <c:pt idx="82">
                  <c:v>25.57</c:v>
                </c:pt>
                <c:pt idx="83">
                  <c:v>25.57</c:v>
                </c:pt>
                <c:pt idx="84">
                  <c:v>25.58</c:v>
                </c:pt>
                <c:pt idx="85">
                  <c:v>25.59</c:v>
                </c:pt>
                <c:pt idx="86">
                  <c:v>25.6</c:v>
                </c:pt>
                <c:pt idx="87">
                  <c:v>25.62</c:v>
                </c:pt>
                <c:pt idx="88">
                  <c:v>25.62</c:v>
                </c:pt>
                <c:pt idx="89">
                  <c:v>25.630000000000006</c:v>
                </c:pt>
                <c:pt idx="90">
                  <c:v>25.650000000000006</c:v>
                </c:pt>
                <c:pt idx="91">
                  <c:v>25.66</c:v>
                </c:pt>
                <c:pt idx="92">
                  <c:v>25.68</c:v>
                </c:pt>
                <c:pt idx="93">
                  <c:v>25.7</c:v>
                </c:pt>
                <c:pt idx="94">
                  <c:v>25.72</c:v>
                </c:pt>
                <c:pt idx="95">
                  <c:v>25.75</c:v>
                </c:pt>
                <c:pt idx="96">
                  <c:v>25.759999999999994</c:v>
                </c:pt>
                <c:pt idx="97">
                  <c:v>25.779999999999994</c:v>
                </c:pt>
                <c:pt idx="98">
                  <c:v>25.8</c:v>
                </c:pt>
                <c:pt idx="99">
                  <c:v>25.810000000000006</c:v>
                </c:pt>
                <c:pt idx="100">
                  <c:v>25.830000000000005</c:v>
                </c:pt>
                <c:pt idx="101">
                  <c:v>25.85</c:v>
                </c:pt>
                <c:pt idx="102">
                  <c:v>25.87</c:v>
                </c:pt>
                <c:pt idx="103">
                  <c:v>25.88</c:v>
                </c:pt>
                <c:pt idx="104">
                  <c:v>25.9</c:v>
                </c:pt>
                <c:pt idx="105">
                  <c:v>25.91</c:v>
                </c:pt>
                <c:pt idx="106">
                  <c:v>25.93</c:v>
                </c:pt>
                <c:pt idx="107">
                  <c:v>25.939999999999994</c:v>
                </c:pt>
                <c:pt idx="108">
                  <c:v>25.95</c:v>
                </c:pt>
                <c:pt idx="109">
                  <c:v>25.97</c:v>
                </c:pt>
                <c:pt idx="110">
                  <c:v>25.979999999999993</c:v>
                </c:pt>
                <c:pt idx="111">
                  <c:v>26</c:v>
                </c:pt>
                <c:pt idx="112">
                  <c:v>26.01</c:v>
                </c:pt>
                <c:pt idx="113">
                  <c:v>26.03</c:v>
                </c:pt>
                <c:pt idx="114">
                  <c:v>26.03</c:v>
                </c:pt>
                <c:pt idx="115">
                  <c:v>26.03</c:v>
                </c:pt>
                <c:pt idx="116">
                  <c:v>26.03</c:v>
                </c:pt>
                <c:pt idx="117">
                  <c:v>26.04</c:v>
                </c:pt>
                <c:pt idx="118">
                  <c:v>26.04</c:v>
                </c:pt>
                <c:pt idx="119">
                  <c:v>26.03</c:v>
                </c:pt>
                <c:pt idx="120">
                  <c:v>26.03</c:v>
                </c:pt>
                <c:pt idx="121">
                  <c:v>26.02</c:v>
                </c:pt>
                <c:pt idx="122">
                  <c:v>26.01</c:v>
                </c:pt>
                <c:pt idx="123">
                  <c:v>25.99</c:v>
                </c:pt>
                <c:pt idx="124">
                  <c:v>25.979999999999993</c:v>
                </c:pt>
                <c:pt idx="125">
                  <c:v>25.959999999999994</c:v>
                </c:pt>
                <c:pt idx="126">
                  <c:v>25.95</c:v>
                </c:pt>
                <c:pt idx="127">
                  <c:v>25.93</c:v>
                </c:pt>
                <c:pt idx="128">
                  <c:v>25.91</c:v>
                </c:pt>
                <c:pt idx="129">
                  <c:v>25.89</c:v>
                </c:pt>
                <c:pt idx="130">
                  <c:v>25.88</c:v>
                </c:pt>
                <c:pt idx="131">
                  <c:v>25.85</c:v>
                </c:pt>
                <c:pt idx="132">
                  <c:v>25.84</c:v>
                </c:pt>
                <c:pt idx="133">
                  <c:v>25.830000000000005</c:v>
                </c:pt>
                <c:pt idx="134">
                  <c:v>25.810000000000006</c:v>
                </c:pt>
                <c:pt idx="135">
                  <c:v>25.79</c:v>
                </c:pt>
                <c:pt idx="136">
                  <c:v>25.779999999999994</c:v>
                </c:pt>
                <c:pt idx="137">
                  <c:v>25.759999999999994</c:v>
                </c:pt>
                <c:pt idx="138">
                  <c:v>25.74</c:v>
                </c:pt>
                <c:pt idx="139">
                  <c:v>25.73</c:v>
                </c:pt>
                <c:pt idx="140">
                  <c:v>25.72</c:v>
                </c:pt>
                <c:pt idx="141">
                  <c:v>25.71</c:v>
                </c:pt>
                <c:pt idx="142">
                  <c:v>25.7</c:v>
                </c:pt>
                <c:pt idx="143">
                  <c:v>25.69</c:v>
                </c:pt>
                <c:pt idx="144">
                  <c:v>25.68</c:v>
                </c:pt>
                <c:pt idx="145">
                  <c:v>25.66</c:v>
                </c:pt>
                <c:pt idx="146">
                  <c:v>25.650000000000006</c:v>
                </c:pt>
                <c:pt idx="147">
                  <c:v>25.64</c:v>
                </c:pt>
                <c:pt idx="148">
                  <c:v>25.610000000000007</c:v>
                </c:pt>
                <c:pt idx="149">
                  <c:v>25.59</c:v>
                </c:pt>
                <c:pt idx="150">
                  <c:v>25.58</c:v>
                </c:pt>
                <c:pt idx="151">
                  <c:v>25.57</c:v>
                </c:pt>
                <c:pt idx="152">
                  <c:v>25.56</c:v>
                </c:pt>
                <c:pt idx="153">
                  <c:v>25.55</c:v>
                </c:pt>
                <c:pt idx="154">
                  <c:v>25.54</c:v>
                </c:pt>
                <c:pt idx="155">
                  <c:v>25.53</c:v>
                </c:pt>
                <c:pt idx="156">
                  <c:v>25.53</c:v>
                </c:pt>
                <c:pt idx="157">
                  <c:v>25.52</c:v>
                </c:pt>
                <c:pt idx="158">
                  <c:v>25.5</c:v>
                </c:pt>
                <c:pt idx="159">
                  <c:v>25.49</c:v>
                </c:pt>
                <c:pt idx="160">
                  <c:v>25.479999999999993</c:v>
                </c:pt>
                <c:pt idx="161">
                  <c:v>25.479999999999993</c:v>
                </c:pt>
                <c:pt idx="162">
                  <c:v>25.47</c:v>
                </c:pt>
                <c:pt idx="163">
                  <c:v>25.459999999999994</c:v>
                </c:pt>
                <c:pt idx="164">
                  <c:v>25.459999999999994</c:v>
                </c:pt>
                <c:pt idx="165">
                  <c:v>25.459999999999994</c:v>
                </c:pt>
                <c:pt idx="166">
                  <c:v>25.459999999999994</c:v>
                </c:pt>
                <c:pt idx="167">
                  <c:v>25.459999999999994</c:v>
                </c:pt>
                <c:pt idx="168">
                  <c:v>25.459999999999994</c:v>
                </c:pt>
                <c:pt idx="169">
                  <c:v>25.459999999999994</c:v>
                </c:pt>
                <c:pt idx="170">
                  <c:v>25.45</c:v>
                </c:pt>
                <c:pt idx="171">
                  <c:v>25.439999999999994</c:v>
                </c:pt>
                <c:pt idx="172">
                  <c:v>25.43</c:v>
                </c:pt>
                <c:pt idx="173">
                  <c:v>25.419999999999995</c:v>
                </c:pt>
                <c:pt idx="174">
                  <c:v>25.419999999999995</c:v>
                </c:pt>
                <c:pt idx="175">
                  <c:v>25.419999999999995</c:v>
                </c:pt>
                <c:pt idx="176">
                  <c:v>25.41</c:v>
                </c:pt>
                <c:pt idx="177">
                  <c:v>25.41</c:v>
                </c:pt>
                <c:pt idx="178">
                  <c:v>25.41</c:v>
                </c:pt>
                <c:pt idx="179">
                  <c:v>25.4</c:v>
                </c:pt>
                <c:pt idx="180">
                  <c:v>25.39</c:v>
                </c:pt>
                <c:pt idx="181">
                  <c:v>25.38</c:v>
                </c:pt>
                <c:pt idx="182">
                  <c:v>25.38</c:v>
                </c:pt>
                <c:pt idx="183">
                  <c:v>25.39</c:v>
                </c:pt>
                <c:pt idx="184">
                  <c:v>25.38</c:v>
                </c:pt>
                <c:pt idx="185">
                  <c:v>25.38</c:v>
                </c:pt>
                <c:pt idx="186">
                  <c:v>25.38</c:v>
                </c:pt>
                <c:pt idx="187">
                  <c:v>25.37</c:v>
                </c:pt>
                <c:pt idx="188">
                  <c:v>25.38</c:v>
                </c:pt>
                <c:pt idx="189">
                  <c:v>25.37</c:v>
                </c:pt>
                <c:pt idx="190">
                  <c:v>25.36</c:v>
                </c:pt>
                <c:pt idx="191">
                  <c:v>25.36</c:v>
                </c:pt>
                <c:pt idx="192">
                  <c:v>25.36</c:v>
                </c:pt>
                <c:pt idx="193">
                  <c:v>25.35</c:v>
                </c:pt>
                <c:pt idx="194">
                  <c:v>25.35</c:v>
                </c:pt>
                <c:pt idx="195">
                  <c:v>25.35</c:v>
                </c:pt>
                <c:pt idx="196">
                  <c:v>25.34</c:v>
                </c:pt>
                <c:pt idx="197">
                  <c:v>25.330000000000005</c:v>
                </c:pt>
                <c:pt idx="198">
                  <c:v>25.310000000000006</c:v>
                </c:pt>
                <c:pt idx="199">
                  <c:v>25.3</c:v>
                </c:pt>
                <c:pt idx="200">
                  <c:v>25.279999999999994</c:v>
                </c:pt>
                <c:pt idx="201">
                  <c:v>25.27</c:v>
                </c:pt>
                <c:pt idx="202">
                  <c:v>25.27</c:v>
                </c:pt>
                <c:pt idx="203">
                  <c:v>25.279999999999994</c:v>
                </c:pt>
                <c:pt idx="204">
                  <c:v>25.29</c:v>
                </c:pt>
                <c:pt idx="205">
                  <c:v>25.29</c:v>
                </c:pt>
                <c:pt idx="206">
                  <c:v>25.29</c:v>
                </c:pt>
                <c:pt idx="207">
                  <c:v>25.279999999999994</c:v>
                </c:pt>
                <c:pt idx="208">
                  <c:v>25.259999999999994</c:v>
                </c:pt>
                <c:pt idx="209">
                  <c:v>25.27</c:v>
                </c:pt>
                <c:pt idx="210">
                  <c:v>25.259999999999994</c:v>
                </c:pt>
                <c:pt idx="211">
                  <c:v>25.27</c:v>
                </c:pt>
                <c:pt idx="212">
                  <c:v>25.27</c:v>
                </c:pt>
                <c:pt idx="213">
                  <c:v>25.27</c:v>
                </c:pt>
                <c:pt idx="214">
                  <c:v>25.27</c:v>
                </c:pt>
                <c:pt idx="215">
                  <c:v>25.279999999999994</c:v>
                </c:pt>
                <c:pt idx="216">
                  <c:v>25.279999999999994</c:v>
                </c:pt>
                <c:pt idx="217">
                  <c:v>25.279999999999994</c:v>
                </c:pt>
                <c:pt idx="218">
                  <c:v>25.279999999999994</c:v>
                </c:pt>
                <c:pt idx="219">
                  <c:v>25.279999999999994</c:v>
                </c:pt>
                <c:pt idx="220">
                  <c:v>25.279999999999994</c:v>
                </c:pt>
                <c:pt idx="221">
                  <c:v>25.279999999999994</c:v>
                </c:pt>
                <c:pt idx="222">
                  <c:v>25.27</c:v>
                </c:pt>
                <c:pt idx="223">
                  <c:v>25.27</c:v>
                </c:pt>
                <c:pt idx="224">
                  <c:v>25.259999999999994</c:v>
                </c:pt>
                <c:pt idx="225">
                  <c:v>25.259999999999994</c:v>
                </c:pt>
                <c:pt idx="226">
                  <c:v>25.259999999999994</c:v>
                </c:pt>
                <c:pt idx="227">
                  <c:v>25.27</c:v>
                </c:pt>
                <c:pt idx="228">
                  <c:v>25.259999999999994</c:v>
                </c:pt>
                <c:pt idx="229">
                  <c:v>25.25</c:v>
                </c:pt>
                <c:pt idx="230">
                  <c:v>25.24</c:v>
                </c:pt>
                <c:pt idx="231">
                  <c:v>25.22</c:v>
                </c:pt>
                <c:pt idx="232">
                  <c:v>25.22</c:v>
                </c:pt>
                <c:pt idx="233">
                  <c:v>25.22</c:v>
                </c:pt>
                <c:pt idx="234">
                  <c:v>25.21</c:v>
                </c:pt>
                <c:pt idx="235">
                  <c:v>25.21</c:v>
                </c:pt>
                <c:pt idx="236">
                  <c:v>25.21</c:v>
                </c:pt>
                <c:pt idx="237">
                  <c:v>25.22</c:v>
                </c:pt>
                <c:pt idx="238">
                  <c:v>25.22</c:v>
                </c:pt>
                <c:pt idx="239">
                  <c:v>25.22</c:v>
                </c:pt>
                <c:pt idx="240">
                  <c:v>25.23</c:v>
                </c:pt>
                <c:pt idx="241">
                  <c:v>25.22</c:v>
                </c:pt>
                <c:pt idx="242">
                  <c:v>25.21</c:v>
                </c:pt>
                <c:pt idx="243">
                  <c:v>25.21</c:v>
                </c:pt>
                <c:pt idx="244">
                  <c:v>25.2</c:v>
                </c:pt>
                <c:pt idx="245">
                  <c:v>25.2</c:v>
                </c:pt>
                <c:pt idx="246">
                  <c:v>25.2</c:v>
                </c:pt>
                <c:pt idx="247">
                  <c:v>25.19</c:v>
                </c:pt>
                <c:pt idx="248">
                  <c:v>25.18</c:v>
                </c:pt>
                <c:pt idx="249">
                  <c:v>25.19</c:v>
                </c:pt>
                <c:pt idx="250">
                  <c:v>25.2</c:v>
                </c:pt>
                <c:pt idx="251">
                  <c:v>25.2</c:v>
                </c:pt>
                <c:pt idx="252">
                  <c:v>25.2</c:v>
                </c:pt>
                <c:pt idx="253">
                  <c:v>25.2</c:v>
                </c:pt>
                <c:pt idx="254">
                  <c:v>25.21</c:v>
                </c:pt>
                <c:pt idx="255">
                  <c:v>25.21</c:v>
                </c:pt>
                <c:pt idx="256">
                  <c:v>25.21</c:v>
                </c:pt>
                <c:pt idx="257">
                  <c:v>25.21</c:v>
                </c:pt>
                <c:pt idx="258">
                  <c:v>25.2</c:v>
                </c:pt>
                <c:pt idx="259">
                  <c:v>25.2</c:v>
                </c:pt>
                <c:pt idx="260">
                  <c:v>25.2</c:v>
                </c:pt>
                <c:pt idx="261">
                  <c:v>25.2</c:v>
                </c:pt>
                <c:pt idx="262">
                  <c:v>25.19</c:v>
                </c:pt>
                <c:pt idx="263">
                  <c:v>25.18</c:v>
                </c:pt>
                <c:pt idx="264">
                  <c:v>25.18</c:v>
                </c:pt>
                <c:pt idx="265">
                  <c:v>25.18</c:v>
                </c:pt>
                <c:pt idx="266">
                  <c:v>25.17</c:v>
                </c:pt>
                <c:pt idx="267">
                  <c:v>25.17</c:v>
                </c:pt>
                <c:pt idx="268">
                  <c:v>25.16</c:v>
                </c:pt>
                <c:pt idx="269">
                  <c:v>25.16</c:v>
                </c:pt>
                <c:pt idx="270">
                  <c:v>25.16</c:v>
                </c:pt>
                <c:pt idx="271">
                  <c:v>25.16</c:v>
                </c:pt>
                <c:pt idx="272">
                  <c:v>25.16</c:v>
                </c:pt>
                <c:pt idx="273">
                  <c:v>25.16</c:v>
                </c:pt>
                <c:pt idx="274">
                  <c:v>25.16</c:v>
                </c:pt>
                <c:pt idx="275">
                  <c:v>25.14</c:v>
                </c:pt>
                <c:pt idx="276">
                  <c:v>25.130000000000006</c:v>
                </c:pt>
                <c:pt idx="277">
                  <c:v>25.12</c:v>
                </c:pt>
                <c:pt idx="278">
                  <c:v>25.12</c:v>
                </c:pt>
                <c:pt idx="279">
                  <c:v>25.130000000000006</c:v>
                </c:pt>
                <c:pt idx="280">
                  <c:v>25.130000000000006</c:v>
                </c:pt>
                <c:pt idx="281">
                  <c:v>25.130000000000006</c:v>
                </c:pt>
                <c:pt idx="282">
                  <c:v>25.130000000000006</c:v>
                </c:pt>
                <c:pt idx="283">
                  <c:v>25.14</c:v>
                </c:pt>
                <c:pt idx="284">
                  <c:v>25.130000000000006</c:v>
                </c:pt>
                <c:pt idx="285">
                  <c:v>25.130000000000006</c:v>
                </c:pt>
                <c:pt idx="286">
                  <c:v>25.14</c:v>
                </c:pt>
                <c:pt idx="287">
                  <c:v>25.130000000000006</c:v>
                </c:pt>
                <c:pt idx="288">
                  <c:v>25.14</c:v>
                </c:pt>
                <c:pt idx="289">
                  <c:v>25.14</c:v>
                </c:pt>
                <c:pt idx="290">
                  <c:v>25.14</c:v>
                </c:pt>
                <c:pt idx="291">
                  <c:v>25.14</c:v>
                </c:pt>
                <c:pt idx="292">
                  <c:v>25.130000000000006</c:v>
                </c:pt>
                <c:pt idx="293">
                  <c:v>25.130000000000006</c:v>
                </c:pt>
                <c:pt idx="294">
                  <c:v>25.12</c:v>
                </c:pt>
                <c:pt idx="295">
                  <c:v>25.12</c:v>
                </c:pt>
                <c:pt idx="296">
                  <c:v>25.130000000000006</c:v>
                </c:pt>
                <c:pt idx="297">
                  <c:v>25.130000000000006</c:v>
                </c:pt>
                <c:pt idx="298">
                  <c:v>25.130000000000006</c:v>
                </c:pt>
                <c:pt idx="299">
                  <c:v>25.130000000000006</c:v>
                </c:pt>
                <c:pt idx="300">
                  <c:v>25.130000000000006</c:v>
                </c:pt>
                <c:pt idx="301">
                  <c:v>25.12</c:v>
                </c:pt>
                <c:pt idx="302">
                  <c:v>25.12</c:v>
                </c:pt>
                <c:pt idx="303">
                  <c:v>25.1</c:v>
                </c:pt>
                <c:pt idx="304">
                  <c:v>25.1</c:v>
                </c:pt>
                <c:pt idx="305">
                  <c:v>25.09</c:v>
                </c:pt>
                <c:pt idx="306">
                  <c:v>25.08</c:v>
                </c:pt>
                <c:pt idx="307">
                  <c:v>25.08</c:v>
                </c:pt>
                <c:pt idx="308">
                  <c:v>25.08</c:v>
                </c:pt>
                <c:pt idx="309">
                  <c:v>25.08</c:v>
                </c:pt>
                <c:pt idx="310">
                  <c:v>25.08</c:v>
                </c:pt>
                <c:pt idx="311">
                  <c:v>25.09</c:v>
                </c:pt>
                <c:pt idx="312">
                  <c:v>25.1</c:v>
                </c:pt>
                <c:pt idx="313">
                  <c:v>25.1</c:v>
                </c:pt>
                <c:pt idx="314">
                  <c:v>25.1</c:v>
                </c:pt>
                <c:pt idx="315">
                  <c:v>25.1</c:v>
                </c:pt>
                <c:pt idx="316">
                  <c:v>25.1</c:v>
                </c:pt>
                <c:pt idx="317">
                  <c:v>25.1</c:v>
                </c:pt>
                <c:pt idx="318">
                  <c:v>25.1</c:v>
                </c:pt>
                <c:pt idx="319">
                  <c:v>25.1</c:v>
                </c:pt>
                <c:pt idx="320">
                  <c:v>25.1</c:v>
                </c:pt>
                <c:pt idx="321">
                  <c:v>25.1</c:v>
                </c:pt>
                <c:pt idx="322">
                  <c:v>25.1</c:v>
                </c:pt>
                <c:pt idx="323">
                  <c:v>25.09</c:v>
                </c:pt>
                <c:pt idx="324">
                  <c:v>25.08</c:v>
                </c:pt>
                <c:pt idx="325">
                  <c:v>25.08</c:v>
                </c:pt>
                <c:pt idx="326">
                  <c:v>25.09</c:v>
                </c:pt>
                <c:pt idx="327">
                  <c:v>25.09</c:v>
                </c:pt>
                <c:pt idx="328">
                  <c:v>25.09</c:v>
                </c:pt>
                <c:pt idx="329">
                  <c:v>25.09</c:v>
                </c:pt>
                <c:pt idx="330">
                  <c:v>25.09</c:v>
                </c:pt>
                <c:pt idx="331">
                  <c:v>25.08</c:v>
                </c:pt>
                <c:pt idx="332">
                  <c:v>25.08</c:v>
                </c:pt>
                <c:pt idx="333">
                  <c:v>25.09</c:v>
                </c:pt>
                <c:pt idx="334">
                  <c:v>25.09</c:v>
                </c:pt>
                <c:pt idx="335">
                  <c:v>25.09</c:v>
                </c:pt>
                <c:pt idx="336">
                  <c:v>25.09</c:v>
                </c:pt>
                <c:pt idx="337">
                  <c:v>25.08</c:v>
                </c:pt>
                <c:pt idx="338">
                  <c:v>25.08</c:v>
                </c:pt>
                <c:pt idx="339">
                  <c:v>25.09</c:v>
                </c:pt>
                <c:pt idx="340">
                  <c:v>25.08</c:v>
                </c:pt>
                <c:pt idx="341">
                  <c:v>25.07</c:v>
                </c:pt>
                <c:pt idx="342">
                  <c:v>25.06</c:v>
                </c:pt>
                <c:pt idx="343">
                  <c:v>25.06</c:v>
                </c:pt>
                <c:pt idx="344">
                  <c:v>25.05</c:v>
                </c:pt>
                <c:pt idx="345">
                  <c:v>25.04</c:v>
                </c:pt>
                <c:pt idx="346">
                  <c:v>25.04</c:v>
                </c:pt>
                <c:pt idx="347">
                  <c:v>25.03</c:v>
                </c:pt>
                <c:pt idx="348">
                  <c:v>25.03</c:v>
                </c:pt>
                <c:pt idx="349">
                  <c:v>25.03</c:v>
                </c:pt>
                <c:pt idx="350">
                  <c:v>25.04</c:v>
                </c:pt>
                <c:pt idx="351">
                  <c:v>25.05</c:v>
                </c:pt>
                <c:pt idx="352">
                  <c:v>25.05</c:v>
                </c:pt>
                <c:pt idx="353">
                  <c:v>25.05</c:v>
                </c:pt>
                <c:pt idx="354">
                  <c:v>25.04</c:v>
                </c:pt>
                <c:pt idx="355">
                  <c:v>25.03</c:v>
                </c:pt>
                <c:pt idx="356">
                  <c:v>25.03</c:v>
                </c:pt>
                <c:pt idx="357">
                  <c:v>25.04</c:v>
                </c:pt>
                <c:pt idx="358">
                  <c:v>25.05</c:v>
                </c:pt>
                <c:pt idx="359">
                  <c:v>25.06</c:v>
                </c:pt>
                <c:pt idx="360">
                  <c:v>25.05</c:v>
                </c:pt>
                <c:pt idx="361">
                  <c:v>25.05</c:v>
                </c:pt>
                <c:pt idx="362">
                  <c:v>25.05</c:v>
                </c:pt>
                <c:pt idx="363">
                  <c:v>25.04</c:v>
                </c:pt>
                <c:pt idx="364">
                  <c:v>25.03</c:v>
                </c:pt>
                <c:pt idx="365">
                  <c:v>25.03</c:v>
                </c:pt>
                <c:pt idx="366">
                  <c:v>25.03</c:v>
                </c:pt>
                <c:pt idx="367">
                  <c:v>25.02</c:v>
                </c:pt>
                <c:pt idx="368">
                  <c:v>25.02</c:v>
                </c:pt>
                <c:pt idx="369">
                  <c:v>25.03</c:v>
                </c:pt>
                <c:pt idx="370">
                  <c:v>25.02</c:v>
                </c:pt>
                <c:pt idx="371">
                  <c:v>25.02</c:v>
                </c:pt>
                <c:pt idx="372">
                  <c:v>25.02</c:v>
                </c:pt>
                <c:pt idx="373">
                  <c:v>25.03</c:v>
                </c:pt>
                <c:pt idx="374">
                  <c:v>25.03</c:v>
                </c:pt>
                <c:pt idx="375">
                  <c:v>25.04</c:v>
                </c:pt>
                <c:pt idx="376">
                  <c:v>25.04</c:v>
                </c:pt>
                <c:pt idx="377">
                  <c:v>25.04</c:v>
                </c:pt>
                <c:pt idx="378">
                  <c:v>25.04</c:v>
                </c:pt>
                <c:pt idx="379">
                  <c:v>25.04</c:v>
                </c:pt>
                <c:pt idx="380">
                  <c:v>25.04</c:v>
                </c:pt>
                <c:pt idx="381">
                  <c:v>25.04</c:v>
                </c:pt>
                <c:pt idx="382">
                  <c:v>25.04</c:v>
                </c:pt>
                <c:pt idx="383">
                  <c:v>25.03</c:v>
                </c:pt>
                <c:pt idx="384">
                  <c:v>25.03</c:v>
                </c:pt>
                <c:pt idx="385">
                  <c:v>25.02</c:v>
                </c:pt>
                <c:pt idx="386">
                  <c:v>25.02</c:v>
                </c:pt>
                <c:pt idx="387">
                  <c:v>25.01</c:v>
                </c:pt>
                <c:pt idx="388">
                  <c:v>25.01</c:v>
                </c:pt>
                <c:pt idx="389">
                  <c:v>25</c:v>
                </c:pt>
                <c:pt idx="390">
                  <c:v>24.99</c:v>
                </c:pt>
                <c:pt idx="391">
                  <c:v>24.979999999999993</c:v>
                </c:pt>
                <c:pt idx="392">
                  <c:v>24.979999999999993</c:v>
                </c:pt>
                <c:pt idx="393">
                  <c:v>24.979999999999993</c:v>
                </c:pt>
                <c:pt idx="394">
                  <c:v>24.979999999999993</c:v>
                </c:pt>
                <c:pt idx="395">
                  <c:v>24.99</c:v>
                </c:pt>
                <c:pt idx="396">
                  <c:v>24.979999999999993</c:v>
                </c:pt>
                <c:pt idx="397">
                  <c:v>24.979999999999993</c:v>
                </c:pt>
                <c:pt idx="398">
                  <c:v>24.99</c:v>
                </c:pt>
                <c:pt idx="399">
                  <c:v>24.99</c:v>
                </c:pt>
                <c:pt idx="400">
                  <c:v>24.99</c:v>
                </c:pt>
                <c:pt idx="401">
                  <c:v>24.99</c:v>
                </c:pt>
                <c:pt idx="402">
                  <c:v>24.99</c:v>
                </c:pt>
                <c:pt idx="403">
                  <c:v>24.99</c:v>
                </c:pt>
                <c:pt idx="404">
                  <c:v>24.99</c:v>
                </c:pt>
                <c:pt idx="405">
                  <c:v>24.99</c:v>
                </c:pt>
                <c:pt idx="406">
                  <c:v>24.99</c:v>
                </c:pt>
                <c:pt idx="407">
                  <c:v>24.979999999999993</c:v>
                </c:pt>
                <c:pt idx="408">
                  <c:v>24.99</c:v>
                </c:pt>
                <c:pt idx="409">
                  <c:v>24.99</c:v>
                </c:pt>
                <c:pt idx="410">
                  <c:v>24.99</c:v>
                </c:pt>
                <c:pt idx="411">
                  <c:v>25</c:v>
                </c:pt>
                <c:pt idx="412">
                  <c:v>25.01</c:v>
                </c:pt>
                <c:pt idx="413">
                  <c:v>25.01</c:v>
                </c:pt>
                <c:pt idx="414">
                  <c:v>25.01</c:v>
                </c:pt>
                <c:pt idx="415">
                  <c:v>25.01</c:v>
                </c:pt>
                <c:pt idx="416">
                  <c:v>25.01</c:v>
                </c:pt>
                <c:pt idx="417">
                  <c:v>25.01</c:v>
                </c:pt>
                <c:pt idx="418">
                  <c:v>25.02</c:v>
                </c:pt>
                <c:pt idx="419">
                  <c:v>25.01</c:v>
                </c:pt>
                <c:pt idx="420">
                  <c:v>25.01</c:v>
                </c:pt>
                <c:pt idx="421">
                  <c:v>25</c:v>
                </c:pt>
                <c:pt idx="422">
                  <c:v>24.99</c:v>
                </c:pt>
                <c:pt idx="423">
                  <c:v>25</c:v>
                </c:pt>
                <c:pt idx="424">
                  <c:v>24.99</c:v>
                </c:pt>
                <c:pt idx="425">
                  <c:v>24.979999999999993</c:v>
                </c:pt>
                <c:pt idx="426">
                  <c:v>24.979999999999993</c:v>
                </c:pt>
                <c:pt idx="427">
                  <c:v>24.97</c:v>
                </c:pt>
                <c:pt idx="428">
                  <c:v>24.97</c:v>
                </c:pt>
                <c:pt idx="429">
                  <c:v>24.97</c:v>
                </c:pt>
                <c:pt idx="430">
                  <c:v>24.97</c:v>
                </c:pt>
                <c:pt idx="431">
                  <c:v>24.97</c:v>
                </c:pt>
                <c:pt idx="432">
                  <c:v>24.97</c:v>
                </c:pt>
                <c:pt idx="433">
                  <c:v>24.959999999999994</c:v>
                </c:pt>
                <c:pt idx="434">
                  <c:v>24.959999999999994</c:v>
                </c:pt>
                <c:pt idx="435">
                  <c:v>24.959999999999994</c:v>
                </c:pt>
                <c:pt idx="436">
                  <c:v>24.959999999999994</c:v>
                </c:pt>
                <c:pt idx="437">
                  <c:v>24.95</c:v>
                </c:pt>
                <c:pt idx="438">
                  <c:v>24.939999999999994</c:v>
                </c:pt>
                <c:pt idx="439">
                  <c:v>24.939999999999994</c:v>
                </c:pt>
                <c:pt idx="440">
                  <c:v>24.939999999999994</c:v>
                </c:pt>
                <c:pt idx="441">
                  <c:v>24.939999999999994</c:v>
                </c:pt>
                <c:pt idx="442">
                  <c:v>24.939999999999994</c:v>
                </c:pt>
                <c:pt idx="443">
                  <c:v>24.939999999999994</c:v>
                </c:pt>
                <c:pt idx="444">
                  <c:v>24.95</c:v>
                </c:pt>
                <c:pt idx="445">
                  <c:v>24.95</c:v>
                </c:pt>
                <c:pt idx="446">
                  <c:v>24.95</c:v>
                </c:pt>
                <c:pt idx="447">
                  <c:v>24.939999999999994</c:v>
                </c:pt>
                <c:pt idx="448">
                  <c:v>24.939999999999994</c:v>
                </c:pt>
                <c:pt idx="449">
                  <c:v>24.939999999999994</c:v>
                </c:pt>
                <c:pt idx="450">
                  <c:v>24.939999999999994</c:v>
                </c:pt>
                <c:pt idx="451">
                  <c:v>24.939999999999994</c:v>
                </c:pt>
                <c:pt idx="452">
                  <c:v>24.939999999999994</c:v>
                </c:pt>
                <c:pt idx="453">
                  <c:v>24.939999999999994</c:v>
                </c:pt>
                <c:pt idx="454">
                  <c:v>24.93</c:v>
                </c:pt>
                <c:pt idx="455">
                  <c:v>24.93</c:v>
                </c:pt>
                <c:pt idx="456">
                  <c:v>24.919999999999995</c:v>
                </c:pt>
                <c:pt idx="457">
                  <c:v>24.919999999999995</c:v>
                </c:pt>
                <c:pt idx="458">
                  <c:v>24.919999999999995</c:v>
                </c:pt>
                <c:pt idx="459">
                  <c:v>24.93</c:v>
                </c:pt>
                <c:pt idx="460">
                  <c:v>24.939999999999994</c:v>
                </c:pt>
                <c:pt idx="461">
                  <c:v>24.939999999999994</c:v>
                </c:pt>
                <c:pt idx="462">
                  <c:v>24.93</c:v>
                </c:pt>
                <c:pt idx="463">
                  <c:v>24.93</c:v>
                </c:pt>
                <c:pt idx="464">
                  <c:v>24.93</c:v>
                </c:pt>
                <c:pt idx="465">
                  <c:v>24.919999999999995</c:v>
                </c:pt>
                <c:pt idx="466">
                  <c:v>24.919999999999995</c:v>
                </c:pt>
                <c:pt idx="467">
                  <c:v>24.919999999999995</c:v>
                </c:pt>
                <c:pt idx="468">
                  <c:v>24.93</c:v>
                </c:pt>
                <c:pt idx="469">
                  <c:v>24.939999999999994</c:v>
                </c:pt>
                <c:pt idx="470">
                  <c:v>24.95</c:v>
                </c:pt>
                <c:pt idx="471">
                  <c:v>24.95</c:v>
                </c:pt>
                <c:pt idx="472">
                  <c:v>24.939999999999994</c:v>
                </c:pt>
                <c:pt idx="473">
                  <c:v>24.93</c:v>
                </c:pt>
                <c:pt idx="474">
                  <c:v>24.939999999999994</c:v>
                </c:pt>
                <c:pt idx="475">
                  <c:v>24.939999999999994</c:v>
                </c:pt>
                <c:pt idx="476">
                  <c:v>24.939999999999994</c:v>
                </c:pt>
                <c:pt idx="477">
                  <c:v>24.95</c:v>
                </c:pt>
                <c:pt idx="478">
                  <c:v>24.95</c:v>
                </c:pt>
                <c:pt idx="479">
                  <c:v>24.939999999999994</c:v>
                </c:pt>
                <c:pt idx="480">
                  <c:v>24.939999999999994</c:v>
                </c:pt>
                <c:pt idx="481">
                  <c:v>24.939999999999994</c:v>
                </c:pt>
                <c:pt idx="482">
                  <c:v>24.93</c:v>
                </c:pt>
                <c:pt idx="483">
                  <c:v>24.919999999999995</c:v>
                </c:pt>
                <c:pt idx="484">
                  <c:v>24.93</c:v>
                </c:pt>
                <c:pt idx="485">
                  <c:v>24.919999999999995</c:v>
                </c:pt>
                <c:pt idx="486">
                  <c:v>24.919999999999995</c:v>
                </c:pt>
                <c:pt idx="487">
                  <c:v>24.9</c:v>
                </c:pt>
                <c:pt idx="488">
                  <c:v>24.9</c:v>
                </c:pt>
                <c:pt idx="489">
                  <c:v>24.9</c:v>
                </c:pt>
                <c:pt idx="490">
                  <c:v>24.9</c:v>
                </c:pt>
                <c:pt idx="491">
                  <c:v>24.9</c:v>
                </c:pt>
                <c:pt idx="492">
                  <c:v>24.89</c:v>
                </c:pt>
                <c:pt idx="493">
                  <c:v>24.89</c:v>
                </c:pt>
                <c:pt idx="494">
                  <c:v>24.89</c:v>
                </c:pt>
                <c:pt idx="495">
                  <c:v>24.9</c:v>
                </c:pt>
                <c:pt idx="496">
                  <c:v>24.9</c:v>
                </c:pt>
                <c:pt idx="497">
                  <c:v>24.9</c:v>
                </c:pt>
                <c:pt idx="498">
                  <c:v>24.89</c:v>
                </c:pt>
                <c:pt idx="499">
                  <c:v>24.89</c:v>
                </c:pt>
                <c:pt idx="500">
                  <c:v>24.89</c:v>
                </c:pt>
                <c:pt idx="501">
                  <c:v>24.89</c:v>
                </c:pt>
                <c:pt idx="502">
                  <c:v>24.88</c:v>
                </c:pt>
                <c:pt idx="503">
                  <c:v>24.87</c:v>
                </c:pt>
                <c:pt idx="504">
                  <c:v>24.87</c:v>
                </c:pt>
                <c:pt idx="505">
                  <c:v>24.87</c:v>
                </c:pt>
                <c:pt idx="506">
                  <c:v>24.86</c:v>
                </c:pt>
                <c:pt idx="507">
                  <c:v>24.86</c:v>
                </c:pt>
                <c:pt idx="508">
                  <c:v>24.87</c:v>
                </c:pt>
                <c:pt idx="509">
                  <c:v>24.86</c:v>
                </c:pt>
                <c:pt idx="510">
                  <c:v>24.87</c:v>
                </c:pt>
                <c:pt idx="511">
                  <c:v>24.87</c:v>
                </c:pt>
                <c:pt idx="512">
                  <c:v>24.86</c:v>
                </c:pt>
                <c:pt idx="513">
                  <c:v>24.87</c:v>
                </c:pt>
                <c:pt idx="514">
                  <c:v>24.88</c:v>
                </c:pt>
                <c:pt idx="515">
                  <c:v>24.89</c:v>
                </c:pt>
                <c:pt idx="516">
                  <c:v>24.89</c:v>
                </c:pt>
                <c:pt idx="517">
                  <c:v>24.88</c:v>
                </c:pt>
                <c:pt idx="518">
                  <c:v>24.88</c:v>
                </c:pt>
                <c:pt idx="519">
                  <c:v>24.87</c:v>
                </c:pt>
                <c:pt idx="520">
                  <c:v>24.87</c:v>
                </c:pt>
                <c:pt idx="521">
                  <c:v>24.86</c:v>
                </c:pt>
                <c:pt idx="522">
                  <c:v>24.87</c:v>
                </c:pt>
                <c:pt idx="523">
                  <c:v>24.86</c:v>
                </c:pt>
                <c:pt idx="524">
                  <c:v>24.87</c:v>
                </c:pt>
                <c:pt idx="525">
                  <c:v>24.87</c:v>
                </c:pt>
                <c:pt idx="526">
                  <c:v>24.86</c:v>
                </c:pt>
                <c:pt idx="527">
                  <c:v>24.85</c:v>
                </c:pt>
                <c:pt idx="528">
                  <c:v>24.85</c:v>
                </c:pt>
                <c:pt idx="529">
                  <c:v>24.85</c:v>
                </c:pt>
                <c:pt idx="530">
                  <c:v>24.85</c:v>
                </c:pt>
                <c:pt idx="531">
                  <c:v>24.85</c:v>
                </c:pt>
                <c:pt idx="532">
                  <c:v>24.84</c:v>
                </c:pt>
                <c:pt idx="533">
                  <c:v>24.84</c:v>
                </c:pt>
                <c:pt idx="534">
                  <c:v>24.830000000000005</c:v>
                </c:pt>
              </c:numCache>
            </c:numRef>
          </c:yVal>
          <c:smooth val="0"/>
        </c:ser>
        <c:ser>
          <c:idx val="3"/>
          <c:order val="1"/>
          <c:tx>
            <c:v>PT100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4">
                    <a:lumMod val="50000"/>
                  </a:schemeClr>
                </a:solidFill>
              </a:ln>
            </c:spPr>
          </c:marker>
          <c:xVal>
            <c:numRef>
              <c:f>'28-29072015'!$B$24:$B$537</c:f>
              <c:numCache>
                <c:formatCode>h:mm:ss</c:formatCode>
                <c:ptCount val="514"/>
                <c:pt idx="0">
                  <c:v>0.72013888888888911</c:v>
                </c:pt>
                <c:pt idx="1">
                  <c:v>0.72083333333333355</c:v>
                </c:pt>
                <c:pt idx="2">
                  <c:v>0.72152777777777777</c:v>
                </c:pt>
                <c:pt idx="3">
                  <c:v>0.72222222222222221</c:v>
                </c:pt>
                <c:pt idx="4">
                  <c:v>0.72291666666666654</c:v>
                </c:pt>
                <c:pt idx="5">
                  <c:v>0.72361111111111132</c:v>
                </c:pt>
                <c:pt idx="6">
                  <c:v>0.72430555555555565</c:v>
                </c:pt>
                <c:pt idx="7">
                  <c:v>0.7250000000000002</c:v>
                </c:pt>
                <c:pt idx="8">
                  <c:v>0.72569444444444475</c:v>
                </c:pt>
                <c:pt idx="9">
                  <c:v>0.72638888888888908</c:v>
                </c:pt>
                <c:pt idx="10">
                  <c:v>0.72708333333333353</c:v>
                </c:pt>
                <c:pt idx="11">
                  <c:v>0.72777777777777775</c:v>
                </c:pt>
                <c:pt idx="12">
                  <c:v>0.72847222222222219</c:v>
                </c:pt>
                <c:pt idx="13">
                  <c:v>0.72916666666666652</c:v>
                </c:pt>
                <c:pt idx="14">
                  <c:v>0.72986111111111129</c:v>
                </c:pt>
                <c:pt idx="15">
                  <c:v>0.73055555555555562</c:v>
                </c:pt>
                <c:pt idx="16">
                  <c:v>0.73125000000000018</c:v>
                </c:pt>
                <c:pt idx="17">
                  <c:v>0.73194444444444473</c:v>
                </c:pt>
                <c:pt idx="18">
                  <c:v>0.73263888888888906</c:v>
                </c:pt>
                <c:pt idx="19">
                  <c:v>0.7333333333333335</c:v>
                </c:pt>
                <c:pt idx="20">
                  <c:v>0.73402777777777772</c:v>
                </c:pt>
                <c:pt idx="21">
                  <c:v>0.73472222222222239</c:v>
                </c:pt>
                <c:pt idx="22">
                  <c:v>0.7354166666666665</c:v>
                </c:pt>
                <c:pt idx="23">
                  <c:v>0.73611111111111105</c:v>
                </c:pt>
                <c:pt idx="24">
                  <c:v>0.73680555555555582</c:v>
                </c:pt>
                <c:pt idx="25">
                  <c:v>0.73749999999999993</c:v>
                </c:pt>
                <c:pt idx="26">
                  <c:v>0.73819444444444471</c:v>
                </c:pt>
                <c:pt idx="27">
                  <c:v>0.73888888888888904</c:v>
                </c:pt>
                <c:pt idx="28">
                  <c:v>0.73958333333333348</c:v>
                </c:pt>
                <c:pt idx="29">
                  <c:v>0.7402777777777777</c:v>
                </c:pt>
                <c:pt idx="30">
                  <c:v>0.74097222222222214</c:v>
                </c:pt>
                <c:pt idx="31">
                  <c:v>0.7416666666666667</c:v>
                </c:pt>
                <c:pt idx="32">
                  <c:v>0.74236111111111103</c:v>
                </c:pt>
                <c:pt idx="33">
                  <c:v>0.7430555555555558</c:v>
                </c:pt>
                <c:pt idx="34">
                  <c:v>0.74375000000000013</c:v>
                </c:pt>
                <c:pt idx="35">
                  <c:v>0.74444444444444469</c:v>
                </c:pt>
                <c:pt idx="36">
                  <c:v>0.74513888888888902</c:v>
                </c:pt>
                <c:pt idx="37">
                  <c:v>0.74583333333333346</c:v>
                </c:pt>
                <c:pt idx="38">
                  <c:v>0.74652777777777768</c:v>
                </c:pt>
                <c:pt idx="39">
                  <c:v>0.74722222222222212</c:v>
                </c:pt>
                <c:pt idx="40">
                  <c:v>0.74791666666666667</c:v>
                </c:pt>
                <c:pt idx="41">
                  <c:v>0.74861111111111123</c:v>
                </c:pt>
                <c:pt idx="42">
                  <c:v>0.74930555555555578</c:v>
                </c:pt>
                <c:pt idx="43">
                  <c:v>0.75000000000000011</c:v>
                </c:pt>
                <c:pt idx="44">
                  <c:v>0.75069444444444478</c:v>
                </c:pt>
                <c:pt idx="45">
                  <c:v>0.75138888888888899</c:v>
                </c:pt>
                <c:pt idx="46">
                  <c:v>0.75208333333333344</c:v>
                </c:pt>
                <c:pt idx="47">
                  <c:v>0.75277777777777788</c:v>
                </c:pt>
                <c:pt idx="48">
                  <c:v>0.7534722222222221</c:v>
                </c:pt>
                <c:pt idx="49">
                  <c:v>0.75416666666666654</c:v>
                </c:pt>
                <c:pt idx="50">
                  <c:v>0.7548611111111112</c:v>
                </c:pt>
                <c:pt idx="51">
                  <c:v>0.75555555555555565</c:v>
                </c:pt>
                <c:pt idx="52">
                  <c:v>0.75625000000000009</c:v>
                </c:pt>
                <c:pt idx="53">
                  <c:v>0.75694444444444475</c:v>
                </c:pt>
                <c:pt idx="54">
                  <c:v>0.75763888888888908</c:v>
                </c:pt>
                <c:pt idx="55">
                  <c:v>0.75833333333333341</c:v>
                </c:pt>
                <c:pt idx="56">
                  <c:v>0.75902777777777763</c:v>
                </c:pt>
                <c:pt idx="57">
                  <c:v>0.7597222222222223</c:v>
                </c:pt>
                <c:pt idx="58">
                  <c:v>0.76041666666666652</c:v>
                </c:pt>
                <c:pt idx="59">
                  <c:v>0.76111111111111118</c:v>
                </c:pt>
                <c:pt idx="60">
                  <c:v>0.76180555555555574</c:v>
                </c:pt>
                <c:pt idx="61">
                  <c:v>0.76249999999999984</c:v>
                </c:pt>
                <c:pt idx="62">
                  <c:v>0.76319444444444473</c:v>
                </c:pt>
                <c:pt idx="63">
                  <c:v>0.76388888888888895</c:v>
                </c:pt>
                <c:pt idx="64">
                  <c:v>0.76458333333333339</c:v>
                </c:pt>
                <c:pt idx="65">
                  <c:v>0.76527777777777761</c:v>
                </c:pt>
                <c:pt idx="66">
                  <c:v>0.76597222222222205</c:v>
                </c:pt>
                <c:pt idx="67">
                  <c:v>0.76666666666666661</c:v>
                </c:pt>
                <c:pt idx="68">
                  <c:v>0.76736111111111094</c:v>
                </c:pt>
                <c:pt idx="69">
                  <c:v>0.76805555555555571</c:v>
                </c:pt>
                <c:pt idx="70">
                  <c:v>0.76875000000000004</c:v>
                </c:pt>
                <c:pt idx="71">
                  <c:v>0.76944444444444471</c:v>
                </c:pt>
                <c:pt idx="72">
                  <c:v>0.77013888888888893</c:v>
                </c:pt>
                <c:pt idx="73">
                  <c:v>0.77083333333333348</c:v>
                </c:pt>
                <c:pt idx="74">
                  <c:v>0.7715277777777777</c:v>
                </c:pt>
                <c:pt idx="75">
                  <c:v>0.77222222222222203</c:v>
                </c:pt>
                <c:pt idx="76">
                  <c:v>0.7729166666666667</c:v>
                </c:pt>
                <c:pt idx="77">
                  <c:v>0.77361111111111114</c:v>
                </c:pt>
                <c:pt idx="78">
                  <c:v>0.7743055555555558</c:v>
                </c:pt>
                <c:pt idx="79">
                  <c:v>0.77500000000000002</c:v>
                </c:pt>
                <c:pt idx="80">
                  <c:v>0.7756944444444448</c:v>
                </c:pt>
                <c:pt idx="81">
                  <c:v>0.77638888888888891</c:v>
                </c:pt>
                <c:pt idx="82">
                  <c:v>0.77708333333333335</c:v>
                </c:pt>
                <c:pt idx="83">
                  <c:v>0.7777777777777779</c:v>
                </c:pt>
                <c:pt idx="84">
                  <c:v>0.77847222222222201</c:v>
                </c:pt>
                <c:pt idx="85">
                  <c:v>0.77916666666666645</c:v>
                </c:pt>
                <c:pt idx="86">
                  <c:v>0.77986111111111112</c:v>
                </c:pt>
                <c:pt idx="87">
                  <c:v>0.78055555555555534</c:v>
                </c:pt>
                <c:pt idx="88">
                  <c:v>0.78124999999999978</c:v>
                </c:pt>
                <c:pt idx="89">
                  <c:v>0.78194444444444444</c:v>
                </c:pt>
                <c:pt idx="90">
                  <c:v>0.78263888888888888</c:v>
                </c:pt>
                <c:pt idx="91">
                  <c:v>0.7833333333333331</c:v>
                </c:pt>
                <c:pt idx="92">
                  <c:v>0.78402777777777755</c:v>
                </c:pt>
                <c:pt idx="93">
                  <c:v>0.78472222222222199</c:v>
                </c:pt>
                <c:pt idx="94">
                  <c:v>0.78541666666666621</c:v>
                </c:pt>
                <c:pt idx="95">
                  <c:v>0.78611111111111087</c:v>
                </c:pt>
                <c:pt idx="96">
                  <c:v>0.78680555555555554</c:v>
                </c:pt>
                <c:pt idx="97">
                  <c:v>0.78749999999999976</c:v>
                </c:pt>
                <c:pt idx="98">
                  <c:v>0.78819444444444442</c:v>
                </c:pt>
                <c:pt idx="99">
                  <c:v>0.78888888888888864</c:v>
                </c:pt>
                <c:pt idx="100">
                  <c:v>0.78958333333333308</c:v>
                </c:pt>
                <c:pt idx="101">
                  <c:v>0.79027777777777752</c:v>
                </c:pt>
                <c:pt idx="102">
                  <c:v>0.79097222222222197</c:v>
                </c:pt>
                <c:pt idx="103">
                  <c:v>0.79166666666666641</c:v>
                </c:pt>
                <c:pt idx="104">
                  <c:v>0.79236111111111063</c:v>
                </c:pt>
                <c:pt idx="105">
                  <c:v>0.79305555555555551</c:v>
                </c:pt>
                <c:pt idx="106">
                  <c:v>0.79374999999999973</c:v>
                </c:pt>
                <c:pt idx="107">
                  <c:v>0.7944444444444444</c:v>
                </c:pt>
                <c:pt idx="108">
                  <c:v>0.79513888888888862</c:v>
                </c:pt>
                <c:pt idx="109">
                  <c:v>0.79583333333333328</c:v>
                </c:pt>
                <c:pt idx="110">
                  <c:v>0.7965277777777775</c:v>
                </c:pt>
                <c:pt idx="111">
                  <c:v>0.79722222222222172</c:v>
                </c:pt>
                <c:pt idx="112">
                  <c:v>0.79791666666666639</c:v>
                </c:pt>
                <c:pt idx="113">
                  <c:v>0.79861111111111083</c:v>
                </c:pt>
                <c:pt idx="114">
                  <c:v>0.79930555555555549</c:v>
                </c:pt>
                <c:pt idx="115">
                  <c:v>0.79999999999999971</c:v>
                </c:pt>
                <c:pt idx="116">
                  <c:v>0.80069444444444449</c:v>
                </c:pt>
                <c:pt idx="117">
                  <c:v>0.8013888888888886</c:v>
                </c:pt>
                <c:pt idx="118">
                  <c:v>0.80208333333333304</c:v>
                </c:pt>
                <c:pt idx="119">
                  <c:v>0.8027777777777777</c:v>
                </c:pt>
                <c:pt idx="120">
                  <c:v>0.8034722222222217</c:v>
                </c:pt>
                <c:pt idx="121">
                  <c:v>0.80416666666666636</c:v>
                </c:pt>
                <c:pt idx="122">
                  <c:v>0.80486111111111081</c:v>
                </c:pt>
                <c:pt idx="123">
                  <c:v>0.80555555555555525</c:v>
                </c:pt>
                <c:pt idx="124">
                  <c:v>0.80624999999999969</c:v>
                </c:pt>
                <c:pt idx="125">
                  <c:v>0.80694444444444435</c:v>
                </c:pt>
                <c:pt idx="126">
                  <c:v>0.80763888888888891</c:v>
                </c:pt>
                <c:pt idx="127">
                  <c:v>0.80833333333333302</c:v>
                </c:pt>
                <c:pt idx="128">
                  <c:v>0.80902777777777768</c:v>
                </c:pt>
                <c:pt idx="129">
                  <c:v>0.8097222222222219</c:v>
                </c:pt>
                <c:pt idx="130">
                  <c:v>0.81041666666666612</c:v>
                </c:pt>
                <c:pt idx="131">
                  <c:v>0.81111111111111078</c:v>
                </c:pt>
                <c:pt idx="132">
                  <c:v>0.81180555555555545</c:v>
                </c:pt>
                <c:pt idx="133">
                  <c:v>0.81249999999999967</c:v>
                </c:pt>
                <c:pt idx="134">
                  <c:v>0.81319444444444433</c:v>
                </c:pt>
                <c:pt idx="135">
                  <c:v>0.81388888888888877</c:v>
                </c:pt>
                <c:pt idx="136">
                  <c:v>0.81458333333333299</c:v>
                </c:pt>
                <c:pt idx="137">
                  <c:v>0.81527777777777743</c:v>
                </c:pt>
                <c:pt idx="138">
                  <c:v>0.81597222222222188</c:v>
                </c:pt>
                <c:pt idx="139">
                  <c:v>0.81666666666666632</c:v>
                </c:pt>
                <c:pt idx="140">
                  <c:v>0.81736111111111076</c:v>
                </c:pt>
                <c:pt idx="141">
                  <c:v>0.81805555555555542</c:v>
                </c:pt>
                <c:pt idx="142">
                  <c:v>0.81874999999999964</c:v>
                </c:pt>
                <c:pt idx="143">
                  <c:v>0.81944444444444431</c:v>
                </c:pt>
                <c:pt idx="144">
                  <c:v>0.82013888888888864</c:v>
                </c:pt>
                <c:pt idx="145">
                  <c:v>0.82083333333333319</c:v>
                </c:pt>
                <c:pt idx="146">
                  <c:v>0.82152777777777741</c:v>
                </c:pt>
                <c:pt idx="147">
                  <c:v>0.82222222222222163</c:v>
                </c:pt>
                <c:pt idx="148">
                  <c:v>0.8229166666666663</c:v>
                </c:pt>
                <c:pt idx="149">
                  <c:v>0.82361111111111074</c:v>
                </c:pt>
                <c:pt idx="150">
                  <c:v>0.8243055555555554</c:v>
                </c:pt>
                <c:pt idx="151">
                  <c:v>0.82499999999999962</c:v>
                </c:pt>
                <c:pt idx="152">
                  <c:v>0.82569444444444451</c:v>
                </c:pt>
                <c:pt idx="153">
                  <c:v>0.82638888888888862</c:v>
                </c:pt>
                <c:pt idx="154">
                  <c:v>0.82708333333333295</c:v>
                </c:pt>
                <c:pt idx="155">
                  <c:v>0.82777777777777761</c:v>
                </c:pt>
                <c:pt idx="156">
                  <c:v>0.82847222222222161</c:v>
                </c:pt>
                <c:pt idx="157">
                  <c:v>0.82916666666666627</c:v>
                </c:pt>
                <c:pt idx="158">
                  <c:v>0.82986111111111072</c:v>
                </c:pt>
                <c:pt idx="159">
                  <c:v>0.83055555555555538</c:v>
                </c:pt>
                <c:pt idx="160">
                  <c:v>0.8312499999999996</c:v>
                </c:pt>
                <c:pt idx="161">
                  <c:v>0.83194444444444426</c:v>
                </c:pt>
                <c:pt idx="162">
                  <c:v>0.83263888888888882</c:v>
                </c:pt>
                <c:pt idx="163">
                  <c:v>0.83333333333333293</c:v>
                </c:pt>
                <c:pt idx="164">
                  <c:v>0.83402777777777759</c:v>
                </c:pt>
                <c:pt idx="165">
                  <c:v>0.83472222222222181</c:v>
                </c:pt>
                <c:pt idx="166">
                  <c:v>0.83541666666666603</c:v>
                </c:pt>
                <c:pt idx="167">
                  <c:v>0.83611111111111069</c:v>
                </c:pt>
                <c:pt idx="168">
                  <c:v>0.83680555555555536</c:v>
                </c:pt>
                <c:pt idx="169">
                  <c:v>0.83749999999999969</c:v>
                </c:pt>
                <c:pt idx="170">
                  <c:v>0.83819444444444424</c:v>
                </c:pt>
                <c:pt idx="171">
                  <c:v>0.8388888888888888</c:v>
                </c:pt>
                <c:pt idx="172">
                  <c:v>0.8395833333333329</c:v>
                </c:pt>
                <c:pt idx="173">
                  <c:v>0.84027777777777735</c:v>
                </c:pt>
                <c:pt idx="174">
                  <c:v>0.84097222222222179</c:v>
                </c:pt>
                <c:pt idx="175">
                  <c:v>0.84166666666666623</c:v>
                </c:pt>
                <c:pt idx="176">
                  <c:v>0.84236111111111067</c:v>
                </c:pt>
                <c:pt idx="177">
                  <c:v>0.84305555555555534</c:v>
                </c:pt>
                <c:pt idx="178">
                  <c:v>0.84374999999999989</c:v>
                </c:pt>
                <c:pt idx="179">
                  <c:v>0.84444444444444422</c:v>
                </c:pt>
                <c:pt idx="180">
                  <c:v>0.84513888888888866</c:v>
                </c:pt>
                <c:pt idx="181">
                  <c:v>0.8458333333333331</c:v>
                </c:pt>
                <c:pt idx="182">
                  <c:v>0.84652777777777732</c:v>
                </c:pt>
                <c:pt idx="183">
                  <c:v>0.84722222222222177</c:v>
                </c:pt>
                <c:pt idx="184">
                  <c:v>0.84791666666666621</c:v>
                </c:pt>
                <c:pt idx="185">
                  <c:v>0.84861111111111065</c:v>
                </c:pt>
                <c:pt idx="186">
                  <c:v>0.84930555555555531</c:v>
                </c:pt>
                <c:pt idx="187">
                  <c:v>0.84999999999999964</c:v>
                </c:pt>
                <c:pt idx="188">
                  <c:v>0.85069444444444442</c:v>
                </c:pt>
                <c:pt idx="189">
                  <c:v>0.85138888888888864</c:v>
                </c:pt>
                <c:pt idx="190">
                  <c:v>0.85208333333333308</c:v>
                </c:pt>
                <c:pt idx="191">
                  <c:v>0.85277777777777752</c:v>
                </c:pt>
                <c:pt idx="192">
                  <c:v>0.85347222222222152</c:v>
                </c:pt>
                <c:pt idx="193">
                  <c:v>0.85416666666666619</c:v>
                </c:pt>
                <c:pt idx="194">
                  <c:v>0.85486111111111063</c:v>
                </c:pt>
                <c:pt idx="195">
                  <c:v>0.85555555555555529</c:v>
                </c:pt>
                <c:pt idx="196">
                  <c:v>0.85624999999999962</c:v>
                </c:pt>
                <c:pt idx="197">
                  <c:v>0.85694444444444429</c:v>
                </c:pt>
                <c:pt idx="198">
                  <c:v>0.85763888888888873</c:v>
                </c:pt>
                <c:pt idx="199">
                  <c:v>0.85833333333333284</c:v>
                </c:pt>
                <c:pt idx="200">
                  <c:v>0.8590277777777775</c:v>
                </c:pt>
                <c:pt idx="201">
                  <c:v>0.85972222222222172</c:v>
                </c:pt>
                <c:pt idx="202">
                  <c:v>0.86041666666666616</c:v>
                </c:pt>
                <c:pt idx="203">
                  <c:v>0.86111111111111061</c:v>
                </c:pt>
                <c:pt idx="204">
                  <c:v>0.86180555555555538</c:v>
                </c:pt>
                <c:pt idx="205">
                  <c:v>0.8624999999999996</c:v>
                </c:pt>
                <c:pt idx="206">
                  <c:v>0.86319444444444415</c:v>
                </c:pt>
                <c:pt idx="207">
                  <c:v>0.86388888888888871</c:v>
                </c:pt>
                <c:pt idx="208">
                  <c:v>0.86458333333333282</c:v>
                </c:pt>
                <c:pt idx="209">
                  <c:v>0.86527777777777748</c:v>
                </c:pt>
                <c:pt idx="210">
                  <c:v>0.8659722222222217</c:v>
                </c:pt>
                <c:pt idx="211">
                  <c:v>0.86666666666666614</c:v>
                </c:pt>
                <c:pt idx="212">
                  <c:v>0.86736111111111069</c:v>
                </c:pt>
                <c:pt idx="213">
                  <c:v>0.86805555555555525</c:v>
                </c:pt>
                <c:pt idx="214">
                  <c:v>0.8687499999999998</c:v>
                </c:pt>
                <c:pt idx="215">
                  <c:v>0.86944444444444413</c:v>
                </c:pt>
                <c:pt idx="216">
                  <c:v>0.87013888888888868</c:v>
                </c:pt>
                <c:pt idx="217">
                  <c:v>0.87083333333333302</c:v>
                </c:pt>
                <c:pt idx="218">
                  <c:v>0.87152777777777724</c:v>
                </c:pt>
                <c:pt idx="219">
                  <c:v>0.87222222222222168</c:v>
                </c:pt>
                <c:pt idx="220">
                  <c:v>0.87291666666666612</c:v>
                </c:pt>
                <c:pt idx="221">
                  <c:v>0.87361111111111089</c:v>
                </c:pt>
                <c:pt idx="222">
                  <c:v>0.87430555555555522</c:v>
                </c:pt>
                <c:pt idx="223">
                  <c:v>0.87499999999999978</c:v>
                </c:pt>
                <c:pt idx="224">
                  <c:v>0.87569444444444433</c:v>
                </c:pt>
                <c:pt idx="225">
                  <c:v>0.87638888888888855</c:v>
                </c:pt>
                <c:pt idx="226">
                  <c:v>0.87708333333333299</c:v>
                </c:pt>
                <c:pt idx="227">
                  <c:v>0.87777777777777743</c:v>
                </c:pt>
                <c:pt idx="228">
                  <c:v>0.87847222222222154</c:v>
                </c:pt>
                <c:pt idx="229">
                  <c:v>0.8791666666666661</c:v>
                </c:pt>
                <c:pt idx="230">
                  <c:v>0.87986111111111065</c:v>
                </c:pt>
                <c:pt idx="231">
                  <c:v>0.88055555555555498</c:v>
                </c:pt>
                <c:pt idx="232">
                  <c:v>0.88124999999999942</c:v>
                </c:pt>
                <c:pt idx="233">
                  <c:v>0.88194444444444409</c:v>
                </c:pt>
                <c:pt idx="234">
                  <c:v>0.88263888888888853</c:v>
                </c:pt>
                <c:pt idx="235">
                  <c:v>0.88333333333333253</c:v>
                </c:pt>
                <c:pt idx="236">
                  <c:v>0.88402777777777719</c:v>
                </c:pt>
                <c:pt idx="237">
                  <c:v>0.88472222222222152</c:v>
                </c:pt>
                <c:pt idx="238">
                  <c:v>0.88541666666666585</c:v>
                </c:pt>
                <c:pt idx="239">
                  <c:v>0.88611111111111052</c:v>
                </c:pt>
                <c:pt idx="240">
                  <c:v>0.88680555555555518</c:v>
                </c:pt>
                <c:pt idx="241">
                  <c:v>0.8874999999999994</c:v>
                </c:pt>
                <c:pt idx="242">
                  <c:v>0.88819444444444384</c:v>
                </c:pt>
                <c:pt idx="243">
                  <c:v>0.88888888888888851</c:v>
                </c:pt>
                <c:pt idx="244">
                  <c:v>0.8895833333333325</c:v>
                </c:pt>
                <c:pt idx="245">
                  <c:v>0.89027777777777717</c:v>
                </c:pt>
                <c:pt idx="246">
                  <c:v>0.8909722222222215</c:v>
                </c:pt>
                <c:pt idx="247">
                  <c:v>0.89166666666666583</c:v>
                </c:pt>
                <c:pt idx="248">
                  <c:v>0.89236111111111049</c:v>
                </c:pt>
                <c:pt idx="249">
                  <c:v>0.89305555555555494</c:v>
                </c:pt>
                <c:pt idx="250">
                  <c:v>0.8937499999999996</c:v>
                </c:pt>
                <c:pt idx="251">
                  <c:v>0.89444444444444382</c:v>
                </c:pt>
                <c:pt idx="252">
                  <c:v>0.89513888888888848</c:v>
                </c:pt>
                <c:pt idx="253">
                  <c:v>0.8958333333333327</c:v>
                </c:pt>
                <c:pt idx="254">
                  <c:v>0.89652777777777692</c:v>
                </c:pt>
                <c:pt idx="255">
                  <c:v>0.89722222222222159</c:v>
                </c:pt>
                <c:pt idx="256">
                  <c:v>0.89791666666666581</c:v>
                </c:pt>
                <c:pt idx="257">
                  <c:v>0.89861111111111069</c:v>
                </c:pt>
                <c:pt idx="258">
                  <c:v>0.89930555555555491</c:v>
                </c:pt>
                <c:pt idx="259">
                  <c:v>0.89999999999999958</c:v>
                </c:pt>
                <c:pt idx="260">
                  <c:v>0.90069444444444402</c:v>
                </c:pt>
                <c:pt idx="261">
                  <c:v>0.90138888888888824</c:v>
                </c:pt>
                <c:pt idx="262">
                  <c:v>0.90208333333333268</c:v>
                </c:pt>
                <c:pt idx="263">
                  <c:v>0.90277777777777712</c:v>
                </c:pt>
                <c:pt idx="264">
                  <c:v>0.90347222222222157</c:v>
                </c:pt>
                <c:pt idx="265">
                  <c:v>0.90416666666666579</c:v>
                </c:pt>
                <c:pt idx="266">
                  <c:v>0.90486111111111045</c:v>
                </c:pt>
                <c:pt idx="267">
                  <c:v>0.90555555555555489</c:v>
                </c:pt>
                <c:pt idx="268">
                  <c:v>0.90624999999999933</c:v>
                </c:pt>
                <c:pt idx="269">
                  <c:v>0.906944444444444</c:v>
                </c:pt>
                <c:pt idx="270">
                  <c:v>0.90763888888888844</c:v>
                </c:pt>
                <c:pt idx="271">
                  <c:v>0.90833333333333266</c:v>
                </c:pt>
                <c:pt idx="272">
                  <c:v>0.9090277777777771</c:v>
                </c:pt>
                <c:pt idx="273">
                  <c:v>0.90972222222222154</c:v>
                </c:pt>
                <c:pt idx="274">
                  <c:v>0.91041666666666576</c:v>
                </c:pt>
                <c:pt idx="275">
                  <c:v>0.91111111111111043</c:v>
                </c:pt>
                <c:pt idx="276">
                  <c:v>0.91180555555555509</c:v>
                </c:pt>
                <c:pt idx="277">
                  <c:v>0.91249999999999931</c:v>
                </c:pt>
                <c:pt idx="278">
                  <c:v>0.91319444444444375</c:v>
                </c:pt>
                <c:pt idx="279">
                  <c:v>0.91388888888888842</c:v>
                </c:pt>
                <c:pt idx="280">
                  <c:v>0.91458333333333253</c:v>
                </c:pt>
                <c:pt idx="281">
                  <c:v>0.91527777777777708</c:v>
                </c:pt>
                <c:pt idx="282">
                  <c:v>0.91597222222222152</c:v>
                </c:pt>
                <c:pt idx="283">
                  <c:v>0.91666666666666596</c:v>
                </c:pt>
                <c:pt idx="284">
                  <c:v>0.91736111111111041</c:v>
                </c:pt>
                <c:pt idx="285">
                  <c:v>0.91805555555555485</c:v>
                </c:pt>
                <c:pt idx="286">
                  <c:v>0.91874999999999951</c:v>
                </c:pt>
                <c:pt idx="287">
                  <c:v>0.91944444444444373</c:v>
                </c:pt>
                <c:pt idx="288">
                  <c:v>0.9201388888888884</c:v>
                </c:pt>
                <c:pt idx="289">
                  <c:v>0.92083333333333262</c:v>
                </c:pt>
                <c:pt idx="290">
                  <c:v>0.92152777777777706</c:v>
                </c:pt>
                <c:pt idx="291">
                  <c:v>0.9222222222222215</c:v>
                </c:pt>
                <c:pt idx="292">
                  <c:v>0.92291666666666572</c:v>
                </c:pt>
                <c:pt idx="293">
                  <c:v>0.92361111111111061</c:v>
                </c:pt>
                <c:pt idx="294">
                  <c:v>0.92430555555555483</c:v>
                </c:pt>
                <c:pt idx="295">
                  <c:v>0.92499999999999949</c:v>
                </c:pt>
                <c:pt idx="296">
                  <c:v>0.92569444444444393</c:v>
                </c:pt>
                <c:pt idx="297">
                  <c:v>0.92638888888888815</c:v>
                </c:pt>
                <c:pt idx="298">
                  <c:v>0.9270833333333327</c:v>
                </c:pt>
                <c:pt idx="299">
                  <c:v>0.92777777777777704</c:v>
                </c:pt>
                <c:pt idx="300">
                  <c:v>0.92847222222222148</c:v>
                </c:pt>
                <c:pt idx="301">
                  <c:v>0.9291666666666657</c:v>
                </c:pt>
                <c:pt idx="302">
                  <c:v>0.92986111111111058</c:v>
                </c:pt>
                <c:pt idx="303">
                  <c:v>0.9305555555555548</c:v>
                </c:pt>
                <c:pt idx="304">
                  <c:v>0.93124999999999925</c:v>
                </c:pt>
                <c:pt idx="305">
                  <c:v>0.93194444444444391</c:v>
                </c:pt>
                <c:pt idx="306">
                  <c:v>0.93263888888888835</c:v>
                </c:pt>
                <c:pt idx="307">
                  <c:v>0.93333333333333268</c:v>
                </c:pt>
                <c:pt idx="308">
                  <c:v>0.93402777777777701</c:v>
                </c:pt>
                <c:pt idx="309">
                  <c:v>0.93472222222222145</c:v>
                </c:pt>
                <c:pt idx="310">
                  <c:v>0.93541666666666567</c:v>
                </c:pt>
                <c:pt idx="311">
                  <c:v>0.93611111111111034</c:v>
                </c:pt>
                <c:pt idx="312">
                  <c:v>0.936805555555555</c:v>
                </c:pt>
                <c:pt idx="313">
                  <c:v>0.93749999999999922</c:v>
                </c:pt>
                <c:pt idx="314">
                  <c:v>0.93819444444444389</c:v>
                </c:pt>
                <c:pt idx="315">
                  <c:v>0.93888888888888833</c:v>
                </c:pt>
                <c:pt idx="316">
                  <c:v>0.93958333333333255</c:v>
                </c:pt>
                <c:pt idx="317">
                  <c:v>0.94027777777777699</c:v>
                </c:pt>
                <c:pt idx="318">
                  <c:v>0.94097222222222143</c:v>
                </c:pt>
                <c:pt idx="319">
                  <c:v>0.94166666666666587</c:v>
                </c:pt>
                <c:pt idx="320">
                  <c:v>0.94236111111111032</c:v>
                </c:pt>
                <c:pt idx="321">
                  <c:v>0.94305555555555498</c:v>
                </c:pt>
                <c:pt idx="322">
                  <c:v>0.94374999999999942</c:v>
                </c:pt>
                <c:pt idx="323">
                  <c:v>0.94444444444444364</c:v>
                </c:pt>
                <c:pt idx="324">
                  <c:v>0.94513888888888831</c:v>
                </c:pt>
                <c:pt idx="325">
                  <c:v>0.94583333333333264</c:v>
                </c:pt>
                <c:pt idx="326">
                  <c:v>0.94652777777777697</c:v>
                </c:pt>
                <c:pt idx="327">
                  <c:v>0.94722222222222141</c:v>
                </c:pt>
                <c:pt idx="328">
                  <c:v>0.94791666666666563</c:v>
                </c:pt>
                <c:pt idx="329">
                  <c:v>0.94861111111111052</c:v>
                </c:pt>
                <c:pt idx="330">
                  <c:v>0.94930555555555474</c:v>
                </c:pt>
                <c:pt idx="331">
                  <c:v>0.9499999999999994</c:v>
                </c:pt>
                <c:pt idx="332">
                  <c:v>0.95069444444444384</c:v>
                </c:pt>
                <c:pt idx="333">
                  <c:v>0.95138888888888828</c:v>
                </c:pt>
                <c:pt idx="334">
                  <c:v>0.95208333333333262</c:v>
                </c:pt>
                <c:pt idx="335">
                  <c:v>0.95277777777777695</c:v>
                </c:pt>
                <c:pt idx="336">
                  <c:v>0.95347222222222139</c:v>
                </c:pt>
                <c:pt idx="337">
                  <c:v>0.95416666666666561</c:v>
                </c:pt>
                <c:pt idx="338">
                  <c:v>0.95486111111111049</c:v>
                </c:pt>
                <c:pt idx="339">
                  <c:v>0.95555555555555471</c:v>
                </c:pt>
                <c:pt idx="340">
                  <c:v>0.95624999999999938</c:v>
                </c:pt>
                <c:pt idx="341">
                  <c:v>0.95694444444444382</c:v>
                </c:pt>
                <c:pt idx="342">
                  <c:v>0.95763888888888826</c:v>
                </c:pt>
                <c:pt idx="343">
                  <c:v>0.9583333333333327</c:v>
                </c:pt>
                <c:pt idx="344">
                  <c:v>0.95902777777777692</c:v>
                </c:pt>
                <c:pt idx="345">
                  <c:v>0.95972222222222159</c:v>
                </c:pt>
                <c:pt idx="346">
                  <c:v>0.96041666666666559</c:v>
                </c:pt>
                <c:pt idx="347">
                  <c:v>0.96111111111111025</c:v>
                </c:pt>
                <c:pt idx="348">
                  <c:v>0.96180555555555491</c:v>
                </c:pt>
                <c:pt idx="349">
                  <c:v>0.96249999999999913</c:v>
                </c:pt>
                <c:pt idx="350">
                  <c:v>0.96319444444444391</c:v>
                </c:pt>
                <c:pt idx="351">
                  <c:v>0.96388888888888824</c:v>
                </c:pt>
                <c:pt idx="352">
                  <c:v>0.96458333333333268</c:v>
                </c:pt>
                <c:pt idx="353">
                  <c:v>0.9652777777777769</c:v>
                </c:pt>
                <c:pt idx="354">
                  <c:v>0.96597222222222134</c:v>
                </c:pt>
                <c:pt idx="355">
                  <c:v>0.96666666666666579</c:v>
                </c:pt>
                <c:pt idx="356">
                  <c:v>0.96736111111111023</c:v>
                </c:pt>
                <c:pt idx="357">
                  <c:v>0.96805555555555489</c:v>
                </c:pt>
                <c:pt idx="358">
                  <c:v>0.96874999999999933</c:v>
                </c:pt>
                <c:pt idx="359">
                  <c:v>0.96944444444444378</c:v>
                </c:pt>
                <c:pt idx="360">
                  <c:v>0.97013888888888822</c:v>
                </c:pt>
                <c:pt idx="361">
                  <c:v>0.97083333333333266</c:v>
                </c:pt>
                <c:pt idx="362">
                  <c:v>0.97152777777777688</c:v>
                </c:pt>
                <c:pt idx="363">
                  <c:v>0.97222222222222132</c:v>
                </c:pt>
                <c:pt idx="364">
                  <c:v>0.97291666666666576</c:v>
                </c:pt>
                <c:pt idx="365">
                  <c:v>0.97361111111111043</c:v>
                </c:pt>
                <c:pt idx="366">
                  <c:v>0.97430555555555465</c:v>
                </c:pt>
                <c:pt idx="367">
                  <c:v>0.97499999999999931</c:v>
                </c:pt>
                <c:pt idx="368">
                  <c:v>0.97569444444444386</c:v>
                </c:pt>
                <c:pt idx="369">
                  <c:v>0.9763888888888882</c:v>
                </c:pt>
                <c:pt idx="370">
                  <c:v>0.97708333333333264</c:v>
                </c:pt>
                <c:pt idx="371">
                  <c:v>0.97777777777777708</c:v>
                </c:pt>
                <c:pt idx="372">
                  <c:v>0.9784722222222213</c:v>
                </c:pt>
                <c:pt idx="373">
                  <c:v>0.97916666666666552</c:v>
                </c:pt>
                <c:pt idx="374">
                  <c:v>0.97986111111111041</c:v>
                </c:pt>
                <c:pt idx="375">
                  <c:v>0.98055555555555451</c:v>
                </c:pt>
                <c:pt idx="376">
                  <c:v>0.98124999999999907</c:v>
                </c:pt>
                <c:pt idx="377">
                  <c:v>0.98194444444444362</c:v>
                </c:pt>
                <c:pt idx="378">
                  <c:v>0.98263888888888795</c:v>
                </c:pt>
                <c:pt idx="379">
                  <c:v>0.98333333333333239</c:v>
                </c:pt>
                <c:pt idx="380">
                  <c:v>0.98402777777777661</c:v>
                </c:pt>
                <c:pt idx="381">
                  <c:v>0.98472222222222128</c:v>
                </c:pt>
                <c:pt idx="382">
                  <c:v>0.98541666666666539</c:v>
                </c:pt>
                <c:pt idx="383">
                  <c:v>0.98611111111111016</c:v>
                </c:pt>
                <c:pt idx="384">
                  <c:v>0.9868055555555546</c:v>
                </c:pt>
                <c:pt idx="385">
                  <c:v>0.98749999999999882</c:v>
                </c:pt>
                <c:pt idx="386">
                  <c:v>0.9881944444444436</c:v>
                </c:pt>
                <c:pt idx="387">
                  <c:v>0.98888888888888793</c:v>
                </c:pt>
                <c:pt idx="388">
                  <c:v>0.98958333333333237</c:v>
                </c:pt>
                <c:pt idx="389">
                  <c:v>0.99027777777777659</c:v>
                </c:pt>
                <c:pt idx="390">
                  <c:v>0.99097222222222126</c:v>
                </c:pt>
                <c:pt idx="391">
                  <c:v>0.99166666666666559</c:v>
                </c:pt>
                <c:pt idx="392">
                  <c:v>0.99236111111110992</c:v>
                </c:pt>
                <c:pt idx="393">
                  <c:v>0.99305555555555469</c:v>
                </c:pt>
                <c:pt idx="394">
                  <c:v>0.99374999999999902</c:v>
                </c:pt>
                <c:pt idx="395">
                  <c:v>0.99444444444444369</c:v>
                </c:pt>
                <c:pt idx="396">
                  <c:v>0.99513888888888791</c:v>
                </c:pt>
                <c:pt idx="397">
                  <c:v>0.99583333333333235</c:v>
                </c:pt>
                <c:pt idx="398">
                  <c:v>0.99652777777777657</c:v>
                </c:pt>
                <c:pt idx="399">
                  <c:v>0.99722222222222101</c:v>
                </c:pt>
                <c:pt idx="400">
                  <c:v>0.99791666666666556</c:v>
                </c:pt>
                <c:pt idx="401">
                  <c:v>0.99861111111111012</c:v>
                </c:pt>
                <c:pt idx="402">
                  <c:v>0.99930555555555467</c:v>
                </c:pt>
                <c:pt idx="403">
                  <c:v>0.999999999999999</c:v>
                </c:pt>
                <c:pt idx="404">
                  <c:v>1.000694444444443</c:v>
                </c:pt>
                <c:pt idx="405">
                  <c:v>1.001388888888888</c:v>
                </c:pt>
                <c:pt idx="406">
                  <c:v>1.0020833333333325</c:v>
                </c:pt>
                <c:pt idx="407">
                  <c:v>1.0027777777777771</c:v>
                </c:pt>
                <c:pt idx="408">
                  <c:v>1.0034722222222217</c:v>
                </c:pt>
                <c:pt idx="409">
                  <c:v>1.0041666666666662</c:v>
                </c:pt>
                <c:pt idx="410">
                  <c:v>1.0048611111111108</c:v>
                </c:pt>
                <c:pt idx="411">
                  <c:v>1.0055555555555553</c:v>
                </c:pt>
                <c:pt idx="412">
                  <c:v>1.0062499999999999</c:v>
                </c:pt>
                <c:pt idx="413">
                  <c:v>1.006944444444444</c:v>
                </c:pt>
                <c:pt idx="414">
                  <c:v>1.007638888888889</c:v>
                </c:pt>
                <c:pt idx="415">
                  <c:v>1.0083333333333335</c:v>
                </c:pt>
                <c:pt idx="416">
                  <c:v>1.0090277777777779</c:v>
                </c:pt>
                <c:pt idx="417">
                  <c:v>1.0097222222222222</c:v>
                </c:pt>
                <c:pt idx="418">
                  <c:v>1.0104166666666676</c:v>
                </c:pt>
                <c:pt idx="419">
                  <c:v>1.0111111111111117</c:v>
                </c:pt>
                <c:pt idx="420">
                  <c:v>1.0118055555555558</c:v>
                </c:pt>
                <c:pt idx="421">
                  <c:v>1.0125000000000008</c:v>
                </c:pt>
                <c:pt idx="422">
                  <c:v>1.013194444444445</c:v>
                </c:pt>
                <c:pt idx="423">
                  <c:v>1.0138888888888899</c:v>
                </c:pt>
                <c:pt idx="424">
                  <c:v>1.0145833333333345</c:v>
                </c:pt>
                <c:pt idx="425">
                  <c:v>1.0152777777777791</c:v>
                </c:pt>
                <c:pt idx="426">
                  <c:v>1.0159722222222236</c:v>
                </c:pt>
                <c:pt idx="427">
                  <c:v>1.0166666666666682</c:v>
                </c:pt>
                <c:pt idx="428">
                  <c:v>1.0173611111111123</c:v>
                </c:pt>
                <c:pt idx="429">
                  <c:v>1.0180555555555577</c:v>
                </c:pt>
                <c:pt idx="430">
                  <c:v>1.018750000000002</c:v>
                </c:pt>
                <c:pt idx="431">
                  <c:v>1.0194444444444459</c:v>
                </c:pt>
                <c:pt idx="432">
                  <c:v>1.0201388888888909</c:v>
                </c:pt>
                <c:pt idx="433">
                  <c:v>1.0208333333333355</c:v>
                </c:pt>
                <c:pt idx="434">
                  <c:v>1.0215277777777798</c:v>
                </c:pt>
                <c:pt idx="435">
                  <c:v>1.0222222222222246</c:v>
                </c:pt>
                <c:pt idx="436">
                  <c:v>1.0229166666666691</c:v>
                </c:pt>
                <c:pt idx="437">
                  <c:v>1.0236111111111137</c:v>
                </c:pt>
                <c:pt idx="438">
                  <c:v>1.0243055555555582</c:v>
                </c:pt>
                <c:pt idx="439">
                  <c:v>1.0250000000000028</c:v>
                </c:pt>
                <c:pt idx="440">
                  <c:v>1.0256944444444467</c:v>
                </c:pt>
                <c:pt idx="441">
                  <c:v>1.0263888888888921</c:v>
                </c:pt>
                <c:pt idx="442">
                  <c:v>1.0270833333333365</c:v>
                </c:pt>
                <c:pt idx="443">
                  <c:v>1.027777777777781</c:v>
                </c:pt>
                <c:pt idx="444">
                  <c:v>1.028472222222226</c:v>
                </c:pt>
                <c:pt idx="445">
                  <c:v>1.0291666666666699</c:v>
                </c:pt>
                <c:pt idx="446">
                  <c:v>1.0298611111111142</c:v>
                </c:pt>
                <c:pt idx="447">
                  <c:v>1.0305555555555597</c:v>
                </c:pt>
                <c:pt idx="448">
                  <c:v>1.031250000000004</c:v>
                </c:pt>
                <c:pt idx="449">
                  <c:v>1.0319444444444477</c:v>
                </c:pt>
                <c:pt idx="450">
                  <c:v>1.0326388888888929</c:v>
                </c:pt>
                <c:pt idx="451">
                  <c:v>1.0333333333333374</c:v>
                </c:pt>
                <c:pt idx="452">
                  <c:v>1.034027777777782</c:v>
                </c:pt>
                <c:pt idx="453">
                  <c:v>1.0347222222222261</c:v>
                </c:pt>
                <c:pt idx="454">
                  <c:v>1.0354166666666711</c:v>
                </c:pt>
                <c:pt idx="455">
                  <c:v>1.0361111111111161</c:v>
                </c:pt>
                <c:pt idx="456">
                  <c:v>1.0368055555555602</c:v>
                </c:pt>
                <c:pt idx="457">
                  <c:v>1.0375000000000048</c:v>
                </c:pt>
                <c:pt idx="458">
                  <c:v>1.0381944444444489</c:v>
                </c:pt>
                <c:pt idx="459">
                  <c:v>1.0388888888888941</c:v>
                </c:pt>
                <c:pt idx="460">
                  <c:v>1.0395833333333384</c:v>
                </c:pt>
                <c:pt idx="461">
                  <c:v>1.0402777777777834</c:v>
                </c:pt>
                <c:pt idx="462">
                  <c:v>1.0409722222222275</c:v>
                </c:pt>
                <c:pt idx="463">
                  <c:v>1.0416666666666718</c:v>
                </c:pt>
                <c:pt idx="464">
                  <c:v>1.0423611111111166</c:v>
                </c:pt>
                <c:pt idx="465">
                  <c:v>1.0430555555555616</c:v>
                </c:pt>
                <c:pt idx="466">
                  <c:v>1.0437500000000057</c:v>
                </c:pt>
                <c:pt idx="467">
                  <c:v>1.0444444444444498</c:v>
                </c:pt>
                <c:pt idx="468">
                  <c:v>1.0451388888888948</c:v>
                </c:pt>
                <c:pt idx="469">
                  <c:v>1.0458333333333394</c:v>
                </c:pt>
                <c:pt idx="470">
                  <c:v>1.0465277777777839</c:v>
                </c:pt>
                <c:pt idx="471">
                  <c:v>1.047222222222228</c:v>
                </c:pt>
                <c:pt idx="472">
                  <c:v>1.047916666666673</c:v>
                </c:pt>
                <c:pt idx="473">
                  <c:v>1.048611111111118</c:v>
                </c:pt>
                <c:pt idx="474">
                  <c:v>1.0493055555555622</c:v>
                </c:pt>
                <c:pt idx="475">
                  <c:v>1.0500000000000067</c:v>
                </c:pt>
                <c:pt idx="476">
                  <c:v>1.0506944444444508</c:v>
                </c:pt>
                <c:pt idx="477">
                  <c:v>1.051388888888896</c:v>
                </c:pt>
                <c:pt idx="478">
                  <c:v>1.0520833333333408</c:v>
                </c:pt>
                <c:pt idx="479">
                  <c:v>1.0527777777777849</c:v>
                </c:pt>
                <c:pt idx="480">
                  <c:v>1.0534722222222295</c:v>
                </c:pt>
                <c:pt idx="481">
                  <c:v>1.054166666666674</c:v>
                </c:pt>
                <c:pt idx="482">
                  <c:v>1.0548611111111186</c:v>
                </c:pt>
                <c:pt idx="483">
                  <c:v>1.0555555555555631</c:v>
                </c:pt>
                <c:pt idx="484">
                  <c:v>1.0562500000000081</c:v>
                </c:pt>
                <c:pt idx="485">
                  <c:v>1.0569444444444518</c:v>
                </c:pt>
                <c:pt idx="486">
                  <c:v>1.0576388888888968</c:v>
                </c:pt>
                <c:pt idx="487">
                  <c:v>1.0583333333333413</c:v>
                </c:pt>
                <c:pt idx="488">
                  <c:v>1.0590277777777859</c:v>
                </c:pt>
                <c:pt idx="489">
                  <c:v>1.05972222222223</c:v>
                </c:pt>
                <c:pt idx="490">
                  <c:v>1.0604166666666754</c:v>
                </c:pt>
                <c:pt idx="491">
                  <c:v>1.06111111111112</c:v>
                </c:pt>
                <c:pt idx="492">
                  <c:v>1.0618055555555639</c:v>
                </c:pt>
                <c:pt idx="493">
                  <c:v>1.0625000000000087</c:v>
                </c:pt>
                <c:pt idx="494">
                  <c:v>1.0631944444444528</c:v>
                </c:pt>
                <c:pt idx="495">
                  <c:v>1.063888888888898</c:v>
                </c:pt>
                <c:pt idx="496">
                  <c:v>1.0645833333333423</c:v>
                </c:pt>
                <c:pt idx="497">
                  <c:v>1.0652777777777869</c:v>
                </c:pt>
                <c:pt idx="498">
                  <c:v>1.0659722222222314</c:v>
                </c:pt>
                <c:pt idx="499">
                  <c:v>1.066666666666676</c:v>
                </c:pt>
                <c:pt idx="500">
                  <c:v>1.0673611111111201</c:v>
                </c:pt>
                <c:pt idx="501">
                  <c:v>1.0680555555555655</c:v>
                </c:pt>
                <c:pt idx="502">
                  <c:v>1.0687500000000101</c:v>
                </c:pt>
                <c:pt idx="503">
                  <c:v>1.0694444444444537</c:v>
                </c:pt>
                <c:pt idx="504">
                  <c:v>1.0701388888888987</c:v>
                </c:pt>
                <c:pt idx="505">
                  <c:v>1.0708333333333433</c:v>
                </c:pt>
                <c:pt idx="506">
                  <c:v>1.0715277777777878</c:v>
                </c:pt>
                <c:pt idx="507">
                  <c:v>1.0722222222222324</c:v>
                </c:pt>
                <c:pt idx="508">
                  <c:v>1.0729166666666774</c:v>
                </c:pt>
                <c:pt idx="509">
                  <c:v>1.0736111111111215</c:v>
                </c:pt>
                <c:pt idx="510">
                  <c:v>1.0743055555555661</c:v>
                </c:pt>
                <c:pt idx="511">
                  <c:v>1.0750000000000106</c:v>
                </c:pt>
                <c:pt idx="512">
                  <c:v>1.0756944444444545</c:v>
                </c:pt>
                <c:pt idx="513">
                  <c:v>1.0763888888889002</c:v>
                </c:pt>
              </c:numCache>
            </c:numRef>
          </c:xVal>
          <c:yVal>
            <c:numRef>
              <c:f>'28-29072015'!$Q$24:$Q$537</c:f>
              <c:numCache>
                <c:formatCode>General</c:formatCode>
                <c:ptCount val="514"/>
                <c:pt idx="0">
                  <c:v>26.84</c:v>
                </c:pt>
                <c:pt idx="1">
                  <c:v>26.43</c:v>
                </c:pt>
                <c:pt idx="2">
                  <c:v>25.959999999999994</c:v>
                </c:pt>
                <c:pt idx="3">
                  <c:v>25.59</c:v>
                </c:pt>
                <c:pt idx="4">
                  <c:v>25.27</c:v>
                </c:pt>
                <c:pt idx="5">
                  <c:v>25</c:v>
                </c:pt>
                <c:pt idx="6">
                  <c:v>24.779999999999994</c:v>
                </c:pt>
                <c:pt idx="7">
                  <c:v>24.56</c:v>
                </c:pt>
                <c:pt idx="8">
                  <c:v>24.38</c:v>
                </c:pt>
                <c:pt idx="9">
                  <c:v>24.23</c:v>
                </c:pt>
                <c:pt idx="10">
                  <c:v>24.07</c:v>
                </c:pt>
                <c:pt idx="11">
                  <c:v>23.919999999999995</c:v>
                </c:pt>
                <c:pt idx="12">
                  <c:v>23.82</c:v>
                </c:pt>
                <c:pt idx="13">
                  <c:v>23.69</c:v>
                </c:pt>
                <c:pt idx="14">
                  <c:v>23.6</c:v>
                </c:pt>
                <c:pt idx="15">
                  <c:v>23.54</c:v>
                </c:pt>
                <c:pt idx="16">
                  <c:v>23.5</c:v>
                </c:pt>
                <c:pt idx="17">
                  <c:v>23.47</c:v>
                </c:pt>
                <c:pt idx="18">
                  <c:v>23.38</c:v>
                </c:pt>
                <c:pt idx="19">
                  <c:v>23.37</c:v>
                </c:pt>
                <c:pt idx="20">
                  <c:v>23.32</c:v>
                </c:pt>
                <c:pt idx="21">
                  <c:v>23.279999999999994</c:v>
                </c:pt>
                <c:pt idx="22">
                  <c:v>23.259999999999994</c:v>
                </c:pt>
                <c:pt idx="23">
                  <c:v>23.27</c:v>
                </c:pt>
                <c:pt idx="24">
                  <c:v>23.24</c:v>
                </c:pt>
                <c:pt idx="25">
                  <c:v>23.2</c:v>
                </c:pt>
                <c:pt idx="26">
                  <c:v>23.17</c:v>
                </c:pt>
                <c:pt idx="27">
                  <c:v>23.18</c:v>
                </c:pt>
                <c:pt idx="28">
                  <c:v>23.18</c:v>
                </c:pt>
                <c:pt idx="29">
                  <c:v>23.19</c:v>
                </c:pt>
                <c:pt idx="30">
                  <c:v>23.19</c:v>
                </c:pt>
                <c:pt idx="31">
                  <c:v>23.19</c:v>
                </c:pt>
                <c:pt idx="32">
                  <c:v>23.19</c:v>
                </c:pt>
                <c:pt idx="33">
                  <c:v>23.2</c:v>
                </c:pt>
                <c:pt idx="34">
                  <c:v>23.19</c:v>
                </c:pt>
                <c:pt idx="35">
                  <c:v>23.14</c:v>
                </c:pt>
                <c:pt idx="36">
                  <c:v>23.130000000000006</c:v>
                </c:pt>
                <c:pt idx="37">
                  <c:v>23.09</c:v>
                </c:pt>
                <c:pt idx="38">
                  <c:v>23.1</c:v>
                </c:pt>
                <c:pt idx="39">
                  <c:v>23.09</c:v>
                </c:pt>
                <c:pt idx="40">
                  <c:v>23.1</c:v>
                </c:pt>
                <c:pt idx="41">
                  <c:v>23.09</c:v>
                </c:pt>
                <c:pt idx="42">
                  <c:v>23.110000000000007</c:v>
                </c:pt>
                <c:pt idx="43">
                  <c:v>23.09</c:v>
                </c:pt>
                <c:pt idx="44">
                  <c:v>23.110000000000007</c:v>
                </c:pt>
                <c:pt idx="45">
                  <c:v>23.05</c:v>
                </c:pt>
                <c:pt idx="46">
                  <c:v>23.03</c:v>
                </c:pt>
                <c:pt idx="47">
                  <c:v>23</c:v>
                </c:pt>
                <c:pt idx="48">
                  <c:v>23.01</c:v>
                </c:pt>
                <c:pt idx="49">
                  <c:v>23.01</c:v>
                </c:pt>
                <c:pt idx="50">
                  <c:v>23.04</c:v>
                </c:pt>
                <c:pt idx="51">
                  <c:v>23.09</c:v>
                </c:pt>
                <c:pt idx="52">
                  <c:v>23.1</c:v>
                </c:pt>
                <c:pt idx="53">
                  <c:v>23.1</c:v>
                </c:pt>
                <c:pt idx="54">
                  <c:v>23.1</c:v>
                </c:pt>
                <c:pt idx="55">
                  <c:v>23.1</c:v>
                </c:pt>
                <c:pt idx="56">
                  <c:v>23.1</c:v>
                </c:pt>
                <c:pt idx="57">
                  <c:v>23.18</c:v>
                </c:pt>
                <c:pt idx="58">
                  <c:v>23.19</c:v>
                </c:pt>
                <c:pt idx="59">
                  <c:v>23.2</c:v>
                </c:pt>
                <c:pt idx="60">
                  <c:v>23.2</c:v>
                </c:pt>
                <c:pt idx="61">
                  <c:v>23.21</c:v>
                </c:pt>
                <c:pt idx="62">
                  <c:v>23.21</c:v>
                </c:pt>
                <c:pt idx="63">
                  <c:v>23.2</c:v>
                </c:pt>
                <c:pt idx="64">
                  <c:v>23.18</c:v>
                </c:pt>
                <c:pt idx="65">
                  <c:v>23.18</c:v>
                </c:pt>
                <c:pt idx="66">
                  <c:v>23.2</c:v>
                </c:pt>
                <c:pt idx="67">
                  <c:v>23.2</c:v>
                </c:pt>
                <c:pt idx="68">
                  <c:v>23.24</c:v>
                </c:pt>
                <c:pt idx="69">
                  <c:v>23.29</c:v>
                </c:pt>
                <c:pt idx="70">
                  <c:v>23.37</c:v>
                </c:pt>
                <c:pt idx="71">
                  <c:v>23.43</c:v>
                </c:pt>
                <c:pt idx="72">
                  <c:v>23.53</c:v>
                </c:pt>
                <c:pt idx="73">
                  <c:v>23.54</c:v>
                </c:pt>
                <c:pt idx="74">
                  <c:v>23.610000000000007</c:v>
                </c:pt>
                <c:pt idx="75">
                  <c:v>23.66</c:v>
                </c:pt>
                <c:pt idx="76">
                  <c:v>23.72</c:v>
                </c:pt>
                <c:pt idx="77">
                  <c:v>23.73</c:v>
                </c:pt>
                <c:pt idx="78">
                  <c:v>23.830000000000005</c:v>
                </c:pt>
                <c:pt idx="79">
                  <c:v>23.86</c:v>
                </c:pt>
                <c:pt idx="80">
                  <c:v>23.919999999999995</c:v>
                </c:pt>
                <c:pt idx="81">
                  <c:v>23.89</c:v>
                </c:pt>
                <c:pt idx="82">
                  <c:v>23.939999999999994</c:v>
                </c:pt>
                <c:pt idx="83">
                  <c:v>23.979999999999993</c:v>
                </c:pt>
                <c:pt idx="84">
                  <c:v>24.05</c:v>
                </c:pt>
                <c:pt idx="85">
                  <c:v>24.09</c:v>
                </c:pt>
                <c:pt idx="86">
                  <c:v>24.1</c:v>
                </c:pt>
                <c:pt idx="87">
                  <c:v>24.12</c:v>
                </c:pt>
                <c:pt idx="88">
                  <c:v>24.16</c:v>
                </c:pt>
                <c:pt idx="89">
                  <c:v>24.19</c:v>
                </c:pt>
                <c:pt idx="90">
                  <c:v>24.23</c:v>
                </c:pt>
                <c:pt idx="91">
                  <c:v>24.24</c:v>
                </c:pt>
                <c:pt idx="92">
                  <c:v>24.24</c:v>
                </c:pt>
                <c:pt idx="93">
                  <c:v>24.21</c:v>
                </c:pt>
                <c:pt idx="94">
                  <c:v>24.16</c:v>
                </c:pt>
                <c:pt idx="95">
                  <c:v>24.110000000000007</c:v>
                </c:pt>
                <c:pt idx="96">
                  <c:v>24.04</c:v>
                </c:pt>
                <c:pt idx="97">
                  <c:v>23.95</c:v>
                </c:pt>
                <c:pt idx="98">
                  <c:v>23.9</c:v>
                </c:pt>
                <c:pt idx="99">
                  <c:v>23.86</c:v>
                </c:pt>
                <c:pt idx="100">
                  <c:v>23.810000000000006</c:v>
                </c:pt>
                <c:pt idx="101">
                  <c:v>23.75</c:v>
                </c:pt>
                <c:pt idx="102">
                  <c:v>23.73</c:v>
                </c:pt>
                <c:pt idx="103">
                  <c:v>23.66</c:v>
                </c:pt>
                <c:pt idx="104">
                  <c:v>23.58</c:v>
                </c:pt>
                <c:pt idx="105">
                  <c:v>23.54</c:v>
                </c:pt>
                <c:pt idx="106">
                  <c:v>23.55</c:v>
                </c:pt>
                <c:pt idx="107">
                  <c:v>23.47</c:v>
                </c:pt>
                <c:pt idx="108">
                  <c:v>23.439999999999994</c:v>
                </c:pt>
                <c:pt idx="109">
                  <c:v>23.38</c:v>
                </c:pt>
                <c:pt idx="110">
                  <c:v>23.36</c:v>
                </c:pt>
                <c:pt idx="111">
                  <c:v>23.29</c:v>
                </c:pt>
                <c:pt idx="112">
                  <c:v>23.32</c:v>
                </c:pt>
                <c:pt idx="113">
                  <c:v>23.29</c:v>
                </c:pt>
                <c:pt idx="114">
                  <c:v>23.25</c:v>
                </c:pt>
                <c:pt idx="115">
                  <c:v>23.24</c:v>
                </c:pt>
                <c:pt idx="116">
                  <c:v>23.18</c:v>
                </c:pt>
                <c:pt idx="117">
                  <c:v>23.2</c:v>
                </c:pt>
                <c:pt idx="118">
                  <c:v>23.21</c:v>
                </c:pt>
                <c:pt idx="119">
                  <c:v>23.150000000000006</c:v>
                </c:pt>
                <c:pt idx="120">
                  <c:v>23.1</c:v>
                </c:pt>
                <c:pt idx="121">
                  <c:v>23.1</c:v>
                </c:pt>
                <c:pt idx="122">
                  <c:v>23.1</c:v>
                </c:pt>
                <c:pt idx="123">
                  <c:v>23.1</c:v>
                </c:pt>
                <c:pt idx="124">
                  <c:v>23.07</c:v>
                </c:pt>
                <c:pt idx="125">
                  <c:v>23.06</c:v>
                </c:pt>
                <c:pt idx="126">
                  <c:v>23.03</c:v>
                </c:pt>
                <c:pt idx="127">
                  <c:v>23.01</c:v>
                </c:pt>
                <c:pt idx="128">
                  <c:v>23.02</c:v>
                </c:pt>
                <c:pt idx="129">
                  <c:v>23.02</c:v>
                </c:pt>
                <c:pt idx="130">
                  <c:v>23.01</c:v>
                </c:pt>
                <c:pt idx="131">
                  <c:v>23.01</c:v>
                </c:pt>
                <c:pt idx="132">
                  <c:v>23.03</c:v>
                </c:pt>
                <c:pt idx="133">
                  <c:v>23.03</c:v>
                </c:pt>
                <c:pt idx="134">
                  <c:v>23.02</c:v>
                </c:pt>
                <c:pt idx="135">
                  <c:v>23.02</c:v>
                </c:pt>
                <c:pt idx="136">
                  <c:v>23.01</c:v>
                </c:pt>
                <c:pt idx="137">
                  <c:v>22.99</c:v>
                </c:pt>
                <c:pt idx="138">
                  <c:v>22.97</c:v>
                </c:pt>
                <c:pt idx="139">
                  <c:v>22.959999999999994</c:v>
                </c:pt>
                <c:pt idx="140">
                  <c:v>22.95</c:v>
                </c:pt>
                <c:pt idx="141">
                  <c:v>22.97</c:v>
                </c:pt>
                <c:pt idx="142">
                  <c:v>22.99</c:v>
                </c:pt>
                <c:pt idx="143">
                  <c:v>23</c:v>
                </c:pt>
                <c:pt idx="144">
                  <c:v>22.99</c:v>
                </c:pt>
                <c:pt idx="145">
                  <c:v>22.959999999999994</c:v>
                </c:pt>
                <c:pt idx="146">
                  <c:v>22.919999999999995</c:v>
                </c:pt>
                <c:pt idx="147">
                  <c:v>22.93</c:v>
                </c:pt>
                <c:pt idx="148">
                  <c:v>22.93</c:v>
                </c:pt>
                <c:pt idx="149">
                  <c:v>22.93</c:v>
                </c:pt>
                <c:pt idx="150">
                  <c:v>22.93</c:v>
                </c:pt>
                <c:pt idx="151">
                  <c:v>22.91</c:v>
                </c:pt>
                <c:pt idx="152">
                  <c:v>22.939999999999994</c:v>
                </c:pt>
                <c:pt idx="153">
                  <c:v>22.91</c:v>
                </c:pt>
                <c:pt idx="154">
                  <c:v>22.91</c:v>
                </c:pt>
                <c:pt idx="155">
                  <c:v>22.89</c:v>
                </c:pt>
                <c:pt idx="156">
                  <c:v>22.88</c:v>
                </c:pt>
                <c:pt idx="157">
                  <c:v>22.87</c:v>
                </c:pt>
                <c:pt idx="158">
                  <c:v>22.82</c:v>
                </c:pt>
                <c:pt idx="159">
                  <c:v>22.82</c:v>
                </c:pt>
                <c:pt idx="160">
                  <c:v>22.82</c:v>
                </c:pt>
                <c:pt idx="161">
                  <c:v>22.82</c:v>
                </c:pt>
                <c:pt idx="162">
                  <c:v>22.82</c:v>
                </c:pt>
                <c:pt idx="163">
                  <c:v>22.84</c:v>
                </c:pt>
                <c:pt idx="164">
                  <c:v>22.830000000000005</c:v>
                </c:pt>
                <c:pt idx="165">
                  <c:v>22.84</c:v>
                </c:pt>
                <c:pt idx="166">
                  <c:v>22.830000000000005</c:v>
                </c:pt>
                <c:pt idx="167">
                  <c:v>22.830000000000005</c:v>
                </c:pt>
                <c:pt idx="168">
                  <c:v>22.85</c:v>
                </c:pt>
                <c:pt idx="169">
                  <c:v>22.86</c:v>
                </c:pt>
                <c:pt idx="170">
                  <c:v>22.85</c:v>
                </c:pt>
                <c:pt idx="171">
                  <c:v>22.86</c:v>
                </c:pt>
                <c:pt idx="172">
                  <c:v>22.85</c:v>
                </c:pt>
                <c:pt idx="173">
                  <c:v>22.85</c:v>
                </c:pt>
                <c:pt idx="174">
                  <c:v>22.85</c:v>
                </c:pt>
                <c:pt idx="175">
                  <c:v>22.84</c:v>
                </c:pt>
                <c:pt idx="176">
                  <c:v>22.85</c:v>
                </c:pt>
                <c:pt idx="177">
                  <c:v>22.86</c:v>
                </c:pt>
                <c:pt idx="178">
                  <c:v>22.85</c:v>
                </c:pt>
                <c:pt idx="179">
                  <c:v>22.84</c:v>
                </c:pt>
                <c:pt idx="180">
                  <c:v>22.84</c:v>
                </c:pt>
                <c:pt idx="181">
                  <c:v>22.82</c:v>
                </c:pt>
                <c:pt idx="182">
                  <c:v>22.82</c:v>
                </c:pt>
                <c:pt idx="183">
                  <c:v>22.84</c:v>
                </c:pt>
                <c:pt idx="184">
                  <c:v>22.84</c:v>
                </c:pt>
                <c:pt idx="185">
                  <c:v>22.85</c:v>
                </c:pt>
                <c:pt idx="186">
                  <c:v>22.86</c:v>
                </c:pt>
                <c:pt idx="187">
                  <c:v>22.85</c:v>
                </c:pt>
                <c:pt idx="188">
                  <c:v>22.84</c:v>
                </c:pt>
                <c:pt idx="189">
                  <c:v>22.85</c:v>
                </c:pt>
                <c:pt idx="190">
                  <c:v>22.85</c:v>
                </c:pt>
                <c:pt idx="191">
                  <c:v>22.86</c:v>
                </c:pt>
                <c:pt idx="192">
                  <c:v>22.87</c:v>
                </c:pt>
                <c:pt idx="193">
                  <c:v>22.86</c:v>
                </c:pt>
                <c:pt idx="194">
                  <c:v>22.86</c:v>
                </c:pt>
                <c:pt idx="195">
                  <c:v>22.84</c:v>
                </c:pt>
                <c:pt idx="196">
                  <c:v>22.79</c:v>
                </c:pt>
                <c:pt idx="197">
                  <c:v>22.810000000000006</c:v>
                </c:pt>
                <c:pt idx="198">
                  <c:v>22.82</c:v>
                </c:pt>
                <c:pt idx="199">
                  <c:v>22.85</c:v>
                </c:pt>
                <c:pt idx="200">
                  <c:v>22.82</c:v>
                </c:pt>
                <c:pt idx="201">
                  <c:v>22.82</c:v>
                </c:pt>
                <c:pt idx="202">
                  <c:v>22.810000000000006</c:v>
                </c:pt>
                <c:pt idx="203">
                  <c:v>22.810000000000006</c:v>
                </c:pt>
                <c:pt idx="204">
                  <c:v>22.810000000000006</c:v>
                </c:pt>
                <c:pt idx="205">
                  <c:v>22.810000000000006</c:v>
                </c:pt>
                <c:pt idx="206">
                  <c:v>22.830000000000005</c:v>
                </c:pt>
                <c:pt idx="207">
                  <c:v>22.82</c:v>
                </c:pt>
                <c:pt idx="208">
                  <c:v>22.8</c:v>
                </c:pt>
                <c:pt idx="209">
                  <c:v>22.79</c:v>
                </c:pt>
                <c:pt idx="210">
                  <c:v>22.779999999999994</c:v>
                </c:pt>
                <c:pt idx="211">
                  <c:v>22.779999999999994</c:v>
                </c:pt>
                <c:pt idx="212">
                  <c:v>22.79</c:v>
                </c:pt>
                <c:pt idx="213">
                  <c:v>22.759999999999994</c:v>
                </c:pt>
                <c:pt idx="214">
                  <c:v>22.779999999999994</c:v>
                </c:pt>
                <c:pt idx="215">
                  <c:v>22.77</c:v>
                </c:pt>
                <c:pt idx="216">
                  <c:v>22.75</c:v>
                </c:pt>
                <c:pt idx="217">
                  <c:v>22.759999999999994</c:v>
                </c:pt>
                <c:pt idx="218">
                  <c:v>22.77</c:v>
                </c:pt>
                <c:pt idx="219">
                  <c:v>22.759999999999994</c:v>
                </c:pt>
                <c:pt idx="220">
                  <c:v>22.77</c:v>
                </c:pt>
                <c:pt idx="221">
                  <c:v>22.759999999999994</c:v>
                </c:pt>
                <c:pt idx="222">
                  <c:v>22.759999999999994</c:v>
                </c:pt>
                <c:pt idx="223">
                  <c:v>22.77</c:v>
                </c:pt>
                <c:pt idx="224">
                  <c:v>22.779999999999994</c:v>
                </c:pt>
                <c:pt idx="225">
                  <c:v>22.77</c:v>
                </c:pt>
                <c:pt idx="226">
                  <c:v>22.77</c:v>
                </c:pt>
                <c:pt idx="227">
                  <c:v>22.77</c:v>
                </c:pt>
                <c:pt idx="228">
                  <c:v>22.79</c:v>
                </c:pt>
                <c:pt idx="229">
                  <c:v>22.779999999999994</c:v>
                </c:pt>
                <c:pt idx="230">
                  <c:v>22.79</c:v>
                </c:pt>
                <c:pt idx="231">
                  <c:v>22.779999999999994</c:v>
                </c:pt>
                <c:pt idx="232">
                  <c:v>22.759999999999994</c:v>
                </c:pt>
                <c:pt idx="233">
                  <c:v>22.759999999999994</c:v>
                </c:pt>
                <c:pt idx="234">
                  <c:v>22.759999999999994</c:v>
                </c:pt>
                <c:pt idx="235">
                  <c:v>22.77</c:v>
                </c:pt>
                <c:pt idx="236">
                  <c:v>22.7</c:v>
                </c:pt>
                <c:pt idx="237">
                  <c:v>22.7</c:v>
                </c:pt>
                <c:pt idx="238">
                  <c:v>22.69</c:v>
                </c:pt>
                <c:pt idx="239">
                  <c:v>22.66</c:v>
                </c:pt>
                <c:pt idx="240">
                  <c:v>22.68</c:v>
                </c:pt>
                <c:pt idx="241">
                  <c:v>22.68</c:v>
                </c:pt>
                <c:pt idx="242">
                  <c:v>22.69</c:v>
                </c:pt>
                <c:pt idx="243">
                  <c:v>22.69</c:v>
                </c:pt>
                <c:pt idx="244">
                  <c:v>22.7</c:v>
                </c:pt>
                <c:pt idx="245">
                  <c:v>22.69</c:v>
                </c:pt>
                <c:pt idx="246">
                  <c:v>22.69</c:v>
                </c:pt>
                <c:pt idx="247">
                  <c:v>22.69</c:v>
                </c:pt>
                <c:pt idx="248">
                  <c:v>22.69</c:v>
                </c:pt>
                <c:pt idx="249">
                  <c:v>22.7</c:v>
                </c:pt>
                <c:pt idx="250">
                  <c:v>22.7</c:v>
                </c:pt>
                <c:pt idx="251">
                  <c:v>22.7</c:v>
                </c:pt>
                <c:pt idx="252">
                  <c:v>22.69</c:v>
                </c:pt>
                <c:pt idx="253">
                  <c:v>22.68</c:v>
                </c:pt>
                <c:pt idx="254">
                  <c:v>22.650000000000006</c:v>
                </c:pt>
                <c:pt idx="255">
                  <c:v>22.650000000000006</c:v>
                </c:pt>
                <c:pt idx="256">
                  <c:v>22.68</c:v>
                </c:pt>
                <c:pt idx="257">
                  <c:v>22.69</c:v>
                </c:pt>
                <c:pt idx="258">
                  <c:v>22.68</c:v>
                </c:pt>
                <c:pt idx="259">
                  <c:v>22.68</c:v>
                </c:pt>
                <c:pt idx="260">
                  <c:v>22.69</c:v>
                </c:pt>
                <c:pt idx="261">
                  <c:v>22.69</c:v>
                </c:pt>
                <c:pt idx="262">
                  <c:v>22.69</c:v>
                </c:pt>
                <c:pt idx="263">
                  <c:v>22.69</c:v>
                </c:pt>
                <c:pt idx="264">
                  <c:v>22.69</c:v>
                </c:pt>
                <c:pt idx="265">
                  <c:v>22.7</c:v>
                </c:pt>
                <c:pt idx="266">
                  <c:v>22.7</c:v>
                </c:pt>
                <c:pt idx="267">
                  <c:v>22.69</c:v>
                </c:pt>
                <c:pt idx="268">
                  <c:v>22.69</c:v>
                </c:pt>
                <c:pt idx="269">
                  <c:v>22.69</c:v>
                </c:pt>
                <c:pt idx="270">
                  <c:v>22.69</c:v>
                </c:pt>
                <c:pt idx="271">
                  <c:v>22.7</c:v>
                </c:pt>
                <c:pt idx="272">
                  <c:v>22.7</c:v>
                </c:pt>
                <c:pt idx="273">
                  <c:v>22.7</c:v>
                </c:pt>
                <c:pt idx="274">
                  <c:v>22.69</c:v>
                </c:pt>
                <c:pt idx="275">
                  <c:v>22.7</c:v>
                </c:pt>
                <c:pt idx="276">
                  <c:v>22.69</c:v>
                </c:pt>
                <c:pt idx="277">
                  <c:v>22.69</c:v>
                </c:pt>
                <c:pt idx="278">
                  <c:v>22.69</c:v>
                </c:pt>
                <c:pt idx="279">
                  <c:v>22.69</c:v>
                </c:pt>
                <c:pt idx="280">
                  <c:v>22.69</c:v>
                </c:pt>
                <c:pt idx="281">
                  <c:v>22.69</c:v>
                </c:pt>
                <c:pt idx="282">
                  <c:v>22.69</c:v>
                </c:pt>
                <c:pt idx="283">
                  <c:v>22.69</c:v>
                </c:pt>
                <c:pt idx="284">
                  <c:v>22.7</c:v>
                </c:pt>
                <c:pt idx="285">
                  <c:v>22.69</c:v>
                </c:pt>
                <c:pt idx="286">
                  <c:v>22.69</c:v>
                </c:pt>
                <c:pt idx="287">
                  <c:v>22.69</c:v>
                </c:pt>
                <c:pt idx="288">
                  <c:v>22.69</c:v>
                </c:pt>
                <c:pt idx="289">
                  <c:v>22.69</c:v>
                </c:pt>
                <c:pt idx="290">
                  <c:v>22.7</c:v>
                </c:pt>
                <c:pt idx="291">
                  <c:v>22.7</c:v>
                </c:pt>
                <c:pt idx="292">
                  <c:v>22.7</c:v>
                </c:pt>
                <c:pt idx="293">
                  <c:v>22.7</c:v>
                </c:pt>
                <c:pt idx="294">
                  <c:v>22.7</c:v>
                </c:pt>
                <c:pt idx="295">
                  <c:v>22.7</c:v>
                </c:pt>
                <c:pt idx="296">
                  <c:v>22.7</c:v>
                </c:pt>
                <c:pt idx="297">
                  <c:v>22.7</c:v>
                </c:pt>
                <c:pt idx="298">
                  <c:v>22.67</c:v>
                </c:pt>
                <c:pt idx="299">
                  <c:v>22.650000000000006</c:v>
                </c:pt>
                <c:pt idx="300">
                  <c:v>22.68</c:v>
                </c:pt>
                <c:pt idx="301">
                  <c:v>22.66</c:v>
                </c:pt>
                <c:pt idx="302">
                  <c:v>22.68</c:v>
                </c:pt>
                <c:pt idx="303">
                  <c:v>22.69</c:v>
                </c:pt>
                <c:pt idx="304">
                  <c:v>22.7</c:v>
                </c:pt>
                <c:pt idx="305">
                  <c:v>22.7</c:v>
                </c:pt>
                <c:pt idx="306">
                  <c:v>22.7</c:v>
                </c:pt>
                <c:pt idx="307">
                  <c:v>22.7</c:v>
                </c:pt>
                <c:pt idx="308">
                  <c:v>22.69</c:v>
                </c:pt>
                <c:pt idx="309">
                  <c:v>22.67</c:v>
                </c:pt>
                <c:pt idx="310">
                  <c:v>22.66</c:v>
                </c:pt>
                <c:pt idx="311">
                  <c:v>22.69</c:v>
                </c:pt>
                <c:pt idx="312">
                  <c:v>22.650000000000006</c:v>
                </c:pt>
                <c:pt idx="313">
                  <c:v>22.66</c:v>
                </c:pt>
                <c:pt idx="314">
                  <c:v>22.67</c:v>
                </c:pt>
                <c:pt idx="315">
                  <c:v>22.66</c:v>
                </c:pt>
                <c:pt idx="316">
                  <c:v>22.69</c:v>
                </c:pt>
                <c:pt idx="317">
                  <c:v>22.650000000000006</c:v>
                </c:pt>
                <c:pt idx="318">
                  <c:v>22.67</c:v>
                </c:pt>
                <c:pt idx="319">
                  <c:v>22.68</c:v>
                </c:pt>
                <c:pt idx="320">
                  <c:v>22.68</c:v>
                </c:pt>
                <c:pt idx="321">
                  <c:v>22.67</c:v>
                </c:pt>
                <c:pt idx="322">
                  <c:v>22.68</c:v>
                </c:pt>
                <c:pt idx="323">
                  <c:v>22.68</c:v>
                </c:pt>
                <c:pt idx="324">
                  <c:v>22.650000000000006</c:v>
                </c:pt>
                <c:pt idx="325">
                  <c:v>22.64</c:v>
                </c:pt>
                <c:pt idx="326">
                  <c:v>22.64</c:v>
                </c:pt>
                <c:pt idx="327">
                  <c:v>22.67</c:v>
                </c:pt>
                <c:pt idx="328">
                  <c:v>22.67</c:v>
                </c:pt>
                <c:pt idx="329">
                  <c:v>22.68</c:v>
                </c:pt>
                <c:pt idx="330">
                  <c:v>22.68</c:v>
                </c:pt>
                <c:pt idx="331">
                  <c:v>22.68</c:v>
                </c:pt>
                <c:pt idx="332">
                  <c:v>22.68</c:v>
                </c:pt>
                <c:pt idx="333">
                  <c:v>22.67</c:v>
                </c:pt>
                <c:pt idx="334">
                  <c:v>22.68</c:v>
                </c:pt>
                <c:pt idx="335">
                  <c:v>22.68</c:v>
                </c:pt>
                <c:pt idx="336">
                  <c:v>22.68</c:v>
                </c:pt>
                <c:pt idx="337">
                  <c:v>22.68</c:v>
                </c:pt>
                <c:pt idx="338">
                  <c:v>22.66</c:v>
                </c:pt>
                <c:pt idx="339">
                  <c:v>22.66</c:v>
                </c:pt>
                <c:pt idx="340">
                  <c:v>22.66</c:v>
                </c:pt>
                <c:pt idx="341">
                  <c:v>22.650000000000006</c:v>
                </c:pt>
                <c:pt idx="342">
                  <c:v>22.58</c:v>
                </c:pt>
                <c:pt idx="343">
                  <c:v>22.57</c:v>
                </c:pt>
                <c:pt idx="344">
                  <c:v>22.57</c:v>
                </c:pt>
                <c:pt idx="345">
                  <c:v>22.59</c:v>
                </c:pt>
                <c:pt idx="346">
                  <c:v>22.6</c:v>
                </c:pt>
                <c:pt idx="347">
                  <c:v>22.64</c:v>
                </c:pt>
                <c:pt idx="348">
                  <c:v>22.66</c:v>
                </c:pt>
                <c:pt idx="349">
                  <c:v>22.67</c:v>
                </c:pt>
                <c:pt idx="350">
                  <c:v>22.630000000000006</c:v>
                </c:pt>
                <c:pt idx="351">
                  <c:v>22.66</c:v>
                </c:pt>
                <c:pt idx="352">
                  <c:v>22.62</c:v>
                </c:pt>
                <c:pt idx="353">
                  <c:v>22.630000000000006</c:v>
                </c:pt>
                <c:pt idx="354">
                  <c:v>22.6</c:v>
                </c:pt>
                <c:pt idx="355">
                  <c:v>22.58</c:v>
                </c:pt>
                <c:pt idx="356">
                  <c:v>22.59</c:v>
                </c:pt>
                <c:pt idx="357">
                  <c:v>22.59</c:v>
                </c:pt>
                <c:pt idx="358">
                  <c:v>22.57</c:v>
                </c:pt>
                <c:pt idx="359">
                  <c:v>22.59</c:v>
                </c:pt>
                <c:pt idx="360">
                  <c:v>22.610000000000007</c:v>
                </c:pt>
                <c:pt idx="361">
                  <c:v>22.59</c:v>
                </c:pt>
                <c:pt idx="362">
                  <c:v>22.58</c:v>
                </c:pt>
                <c:pt idx="363">
                  <c:v>22.59</c:v>
                </c:pt>
                <c:pt idx="364">
                  <c:v>22.62</c:v>
                </c:pt>
                <c:pt idx="365">
                  <c:v>22.64</c:v>
                </c:pt>
                <c:pt idx="366">
                  <c:v>22.62</c:v>
                </c:pt>
                <c:pt idx="367">
                  <c:v>22.6</c:v>
                </c:pt>
                <c:pt idx="368">
                  <c:v>22.59</c:v>
                </c:pt>
                <c:pt idx="369">
                  <c:v>22.59</c:v>
                </c:pt>
                <c:pt idx="370">
                  <c:v>22.58</c:v>
                </c:pt>
                <c:pt idx="371">
                  <c:v>22.56</c:v>
                </c:pt>
                <c:pt idx="372">
                  <c:v>22.57</c:v>
                </c:pt>
                <c:pt idx="373">
                  <c:v>22.59</c:v>
                </c:pt>
                <c:pt idx="374">
                  <c:v>22.57</c:v>
                </c:pt>
                <c:pt idx="375">
                  <c:v>22.58</c:v>
                </c:pt>
                <c:pt idx="376">
                  <c:v>22.59</c:v>
                </c:pt>
                <c:pt idx="377">
                  <c:v>22.6</c:v>
                </c:pt>
                <c:pt idx="378">
                  <c:v>22.57</c:v>
                </c:pt>
                <c:pt idx="379">
                  <c:v>22.57</c:v>
                </c:pt>
                <c:pt idx="380">
                  <c:v>22.58</c:v>
                </c:pt>
                <c:pt idx="381">
                  <c:v>22.57</c:v>
                </c:pt>
                <c:pt idx="382">
                  <c:v>22.56</c:v>
                </c:pt>
                <c:pt idx="383">
                  <c:v>22.57</c:v>
                </c:pt>
                <c:pt idx="384">
                  <c:v>22.57</c:v>
                </c:pt>
                <c:pt idx="385">
                  <c:v>22.57</c:v>
                </c:pt>
                <c:pt idx="386">
                  <c:v>22.57</c:v>
                </c:pt>
                <c:pt idx="387">
                  <c:v>22.57</c:v>
                </c:pt>
                <c:pt idx="388">
                  <c:v>22.57</c:v>
                </c:pt>
                <c:pt idx="389">
                  <c:v>22.56</c:v>
                </c:pt>
                <c:pt idx="390">
                  <c:v>22.56</c:v>
                </c:pt>
                <c:pt idx="391">
                  <c:v>22.57</c:v>
                </c:pt>
                <c:pt idx="392">
                  <c:v>22.57</c:v>
                </c:pt>
                <c:pt idx="393">
                  <c:v>22.56</c:v>
                </c:pt>
                <c:pt idx="394">
                  <c:v>22.56</c:v>
                </c:pt>
                <c:pt idx="395">
                  <c:v>22.56</c:v>
                </c:pt>
                <c:pt idx="396">
                  <c:v>22.56</c:v>
                </c:pt>
                <c:pt idx="397">
                  <c:v>22.56</c:v>
                </c:pt>
                <c:pt idx="398">
                  <c:v>22.56</c:v>
                </c:pt>
                <c:pt idx="399">
                  <c:v>22.56</c:v>
                </c:pt>
                <c:pt idx="400">
                  <c:v>22.56</c:v>
                </c:pt>
                <c:pt idx="401">
                  <c:v>22.58</c:v>
                </c:pt>
                <c:pt idx="402">
                  <c:v>22.57</c:v>
                </c:pt>
                <c:pt idx="403">
                  <c:v>22.55</c:v>
                </c:pt>
                <c:pt idx="404">
                  <c:v>22.56</c:v>
                </c:pt>
                <c:pt idx="405">
                  <c:v>22.56</c:v>
                </c:pt>
                <c:pt idx="406">
                  <c:v>22.57</c:v>
                </c:pt>
                <c:pt idx="407">
                  <c:v>22.56</c:v>
                </c:pt>
                <c:pt idx="408">
                  <c:v>22.57</c:v>
                </c:pt>
                <c:pt idx="409">
                  <c:v>22.55</c:v>
                </c:pt>
                <c:pt idx="410">
                  <c:v>22.57</c:v>
                </c:pt>
                <c:pt idx="411">
                  <c:v>22.57</c:v>
                </c:pt>
                <c:pt idx="412">
                  <c:v>22.58</c:v>
                </c:pt>
                <c:pt idx="413">
                  <c:v>22.59</c:v>
                </c:pt>
                <c:pt idx="414">
                  <c:v>22.6</c:v>
                </c:pt>
                <c:pt idx="415">
                  <c:v>22.58</c:v>
                </c:pt>
                <c:pt idx="416">
                  <c:v>22.58</c:v>
                </c:pt>
                <c:pt idx="417">
                  <c:v>22.57</c:v>
                </c:pt>
                <c:pt idx="418">
                  <c:v>22.58</c:v>
                </c:pt>
                <c:pt idx="419">
                  <c:v>22.57</c:v>
                </c:pt>
                <c:pt idx="420">
                  <c:v>22.57</c:v>
                </c:pt>
                <c:pt idx="421">
                  <c:v>22.58</c:v>
                </c:pt>
                <c:pt idx="422">
                  <c:v>22.57</c:v>
                </c:pt>
                <c:pt idx="423">
                  <c:v>22.57</c:v>
                </c:pt>
                <c:pt idx="424">
                  <c:v>22.57</c:v>
                </c:pt>
                <c:pt idx="425">
                  <c:v>22.58</c:v>
                </c:pt>
                <c:pt idx="426">
                  <c:v>22.58</c:v>
                </c:pt>
                <c:pt idx="427">
                  <c:v>22.57</c:v>
                </c:pt>
                <c:pt idx="428">
                  <c:v>22.57</c:v>
                </c:pt>
                <c:pt idx="429">
                  <c:v>22.59</c:v>
                </c:pt>
                <c:pt idx="430">
                  <c:v>22.59</c:v>
                </c:pt>
                <c:pt idx="431">
                  <c:v>22.58</c:v>
                </c:pt>
                <c:pt idx="432">
                  <c:v>22.58</c:v>
                </c:pt>
                <c:pt idx="433">
                  <c:v>22.57</c:v>
                </c:pt>
                <c:pt idx="434">
                  <c:v>22.57</c:v>
                </c:pt>
                <c:pt idx="435">
                  <c:v>22.57</c:v>
                </c:pt>
                <c:pt idx="436">
                  <c:v>22.57</c:v>
                </c:pt>
                <c:pt idx="437">
                  <c:v>22.57</c:v>
                </c:pt>
                <c:pt idx="438">
                  <c:v>22.56</c:v>
                </c:pt>
                <c:pt idx="439">
                  <c:v>22.56</c:v>
                </c:pt>
                <c:pt idx="440">
                  <c:v>22.57</c:v>
                </c:pt>
                <c:pt idx="441">
                  <c:v>22.56</c:v>
                </c:pt>
                <c:pt idx="442">
                  <c:v>22.56</c:v>
                </c:pt>
                <c:pt idx="443">
                  <c:v>22.55</c:v>
                </c:pt>
                <c:pt idx="444">
                  <c:v>22.56</c:v>
                </c:pt>
                <c:pt idx="445">
                  <c:v>22.56</c:v>
                </c:pt>
                <c:pt idx="446">
                  <c:v>22.57</c:v>
                </c:pt>
                <c:pt idx="447">
                  <c:v>22.56</c:v>
                </c:pt>
                <c:pt idx="448">
                  <c:v>22.57</c:v>
                </c:pt>
                <c:pt idx="449">
                  <c:v>22.54</c:v>
                </c:pt>
                <c:pt idx="450">
                  <c:v>22.56</c:v>
                </c:pt>
                <c:pt idx="451">
                  <c:v>22.53</c:v>
                </c:pt>
                <c:pt idx="452">
                  <c:v>22.5</c:v>
                </c:pt>
                <c:pt idx="453">
                  <c:v>22.5</c:v>
                </c:pt>
                <c:pt idx="454">
                  <c:v>22.49</c:v>
                </c:pt>
                <c:pt idx="455">
                  <c:v>22.53</c:v>
                </c:pt>
                <c:pt idx="456">
                  <c:v>22.54</c:v>
                </c:pt>
                <c:pt idx="457">
                  <c:v>22.56</c:v>
                </c:pt>
                <c:pt idx="458">
                  <c:v>22.55</c:v>
                </c:pt>
                <c:pt idx="459">
                  <c:v>22.53</c:v>
                </c:pt>
                <c:pt idx="460">
                  <c:v>22.5</c:v>
                </c:pt>
                <c:pt idx="461">
                  <c:v>22.479999999999993</c:v>
                </c:pt>
                <c:pt idx="462">
                  <c:v>22.49</c:v>
                </c:pt>
                <c:pt idx="463">
                  <c:v>22.479999999999993</c:v>
                </c:pt>
                <c:pt idx="464">
                  <c:v>22.479999999999993</c:v>
                </c:pt>
                <c:pt idx="465">
                  <c:v>22.49</c:v>
                </c:pt>
                <c:pt idx="466">
                  <c:v>22.49</c:v>
                </c:pt>
                <c:pt idx="467">
                  <c:v>22.49</c:v>
                </c:pt>
                <c:pt idx="468">
                  <c:v>22.479999999999993</c:v>
                </c:pt>
                <c:pt idx="469">
                  <c:v>22.49</c:v>
                </c:pt>
                <c:pt idx="470">
                  <c:v>22.5</c:v>
                </c:pt>
                <c:pt idx="471">
                  <c:v>22.51</c:v>
                </c:pt>
                <c:pt idx="472">
                  <c:v>22.51</c:v>
                </c:pt>
                <c:pt idx="473">
                  <c:v>22.51</c:v>
                </c:pt>
                <c:pt idx="474">
                  <c:v>22.5</c:v>
                </c:pt>
                <c:pt idx="475">
                  <c:v>22.52</c:v>
                </c:pt>
                <c:pt idx="476">
                  <c:v>22.53</c:v>
                </c:pt>
                <c:pt idx="477">
                  <c:v>22.52</c:v>
                </c:pt>
                <c:pt idx="478">
                  <c:v>22.5</c:v>
                </c:pt>
                <c:pt idx="479">
                  <c:v>22.52</c:v>
                </c:pt>
                <c:pt idx="480">
                  <c:v>22.51</c:v>
                </c:pt>
                <c:pt idx="481">
                  <c:v>22.52</c:v>
                </c:pt>
                <c:pt idx="482">
                  <c:v>22.49</c:v>
                </c:pt>
                <c:pt idx="483">
                  <c:v>22.49</c:v>
                </c:pt>
                <c:pt idx="484">
                  <c:v>22.5</c:v>
                </c:pt>
                <c:pt idx="485">
                  <c:v>22.52</c:v>
                </c:pt>
                <c:pt idx="486">
                  <c:v>22.5</c:v>
                </c:pt>
                <c:pt idx="487">
                  <c:v>22.51</c:v>
                </c:pt>
                <c:pt idx="488">
                  <c:v>22.5</c:v>
                </c:pt>
                <c:pt idx="489">
                  <c:v>22.49</c:v>
                </c:pt>
                <c:pt idx="490">
                  <c:v>22.479999999999993</c:v>
                </c:pt>
                <c:pt idx="491">
                  <c:v>22.49</c:v>
                </c:pt>
                <c:pt idx="492">
                  <c:v>22.49</c:v>
                </c:pt>
                <c:pt idx="493">
                  <c:v>22.49</c:v>
                </c:pt>
                <c:pt idx="494">
                  <c:v>22.49</c:v>
                </c:pt>
                <c:pt idx="495">
                  <c:v>22.5</c:v>
                </c:pt>
                <c:pt idx="496">
                  <c:v>22.5</c:v>
                </c:pt>
                <c:pt idx="497">
                  <c:v>22.479999999999993</c:v>
                </c:pt>
                <c:pt idx="498">
                  <c:v>22.51</c:v>
                </c:pt>
                <c:pt idx="499">
                  <c:v>22.5</c:v>
                </c:pt>
                <c:pt idx="500">
                  <c:v>22.51</c:v>
                </c:pt>
                <c:pt idx="501">
                  <c:v>22.5</c:v>
                </c:pt>
                <c:pt idx="502">
                  <c:v>22.5</c:v>
                </c:pt>
                <c:pt idx="503">
                  <c:v>22.49</c:v>
                </c:pt>
                <c:pt idx="504">
                  <c:v>22.5</c:v>
                </c:pt>
                <c:pt idx="505">
                  <c:v>22.51</c:v>
                </c:pt>
                <c:pt idx="506">
                  <c:v>22.51</c:v>
                </c:pt>
                <c:pt idx="507">
                  <c:v>22.49</c:v>
                </c:pt>
                <c:pt idx="508">
                  <c:v>22.459999999999994</c:v>
                </c:pt>
                <c:pt idx="509">
                  <c:v>22.45</c:v>
                </c:pt>
                <c:pt idx="510">
                  <c:v>22.45</c:v>
                </c:pt>
                <c:pt idx="511">
                  <c:v>22.45</c:v>
                </c:pt>
                <c:pt idx="512">
                  <c:v>22.45</c:v>
                </c:pt>
                <c:pt idx="513">
                  <c:v>22.45</c:v>
                </c:pt>
              </c:numCache>
            </c:numRef>
          </c:yVal>
          <c:smooth val="0"/>
        </c:ser>
        <c:ser>
          <c:idx val="6"/>
          <c:order val="2"/>
          <c:tx>
            <c:v>HP20x_2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xVal>
            <c:numRef>
              <c:f>'28-29072015'!$S$3:$S$510</c:f>
              <c:numCache>
                <c:formatCode>h:mm:ss</c:formatCode>
                <c:ptCount val="508"/>
                <c:pt idx="0">
                  <c:v>0.7055555555555556</c:v>
                </c:pt>
                <c:pt idx="1">
                  <c:v>0.70624999999999993</c:v>
                </c:pt>
                <c:pt idx="2">
                  <c:v>0.70694444444444471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0.7090277777777777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0.7118055555555558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0.71458333333333324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0.71736111111111101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0.72013888888888922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0.72291666666666676</c:v>
                </c:pt>
                <c:pt idx="26">
                  <c:v>0.72361111111111132</c:v>
                </c:pt>
                <c:pt idx="28">
                  <c:v>0.7250000000000002</c:v>
                </c:pt>
                <c:pt idx="29">
                  <c:v>0.72569444444444486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0.7284722222222223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0.73125000000000029</c:v>
                </c:pt>
                <c:pt idx="38">
                  <c:v>0.73194444444444473</c:v>
                </c:pt>
                <c:pt idx="39">
                  <c:v>0.73263888888888906</c:v>
                </c:pt>
                <c:pt idx="41">
                  <c:v>0.73402777777777783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0.73611111111111138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0.73888888888888915</c:v>
                </c:pt>
                <c:pt idx="49">
                  <c:v>0.73958333333333359</c:v>
                </c:pt>
                <c:pt idx="50">
                  <c:v>0.7402777777777777</c:v>
                </c:pt>
                <c:pt idx="51">
                  <c:v>0.74097222222222225</c:v>
                </c:pt>
                <c:pt idx="52">
                  <c:v>0.7416666666666667</c:v>
                </c:pt>
                <c:pt idx="53">
                  <c:v>0.74236111111111114</c:v>
                </c:pt>
                <c:pt idx="54">
                  <c:v>0.7430555555555558</c:v>
                </c:pt>
                <c:pt idx="55">
                  <c:v>0.74375000000000024</c:v>
                </c:pt>
                <c:pt idx="56">
                  <c:v>0.7444444444444448</c:v>
                </c:pt>
                <c:pt idx="57">
                  <c:v>0.74513888888888913</c:v>
                </c:pt>
                <c:pt idx="58">
                  <c:v>0.74583333333333346</c:v>
                </c:pt>
                <c:pt idx="59">
                  <c:v>0.74652777777777779</c:v>
                </c:pt>
                <c:pt idx="60">
                  <c:v>0.74722222222222223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0.74930555555555589</c:v>
                </c:pt>
                <c:pt idx="64">
                  <c:v>0.75000000000000022</c:v>
                </c:pt>
                <c:pt idx="66">
                  <c:v>0.75138888888888922</c:v>
                </c:pt>
                <c:pt idx="67">
                  <c:v>0.75208333333333355</c:v>
                </c:pt>
                <c:pt idx="68">
                  <c:v>0.75277777777777799</c:v>
                </c:pt>
                <c:pt idx="69">
                  <c:v>0.75347222222222221</c:v>
                </c:pt>
                <c:pt idx="70">
                  <c:v>0.75416666666666676</c:v>
                </c:pt>
                <c:pt idx="71">
                  <c:v>0.75486111111111132</c:v>
                </c:pt>
                <c:pt idx="72">
                  <c:v>0.75555555555555565</c:v>
                </c:pt>
                <c:pt idx="73">
                  <c:v>0.7562500000000002</c:v>
                </c:pt>
                <c:pt idx="74">
                  <c:v>0.75694444444444486</c:v>
                </c:pt>
                <c:pt idx="75">
                  <c:v>0.75763888888888931</c:v>
                </c:pt>
                <c:pt idx="76">
                  <c:v>0.75833333333333353</c:v>
                </c:pt>
                <c:pt idx="77">
                  <c:v>0.75902777777777775</c:v>
                </c:pt>
                <c:pt idx="79">
                  <c:v>0.76041666666666652</c:v>
                </c:pt>
                <c:pt idx="80">
                  <c:v>0.76111111111111129</c:v>
                </c:pt>
                <c:pt idx="81">
                  <c:v>0.76180555555555585</c:v>
                </c:pt>
                <c:pt idx="82">
                  <c:v>0.76250000000000029</c:v>
                </c:pt>
                <c:pt idx="83">
                  <c:v>0.76319444444444473</c:v>
                </c:pt>
                <c:pt idx="84">
                  <c:v>0.76388888888888906</c:v>
                </c:pt>
                <c:pt idx="85">
                  <c:v>0.76458333333333361</c:v>
                </c:pt>
                <c:pt idx="86">
                  <c:v>0.76527777777777783</c:v>
                </c:pt>
                <c:pt idx="87">
                  <c:v>0.76597222222222239</c:v>
                </c:pt>
                <c:pt idx="88">
                  <c:v>0.76666666666666661</c:v>
                </c:pt>
                <c:pt idx="89">
                  <c:v>0.76736111111111138</c:v>
                </c:pt>
                <c:pt idx="90">
                  <c:v>0.76805555555555582</c:v>
                </c:pt>
                <c:pt idx="91">
                  <c:v>0.76875000000000016</c:v>
                </c:pt>
                <c:pt idx="92">
                  <c:v>0.76944444444444471</c:v>
                </c:pt>
                <c:pt idx="93">
                  <c:v>0.77013888888888915</c:v>
                </c:pt>
                <c:pt idx="95">
                  <c:v>0.7715277777777777</c:v>
                </c:pt>
                <c:pt idx="96">
                  <c:v>0.77222222222222225</c:v>
                </c:pt>
                <c:pt idx="97">
                  <c:v>0.7729166666666667</c:v>
                </c:pt>
                <c:pt idx="98">
                  <c:v>0.77361111111111136</c:v>
                </c:pt>
                <c:pt idx="99">
                  <c:v>0.7743055555555558</c:v>
                </c:pt>
                <c:pt idx="100">
                  <c:v>0.77500000000000024</c:v>
                </c:pt>
                <c:pt idx="101">
                  <c:v>0.77569444444444502</c:v>
                </c:pt>
                <c:pt idx="102">
                  <c:v>0.77638888888888913</c:v>
                </c:pt>
                <c:pt idx="103">
                  <c:v>0.77708333333333346</c:v>
                </c:pt>
                <c:pt idx="104">
                  <c:v>0.77777777777777801</c:v>
                </c:pt>
                <c:pt idx="105">
                  <c:v>0.77847222222222223</c:v>
                </c:pt>
                <c:pt idx="106">
                  <c:v>0.77916666666666667</c:v>
                </c:pt>
                <c:pt idx="107">
                  <c:v>0.77986111111111123</c:v>
                </c:pt>
                <c:pt idx="108">
                  <c:v>0.78055555555555567</c:v>
                </c:pt>
                <c:pt idx="109">
                  <c:v>0.78125</c:v>
                </c:pt>
                <c:pt idx="111">
                  <c:v>0.78263888888888922</c:v>
                </c:pt>
                <c:pt idx="112">
                  <c:v>0.78333333333333333</c:v>
                </c:pt>
                <c:pt idx="113">
                  <c:v>0.78402777777777777</c:v>
                </c:pt>
                <c:pt idx="114">
                  <c:v>0.78472222222222221</c:v>
                </c:pt>
                <c:pt idx="115">
                  <c:v>0.78541666666666643</c:v>
                </c:pt>
                <c:pt idx="116">
                  <c:v>0.78611111111111109</c:v>
                </c:pt>
                <c:pt idx="118">
                  <c:v>0.78749999999999998</c:v>
                </c:pt>
                <c:pt idx="119">
                  <c:v>0.78819444444444464</c:v>
                </c:pt>
                <c:pt idx="120">
                  <c:v>0.78888888888888908</c:v>
                </c:pt>
                <c:pt idx="121">
                  <c:v>0.7895833333333333</c:v>
                </c:pt>
                <c:pt idx="122">
                  <c:v>0.79027777777777752</c:v>
                </c:pt>
                <c:pt idx="123">
                  <c:v>0.7909722222222223</c:v>
                </c:pt>
                <c:pt idx="124">
                  <c:v>0.79166666666666652</c:v>
                </c:pt>
                <c:pt idx="125">
                  <c:v>0.79236111111111107</c:v>
                </c:pt>
                <c:pt idx="126">
                  <c:v>0.79305555555555562</c:v>
                </c:pt>
                <c:pt idx="127">
                  <c:v>0.79375000000000029</c:v>
                </c:pt>
                <c:pt idx="128">
                  <c:v>0.79444444444444462</c:v>
                </c:pt>
                <c:pt idx="129">
                  <c:v>0.79513888888888884</c:v>
                </c:pt>
                <c:pt idx="131">
                  <c:v>0.79652777777777761</c:v>
                </c:pt>
                <c:pt idx="132">
                  <c:v>0.79722222222222217</c:v>
                </c:pt>
                <c:pt idx="133">
                  <c:v>0.7979166666666665</c:v>
                </c:pt>
                <c:pt idx="134">
                  <c:v>0.79861111111111138</c:v>
                </c:pt>
                <c:pt idx="135">
                  <c:v>0.7993055555555556</c:v>
                </c:pt>
                <c:pt idx="136">
                  <c:v>0.79999999999999993</c:v>
                </c:pt>
                <c:pt idx="137">
                  <c:v>0.80069444444444471</c:v>
                </c:pt>
                <c:pt idx="138">
                  <c:v>0.80138888888888893</c:v>
                </c:pt>
                <c:pt idx="139">
                  <c:v>0.80208333333333359</c:v>
                </c:pt>
                <c:pt idx="140">
                  <c:v>0.8027777777777777</c:v>
                </c:pt>
                <c:pt idx="141">
                  <c:v>0.80347222222222203</c:v>
                </c:pt>
                <c:pt idx="142">
                  <c:v>0.80416666666666659</c:v>
                </c:pt>
                <c:pt idx="144">
                  <c:v>0.80555555555555569</c:v>
                </c:pt>
                <c:pt idx="145">
                  <c:v>0.80625000000000002</c:v>
                </c:pt>
                <c:pt idx="146">
                  <c:v>0.8069444444444448</c:v>
                </c:pt>
                <c:pt idx="147">
                  <c:v>0.80763888888888913</c:v>
                </c:pt>
                <c:pt idx="148">
                  <c:v>0.80833333333333324</c:v>
                </c:pt>
                <c:pt idx="149">
                  <c:v>0.80902777777777779</c:v>
                </c:pt>
                <c:pt idx="150">
                  <c:v>0.80972222222222223</c:v>
                </c:pt>
                <c:pt idx="152">
                  <c:v>0.81111111111111101</c:v>
                </c:pt>
                <c:pt idx="153">
                  <c:v>0.81180555555555589</c:v>
                </c:pt>
                <c:pt idx="155">
                  <c:v>0.81319444444444466</c:v>
                </c:pt>
                <c:pt idx="156">
                  <c:v>0.81388888888888922</c:v>
                </c:pt>
                <c:pt idx="158">
                  <c:v>0.81527777777777777</c:v>
                </c:pt>
                <c:pt idx="159">
                  <c:v>0.81597222222222221</c:v>
                </c:pt>
                <c:pt idx="160">
                  <c:v>0.81666666666666676</c:v>
                </c:pt>
                <c:pt idx="161">
                  <c:v>0.81736111111111109</c:v>
                </c:pt>
                <c:pt idx="162">
                  <c:v>0.81805555555555565</c:v>
                </c:pt>
                <c:pt idx="163">
                  <c:v>0.8187500000000002</c:v>
                </c:pt>
                <c:pt idx="164">
                  <c:v>0.81944444444444464</c:v>
                </c:pt>
                <c:pt idx="165">
                  <c:v>0.82013888888888908</c:v>
                </c:pt>
                <c:pt idx="166">
                  <c:v>0.82083333333333353</c:v>
                </c:pt>
                <c:pt idx="167">
                  <c:v>0.82152777777777752</c:v>
                </c:pt>
                <c:pt idx="168">
                  <c:v>0.8222222222222223</c:v>
                </c:pt>
                <c:pt idx="169">
                  <c:v>0.82291666666666652</c:v>
                </c:pt>
                <c:pt idx="171">
                  <c:v>0.82430555555555562</c:v>
                </c:pt>
                <c:pt idx="172">
                  <c:v>0.82500000000000029</c:v>
                </c:pt>
                <c:pt idx="173">
                  <c:v>0.82569444444444473</c:v>
                </c:pt>
                <c:pt idx="174">
                  <c:v>0.82638888888888884</c:v>
                </c:pt>
                <c:pt idx="175">
                  <c:v>0.82708333333333361</c:v>
                </c:pt>
                <c:pt idx="176">
                  <c:v>0.82777777777777783</c:v>
                </c:pt>
                <c:pt idx="177">
                  <c:v>0.82847222222222217</c:v>
                </c:pt>
                <c:pt idx="178">
                  <c:v>0.8291666666666665</c:v>
                </c:pt>
                <c:pt idx="179">
                  <c:v>0.82986111111111138</c:v>
                </c:pt>
                <c:pt idx="180">
                  <c:v>0.8305555555555556</c:v>
                </c:pt>
                <c:pt idx="181">
                  <c:v>0.83124999999999993</c:v>
                </c:pt>
                <c:pt idx="182">
                  <c:v>0.83194444444444471</c:v>
                </c:pt>
                <c:pt idx="184">
                  <c:v>0.83333333333333359</c:v>
                </c:pt>
                <c:pt idx="185">
                  <c:v>0.8340277777777777</c:v>
                </c:pt>
                <c:pt idx="186">
                  <c:v>0.83472222222222225</c:v>
                </c:pt>
                <c:pt idx="187">
                  <c:v>0.83541666666666659</c:v>
                </c:pt>
                <c:pt idx="188">
                  <c:v>0.83611111111111114</c:v>
                </c:pt>
                <c:pt idx="189">
                  <c:v>0.8368055555555558</c:v>
                </c:pt>
                <c:pt idx="190">
                  <c:v>0.83750000000000002</c:v>
                </c:pt>
                <c:pt idx="191">
                  <c:v>0.8381944444444448</c:v>
                </c:pt>
                <c:pt idx="192">
                  <c:v>0.83888888888888913</c:v>
                </c:pt>
                <c:pt idx="193">
                  <c:v>0.83958333333333324</c:v>
                </c:pt>
                <c:pt idx="194">
                  <c:v>0.84027777777777779</c:v>
                </c:pt>
                <c:pt idx="195">
                  <c:v>0.84097222222222223</c:v>
                </c:pt>
                <c:pt idx="196">
                  <c:v>0.84236111111111101</c:v>
                </c:pt>
                <c:pt idx="197">
                  <c:v>0.84305555555555589</c:v>
                </c:pt>
                <c:pt idx="198">
                  <c:v>0.84375000000000022</c:v>
                </c:pt>
                <c:pt idx="199">
                  <c:v>0.84444444444444466</c:v>
                </c:pt>
                <c:pt idx="200">
                  <c:v>0.84513888888888922</c:v>
                </c:pt>
                <c:pt idx="201">
                  <c:v>0.84583333333333355</c:v>
                </c:pt>
                <c:pt idx="202">
                  <c:v>0.84652777777777777</c:v>
                </c:pt>
                <c:pt idx="203">
                  <c:v>0.84722222222222221</c:v>
                </c:pt>
                <c:pt idx="204">
                  <c:v>0.84791666666666676</c:v>
                </c:pt>
                <c:pt idx="205">
                  <c:v>0.84861111111111132</c:v>
                </c:pt>
                <c:pt idx="206">
                  <c:v>0.84930555555555565</c:v>
                </c:pt>
                <c:pt idx="207">
                  <c:v>0.8500000000000002</c:v>
                </c:pt>
                <c:pt idx="208">
                  <c:v>0.85069444444444486</c:v>
                </c:pt>
                <c:pt idx="209">
                  <c:v>0.85138888888888908</c:v>
                </c:pt>
                <c:pt idx="210">
                  <c:v>0.85208333333333353</c:v>
                </c:pt>
                <c:pt idx="211">
                  <c:v>0.8534722222222223</c:v>
                </c:pt>
                <c:pt idx="212">
                  <c:v>0.85416666666666652</c:v>
                </c:pt>
                <c:pt idx="213">
                  <c:v>0.85486111111111129</c:v>
                </c:pt>
                <c:pt idx="214">
                  <c:v>0.85555555555555562</c:v>
                </c:pt>
                <c:pt idx="215">
                  <c:v>0.85625000000000029</c:v>
                </c:pt>
                <c:pt idx="216">
                  <c:v>0.85694444444444473</c:v>
                </c:pt>
                <c:pt idx="217">
                  <c:v>0.85763888888888906</c:v>
                </c:pt>
                <c:pt idx="218">
                  <c:v>0.85833333333333361</c:v>
                </c:pt>
                <c:pt idx="219">
                  <c:v>0.85902777777777783</c:v>
                </c:pt>
                <c:pt idx="220">
                  <c:v>0.85972222222222239</c:v>
                </c:pt>
                <c:pt idx="221">
                  <c:v>0.8604166666666665</c:v>
                </c:pt>
                <c:pt idx="222">
                  <c:v>0.86111111111111138</c:v>
                </c:pt>
                <c:pt idx="223">
                  <c:v>0.86249999999999993</c:v>
                </c:pt>
                <c:pt idx="224">
                  <c:v>0.86319444444444471</c:v>
                </c:pt>
                <c:pt idx="225">
                  <c:v>0.86388888888888915</c:v>
                </c:pt>
                <c:pt idx="226">
                  <c:v>0.86458333333333359</c:v>
                </c:pt>
                <c:pt idx="227">
                  <c:v>0.8652777777777777</c:v>
                </c:pt>
                <c:pt idx="228">
                  <c:v>0.86597222222222225</c:v>
                </c:pt>
                <c:pt idx="229">
                  <c:v>0.8666666666666667</c:v>
                </c:pt>
                <c:pt idx="230">
                  <c:v>0.86736111111111114</c:v>
                </c:pt>
                <c:pt idx="231">
                  <c:v>0.8680555555555558</c:v>
                </c:pt>
                <c:pt idx="232">
                  <c:v>0.86875000000000024</c:v>
                </c:pt>
                <c:pt idx="233">
                  <c:v>0.8694444444444448</c:v>
                </c:pt>
                <c:pt idx="234">
                  <c:v>0.87013888888888913</c:v>
                </c:pt>
                <c:pt idx="235">
                  <c:v>0.87152777777777779</c:v>
                </c:pt>
                <c:pt idx="236">
                  <c:v>0.87222222222222223</c:v>
                </c:pt>
                <c:pt idx="237">
                  <c:v>0.87291666666666667</c:v>
                </c:pt>
                <c:pt idx="238">
                  <c:v>0.87361111111111123</c:v>
                </c:pt>
                <c:pt idx="239">
                  <c:v>0.87430555555555589</c:v>
                </c:pt>
                <c:pt idx="240">
                  <c:v>0.87500000000000022</c:v>
                </c:pt>
                <c:pt idx="241">
                  <c:v>0.87569444444444489</c:v>
                </c:pt>
                <c:pt idx="242">
                  <c:v>0.87638888888888922</c:v>
                </c:pt>
                <c:pt idx="243">
                  <c:v>0.87708333333333355</c:v>
                </c:pt>
                <c:pt idx="244">
                  <c:v>0.87777777777777799</c:v>
                </c:pt>
                <c:pt idx="245">
                  <c:v>0.87847222222222221</c:v>
                </c:pt>
                <c:pt idx="246">
                  <c:v>0.87916666666666676</c:v>
                </c:pt>
                <c:pt idx="247">
                  <c:v>0.88055555555555554</c:v>
                </c:pt>
                <c:pt idx="248">
                  <c:v>0.88124999999999998</c:v>
                </c:pt>
                <c:pt idx="249">
                  <c:v>0.88194444444444464</c:v>
                </c:pt>
                <c:pt idx="250">
                  <c:v>0.88263888888888908</c:v>
                </c:pt>
                <c:pt idx="251">
                  <c:v>0.8833333333333333</c:v>
                </c:pt>
                <c:pt idx="252">
                  <c:v>0.88402777777777752</c:v>
                </c:pt>
                <c:pt idx="253">
                  <c:v>0.8847222222222223</c:v>
                </c:pt>
                <c:pt idx="254">
                  <c:v>0.8854166666666663</c:v>
                </c:pt>
                <c:pt idx="255">
                  <c:v>0.88611111111111107</c:v>
                </c:pt>
                <c:pt idx="256">
                  <c:v>0.88680555555555562</c:v>
                </c:pt>
                <c:pt idx="257">
                  <c:v>0.88750000000000007</c:v>
                </c:pt>
                <c:pt idx="258">
                  <c:v>0.88819444444444462</c:v>
                </c:pt>
                <c:pt idx="259">
                  <c:v>0.88958333333333339</c:v>
                </c:pt>
                <c:pt idx="260">
                  <c:v>0.89027777777777761</c:v>
                </c:pt>
                <c:pt idx="261">
                  <c:v>0.89097222222222217</c:v>
                </c:pt>
                <c:pt idx="262">
                  <c:v>0.8916666666666665</c:v>
                </c:pt>
                <c:pt idx="263">
                  <c:v>0.89236111111111116</c:v>
                </c:pt>
                <c:pt idx="264">
                  <c:v>0.8930555555555556</c:v>
                </c:pt>
                <c:pt idx="265">
                  <c:v>0.89374999999999993</c:v>
                </c:pt>
                <c:pt idx="266">
                  <c:v>0.8944444444444446</c:v>
                </c:pt>
                <c:pt idx="267">
                  <c:v>0.89513888888888893</c:v>
                </c:pt>
                <c:pt idx="268">
                  <c:v>0.89583333333333359</c:v>
                </c:pt>
                <c:pt idx="269">
                  <c:v>0.89652777777777759</c:v>
                </c:pt>
                <c:pt idx="270">
                  <c:v>0.89722222222222203</c:v>
                </c:pt>
                <c:pt idx="271">
                  <c:v>0.89861111111111114</c:v>
                </c:pt>
                <c:pt idx="272">
                  <c:v>0.89930555555555569</c:v>
                </c:pt>
                <c:pt idx="273">
                  <c:v>0.9</c:v>
                </c:pt>
                <c:pt idx="274">
                  <c:v>0.9006944444444448</c:v>
                </c:pt>
                <c:pt idx="275">
                  <c:v>0.90138888888888891</c:v>
                </c:pt>
                <c:pt idx="276">
                  <c:v>0.90208333333333324</c:v>
                </c:pt>
                <c:pt idx="277">
                  <c:v>0.90277777777777779</c:v>
                </c:pt>
                <c:pt idx="278">
                  <c:v>0.90347222222222201</c:v>
                </c:pt>
                <c:pt idx="279">
                  <c:v>0.90416666666666656</c:v>
                </c:pt>
                <c:pt idx="280">
                  <c:v>0.90486111111111101</c:v>
                </c:pt>
                <c:pt idx="281">
                  <c:v>0.90555555555555567</c:v>
                </c:pt>
                <c:pt idx="282">
                  <c:v>0.90625</c:v>
                </c:pt>
                <c:pt idx="283">
                  <c:v>0.90763888888888922</c:v>
                </c:pt>
                <c:pt idx="284">
                  <c:v>0.90833333333333333</c:v>
                </c:pt>
                <c:pt idx="285">
                  <c:v>0.90902777777777777</c:v>
                </c:pt>
                <c:pt idx="286">
                  <c:v>0.90972222222222221</c:v>
                </c:pt>
                <c:pt idx="287">
                  <c:v>0.91041666666666643</c:v>
                </c:pt>
                <c:pt idx="288">
                  <c:v>0.91111111111111109</c:v>
                </c:pt>
                <c:pt idx="289">
                  <c:v>0.91180555555555565</c:v>
                </c:pt>
                <c:pt idx="290">
                  <c:v>0.91249999999999998</c:v>
                </c:pt>
                <c:pt idx="291">
                  <c:v>0.91319444444444464</c:v>
                </c:pt>
                <c:pt idx="292">
                  <c:v>0.91388888888888908</c:v>
                </c:pt>
                <c:pt idx="293">
                  <c:v>0.9145833333333333</c:v>
                </c:pt>
                <c:pt idx="294">
                  <c:v>0.91527777777777752</c:v>
                </c:pt>
                <c:pt idx="295">
                  <c:v>0.91666666666666652</c:v>
                </c:pt>
                <c:pt idx="296">
                  <c:v>0.91736111111111107</c:v>
                </c:pt>
                <c:pt idx="297">
                  <c:v>0.91805555555555562</c:v>
                </c:pt>
                <c:pt idx="298">
                  <c:v>0.91875000000000029</c:v>
                </c:pt>
                <c:pt idx="299">
                  <c:v>0.91944444444444462</c:v>
                </c:pt>
                <c:pt idx="300">
                  <c:v>0.92013888888888884</c:v>
                </c:pt>
                <c:pt idx="301">
                  <c:v>0.92083333333333361</c:v>
                </c:pt>
                <c:pt idx="302">
                  <c:v>0.92152777777777761</c:v>
                </c:pt>
                <c:pt idx="303">
                  <c:v>0.92222222222222217</c:v>
                </c:pt>
                <c:pt idx="304">
                  <c:v>0.9229166666666665</c:v>
                </c:pt>
                <c:pt idx="305">
                  <c:v>0.92361111111111138</c:v>
                </c:pt>
                <c:pt idx="306">
                  <c:v>0.9243055555555556</c:v>
                </c:pt>
                <c:pt idx="307">
                  <c:v>0.92569444444444471</c:v>
                </c:pt>
                <c:pt idx="308">
                  <c:v>0.92638888888888893</c:v>
                </c:pt>
                <c:pt idx="309">
                  <c:v>0.92708333333333359</c:v>
                </c:pt>
                <c:pt idx="310">
                  <c:v>0.9277777777777777</c:v>
                </c:pt>
                <c:pt idx="311">
                  <c:v>0.92847222222222203</c:v>
                </c:pt>
                <c:pt idx="312">
                  <c:v>0.92916666666666659</c:v>
                </c:pt>
                <c:pt idx="313">
                  <c:v>0.92986111111111114</c:v>
                </c:pt>
                <c:pt idx="314">
                  <c:v>0.93055555555555569</c:v>
                </c:pt>
                <c:pt idx="315">
                  <c:v>0.93125000000000002</c:v>
                </c:pt>
                <c:pt idx="316">
                  <c:v>0.9319444444444448</c:v>
                </c:pt>
                <c:pt idx="317">
                  <c:v>0.93263888888888913</c:v>
                </c:pt>
                <c:pt idx="318">
                  <c:v>0.93333333333333324</c:v>
                </c:pt>
                <c:pt idx="319">
                  <c:v>0.93472222222222223</c:v>
                </c:pt>
                <c:pt idx="320">
                  <c:v>0.93541666666666656</c:v>
                </c:pt>
                <c:pt idx="321">
                  <c:v>0.93611111111111101</c:v>
                </c:pt>
                <c:pt idx="322">
                  <c:v>0.93680555555555589</c:v>
                </c:pt>
                <c:pt idx="323">
                  <c:v>0.9375</c:v>
                </c:pt>
                <c:pt idx="324">
                  <c:v>0.93819444444444466</c:v>
                </c:pt>
                <c:pt idx="325">
                  <c:v>0.93888888888888922</c:v>
                </c:pt>
                <c:pt idx="326">
                  <c:v>0.93958333333333333</c:v>
                </c:pt>
                <c:pt idx="327">
                  <c:v>0.94027777777777777</c:v>
                </c:pt>
                <c:pt idx="328">
                  <c:v>0.94097222222222221</c:v>
                </c:pt>
                <c:pt idx="329">
                  <c:v>0.94166666666666676</c:v>
                </c:pt>
                <c:pt idx="330">
                  <c:v>0.94236111111111109</c:v>
                </c:pt>
                <c:pt idx="331">
                  <c:v>0.9437500000000002</c:v>
                </c:pt>
                <c:pt idx="332">
                  <c:v>0.94444444444444464</c:v>
                </c:pt>
                <c:pt idx="333">
                  <c:v>0.94513888888888908</c:v>
                </c:pt>
                <c:pt idx="334">
                  <c:v>0.94583333333333353</c:v>
                </c:pt>
                <c:pt idx="335">
                  <c:v>0.94652777777777752</c:v>
                </c:pt>
                <c:pt idx="336">
                  <c:v>0.9472222222222223</c:v>
                </c:pt>
                <c:pt idx="337">
                  <c:v>0.94791666666666652</c:v>
                </c:pt>
                <c:pt idx="338">
                  <c:v>0.94861111111111129</c:v>
                </c:pt>
                <c:pt idx="339">
                  <c:v>0.94930555555555562</c:v>
                </c:pt>
                <c:pt idx="340">
                  <c:v>0.95000000000000029</c:v>
                </c:pt>
                <c:pt idx="341">
                  <c:v>0.95069444444444473</c:v>
                </c:pt>
                <c:pt idx="342">
                  <c:v>0.95138888888888884</c:v>
                </c:pt>
                <c:pt idx="343">
                  <c:v>0.95277777777777783</c:v>
                </c:pt>
                <c:pt idx="344">
                  <c:v>0.95347222222222217</c:v>
                </c:pt>
                <c:pt idx="345">
                  <c:v>0.9541666666666665</c:v>
                </c:pt>
                <c:pt idx="346">
                  <c:v>0.95486111111111138</c:v>
                </c:pt>
                <c:pt idx="347">
                  <c:v>0.9555555555555556</c:v>
                </c:pt>
                <c:pt idx="348">
                  <c:v>0.95624999999999993</c:v>
                </c:pt>
                <c:pt idx="349">
                  <c:v>0.95694444444444471</c:v>
                </c:pt>
                <c:pt idx="350">
                  <c:v>0.95763888888888915</c:v>
                </c:pt>
                <c:pt idx="351">
                  <c:v>0.95833333333333359</c:v>
                </c:pt>
                <c:pt idx="352">
                  <c:v>0.9590277777777777</c:v>
                </c:pt>
                <c:pt idx="353">
                  <c:v>0.95972222222222225</c:v>
                </c:pt>
                <c:pt idx="354">
                  <c:v>0.96041666666666659</c:v>
                </c:pt>
                <c:pt idx="355">
                  <c:v>0.9618055555555558</c:v>
                </c:pt>
                <c:pt idx="356">
                  <c:v>0.96250000000000002</c:v>
                </c:pt>
                <c:pt idx="357">
                  <c:v>0.9631944444444448</c:v>
                </c:pt>
                <c:pt idx="358">
                  <c:v>0.96388888888888913</c:v>
                </c:pt>
                <c:pt idx="359">
                  <c:v>0.96458333333333324</c:v>
                </c:pt>
                <c:pt idx="360">
                  <c:v>0.96527777777777779</c:v>
                </c:pt>
                <c:pt idx="361">
                  <c:v>0.96597222222222223</c:v>
                </c:pt>
                <c:pt idx="362">
                  <c:v>0.96666666666666667</c:v>
                </c:pt>
                <c:pt idx="363">
                  <c:v>0.96736111111111101</c:v>
                </c:pt>
                <c:pt idx="364">
                  <c:v>0.96805555555555589</c:v>
                </c:pt>
                <c:pt idx="365">
                  <c:v>0.96875000000000022</c:v>
                </c:pt>
                <c:pt idx="366">
                  <c:v>0.96944444444444466</c:v>
                </c:pt>
                <c:pt idx="367">
                  <c:v>0.97083333333333355</c:v>
                </c:pt>
                <c:pt idx="368">
                  <c:v>0.97152777777777777</c:v>
                </c:pt>
                <c:pt idx="369">
                  <c:v>0.97222222222222221</c:v>
                </c:pt>
                <c:pt idx="370">
                  <c:v>0.97291666666666676</c:v>
                </c:pt>
                <c:pt idx="371">
                  <c:v>0.97361111111111132</c:v>
                </c:pt>
                <c:pt idx="372">
                  <c:v>0.97430555555555565</c:v>
                </c:pt>
                <c:pt idx="373">
                  <c:v>0.9750000000000002</c:v>
                </c:pt>
                <c:pt idx="374">
                  <c:v>0.97569444444444486</c:v>
                </c:pt>
                <c:pt idx="375">
                  <c:v>0.97638888888888908</c:v>
                </c:pt>
                <c:pt idx="376">
                  <c:v>0.97708333333333353</c:v>
                </c:pt>
                <c:pt idx="377">
                  <c:v>0.97777777777777775</c:v>
                </c:pt>
                <c:pt idx="378">
                  <c:v>0.9784722222222223</c:v>
                </c:pt>
                <c:pt idx="379">
                  <c:v>0.97986111111111129</c:v>
                </c:pt>
                <c:pt idx="380">
                  <c:v>0.98055555555555551</c:v>
                </c:pt>
                <c:pt idx="381">
                  <c:v>0.98125000000000007</c:v>
                </c:pt>
                <c:pt idx="382">
                  <c:v>0.98194444444444462</c:v>
                </c:pt>
                <c:pt idx="383">
                  <c:v>0.98263888888888884</c:v>
                </c:pt>
                <c:pt idx="384">
                  <c:v>0.98333333333333339</c:v>
                </c:pt>
                <c:pt idx="385">
                  <c:v>0.98402777777777761</c:v>
                </c:pt>
                <c:pt idx="386">
                  <c:v>0.98472222222222217</c:v>
                </c:pt>
                <c:pt idx="387">
                  <c:v>0.98541666666666627</c:v>
                </c:pt>
                <c:pt idx="388">
                  <c:v>0.98611111111111116</c:v>
                </c:pt>
                <c:pt idx="389">
                  <c:v>0.9868055555555556</c:v>
                </c:pt>
                <c:pt idx="390">
                  <c:v>0.98749999999999971</c:v>
                </c:pt>
                <c:pt idx="391">
                  <c:v>0.98888888888888893</c:v>
                </c:pt>
                <c:pt idx="392">
                  <c:v>0.98958333333333337</c:v>
                </c:pt>
                <c:pt idx="393">
                  <c:v>0.99027777777777759</c:v>
                </c:pt>
                <c:pt idx="394">
                  <c:v>0.99097222222222203</c:v>
                </c:pt>
                <c:pt idx="395">
                  <c:v>0.99166666666666659</c:v>
                </c:pt>
                <c:pt idx="396">
                  <c:v>0.99236111111111092</c:v>
                </c:pt>
                <c:pt idx="397">
                  <c:v>0.99305555555555569</c:v>
                </c:pt>
                <c:pt idx="398">
                  <c:v>0.99375000000000002</c:v>
                </c:pt>
                <c:pt idx="399">
                  <c:v>0.99444444444444469</c:v>
                </c:pt>
                <c:pt idx="400">
                  <c:v>0.99583333333333324</c:v>
                </c:pt>
                <c:pt idx="401">
                  <c:v>0.99652777777777757</c:v>
                </c:pt>
                <c:pt idx="402">
                  <c:v>0.99722222222222201</c:v>
                </c:pt>
                <c:pt idx="403">
                  <c:v>0.99791666666666656</c:v>
                </c:pt>
                <c:pt idx="404">
                  <c:v>0.99861111111111101</c:v>
                </c:pt>
                <c:pt idx="405">
                  <c:v>0.99930555555555567</c:v>
                </c:pt>
                <c:pt idx="406">
                  <c:v>1</c:v>
                </c:pt>
                <c:pt idx="407">
                  <c:v>1.0006944444444439</c:v>
                </c:pt>
                <c:pt idx="408">
                  <c:v>1.0013888888888889</c:v>
                </c:pt>
                <c:pt idx="409">
                  <c:v>1.0020833333333339</c:v>
                </c:pt>
                <c:pt idx="410">
                  <c:v>1.002777777777778</c:v>
                </c:pt>
                <c:pt idx="411">
                  <c:v>1.0034722222222219</c:v>
                </c:pt>
                <c:pt idx="412">
                  <c:v>1.0048611111111112</c:v>
                </c:pt>
                <c:pt idx="413">
                  <c:v>1.0055555555555555</c:v>
                </c:pt>
                <c:pt idx="414">
                  <c:v>1.0062500000000001</c:v>
                </c:pt>
                <c:pt idx="415">
                  <c:v>1.006944444444444</c:v>
                </c:pt>
                <c:pt idx="416">
                  <c:v>1.007638888888889</c:v>
                </c:pt>
                <c:pt idx="417">
                  <c:v>1.0083333333333333</c:v>
                </c:pt>
                <c:pt idx="418">
                  <c:v>1.0090277777777779</c:v>
                </c:pt>
                <c:pt idx="419">
                  <c:v>1.0097222222222217</c:v>
                </c:pt>
                <c:pt idx="420">
                  <c:v>1.0104166666666667</c:v>
                </c:pt>
                <c:pt idx="421">
                  <c:v>1.0111111111111111</c:v>
                </c:pt>
                <c:pt idx="422">
                  <c:v>1.0118055555555556</c:v>
                </c:pt>
                <c:pt idx="423">
                  <c:v>1.0125</c:v>
                </c:pt>
                <c:pt idx="424">
                  <c:v>1.0138888888888888</c:v>
                </c:pt>
                <c:pt idx="425">
                  <c:v>1.0145833333333338</c:v>
                </c:pt>
                <c:pt idx="426">
                  <c:v>1.0152777777777777</c:v>
                </c:pt>
                <c:pt idx="427">
                  <c:v>1.0159722222222218</c:v>
                </c:pt>
                <c:pt idx="428">
                  <c:v>1.0166666666666666</c:v>
                </c:pt>
                <c:pt idx="429">
                  <c:v>1.0173611111111112</c:v>
                </c:pt>
                <c:pt idx="430">
                  <c:v>1.0180555555555559</c:v>
                </c:pt>
                <c:pt idx="431">
                  <c:v>1.01875</c:v>
                </c:pt>
                <c:pt idx="432">
                  <c:v>1.0194444444444439</c:v>
                </c:pt>
                <c:pt idx="433">
                  <c:v>1.0201388888888889</c:v>
                </c:pt>
                <c:pt idx="434">
                  <c:v>1.0208333333333333</c:v>
                </c:pt>
                <c:pt idx="435">
                  <c:v>1.0215277777777778</c:v>
                </c:pt>
                <c:pt idx="436">
                  <c:v>1.0229166666666667</c:v>
                </c:pt>
                <c:pt idx="437">
                  <c:v>1.023611111111111</c:v>
                </c:pt>
                <c:pt idx="438">
                  <c:v>1.024305555555556</c:v>
                </c:pt>
                <c:pt idx="439">
                  <c:v>1.0249999999999995</c:v>
                </c:pt>
                <c:pt idx="440">
                  <c:v>1.0256944444444436</c:v>
                </c:pt>
                <c:pt idx="441">
                  <c:v>1.0263888888888892</c:v>
                </c:pt>
                <c:pt idx="442">
                  <c:v>1.0270833333333333</c:v>
                </c:pt>
                <c:pt idx="443">
                  <c:v>1.0277777777777777</c:v>
                </c:pt>
                <c:pt idx="444">
                  <c:v>1.0284722222222222</c:v>
                </c:pt>
                <c:pt idx="445">
                  <c:v>1.0291666666666666</c:v>
                </c:pt>
                <c:pt idx="446">
                  <c:v>1.0298611111111107</c:v>
                </c:pt>
                <c:pt idx="447">
                  <c:v>1.0305555555555559</c:v>
                </c:pt>
                <c:pt idx="448">
                  <c:v>1.0319444444444439</c:v>
                </c:pt>
                <c:pt idx="449">
                  <c:v>1.0326388888888889</c:v>
                </c:pt>
                <c:pt idx="450">
                  <c:v>1.0333333333333334</c:v>
                </c:pt>
                <c:pt idx="451">
                  <c:v>1.034027777777778</c:v>
                </c:pt>
                <c:pt idx="452">
                  <c:v>1.0347222222222219</c:v>
                </c:pt>
                <c:pt idx="453">
                  <c:v>1.0354166666666667</c:v>
                </c:pt>
                <c:pt idx="454">
                  <c:v>1.0361111111111116</c:v>
                </c:pt>
                <c:pt idx="455">
                  <c:v>1.0368055555555555</c:v>
                </c:pt>
                <c:pt idx="456">
                  <c:v>1.0374999999999996</c:v>
                </c:pt>
                <c:pt idx="457">
                  <c:v>1.038194444444444</c:v>
                </c:pt>
                <c:pt idx="458">
                  <c:v>1.0388888888888894</c:v>
                </c:pt>
                <c:pt idx="459">
                  <c:v>1.0395833333333333</c:v>
                </c:pt>
                <c:pt idx="460">
                  <c:v>1.0409722222222222</c:v>
                </c:pt>
                <c:pt idx="461">
                  <c:v>1.0416666666666663</c:v>
                </c:pt>
                <c:pt idx="462">
                  <c:v>1.0423611111111111</c:v>
                </c:pt>
                <c:pt idx="463">
                  <c:v>1.04375</c:v>
                </c:pt>
                <c:pt idx="464">
                  <c:v>1.0444444444444441</c:v>
                </c:pt>
                <c:pt idx="465">
                  <c:v>1.0451388888888888</c:v>
                </c:pt>
                <c:pt idx="466">
                  <c:v>1.0458333333333334</c:v>
                </c:pt>
                <c:pt idx="467">
                  <c:v>1.0465277777777777</c:v>
                </c:pt>
                <c:pt idx="468">
                  <c:v>1.0472222222222218</c:v>
                </c:pt>
                <c:pt idx="469">
                  <c:v>1.0479166666666666</c:v>
                </c:pt>
                <c:pt idx="470">
                  <c:v>1.0486111111111116</c:v>
                </c:pt>
                <c:pt idx="471">
                  <c:v>1.0493055555555555</c:v>
                </c:pt>
                <c:pt idx="472">
                  <c:v>1.05</c:v>
                </c:pt>
                <c:pt idx="473">
                  <c:v>1.0513888888888889</c:v>
                </c:pt>
                <c:pt idx="474">
                  <c:v>1.0520833333333337</c:v>
                </c:pt>
                <c:pt idx="475">
                  <c:v>1.052777777777778</c:v>
                </c:pt>
                <c:pt idx="476">
                  <c:v>1.0534722222222219</c:v>
                </c:pt>
                <c:pt idx="477">
                  <c:v>1.0541666666666667</c:v>
                </c:pt>
                <c:pt idx="478">
                  <c:v>1.054861111111111</c:v>
                </c:pt>
                <c:pt idx="479">
                  <c:v>1.055555555555556</c:v>
                </c:pt>
                <c:pt idx="480">
                  <c:v>1.0562499999999999</c:v>
                </c:pt>
                <c:pt idx="481">
                  <c:v>1.056944444444444</c:v>
                </c:pt>
                <c:pt idx="482">
                  <c:v>1.0576388888888888</c:v>
                </c:pt>
                <c:pt idx="483">
                  <c:v>1.0583333333333333</c:v>
                </c:pt>
                <c:pt idx="484">
                  <c:v>1.0590277777777777</c:v>
                </c:pt>
                <c:pt idx="485">
                  <c:v>1.060416666666667</c:v>
                </c:pt>
                <c:pt idx="486">
                  <c:v>1.0611111111111111</c:v>
                </c:pt>
                <c:pt idx="487">
                  <c:v>1.0618055555555554</c:v>
                </c:pt>
                <c:pt idx="488">
                  <c:v>1.0625</c:v>
                </c:pt>
                <c:pt idx="489">
                  <c:v>1.0631944444444439</c:v>
                </c:pt>
                <c:pt idx="490">
                  <c:v>1.0638888888888889</c:v>
                </c:pt>
                <c:pt idx="491">
                  <c:v>1.0645833333333339</c:v>
                </c:pt>
                <c:pt idx="492">
                  <c:v>1.065277777777778</c:v>
                </c:pt>
                <c:pt idx="493">
                  <c:v>1.0659722222222219</c:v>
                </c:pt>
                <c:pt idx="494">
                  <c:v>1.0666666666666667</c:v>
                </c:pt>
                <c:pt idx="495">
                  <c:v>1.0673611111111112</c:v>
                </c:pt>
                <c:pt idx="496">
                  <c:v>1.0680555555555562</c:v>
                </c:pt>
                <c:pt idx="497">
                  <c:v>1.069444444444444</c:v>
                </c:pt>
                <c:pt idx="498">
                  <c:v>1.0701388888888894</c:v>
                </c:pt>
                <c:pt idx="499">
                  <c:v>1.0708333333333333</c:v>
                </c:pt>
                <c:pt idx="500">
                  <c:v>1.0715277777777779</c:v>
                </c:pt>
                <c:pt idx="501">
                  <c:v>1.0722222222222222</c:v>
                </c:pt>
                <c:pt idx="502">
                  <c:v>1.0729166666666667</c:v>
                </c:pt>
                <c:pt idx="503">
                  <c:v>1.0736111111111111</c:v>
                </c:pt>
                <c:pt idx="504">
                  <c:v>1.0743055555555561</c:v>
                </c:pt>
                <c:pt idx="505">
                  <c:v>1.075</c:v>
                </c:pt>
                <c:pt idx="506">
                  <c:v>1.0756944444444436</c:v>
                </c:pt>
                <c:pt idx="507">
                  <c:v>1.0763888888888893</c:v>
                </c:pt>
              </c:numCache>
            </c:numRef>
          </c:xVal>
          <c:yVal>
            <c:numRef>
              <c:f>'28-29072015'!$AA$3:$AA$510</c:f>
              <c:numCache>
                <c:formatCode>General</c:formatCode>
                <c:ptCount val="508"/>
                <c:pt idx="0">
                  <c:v>25.480399999999985</c:v>
                </c:pt>
                <c:pt idx="1">
                  <c:v>25.482499999999987</c:v>
                </c:pt>
                <c:pt idx="2">
                  <c:v>25.462199999999985</c:v>
                </c:pt>
                <c:pt idx="3">
                  <c:v>25.406099999999988</c:v>
                </c:pt>
                <c:pt idx="4">
                  <c:v>25.3325</c:v>
                </c:pt>
                <c:pt idx="5">
                  <c:v>25.306999999999999</c:v>
                </c:pt>
                <c:pt idx="6">
                  <c:v>25.26959999999999</c:v>
                </c:pt>
                <c:pt idx="7">
                  <c:v>25.2104</c:v>
                </c:pt>
                <c:pt idx="8">
                  <c:v>25.171500000000005</c:v>
                </c:pt>
                <c:pt idx="9">
                  <c:v>25.163599999999988</c:v>
                </c:pt>
                <c:pt idx="10">
                  <c:v>25.127099999999999</c:v>
                </c:pt>
                <c:pt idx="11">
                  <c:v>25.106999999999999</c:v>
                </c:pt>
                <c:pt idx="12">
                  <c:v>25.077900000000007</c:v>
                </c:pt>
                <c:pt idx="13">
                  <c:v>25.045699999999989</c:v>
                </c:pt>
                <c:pt idx="15">
                  <c:v>25.016900000000007</c:v>
                </c:pt>
                <c:pt idx="16">
                  <c:v>24.962099999999989</c:v>
                </c:pt>
                <c:pt idx="17">
                  <c:v>24.928599999999985</c:v>
                </c:pt>
                <c:pt idx="18">
                  <c:v>24.911100000000001</c:v>
                </c:pt>
                <c:pt idx="19">
                  <c:v>24.911799999999992</c:v>
                </c:pt>
                <c:pt idx="20">
                  <c:v>24.907900000000001</c:v>
                </c:pt>
                <c:pt idx="21">
                  <c:v>24.9941</c:v>
                </c:pt>
                <c:pt idx="22">
                  <c:v>24.978899999999992</c:v>
                </c:pt>
                <c:pt idx="23">
                  <c:v>24.97819999999999</c:v>
                </c:pt>
                <c:pt idx="24">
                  <c:v>24.9574</c:v>
                </c:pt>
                <c:pt idx="25">
                  <c:v>24.977499999999992</c:v>
                </c:pt>
                <c:pt idx="26">
                  <c:v>24.972899999999992</c:v>
                </c:pt>
                <c:pt idx="28">
                  <c:v>24.933299999999992</c:v>
                </c:pt>
                <c:pt idx="29">
                  <c:v>24.867100000000001</c:v>
                </c:pt>
                <c:pt idx="30">
                  <c:v>24.86859999999999</c:v>
                </c:pt>
                <c:pt idx="31">
                  <c:v>24.808900000000001</c:v>
                </c:pt>
                <c:pt idx="32">
                  <c:v>24.762899999999984</c:v>
                </c:pt>
                <c:pt idx="33">
                  <c:v>24.76359999999999</c:v>
                </c:pt>
                <c:pt idx="34">
                  <c:v>24.783699999999989</c:v>
                </c:pt>
                <c:pt idx="35">
                  <c:v>24.753900000000005</c:v>
                </c:pt>
                <c:pt idx="36">
                  <c:v>24.768599999999985</c:v>
                </c:pt>
                <c:pt idx="37">
                  <c:v>24.754799999999992</c:v>
                </c:pt>
                <c:pt idx="38">
                  <c:v>24.728899999999992</c:v>
                </c:pt>
                <c:pt idx="39">
                  <c:v>24.738199999999992</c:v>
                </c:pt>
                <c:pt idx="41">
                  <c:v>24.717300000000005</c:v>
                </c:pt>
                <c:pt idx="42">
                  <c:v>24.684999999999999</c:v>
                </c:pt>
                <c:pt idx="43">
                  <c:v>24.717500000000001</c:v>
                </c:pt>
                <c:pt idx="44">
                  <c:v>24.7089</c:v>
                </c:pt>
                <c:pt idx="45">
                  <c:v>24.713899999999999</c:v>
                </c:pt>
                <c:pt idx="46">
                  <c:v>24.7364</c:v>
                </c:pt>
                <c:pt idx="47">
                  <c:v>24.736999999999991</c:v>
                </c:pt>
                <c:pt idx="48">
                  <c:v>24.730699999999988</c:v>
                </c:pt>
                <c:pt idx="49">
                  <c:v>24.743200000000002</c:v>
                </c:pt>
                <c:pt idx="50">
                  <c:v>24.7041</c:v>
                </c:pt>
                <c:pt idx="51">
                  <c:v>24.6829</c:v>
                </c:pt>
                <c:pt idx="52">
                  <c:v>24.668900000000001</c:v>
                </c:pt>
                <c:pt idx="53">
                  <c:v>24.66</c:v>
                </c:pt>
                <c:pt idx="54">
                  <c:v>24.648599999999984</c:v>
                </c:pt>
                <c:pt idx="55">
                  <c:v>24.6296</c:v>
                </c:pt>
                <c:pt idx="56">
                  <c:v>24.641100000000005</c:v>
                </c:pt>
                <c:pt idx="57">
                  <c:v>24.648900000000001</c:v>
                </c:pt>
                <c:pt idx="58">
                  <c:v>24.625</c:v>
                </c:pt>
                <c:pt idx="59">
                  <c:v>24.617799999999999</c:v>
                </c:pt>
                <c:pt idx="60">
                  <c:v>24.630400000000005</c:v>
                </c:pt>
                <c:pt idx="61">
                  <c:v>24.665400000000002</c:v>
                </c:pt>
                <c:pt idx="62">
                  <c:v>24.658100000000001</c:v>
                </c:pt>
                <c:pt idx="63">
                  <c:v>24.652100000000001</c:v>
                </c:pt>
                <c:pt idx="64">
                  <c:v>24.628900000000005</c:v>
                </c:pt>
                <c:pt idx="66">
                  <c:v>24.584499999999984</c:v>
                </c:pt>
                <c:pt idx="67">
                  <c:v>24.562899999999992</c:v>
                </c:pt>
                <c:pt idx="68">
                  <c:v>24.525399999999991</c:v>
                </c:pt>
                <c:pt idx="69">
                  <c:v>24.513000000000005</c:v>
                </c:pt>
                <c:pt idx="70">
                  <c:v>24.5336</c:v>
                </c:pt>
                <c:pt idx="71">
                  <c:v>24.607900000000008</c:v>
                </c:pt>
                <c:pt idx="72">
                  <c:v>24.586299999999991</c:v>
                </c:pt>
                <c:pt idx="73">
                  <c:v>24.5489</c:v>
                </c:pt>
                <c:pt idx="74">
                  <c:v>24.588599999999989</c:v>
                </c:pt>
                <c:pt idx="75">
                  <c:v>24.617400000000007</c:v>
                </c:pt>
                <c:pt idx="76">
                  <c:v>24.621099999999991</c:v>
                </c:pt>
                <c:pt idx="77">
                  <c:v>24.625399999999992</c:v>
                </c:pt>
                <c:pt idx="79">
                  <c:v>24.634000000000007</c:v>
                </c:pt>
                <c:pt idx="80">
                  <c:v>24.6675</c:v>
                </c:pt>
                <c:pt idx="81">
                  <c:v>24.667100000000001</c:v>
                </c:pt>
                <c:pt idx="82">
                  <c:v>24.70849999999999</c:v>
                </c:pt>
                <c:pt idx="83">
                  <c:v>24.752099999999988</c:v>
                </c:pt>
                <c:pt idx="84">
                  <c:v>24.759999999999994</c:v>
                </c:pt>
                <c:pt idx="85">
                  <c:v>24.76959999999999</c:v>
                </c:pt>
                <c:pt idx="86">
                  <c:v>24.8232</c:v>
                </c:pt>
                <c:pt idx="87">
                  <c:v>24.8264</c:v>
                </c:pt>
                <c:pt idx="88">
                  <c:v>24.79259999999999</c:v>
                </c:pt>
                <c:pt idx="89">
                  <c:v>24.806799999999992</c:v>
                </c:pt>
                <c:pt idx="90">
                  <c:v>24.82</c:v>
                </c:pt>
                <c:pt idx="91">
                  <c:v>24.8444</c:v>
                </c:pt>
                <c:pt idx="92">
                  <c:v>24.883900000000001</c:v>
                </c:pt>
                <c:pt idx="93">
                  <c:v>24.9132</c:v>
                </c:pt>
                <c:pt idx="95">
                  <c:v>24.959599999999984</c:v>
                </c:pt>
                <c:pt idx="96">
                  <c:v>24.974299999999992</c:v>
                </c:pt>
                <c:pt idx="97">
                  <c:v>24.99959999999999</c:v>
                </c:pt>
                <c:pt idx="98">
                  <c:v>25.018899999999999</c:v>
                </c:pt>
                <c:pt idx="99">
                  <c:v>25.049299999999988</c:v>
                </c:pt>
                <c:pt idx="100">
                  <c:v>25.064299999999992</c:v>
                </c:pt>
                <c:pt idx="101">
                  <c:v>25.088899999999988</c:v>
                </c:pt>
                <c:pt idx="102">
                  <c:v>25.125</c:v>
                </c:pt>
                <c:pt idx="103">
                  <c:v>25.148599999999984</c:v>
                </c:pt>
                <c:pt idx="104">
                  <c:v>25.164100000000001</c:v>
                </c:pt>
                <c:pt idx="105">
                  <c:v>25.189599999999988</c:v>
                </c:pt>
                <c:pt idx="106">
                  <c:v>25.204599999999992</c:v>
                </c:pt>
                <c:pt idx="107">
                  <c:v>25.236699999999988</c:v>
                </c:pt>
                <c:pt idx="108">
                  <c:v>25.259999999999994</c:v>
                </c:pt>
                <c:pt idx="109">
                  <c:v>25.273599999999984</c:v>
                </c:pt>
                <c:pt idx="111">
                  <c:v>25.305099999999992</c:v>
                </c:pt>
                <c:pt idx="112">
                  <c:v>25.305</c:v>
                </c:pt>
                <c:pt idx="113">
                  <c:v>25.313199999999991</c:v>
                </c:pt>
                <c:pt idx="114">
                  <c:v>25.29069999999999</c:v>
                </c:pt>
                <c:pt idx="115">
                  <c:v>25.297499999999992</c:v>
                </c:pt>
                <c:pt idx="116">
                  <c:v>25.268599999999985</c:v>
                </c:pt>
                <c:pt idx="118">
                  <c:v>25.200699999999991</c:v>
                </c:pt>
                <c:pt idx="119">
                  <c:v>25.1736</c:v>
                </c:pt>
                <c:pt idx="120">
                  <c:v>25.1493</c:v>
                </c:pt>
                <c:pt idx="121">
                  <c:v>25.107800000000008</c:v>
                </c:pt>
                <c:pt idx="122">
                  <c:v>25.120699999999992</c:v>
                </c:pt>
                <c:pt idx="123">
                  <c:v>25.111799999999999</c:v>
                </c:pt>
                <c:pt idx="124">
                  <c:v>25.08069999999999</c:v>
                </c:pt>
                <c:pt idx="125">
                  <c:v>25.06</c:v>
                </c:pt>
                <c:pt idx="126">
                  <c:v>25.0532</c:v>
                </c:pt>
                <c:pt idx="127">
                  <c:v>25.016999999999999</c:v>
                </c:pt>
                <c:pt idx="128">
                  <c:v>24.965399999999985</c:v>
                </c:pt>
                <c:pt idx="129">
                  <c:v>24.96609999999999</c:v>
                </c:pt>
                <c:pt idx="131">
                  <c:v>24.9069</c:v>
                </c:pt>
                <c:pt idx="132">
                  <c:v>24.87</c:v>
                </c:pt>
                <c:pt idx="133">
                  <c:v>24.883900000000001</c:v>
                </c:pt>
                <c:pt idx="134">
                  <c:v>24.891100000000005</c:v>
                </c:pt>
                <c:pt idx="135">
                  <c:v>24.8843</c:v>
                </c:pt>
                <c:pt idx="136">
                  <c:v>24.883599999999991</c:v>
                </c:pt>
                <c:pt idx="137">
                  <c:v>24.863699999999991</c:v>
                </c:pt>
                <c:pt idx="138">
                  <c:v>24.856800000000007</c:v>
                </c:pt>
                <c:pt idx="139">
                  <c:v>24.843599999999988</c:v>
                </c:pt>
                <c:pt idx="140">
                  <c:v>24.827000000000005</c:v>
                </c:pt>
                <c:pt idx="141">
                  <c:v>24.830400000000001</c:v>
                </c:pt>
                <c:pt idx="142">
                  <c:v>24.7818</c:v>
                </c:pt>
                <c:pt idx="144">
                  <c:v>24.761299999999988</c:v>
                </c:pt>
                <c:pt idx="145">
                  <c:v>24.747900000000001</c:v>
                </c:pt>
                <c:pt idx="146">
                  <c:v>24.7104</c:v>
                </c:pt>
                <c:pt idx="147">
                  <c:v>24.661799999999992</c:v>
                </c:pt>
                <c:pt idx="148">
                  <c:v>24.677499999999991</c:v>
                </c:pt>
                <c:pt idx="149">
                  <c:v>24.6615</c:v>
                </c:pt>
                <c:pt idx="150">
                  <c:v>24.647500000000001</c:v>
                </c:pt>
                <c:pt idx="152">
                  <c:v>24.666599999999988</c:v>
                </c:pt>
                <c:pt idx="153">
                  <c:v>24.6432</c:v>
                </c:pt>
                <c:pt idx="155">
                  <c:v>24.627600000000001</c:v>
                </c:pt>
                <c:pt idx="156">
                  <c:v>24.635400000000001</c:v>
                </c:pt>
                <c:pt idx="158">
                  <c:v>24.581600000000002</c:v>
                </c:pt>
                <c:pt idx="159">
                  <c:v>24.577500000000001</c:v>
                </c:pt>
                <c:pt idx="160">
                  <c:v>24.572900000000001</c:v>
                </c:pt>
                <c:pt idx="161">
                  <c:v>24.5504</c:v>
                </c:pt>
                <c:pt idx="162">
                  <c:v>24.5489</c:v>
                </c:pt>
                <c:pt idx="163">
                  <c:v>24.537500000000001</c:v>
                </c:pt>
                <c:pt idx="164">
                  <c:v>24.531900000000007</c:v>
                </c:pt>
                <c:pt idx="165">
                  <c:v>24.523900000000001</c:v>
                </c:pt>
                <c:pt idx="166">
                  <c:v>24.532499999999988</c:v>
                </c:pt>
                <c:pt idx="167">
                  <c:v>24.54069999999999</c:v>
                </c:pt>
                <c:pt idx="168">
                  <c:v>24.554300000000001</c:v>
                </c:pt>
                <c:pt idx="169">
                  <c:v>24.5671</c:v>
                </c:pt>
                <c:pt idx="171">
                  <c:v>24.558199999999992</c:v>
                </c:pt>
                <c:pt idx="172">
                  <c:v>24.535399999999992</c:v>
                </c:pt>
                <c:pt idx="173">
                  <c:v>24.5261</c:v>
                </c:pt>
                <c:pt idx="174">
                  <c:v>24.505599999999991</c:v>
                </c:pt>
                <c:pt idx="175">
                  <c:v>24.49039999999999</c:v>
                </c:pt>
                <c:pt idx="176">
                  <c:v>24.483199999999989</c:v>
                </c:pt>
                <c:pt idx="177">
                  <c:v>24.493299999999991</c:v>
                </c:pt>
                <c:pt idx="178">
                  <c:v>24.512899999999991</c:v>
                </c:pt>
                <c:pt idx="179">
                  <c:v>24.5029</c:v>
                </c:pt>
                <c:pt idx="180">
                  <c:v>24.49219999999999</c:v>
                </c:pt>
                <c:pt idx="181">
                  <c:v>24.491399999999988</c:v>
                </c:pt>
                <c:pt idx="182">
                  <c:v>24.5046</c:v>
                </c:pt>
                <c:pt idx="184">
                  <c:v>24.506399999999992</c:v>
                </c:pt>
                <c:pt idx="185">
                  <c:v>24.536799999999992</c:v>
                </c:pt>
                <c:pt idx="186">
                  <c:v>24.523900000000001</c:v>
                </c:pt>
                <c:pt idx="187">
                  <c:v>24.493299999999991</c:v>
                </c:pt>
                <c:pt idx="188">
                  <c:v>24.474999999999994</c:v>
                </c:pt>
                <c:pt idx="189">
                  <c:v>24.46749999999999</c:v>
                </c:pt>
                <c:pt idx="190">
                  <c:v>24.501100000000001</c:v>
                </c:pt>
                <c:pt idx="191">
                  <c:v>24.499300000000002</c:v>
                </c:pt>
                <c:pt idx="192">
                  <c:v>24.471800000000005</c:v>
                </c:pt>
                <c:pt idx="193">
                  <c:v>24.48889999999999</c:v>
                </c:pt>
                <c:pt idx="194">
                  <c:v>24.46929999999999</c:v>
                </c:pt>
                <c:pt idx="195">
                  <c:v>24.447099999999988</c:v>
                </c:pt>
                <c:pt idx="196">
                  <c:v>24.448699999999985</c:v>
                </c:pt>
                <c:pt idx="197">
                  <c:v>24.4329</c:v>
                </c:pt>
                <c:pt idx="198">
                  <c:v>24.4314</c:v>
                </c:pt>
                <c:pt idx="199">
                  <c:v>24.431899999999999</c:v>
                </c:pt>
                <c:pt idx="200">
                  <c:v>24.450399999999984</c:v>
                </c:pt>
                <c:pt idx="201">
                  <c:v>24.468599999999981</c:v>
                </c:pt>
                <c:pt idx="202">
                  <c:v>24.42959999999999</c:v>
                </c:pt>
                <c:pt idx="203">
                  <c:v>24.437899999999999</c:v>
                </c:pt>
                <c:pt idx="204">
                  <c:v>24.452100000000002</c:v>
                </c:pt>
                <c:pt idx="205">
                  <c:v>24.439299999999992</c:v>
                </c:pt>
                <c:pt idx="206">
                  <c:v>24.430399999999988</c:v>
                </c:pt>
                <c:pt idx="207">
                  <c:v>24.410699999999988</c:v>
                </c:pt>
                <c:pt idx="208">
                  <c:v>24.418099999999988</c:v>
                </c:pt>
                <c:pt idx="209">
                  <c:v>24.4239</c:v>
                </c:pt>
                <c:pt idx="210">
                  <c:v>24.437899999999999</c:v>
                </c:pt>
                <c:pt idx="211">
                  <c:v>24.459099999999992</c:v>
                </c:pt>
                <c:pt idx="212">
                  <c:v>24.476099999999988</c:v>
                </c:pt>
                <c:pt idx="213">
                  <c:v>24.457100000000001</c:v>
                </c:pt>
                <c:pt idx="214">
                  <c:v>24.466999999999988</c:v>
                </c:pt>
                <c:pt idx="215">
                  <c:v>24.451799999999988</c:v>
                </c:pt>
                <c:pt idx="216">
                  <c:v>24.448199999999989</c:v>
                </c:pt>
                <c:pt idx="217">
                  <c:v>24.455199999999991</c:v>
                </c:pt>
                <c:pt idx="218">
                  <c:v>24.465399999999985</c:v>
                </c:pt>
                <c:pt idx="219">
                  <c:v>24.45</c:v>
                </c:pt>
                <c:pt idx="220">
                  <c:v>24.479999999999993</c:v>
                </c:pt>
                <c:pt idx="221">
                  <c:v>24.459599999999984</c:v>
                </c:pt>
                <c:pt idx="222">
                  <c:v>24.453600000000002</c:v>
                </c:pt>
                <c:pt idx="223">
                  <c:v>24.48599999999999</c:v>
                </c:pt>
                <c:pt idx="224">
                  <c:v>24.476099999999988</c:v>
                </c:pt>
                <c:pt idx="225">
                  <c:v>24.457899999999999</c:v>
                </c:pt>
                <c:pt idx="226">
                  <c:v>24.42039999999999</c:v>
                </c:pt>
                <c:pt idx="227">
                  <c:v>24.416799999999988</c:v>
                </c:pt>
                <c:pt idx="228">
                  <c:v>24.4068</c:v>
                </c:pt>
                <c:pt idx="229">
                  <c:v>24.382999999999992</c:v>
                </c:pt>
                <c:pt idx="230">
                  <c:v>24.391400000000001</c:v>
                </c:pt>
                <c:pt idx="231">
                  <c:v>24.391800000000007</c:v>
                </c:pt>
                <c:pt idx="232">
                  <c:v>24.356300000000001</c:v>
                </c:pt>
                <c:pt idx="233">
                  <c:v>24.364599999999992</c:v>
                </c:pt>
                <c:pt idx="234">
                  <c:v>24.4039</c:v>
                </c:pt>
                <c:pt idx="235">
                  <c:v>24.427999999999994</c:v>
                </c:pt>
                <c:pt idx="236">
                  <c:v>24.422499999999985</c:v>
                </c:pt>
                <c:pt idx="237">
                  <c:v>24.392099999999992</c:v>
                </c:pt>
                <c:pt idx="238">
                  <c:v>24.372599999999984</c:v>
                </c:pt>
                <c:pt idx="239">
                  <c:v>24.384599999999988</c:v>
                </c:pt>
                <c:pt idx="240">
                  <c:v>24.395</c:v>
                </c:pt>
                <c:pt idx="241">
                  <c:v>24.38669999999999</c:v>
                </c:pt>
                <c:pt idx="242">
                  <c:v>24.369599999999984</c:v>
                </c:pt>
                <c:pt idx="243">
                  <c:v>24.358599999999992</c:v>
                </c:pt>
                <c:pt idx="244">
                  <c:v>24.36559999999999</c:v>
                </c:pt>
                <c:pt idx="245">
                  <c:v>24.38</c:v>
                </c:pt>
                <c:pt idx="246">
                  <c:v>24.3964</c:v>
                </c:pt>
                <c:pt idx="247">
                  <c:v>24.413799999999984</c:v>
                </c:pt>
                <c:pt idx="248">
                  <c:v>24.43569999999999</c:v>
                </c:pt>
                <c:pt idx="249">
                  <c:v>24.42209999999999</c:v>
                </c:pt>
                <c:pt idx="250">
                  <c:v>24.395600000000002</c:v>
                </c:pt>
                <c:pt idx="251">
                  <c:v>24.40959999999999</c:v>
                </c:pt>
                <c:pt idx="252">
                  <c:v>24.4039</c:v>
                </c:pt>
                <c:pt idx="253">
                  <c:v>24.411899999999999</c:v>
                </c:pt>
                <c:pt idx="254">
                  <c:v>24.375399999999992</c:v>
                </c:pt>
                <c:pt idx="255">
                  <c:v>24.392099999999992</c:v>
                </c:pt>
                <c:pt idx="256">
                  <c:v>24.370699999999992</c:v>
                </c:pt>
                <c:pt idx="257">
                  <c:v>24.3489</c:v>
                </c:pt>
                <c:pt idx="258">
                  <c:v>24.324300000000001</c:v>
                </c:pt>
                <c:pt idx="259">
                  <c:v>24.372</c:v>
                </c:pt>
                <c:pt idx="260">
                  <c:v>24.381399999999992</c:v>
                </c:pt>
                <c:pt idx="261">
                  <c:v>24.392499999999984</c:v>
                </c:pt>
                <c:pt idx="262">
                  <c:v>24.3996</c:v>
                </c:pt>
                <c:pt idx="263">
                  <c:v>24.421099999999992</c:v>
                </c:pt>
                <c:pt idx="264">
                  <c:v>24.38539999999999</c:v>
                </c:pt>
                <c:pt idx="265">
                  <c:v>24.355599999999988</c:v>
                </c:pt>
                <c:pt idx="266">
                  <c:v>24.302099999999992</c:v>
                </c:pt>
                <c:pt idx="267">
                  <c:v>24.289599999999989</c:v>
                </c:pt>
                <c:pt idx="268">
                  <c:v>24.314399999999999</c:v>
                </c:pt>
                <c:pt idx="269">
                  <c:v>24.3157</c:v>
                </c:pt>
                <c:pt idx="270">
                  <c:v>24.358599999999992</c:v>
                </c:pt>
                <c:pt idx="271">
                  <c:v>24.352699999999988</c:v>
                </c:pt>
                <c:pt idx="272">
                  <c:v>24.336099999999991</c:v>
                </c:pt>
                <c:pt idx="273">
                  <c:v>24.313900000000007</c:v>
                </c:pt>
                <c:pt idx="274">
                  <c:v>24.344100000000001</c:v>
                </c:pt>
                <c:pt idx="275">
                  <c:v>24.332899999999999</c:v>
                </c:pt>
                <c:pt idx="276">
                  <c:v>24.3246</c:v>
                </c:pt>
                <c:pt idx="277">
                  <c:v>24.314800000000016</c:v>
                </c:pt>
                <c:pt idx="278">
                  <c:v>24.318899999999999</c:v>
                </c:pt>
                <c:pt idx="279">
                  <c:v>24.305</c:v>
                </c:pt>
                <c:pt idx="280">
                  <c:v>24.297799999999988</c:v>
                </c:pt>
                <c:pt idx="281">
                  <c:v>24.303599999999992</c:v>
                </c:pt>
                <c:pt idx="282">
                  <c:v>24.317900000000016</c:v>
                </c:pt>
                <c:pt idx="283">
                  <c:v>24.293099999999988</c:v>
                </c:pt>
                <c:pt idx="284">
                  <c:v>24.299299999999988</c:v>
                </c:pt>
                <c:pt idx="285">
                  <c:v>24.305399999999988</c:v>
                </c:pt>
                <c:pt idx="286">
                  <c:v>24.293699999999991</c:v>
                </c:pt>
                <c:pt idx="287">
                  <c:v>24.288599999999985</c:v>
                </c:pt>
                <c:pt idx="288">
                  <c:v>24.288900000000002</c:v>
                </c:pt>
                <c:pt idx="289">
                  <c:v>24.29069999999999</c:v>
                </c:pt>
                <c:pt idx="290">
                  <c:v>24.262899999999984</c:v>
                </c:pt>
                <c:pt idx="291">
                  <c:v>24.289599999999989</c:v>
                </c:pt>
                <c:pt idx="292">
                  <c:v>24.282599999999984</c:v>
                </c:pt>
                <c:pt idx="293">
                  <c:v>24.301100000000005</c:v>
                </c:pt>
                <c:pt idx="294">
                  <c:v>24.2989</c:v>
                </c:pt>
                <c:pt idx="295">
                  <c:v>24.26329999999999</c:v>
                </c:pt>
                <c:pt idx="296">
                  <c:v>24.262499999999985</c:v>
                </c:pt>
                <c:pt idx="297">
                  <c:v>24.2668</c:v>
                </c:pt>
                <c:pt idx="298">
                  <c:v>24.265899999999984</c:v>
                </c:pt>
                <c:pt idx="299">
                  <c:v>24.285699999999981</c:v>
                </c:pt>
                <c:pt idx="300">
                  <c:v>24.321100000000001</c:v>
                </c:pt>
                <c:pt idx="301">
                  <c:v>24.3504</c:v>
                </c:pt>
                <c:pt idx="302">
                  <c:v>24.3354</c:v>
                </c:pt>
                <c:pt idx="303">
                  <c:v>24.336099999999991</c:v>
                </c:pt>
                <c:pt idx="304">
                  <c:v>24.285599999999985</c:v>
                </c:pt>
                <c:pt idx="305">
                  <c:v>24.265699999999985</c:v>
                </c:pt>
                <c:pt idx="306">
                  <c:v>24.25569999999999</c:v>
                </c:pt>
                <c:pt idx="307">
                  <c:v>24.271799999999988</c:v>
                </c:pt>
                <c:pt idx="308">
                  <c:v>24.270699999999991</c:v>
                </c:pt>
                <c:pt idx="309">
                  <c:v>24.277100000000001</c:v>
                </c:pt>
                <c:pt idx="310">
                  <c:v>24.29219999999999</c:v>
                </c:pt>
                <c:pt idx="311">
                  <c:v>24.276800000000001</c:v>
                </c:pt>
                <c:pt idx="312">
                  <c:v>24.281399999999991</c:v>
                </c:pt>
                <c:pt idx="313">
                  <c:v>24.28329999999999</c:v>
                </c:pt>
                <c:pt idx="314">
                  <c:v>24.303599999999992</c:v>
                </c:pt>
                <c:pt idx="315">
                  <c:v>24.305399999999988</c:v>
                </c:pt>
                <c:pt idx="316">
                  <c:v>24.297799999999988</c:v>
                </c:pt>
                <c:pt idx="317">
                  <c:v>24.276800000000001</c:v>
                </c:pt>
                <c:pt idx="318">
                  <c:v>24.275399999999991</c:v>
                </c:pt>
                <c:pt idx="319">
                  <c:v>24.24359999999999</c:v>
                </c:pt>
                <c:pt idx="320">
                  <c:v>24.264299999999988</c:v>
                </c:pt>
                <c:pt idx="321">
                  <c:v>24.317900000000016</c:v>
                </c:pt>
                <c:pt idx="322">
                  <c:v>24.288900000000002</c:v>
                </c:pt>
                <c:pt idx="323">
                  <c:v>24.29</c:v>
                </c:pt>
                <c:pt idx="324">
                  <c:v>24.29249999999999</c:v>
                </c:pt>
                <c:pt idx="325">
                  <c:v>24.28629999999999</c:v>
                </c:pt>
                <c:pt idx="326">
                  <c:v>24.279999999999994</c:v>
                </c:pt>
                <c:pt idx="327">
                  <c:v>24.250399999999992</c:v>
                </c:pt>
                <c:pt idx="328">
                  <c:v>24.235499999999984</c:v>
                </c:pt>
                <c:pt idx="329">
                  <c:v>24.232900000000001</c:v>
                </c:pt>
                <c:pt idx="330">
                  <c:v>24.281399999999991</c:v>
                </c:pt>
                <c:pt idx="331">
                  <c:v>24.251100000000001</c:v>
                </c:pt>
                <c:pt idx="332">
                  <c:v>24.2346</c:v>
                </c:pt>
                <c:pt idx="333">
                  <c:v>24.237500000000001</c:v>
                </c:pt>
                <c:pt idx="334">
                  <c:v>24.2089</c:v>
                </c:pt>
                <c:pt idx="335">
                  <c:v>24.23</c:v>
                </c:pt>
                <c:pt idx="336">
                  <c:v>24.244999999999994</c:v>
                </c:pt>
                <c:pt idx="337">
                  <c:v>24.259599999999988</c:v>
                </c:pt>
                <c:pt idx="338">
                  <c:v>24.258599999999991</c:v>
                </c:pt>
                <c:pt idx="339">
                  <c:v>24.246099999999984</c:v>
                </c:pt>
                <c:pt idx="340">
                  <c:v>24.241099999999992</c:v>
                </c:pt>
                <c:pt idx="341">
                  <c:v>24.256399999999992</c:v>
                </c:pt>
                <c:pt idx="342">
                  <c:v>24.264999999999993</c:v>
                </c:pt>
                <c:pt idx="343">
                  <c:v>24.2715</c:v>
                </c:pt>
                <c:pt idx="344">
                  <c:v>24.254300000000001</c:v>
                </c:pt>
                <c:pt idx="345">
                  <c:v>24.2211</c:v>
                </c:pt>
                <c:pt idx="346">
                  <c:v>24.197800000000008</c:v>
                </c:pt>
                <c:pt idx="347">
                  <c:v>24.224999999999994</c:v>
                </c:pt>
                <c:pt idx="348">
                  <c:v>24.22209999999999</c:v>
                </c:pt>
                <c:pt idx="349">
                  <c:v>24.215900000000001</c:v>
                </c:pt>
                <c:pt idx="350">
                  <c:v>24.198899999999991</c:v>
                </c:pt>
                <c:pt idx="351">
                  <c:v>24.20249999999999</c:v>
                </c:pt>
                <c:pt idx="352">
                  <c:v>24.22219999999999</c:v>
                </c:pt>
                <c:pt idx="353">
                  <c:v>24.214600000000001</c:v>
                </c:pt>
                <c:pt idx="354">
                  <c:v>24.22069999999999</c:v>
                </c:pt>
                <c:pt idx="355">
                  <c:v>24.1907</c:v>
                </c:pt>
                <c:pt idx="356">
                  <c:v>24.209299999999988</c:v>
                </c:pt>
                <c:pt idx="357">
                  <c:v>24.217099999999999</c:v>
                </c:pt>
                <c:pt idx="358">
                  <c:v>24.2211</c:v>
                </c:pt>
                <c:pt idx="359">
                  <c:v>24.251100000000001</c:v>
                </c:pt>
                <c:pt idx="360">
                  <c:v>24.236799999999988</c:v>
                </c:pt>
                <c:pt idx="361">
                  <c:v>24.221800000000005</c:v>
                </c:pt>
                <c:pt idx="362">
                  <c:v>24.225699999999989</c:v>
                </c:pt>
                <c:pt idx="363">
                  <c:v>24.239599999999992</c:v>
                </c:pt>
                <c:pt idx="364">
                  <c:v>24.24959999999999</c:v>
                </c:pt>
                <c:pt idx="365">
                  <c:v>24.2439</c:v>
                </c:pt>
                <c:pt idx="366">
                  <c:v>24.230699999999988</c:v>
                </c:pt>
                <c:pt idx="367">
                  <c:v>24.229299999999988</c:v>
                </c:pt>
                <c:pt idx="368">
                  <c:v>24.22069999999999</c:v>
                </c:pt>
                <c:pt idx="369">
                  <c:v>24.234300000000001</c:v>
                </c:pt>
                <c:pt idx="370">
                  <c:v>24.22369999999999</c:v>
                </c:pt>
                <c:pt idx="371">
                  <c:v>24.168900000000001</c:v>
                </c:pt>
                <c:pt idx="372">
                  <c:v>24.160399999999992</c:v>
                </c:pt>
                <c:pt idx="373">
                  <c:v>24.168099999999988</c:v>
                </c:pt>
                <c:pt idx="374">
                  <c:v>24.17</c:v>
                </c:pt>
                <c:pt idx="375">
                  <c:v>24.1721</c:v>
                </c:pt>
                <c:pt idx="376">
                  <c:v>24.174099999999999</c:v>
                </c:pt>
                <c:pt idx="377">
                  <c:v>24.191099999999999</c:v>
                </c:pt>
                <c:pt idx="378">
                  <c:v>24.1707</c:v>
                </c:pt>
                <c:pt idx="379">
                  <c:v>24.171500000000005</c:v>
                </c:pt>
                <c:pt idx="380">
                  <c:v>24.1493</c:v>
                </c:pt>
                <c:pt idx="381">
                  <c:v>24.16569999999999</c:v>
                </c:pt>
                <c:pt idx="382">
                  <c:v>24.204799999999988</c:v>
                </c:pt>
                <c:pt idx="383">
                  <c:v>24.2182</c:v>
                </c:pt>
                <c:pt idx="384">
                  <c:v>24.197099999999999</c:v>
                </c:pt>
                <c:pt idx="385">
                  <c:v>24.198499999999992</c:v>
                </c:pt>
                <c:pt idx="386">
                  <c:v>24.199300000000001</c:v>
                </c:pt>
                <c:pt idx="387">
                  <c:v>24.201799999999988</c:v>
                </c:pt>
                <c:pt idx="388">
                  <c:v>24.191900000000008</c:v>
                </c:pt>
                <c:pt idx="389">
                  <c:v>24.186800000000005</c:v>
                </c:pt>
                <c:pt idx="390">
                  <c:v>24.177499999999991</c:v>
                </c:pt>
                <c:pt idx="391">
                  <c:v>24.1675</c:v>
                </c:pt>
                <c:pt idx="392">
                  <c:v>24.21</c:v>
                </c:pt>
                <c:pt idx="393">
                  <c:v>24.215699999999984</c:v>
                </c:pt>
                <c:pt idx="394">
                  <c:v>24.2193</c:v>
                </c:pt>
                <c:pt idx="395">
                  <c:v>24.217500000000001</c:v>
                </c:pt>
                <c:pt idx="396">
                  <c:v>24.186800000000005</c:v>
                </c:pt>
                <c:pt idx="397">
                  <c:v>24.1844</c:v>
                </c:pt>
                <c:pt idx="398">
                  <c:v>24.211099999999991</c:v>
                </c:pt>
                <c:pt idx="399">
                  <c:v>24.211099999999991</c:v>
                </c:pt>
                <c:pt idx="400">
                  <c:v>24.229599999999991</c:v>
                </c:pt>
                <c:pt idx="401">
                  <c:v>24.23</c:v>
                </c:pt>
                <c:pt idx="402">
                  <c:v>24.247900000000001</c:v>
                </c:pt>
                <c:pt idx="403">
                  <c:v>24.194800000000008</c:v>
                </c:pt>
                <c:pt idx="404">
                  <c:v>24.1632</c:v>
                </c:pt>
                <c:pt idx="405">
                  <c:v>24.17</c:v>
                </c:pt>
                <c:pt idx="406">
                  <c:v>24.17</c:v>
                </c:pt>
                <c:pt idx="407">
                  <c:v>24.187100000000001</c:v>
                </c:pt>
                <c:pt idx="408">
                  <c:v>24.158899999999999</c:v>
                </c:pt>
                <c:pt idx="409">
                  <c:v>24.153300000000005</c:v>
                </c:pt>
                <c:pt idx="410">
                  <c:v>24.164999999999999</c:v>
                </c:pt>
                <c:pt idx="411">
                  <c:v>24.1707</c:v>
                </c:pt>
                <c:pt idx="412">
                  <c:v>24.184899999999999</c:v>
                </c:pt>
                <c:pt idx="413">
                  <c:v>24.189299999999992</c:v>
                </c:pt>
                <c:pt idx="414">
                  <c:v>24.200399999999984</c:v>
                </c:pt>
                <c:pt idx="415">
                  <c:v>24.22849999999999</c:v>
                </c:pt>
                <c:pt idx="416">
                  <c:v>24.242499999999989</c:v>
                </c:pt>
                <c:pt idx="417">
                  <c:v>24.22209999999999</c:v>
                </c:pt>
                <c:pt idx="418">
                  <c:v>24.206299999999988</c:v>
                </c:pt>
                <c:pt idx="419">
                  <c:v>24.192900000000005</c:v>
                </c:pt>
                <c:pt idx="420">
                  <c:v>24.181799999999992</c:v>
                </c:pt>
                <c:pt idx="421">
                  <c:v>24.159300000000005</c:v>
                </c:pt>
                <c:pt idx="422">
                  <c:v>24.163900000000005</c:v>
                </c:pt>
                <c:pt idx="423">
                  <c:v>24.119299999999999</c:v>
                </c:pt>
                <c:pt idx="424">
                  <c:v>24.122199999999992</c:v>
                </c:pt>
                <c:pt idx="425">
                  <c:v>24.118200000000005</c:v>
                </c:pt>
                <c:pt idx="426">
                  <c:v>24.132899999999999</c:v>
                </c:pt>
                <c:pt idx="427">
                  <c:v>24.136299999999999</c:v>
                </c:pt>
                <c:pt idx="428">
                  <c:v>24.16</c:v>
                </c:pt>
                <c:pt idx="429">
                  <c:v>24.136099999999999</c:v>
                </c:pt>
                <c:pt idx="430">
                  <c:v>24.143000000000001</c:v>
                </c:pt>
                <c:pt idx="431">
                  <c:v>24.148599999999984</c:v>
                </c:pt>
                <c:pt idx="432">
                  <c:v>24.1264</c:v>
                </c:pt>
                <c:pt idx="433">
                  <c:v>24.111499999999999</c:v>
                </c:pt>
                <c:pt idx="434">
                  <c:v>24.098199999999988</c:v>
                </c:pt>
                <c:pt idx="435">
                  <c:v>24.103200000000001</c:v>
                </c:pt>
                <c:pt idx="436">
                  <c:v>24.119499999999999</c:v>
                </c:pt>
                <c:pt idx="437">
                  <c:v>24.141800000000007</c:v>
                </c:pt>
                <c:pt idx="438">
                  <c:v>24.141800000000007</c:v>
                </c:pt>
                <c:pt idx="439">
                  <c:v>24.1281</c:v>
                </c:pt>
                <c:pt idx="440">
                  <c:v>24.145</c:v>
                </c:pt>
                <c:pt idx="441">
                  <c:v>24.120699999999992</c:v>
                </c:pt>
                <c:pt idx="442">
                  <c:v>24.118500000000001</c:v>
                </c:pt>
                <c:pt idx="443">
                  <c:v>24.1404</c:v>
                </c:pt>
                <c:pt idx="444">
                  <c:v>24.128900000000005</c:v>
                </c:pt>
                <c:pt idx="445">
                  <c:v>24.08959999999999</c:v>
                </c:pt>
                <c:pt idx="446">
                  <c:v>24.0868</c:v>
                </c:pt>
                <c:pt idx="447">
                  <c:v>24.111799999999999</c:v>
                </c:pt>
                <c:pt idx="448">
                  <c:v>24.154900000000008</c:v>
                </c:pt>
                <c:pt idx="449">
                  <c:v>24.1846</c:v>
                </c:pt>
                <c:pt idx="450">
                  <c:v>24.1493</c:v>
                </c:pt>
                <c:pt idx="451">
                  <c:v>24.153700000000001</c:v>
                </c:pt>
                <c:pt idx="452">
                  <c:v>24.1554</c:v>
                </c:pt>
                <c:pt idx="453">
                  <c:v>24.160699999999988</c:v>
                </c:pt>
                <c:pt idx="454">
                  <c:v>24.139299999999999</c:v>
                </c:pt>
                <c:pt idx="455">
                  <c:v>24.151800000000009</c:v>
                </c:pt>
                <c:pt idx="456">
                  <c:v>24.176100000000005</c:v>
                </c:pt>
                <c:pt idx="457">
                  <c:v>24.155899999999999</c:v>
                </c:pt>
                <c:pt idx="458">
                  <c:v>24.179600000000001</c:v>
                </c:pt>
                <c:pt idx="459">
                  <c:v>24.157900000000009</c:v>
                </c:pt>
                <c:pt idx="460">
                  <c:v>24.148199999999992</c:v>
                </c:pt>
                <c:pt idx="461">
                  <c:v>24.168199999999988</c:v>
                </c:pt>
                <c:pt idx="462">
                  <c:v>24.170400000000001</c:v>
                </c:pt>
                <c:pt idx="463">
                  <c:v>24.168199999999988</c:v>
                </c:pt>
                <c:pt idx="464">
                  <c:v>24.142499999999984</c:v>
                </c:pt>
                <c:pt idx="465">
                  <c:v>24.1236</c:v>
                </c:pt>
                <c:pt idx="466">
                  <c:v>24.130400000000005</c:v>
                </c:pt>
                <c:pt idx="467">
                  <c:v>24.113600000000005</c:v>
                </c:pt>
                <c:pt idx="468">
                  <c:v>24.096800000000005</c:v>
                </c:pt>
                <c:pt idx="469">
                  <c:v>24.101400000000005</c:v>
                </c:pt>
                <c:pt idx="470">
                  <c:v>24.108499999999992</c:v>
                </c:pt>
                <c:pt idx="471">
                  <c:v>24.096800000000005</c:v>
                </c:pt>
                <c:pt idx="472">
                  <c:v>24.104299999999999</c:v>
                </c:pt>
                <c:pt idx="473">
                  <c:v>24.096399999999992</c:v>
                </c:pt>
                <c:pt idx="474">
                  <c:v>24.108599999999992</c:v>
                </c:pt>
                <c:pt idx="475">
                  <c:v>24.119299999999999</c:v>
                </c:pt>
                <c:pt idx="476">
                  <c:v>24.109300000000001</c:v>
                </c:pt>
                <c:pt idx="477">
                  <c:v>24.0929</c:v>
                </c:pt>
                <c:pt idx="478">
                  <c:v>24.08639999999999</c:v>
                </c:pt>
                <c:pt idx="479">
                  <c:v>24.075199999999988</c:v>
                </c:pt>
                <c:pt idx="480">
                  <c:v>24.111400000000007</c:v>
                </c:pt>
                <c:pt idx="481">
                  <c:v>24.111400000000007</c:v>
                </c:pt>
                <c:pt idx="482">
                  <c:v>24.118500000000001</c:v>
                </c:pt>
                <c:pt idx="483">
                  <c:v>24.1282</c:v>
                </c:pt>
                <c:pt idx="484">
                  <c:v>24.137100000000007</c:v>
                </c:pt>
                <c:pt idx="485">
                  <c:v>24.153600000000001</c:v>
                </c:pt>
                <c:pt idx="486">
                  <c:v>24.1557</c:v>
                </c:pt>
                <c:pt idx="487">
                  <c:v>24.136099999999999</c:v>
                </c:pt>
                <c:pt idx="488">
                  <c:v>24.122199999999992</c:v>
                </c:pt>
                <c:pt idx="489">
                  <c:v>24.131399999999999</c:v>
                </c:pt>
                <c:pt idx="490">
                  <c:v>24.097100000000001</c:v>
                </c:pt>
                <c:pt idx="491">
                  <c:v>24.105899999999991</c:v>
                </c:pt>
                <c:pt idx="492">
                  <c:v>24.084999999999994</c:v>
                </c:pt>
                <c:pt idx="493">
                  <c:v>24.097100000000001</c:v>
                </c:pt>
                <c:pt idx="494">
                  <c:v>24.114400000000007</c:v>
                </c:pt>
                <c:pt idx="495">
                  <c:v>24.1082</c:v>
                </c:pt>
                <c:pt idx="496">
                  <c:v>24.113199999999999</c:v>
                </c:pt>
                <c:pt idx="497">
                  <c:v>24.108699999999988</c:v>
                </c:pt>
                <c:pt idx="498">
                  <c:v>24.1082</c:v>
                </c:pt>
                <c:pt idx="499">
                  <c:v>24.12</c:v>
                </c:pt>
                <c:pt idx="500">
                  <c:v>24.114400000000007</c:v>
                </c:pt>
                <c:pt idx="501">
                  <c:v>24.110700000000001</c:v>
                </c:pt>
                <c:pt idx="502">
                  <c:v>24.107900000000008</c:v>
                </c:pt>
                <c:pt idx="503">
                  <c:v>24.085899999999988</c:v>
                </c:pt>
                <c:pt idx="504">
                  <c:v>24.112900000000007</c:v>
                </c:pt>
                <c:pt idx="505">
                  <c:v>24.074300000000001</c:v>
                </c:pt>
                <c:pt idx="506">
                  <c:v>24.047799999999988</c:v>
                </c:pt>
                <c:pt idx="507">
                  <c:v>24.0443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6209616"/>
        <c:axId val="586210176"/>
      </c:scatterChart>
      <c:valAx>
        <c:axId val="586209616"/>
        <c:scaling>
          <c:orientation val="minMax"/>
          <c:min val="0.70000000000000062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Time (HH:mm:ss)</a:t>
                </a:r>
              </a:p>
            </c:rich>
          </c:tx>
          <c:layout/>
          <c:overlay val="0"/>
        </c:title>
        <c:numFmt formatCode="h:mm:ss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86210176"/>
        <c:crosses val="autoZero"/>
        <c:crossBetween val="midCat"/>
      </c:valAx>
      <c:valAx>
        <c:axId val="586210176"/>
        <c:scaling>
          <c:orientation val="minMax"/>
        </c:scaling>
        <c:delete val="0"/>
        <c:axPos val="l"/>
        <c:majorGridlines/>
        <c:minorGridlines>
          <c:spPr>
            <a:ln>
              <a:prstDash val="dash"/>
            </a:ln>
          </c:spPr>
        </c:minorGridlines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/>
                  <a:t>Temperature (degC)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86209616"/>
        <c:crosses val="autoZero"/>
        <c:crossBetween val="midCat"/>
        <c:majorUnit val="1"/>
        <c:minorUnit val="0.5"/>
      </c:valAx>
    </c:plotArea>
    <c:legend>
      <c:legendPos val="r"/>
      <c:layout>
        <c:manualLayout>
          <c:xMode val="edge"/>
          <c:yMode val="edge"/>
          <c:x val="0.89214381979999635"/>
          <c:y val="0.20171331051493996"/>
          <c:w val="8.0329573675720967E-2"/>
          <c:h val="0.13690661100363494"/>
        </c:manualLayout>
      </c:layout>
      <c:overlay val="0"/>
      <c:txPr>
        <a:bodyPr/>
        <a:lstStyle/>
        <a:p>
          <a:pPr>
            <a:defRPr lang="en-US"/>
          </a:pPr>
          <a:endParaRPr lang="zh-H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705644613148494E-2"/>
          <c:y val="5.5774278215223114E-2"/>
          <c:w val="0.84990876389455305"/>
          <c:h val="0.64047651371164749"/>
        </c:manualLayout>
      </c:layout>
      <c:scatterChart>
        <c:scatterStyle val="lineMarker"/>
        <c:varyColors val="0"/>
        <c:ser>
          <c:idx val="0"/>
          <c:order val="0"/>
          <c:tx>
            <c:v>HTU21D</c:v>
          </c:tx>
          <c:spPr>
            <a:ln w="12700"/>
          </c:spPr>
          <c:marker>
            <c:symbol val="none"/>
          </c:marker>
          <c:xVal>
            <c:numRef>
              <c:f>'Minute Data'!$V$8:$V$2348</c:f>
              <c:numCache>
                <c:formatCode>m/d/yyyy\ h:mm</c:formatCode>
                <c:ptCount val="2341"/>
                <c:pt idx="0">
                  <c:v>42195.729166666519</c:v>
                </c:pt>
                <c:pt idx="1">
                  <c:v>42195.729861110973</c:v>
                </c:pt>
                <c:pt idx="2">
                  <c:v>42195.730555555558</c:v>
                </c:pt>
                <c:pt idx="3">
                  <c:v>42195.731249999997</c:v>
                </c:pt>
                <c:pt idx="4">
                  <c:v>42195.731944444444</c:v>
                </c:pt>
                <c:pt idx="5">
                  <c:v>42195.732638888891</c:v>
                </c:pt>
                <c:pt idx="6">
                  <c:v>42195.73333333325</c:v>
                </c:pt>
                <c:pt idx="7">
                  <c:v>42195.734027777777</c:v>
                </c:pt>
                <c:pt idx="8">
                  <c:v>42195.734722222194</c:v>
                </c:pt>
                <c:pt idx="9">
                  <c:v>42195.735416666575</c:v>
                </c:pt>
                <c:pt idx="10">
                  <c:v>42195.736111111029</c:v>
                </c:pt>
                <c:pt idx="11">
                  <c:v>42195.736805555556</c:v>
                </c:pt>
                <c:pt idx="12">
                  <c:v>42195.737499999996</c:v>
                </c:pt>
                <c:pt idx="13">
                  <c:v>42195.738194444442</c:v>
                </c:pt>
                <c:pt idx="14">
                  <c:v>42195.738888888889</c:v>
                </c:pt>
                <c:pt idx="15">
                  <c:v>42195.739583333234</c:v>
                </c:pt>
                <c:pt idx="16">
                  <c:v>42195.740277777782</c:v>
                </c:pt>
                <c:pt idx="17">
                  <c:v>42195.740972222222</c:v>
                </c:pt>
                <c:pt idx="18">
                  <c:v>42195.741666666574</c:v>
                </c:pt>
                <c:pt idx="19">
                  <c:v>42195.742361111013</c:v>
                </c:pt>
                <c:pt idx="20">
                  <c:v>42195.743055555555</c:v>
                </c:pt>
                <c:pt idx="21">
                  <c:v>42195.743749999994</c:v>
                </c:pt>
                <c:pt idx="22">
                  <c:v>42195.744444444441</c:v>
                </c:pt>
                <c:pt idx="23">
                  <c:v>42195.745138888888</c:v>
                </c:pt>
                <c:pt idx="24">
                  <c:v>42195.745833333334</c:v>
                </c:pt>
                <c:pt idx="25">
                  <c:v>42195.746527777781</c:v>
                </c:pt>
                <c:pt idx="26">
                  <c:v>42195.74722222222</c:v>
                </c:pt>
                <c:pt idx="27">
                  <c:v>42195.747916666594</c:v>
                </c:pt>
                <c:pt idx="28">
                  <c:v>42195.748611111114</c:v>
                </c:pt>
                <c:pt idx="29">
                  <c:v>42195.749305555524</c:v>
                </c:pt>
                <c:pt idx="30">
                  <c:v>42195.75</c:v>
                </c:pt>
                <c:pt idx="31">
                  <c:v>42195.750694444556</c:v>
                </c:pt>
                <c:pt idx="32">
                  <c:v>42195.751388888886</c:v>
                </c:pt>
                <c:pt idx="33">
                  <c:v>42195.752083333326</c:v>
                </c:pt>
                <c:pt idx="34">
                  <c:v>42195.75277777778</c:v>
                </c:pt>
                <c:pt idx="35">
                  <c:v>42195.753472222204</c:v>
                </c:pt>
                <c:pt idx="36">
                  <c:v>42195.754166666586</c:v>
                </c:pt>
                <c:pt idx="37">
                  <c:v>42195.754861111105</c:v>
                </c:pt>
                <c:pt idx="38">
                  <c:v>42195.755555555559</c:v>
                </c:pt>
                <c:pt idx="39">
                  <c:v>42195.756250000013</c:v>
                </c:pt>
                <c:pt idx="40">
                  <c:v>42195.75694444454</c:v>
                </c:pt>
                <c:pt idx="41">
                  <c:v>42195.757638888892</c:v>
                </c:pt>
                <c:pt idx="42">
                  <c:v>42195.758333333331</c:v>
                </c:pt>
                <c:pt idx="43">
                  <c:v>42195.759027777778</c:v>
                </c:pt>
                <c:pt idx="44">
                  <c:v>42195.759722222225</c:v>
                </c:pt>
                <c:pt idx="45">
                  <c:v>42195.760416666584</c:v>
                </c:pt>
                <c:pt idx="46">
                  <c:v>42195.761111110973</c:v>
                </c:pt>
                <c:pt idx="47">
                  <c:v>42195.761805555463</c:v>
                </c:pt>
                <c:pt idx="48">
                  <c:v>42195.762499999997</c:v>
                </c:pt>
                <c:pt idx="49">
                  <c:v>42195.763194444444</c:v>
                </c:pt>
                <c:pt idx="50">
                  <c:v>42195.763888888876</c:v>
                </c:pt>
                <c:pt idx="51">
                  <c:v>42195.76458333325</c:v>
                </c:pt>
                <c:pt idx="52">
                  <c:v>42195.765277777777</c:v>
                </c:pt>
                <c:pt idx="53">
                  <c:v>42195.765972222194</c:v>
                </c:pt>
                <c:pt idx="54">
                  <c:v>42195.766666666575</c:v>
                </c:pt>
                <c:pt idx="55">
                  <c:v>42195.767361110964</c:v>
                </c:pt>
                <c:pt idx="56">
                  <c:v>42195.768055555556</c:v>
                </c:pt>
                <c:pt idx="57">
                  <c:v>42195.768749999996</c:v>
                </c:pt>
                <c:pt idx="58">
                  <c:v>42195.769444444435</c:v>
                </c:pt>
                <c:pt idx="59">
                  <c:v>42195.770138888889</c:v>
                </c:pt>
                <c:pt idx="60">
                  <c:v>42195.770833333336</c:v>
                </c:pt>
                <c:pt idx="61">
                  <c:v>42195.771527777775</c:v>
                </c:pt>
                <c:pt idx="62">
                  <c:v>42195.772222222222</c:v>
                </c:pt>
                <c:pt idx="63">
                  <c:v>42195.772916666654</c:v>
                </c:pt>
                <c:pt idx="64">
                  <c:v>42195.773611111013</c:v>
                </c:pt>
                <c:pt idx="65">
                  <c:v>42195.774305555555</c:v>
                </c:pt>
                <c:pt idx="66">
                  <c:v>42195.774999999994</c:v>
                </c:pt>
                <c:pt idx="67">
                  <c:v>42195.775694444441</c:v>
                </c:pt>
                <c:pt idx="68">
                  <c:v>42195.776388888888</c:v>
                </c:pt>
                <c:pt idx="69">
                  <c:v>42195.777083333203</c:v>
                </c:pt>
                <c:pt idx="70">
                  <c:v>42195.777777777774</c:v>
                </c:pt>
                <c:pt idx="71">
                  <c:v>42195.77847222222</c:v>
                </c:pt>
                <c:pt idx="72">
                  <c:v>42195.779166666551</c:v>
                </c:pt>
                <c:pt idx="73">
                  <c:v>42195.779861111005</c:v>
                </c:pt>
                <c:pt idx="74">
                  <c:v>42195.780555555553</c:v>
                </c:pt>
                <c:pt idx="75">
                  <c:v>42195.78125</c:v>
                </c:pt>
                <c:pt idx="76">
                  <c:v>42195.781944444447</c:v>
                </c:pt>
                <c:pt idx="77">
                  <c:v>42195.782638888893</c:v>
                </c:pt>
                <c:pt idx="78">
                  <c:v>42195.783333333326</c:v>
                </c:pt>
                <c:pt idx="79">
                  <c:v>42195.78402777778</c:v>
                </c:pt>
                <c:pt idx="80">
                  <c:v>42195.784722222204</c:v>
                </c:pt>
                <c:pt idx="81">
                  <c:v>42195.785416666586</c:v>
                </c:pt>
                <c:pt idx="82">
                  <c:v>42195.786111111105</c:v>
                </c:pt>
                <c:pt idx="83">
                  <c:v>42195.786805555559</c:v>
                </c:pt>
                <c:pt idx="84">
                  <c:v>42195.787499999999</c:v>
                </c:pt>
                <c:pt idx="85">
                  <c:v>42195.78819444454</c:v>
                </c:pt>
                <c:pt idx="86">
                  <c:v>42195.788888888892</c:v>
                </c:pt>
                <c:pt idx="87">
                  <c:v>42195.789583333324</c:v>
                </c:pt>
                <c:pt idx="88">
                  <c:v>42195.790277777778</c:v>
                </c:pt>
                <c:pt idx="89">
                  <c:v>42195.790972222225</c:v>
                </c:pt>
                <c:pt idx="90">
                  <c:v>42195.791666666519</c:v>
                </c:pt>
                <c:pt idx="91">
                  <c:v>42195.792361110973</c:v>
                </c:pt>
                <c:pt idx="92">
                  <c:v>42195.793055555463</c:v>
                </c:pt>
                <c:pt idx="93">
                  <c:v>42195.793749999975</c:v>
                </c:pt>
                <c:pt idx="94">
                  <c:v>42195.794444444444</c:v>
                </c:pt>
                <c:pt idx="95">
                  <c:v>42195.795138888876</c:v>
                </c:pt>
                <c:pt idx="96">
                  <c:v>42195.79583333325</c:v>
                </c:pt>
                <c:pt idx="97">
                  <c:v>42195.796527777777</c:v>
                </c:pt>
                <c:pt idx="98">
                  <c:v>42195.797222222194</c:v>
                </c:pt>
                <c:pt idx="99">
                  <c:v>42195.797916666575</c:v>
                </c:pt>
                <c:pt idx="100">
                  <c:v>42195.798611111029</c:v>
                </c:pt>
                <c:pt idx="101">
                  <c:v>42195.799305555433</c:v>
                </c:pt>
                <c:pt idx="102">
                  <c:v>42195.8</c:v>
                </c:pt>
                <c:pt idx="103">
                  <c:v>42195.800694444588</c:v>
                </c:pt>
                <c:pt idx="104">
                  <c:v>42195.801388888889</c:v>
                </c:pt>
                <c:pt idx="105">
                  <c:v>42195.802083333336</c:v>
                </c:pt>
                <c:pt idx="106">
                  <c:v>42195.802777777782</c:v>
                </c:pt>
                <c:pt idx="107">
                  <c:v>42195.803472222222</c:v>
                </c:pt>
                <c:pt idx="108">
                  <c:v>42195.804166666654</c:v>
                </c:pt>
                <c:pt idx="109">
                  <c:v>42195.804861111108</c:v>
                </c:pt>
                <c:pt idx="110">
                  <c:v>42195.805555555562</c:v>
                </c:pt>
                <c:pt idx="111">
                  <c:v>42195.806250000089</c:v>
                </c:pt>
                <c:pt idx="112">
                  <c:v>42195.806944444579</c:v>
                </c:pt>
                <c:pt idx="113">
                  <c:v>42195.807638888975</c:v>
                </c:pt>
                <c:pt idx="114">
                  <c:v>42195.808333333342</c:v>
                </c:pt>
                <c:pt idx="115">
                  <c:v>42195.809027777781</c:v>
                </c:pt>
                <c:pt idx="116">
                  <c:v>42195.80972222222</c:v>
                </c:pt>
                <c:pt idx="117">
                  <c:v>42195.810416666667</c:v>
                </c:pt>
                <c:pt idx="118">
                  <c:v>42195.811111111114</c:v>
                </c:pt>
                <c:pt idx="119">
                  <c:v>42195.811805555553</c:v>
                </c:pt>
                <c:pt idx="120">
                  <c:v>42195.81250000008</c:v>
                </c:pt>
                <c:pt idx="121">
                  <c:v>42195.813194444556</c:v>
                </c:pt>
                <c:pt idx="122">
                  <c:v>42195.813888888893</c:v>
                </c:pt>
                <c:pt idx="123">
                  <c:v>42195.814583333333</c:v>
                </c:pt>
                <c:pt idx="124">
                  <c:v>42195.81527777786</c:v>
                </c:pt>
                <c:pt idx="125">
                  <c:v>42195.815972222219</c:v>
                </c:pt>
                <c:pt idx="126">
                  <c:v>42195.816666666666</c:v>
                </c:pt>
                <c:pt idx="127">
                  <c:v>42195.817361111105</c:v>
                </c:pt>
                <c:pt idx="128">
                  <c:v>42195.818055555603</c:v>
                </c:pt>
                <c:pt idx="129">
                  <c:v>42195.818750000013</c:v>
                </c:pt>
                <c:pt idx="130">
                  <c:v>42195.81944444454</c:v>
                </c:pt>
                <c:pt idx="131">
                  <c:v>42195.820138888892</c:v>
                </c:pt>
                <c:pt idx="132">
                  <c:v>42195.820833333331</c:v>
                </c:pt>
                <c:pt idx="133">
                  <c:v>42195.821527777778</c:v>
                </c:pt>
                <c:pt idx="134">
                  <c:v>42195.822222222232</c:v>
                </c:pt>
                <c:pt idx="135">
                  <c:v>42195.822916666664</c:v>
                </c:pt>
                <c:pt idx="136">
                  <c:v>42195.823611111104</c:v>
                </c:pt>
                <c:pt idx="137">
                  <c:v>42195.824305555558</c:v>
                </c:pt>
                <c:pt idx="138">
                  <c:v>42195.825000000004</c:v>
                </c:pt>
                <c:pt idx="139">
                  <c:v>42195.825694444524</c:v>
                </c:pt>
                <c:pt idx="140">
                  <c:v>42195.826388888891</c:v>
                </c:pt>
                <c:pt idx="141">
                  <c:v>42195.82708333325</c:v>
                </c:pt>
                <c:pt idx="142">
                  <c:v>42195.827777777777</c:v>
                </c:pt>
                <c:pt idx="143">
                  <c:v>42195.828472222223</c:v>
                </c:pt>
                <c:pt idx="144">
                  <c:v>42195.829166666575</c:v>
                </c:pt>
                <c:pt idx="145">
                  <c:v>42195.829861111029</c:v>
                </c:pt>
                <c:pt idx="146">
                  <c:v>42195.830555555563</c:v>
                </c:pt>
                <c:pt idx="147">
                  <c:v>42195.831250000003</c:v>
                </c:pt>
                <c:pt idx="148">
                  <c:v>42195.831944444442</c:v>
                </c:pt>
                <c:pt idx="149">
                  <c:v>42195.832638888998</c:v>
                </c:pt>
                <c:pt idx="150">
                  <c:v>42195.833333333336</c:v>
                </c:pt>
                <c:pt idx="151">
                  <c:v>42195.834027777782</c:v>
                </c:pt>
                <c:pt idx="152">
                  <c:v>42195.834722222222</c:v>
                </c:pt>
                <c:pt idx="153">
                  <c:v>42195.835416666654</c:v>
                </c:pt>
                <c:pt idx="154">
                  <c:v>42195.836111111108</c:v>
                </c:pt>
                <c:pt idx="155">
                  <c:v>42195.836805555562</c:v>
                </c:pt>
                <c:pt idx="156">
                  <c:v>42195.837500000001</c:v>
                </c:pt>
                <c:pt idx="157">
                  <c:v>42195.838194444579</c:v>
                </c:pt>
                <c:pt idx="158">
                  <c:v>42195.838888888975</c:v>
                </c:pt>
                <c:pt idx="159">
                  <c:v>42195.839583333334</c:v>
                </c:pt>
                <c:pt idx="160">
                  <c:v>42195.840277777876</c:v>
                </c:pt>
                <c:pt idx="161">
                  <c:v>42195.840972222242</c:v>
                </c:pt>
                <c:pt idx="162">
                  <c:v>42195.841666666594</c:v>
                </c:pt>
                <c:pt idx="163">
                  <c:v>42195.842361111114</c:v>
                </c:pt>
                <c:pt idx="164">
                  <c:v>42195.843055555553</c:v>
                </c:pt>
                <c:pt idx="165">
                  <c:v>42195.84375</c:v>
                </c:pt>
                <c:pt idx="166">
                  <c:v>42195.844444444556</c:v>
                </c:pt>
                <c:pt idx="167">
                  <c:v>42195.845138888893</c:v>
                </c:pt>
                <c:pt idx="168">
                  <c:v>42195.845833333333</c:v>
                </c:pt>
                <c:pt idx="169">
                  <c:v>42195.84652777786</c:v>
                </c:pt>
                <c:pt idx="170">
                  <c:v>42195.847222222219</c:v>
                </c:pt>
                <c:pt idx="171">
                  <c:v>42195.847916666666</c:v>
                </c:pt>
                <c:pt idx="172">
                  <c:v>42195.848611111112</c:v>
                </c:pt>
                <c:pt idx="173">
                  <c:v>42195.849305555559</c:v>
                </c:pt>
                <c:pt idx="174">
                  <c:v>42195.850000000013</c:v>
                </c:pt>
                <c:pt idx="175">
                  <c:v>42195.85069444462</c:v>
                </c:pt>
                <c:pt idx="176">
                  <c:v>42195.851388888892</c:v>
                </c:pt>
                <c:pt idx="177">
                  <c:v>42195.852083333331</c:v>
                </c:pt>
                <c:pt idx="178">
                  <c:v>42195.852777777793</c:v>
                </c:pt>
                <c:pt idx="179">
                  <c:v>42195.853472222232</c:v>
                </c:pt>
                <c:pt idx="180">
                  <c:v>42195.854166666664</c:v>
                </c:pt>
                <c:pt idx="181">
                  <c:v>42195.854861111111</c:v>
                </c:pt>
                <c:pt idx="182">
                  <c:v>42195.855555555601</c:v>
                </c:pt>
                <c:pt idx="183">
                  <c:v>42195.856250000121</c:v>
                </c:pt>
                <c:pt idx="184">
                  <c:v>42195.856944444611</c:v>
                </c:pt>
                <c:pt idx="185">
                  <c:v>42195.857638889014</c:v>
                </c:pt>
                <c:pt idx="186">
                  <c:v>42195.858333333417</c:v>
                </c:pt>
                <c:pt idx="187">
                  <c:v>42195.859027777791</c:v>
                </c:pt>
                <c:pt idx="188">
                  <c:v>42195.859722222223</c:v>
                </c:pt>
                <c:pt idx="189">
                  <c:v>42195.86041666667</c:v>
                </c:pt>
                <c:pt idx="190">
                  <c:v>42195.861111111029</c:v>
                </c:pt>
                <c:pt idx="191">
                  <c:v>42195.861805555556</c:v>
                </c:pt>
                <c:pt idx="192">
                  <c:v>42195.862500000003</c:v>
                </c:pt>
                <c:pt idx="193">
                  <c:v>42195.863194444442</c:v>
                </c:pt>
                <c:pt idx="194">
                  <c:v>42195.863888888889</c:v>
                </c:pt>
                <c:pt idx="195">
                  <c:v>42195.864583333336</c:v>
                </c:pt>
                <c:pt idx="196">
                  <c:v>42195.865277777782</c:v>
                </c:pt>
                <c:pt idx="197">
                  <c:v>42195.865972222222</c:v>
                </c:pt>
                <c:pt idx="198">
                  <c:v>42195.866666666654</c:v>
                </c:pt>
                <c:pt idx="199">
                  <c:v>42195.867361111013</c:v>
                </c:pt>
                <c:pt idx="200">
                  <c:v>42195.868055555562</c:v>
                </c:pt>
                <c:pt idx="201">
                  <c:v>42195.868750000001</c:v>
                </c:pt>
                <c:pt idx="202">
                  <c:v>42195.869444444441</c:v>
                </c:pt>
                <c:pt idx="203">
                  <c:v>42195.870138888975</c:v>
                </c:pt>
                <c:pt idx="204">
                  <c:v>42195.870833333342</c:v>
                </c:pt>
                <c:pt idx="205">
                  <c:v>42195.871527777781</c:v>
                </c:pt>
                <c:pt idx="206">
                  <c:v>42195.872222222242</c:v>
                </c:pt>
                <c:pt idx="207">
                  <c:v>42195.872916666667</c:v>
                </c:pt>
                <c:pt idx="208">
                  <c:v>42195.873611111114</c:v>
                </c:pt>
                <c:pt idx="209">
                  <c:v>42195.874305555553</c:v>
                </c:pt>
                <c:pt idx="210">
                  <c:v>42195.875</c:v>
                </c:pt>
                <c:pt idx="211">
                  <c:v>42195.875694444556</c:v>
                </c:pt>
                <c:pt idx="212">
                  <c:v>42195.876388888893</c:v>
                </c:pt>
                <c:pt idx="213">
                  <c:v>42195.877083333326</c:v>
                </c:pt>
                <c:pt idx="214">
                  <c:v>42195.87777777778</c:v>
                </c:pt>
                <c:pt idx="215">
                  <c:v>42195.878472222219</c:v>
                </c:pt>
                <c:pt idx="216">
                  <c:v>42195.879166666586</c:v>
                </c:pt>
                <c:pt idx="217">
                  <c:v>42195.879861111105</c:v>
                </c:pt>
                <c:pt idx="218">
                  <c:v>42195.880555555603</c:v>
                </c:pt>
                <c:pt idx="219">
                  <c:v>42195.881250000013</c:v>
                </c:pt>
                <c:pt idx="220">
                  <c:v>42195.88194444454</c:v>
                </c:pt>
                <c:pt idx="221">
                  <c:v>42195.882638889023</c:v>
                </c:pt>
                <c:pt idx="222">
                  <c:v>42195.883333333331</c:v>
                </c:pt>
                <c:pt idx="223">
                  <c:v>42195.884027777793</c:v>
                </c:pt>
                <c:pt idx="224">
                  <c:v>42195.884722222232</c:v>
                </c:pt>
                <c:pt idx="225">
                  <c:v>42195.885416666664</c:v>
                </c:pt>
                <c:pt idx="226">
                  <c:v>42195.886111111111</c:v>
                </c:pt>
                <c:pt idx="227">
                  <c:v>42195.886805555601</c:v>
                </c:pt>
                <c:pt idx="228">
                  <c:v>42195.887500000012</c:v>
                </c:pt>
                <c:pt idx="229">
                  <c:v>42195.888194444611</c:v>
                </c:pt>
                <c:pt idx="230">
                  <c:v>42195.888888889014</c:v>
                </c:pt>
                <c:pt idx="231">
                  <c:v>42195.88958333333</c:v>
                </c:pt>
                <c:pt idx="232">
                  <c:v>42195.890277777791</c:v>
                </c:pt>
                <c:pt idx="233">
                  <c:v>42195.890972222223</c:v>
                </c:pt>
                <c:pt idx="234">
                  <c:v>42195.891666666575</c:v>
                </c:pt>
                <c:pt idx="235">
                  <c:v>42195.892361111029</c:v>
                </c:pt>
                <c:pt idx="236">
                  <c:v>42195.893055555556</c:v>
                </c:pt>
                <c:pt idx="237">
                  <c:v>42195.893749999996</c:v>
                </c:pt>
                <c:pt idx="238">
                  <c:v>42195.894444444442</c:v>
                </c:pt>
                <c:pt idx="239">
                  <c:v>42195.895138888889</c:v>
                </c:pt>
                <c:pt idx="240">
                  <c:v>42195.895833333336</c:v>
                </c:pt>
                <c:pt idx="241">
                  <c:v>42195.896527777782</c:v>
                </c:pt>
                <c:pt idx="242">
                  <c:v>42195.897222222222</c:v>
                </c:pt>
                <c:pt idx="243">
                  <c:v>42195.897916666654</c:v>
                </c:pt>
                <c:pt idx="244">
                  <c:v>42195.898611111108</c:v>
                </c:pt>
                <c:pt idx="245">
                  <c:v>42195.899305555555</c:v>
                </c:pt>
                <c:pt idx="246">
                  <c:v>42195.9</c:v>
                </c:pt>
                <c:pt idx="247">
                  <c:v>42195.900694444579</c:v>
                </c:pt>
                <c:pt idx="248">
                  <c:v>42195.901388888888</c:v>
                </c:pt>
                <c:pt idx="249">
                  <c:v>42195.902083333334</c:v>
                </c:pt>
                <c:pt idx="250">
                  <c:v>42195.902777777781</c:v>
                </c:pt>
                <c:pt idx="251">
                  <c:v>42195.90347222222</c:v>
                </c:pt>
                <c:pt idx="252">
                  <c:v>42195.904166666594</c:v>
                </c:pt>
                <c:pt idx="253">
                  <c:v>42195.904861111114</c:v>
                </c:pt>
                <c:pt idx="254">
                  <c:v>42195.905555555553</c:v>
                </c:pt>
                <c:pt idx="255">
                  <c:v>42195.90625000008</c:v>
                </c:pt>
                <c:pt idx="256">
                  <c:v>42195.906944444556</c:v>
                </c:pt>
                <c:pt idx="257">
                  <c:v>42195.907638888893</c:v>
                </c:pt>
                <c:pt idx="258">
                  <c:v>42195.908333333333</c:v>
                </c:pt>
                <c:pt idx="259">
                  <c:v>42195.90902777778</c:v>
                </c:pt>
                <c:pt idx="260">
                  <c:v>42195.909722222204</c:v>
                </c:pt>
                <c:pt idx="261">
                  <c:v>42195.910416666666</c:v>
                </c:pt>
                <c:pt idx="262">
                  <c:v>42195.911111111105</c:v>
                </c:pt>
                <c:pt idx="263">
                  <c:v>42195.911805555559</c:v>
                </c:pt>
                <c:pt idx="264">
                  <c:v>42195.912500000013</c:v>
                </c:pt>
                <c:pt idx="265">
                  <c:v>42195.91319444454</c:v>
                </c:pt>
                <c:pt idx="266">
                  <c:v>42195.913888888892</c:v>
                </c:pt>
                <c:pt idx="267">
                  <c:v>42195.914583333331</c:v>
                </c:pt>
                <c:pt idx="268">
                  <c:v>42195.915277777793</c:v>
                </c:pt>
                <c:pt idx="269">
                  <c:v>42195.915972222232</c:v>
                </c:pt>
                <c:pt idx="270">
                  <c:v>42195.916666666664</c:v>
                </c:pt>
                <c:pt idx="271">
                  <c:v>42195.917361111104</c:v>
                </c:pt>
                <c:pt idx="272">
                  <c:v>42195.918055555601</c:v>
                </c:pt>
                <c:pt idx="273">
                  <c:v>42195.918750000012</c:v>
                </c:pt>
                <c:pt idx="274">
                  <c:v>42195.919444444524</c:v>
                </c:pt>
                <c:pt idx="275">
                  <c:v>42195.920138888891</c:v>
                </c:pt>
                <c:pt idx="276">
                  <c:v>42195.92083333333</c:v>
                </c:pt>
                <c:pt idx="277">
                  <c:v>42195.921527777777</c:v>
                </c:pt>
                <c:pt idx="278">
                  <c:v>42195.922222222223</c:v>
                </c:pt>
                <c:pt idx="279">
                  <c:v>42195.92291666667</c:v>
                </c:pt>
                <c:pt idx="280">
                  <c:v>42195.923611111029</c:v>
                </c:pt>
                <c:pt idx="281">
                  <c:v>42195.924305555556</c:v>
                </c:pt>
                <c:pt idx="282">
                  <c:v>42195.924999999996</c:v>
                </c:pt>
                <c:pt idx="283">
                  <c:v>42195.925694444442</c:v>
                </c:pt>
                <c:pt idx="284">
                  <c:v>42195.926388888889</c:v>
                </c:pt>
                <c:pt idx="285">
                  <c:v>42195.927083333234</c:v>
                </c:pt>
                <c:pt idx="286">
                  <c:v>42195.927777777775</c:v>
                </c:pt>
                <c:pt idx="287">
                  <c:v>42195.928472222222</c:v>
                </c:pt>
                <c:pt idx="288">
                  <c:v>42195.929166666574</c:v>
                </c:pt>
                <c:pt idx="289">
                  <c:v>42195.929861111013</c:v>
                </c:pt>
                <c:pt idx="290">
                  <c:v>42195.930555555562</c:v>
                </c:pt>
                <c:pt idx="291">
                  <c:v>42195.931250000001</c:v>
                </c:pt>
                <c:pt idx="292">
                  <c:v>42195.931944444441</c:v>
                </c:pt>
                <c:pt idx="293">
                  <c:v>42195.932638888975</c:v>
                </c:pt>
                <c:pt idx="294">
                  <c:v>42195.933333333334</c:v>
                </c:pt>
                <c:pt idx="295">
                  <c:v>42195.934027777781</c:v>
                </c:pt>
                <c:pt idx="296">
                  <c:v>42195.93472222222</c:v>
                </c:pt>
                <c:pt idx="297">
                  <c:v>42195.935416666594</c:v>
                </c:pt>
                <c:pt idx="298">
                  <c:v>42195.936111111114</c:v>
                </c:pt>
                <c:pt idx="299">
                  <c:v>42195.936805555553</c:v>
                </c:pt>
                <c:pt idx="300">
                  <c:v>42195.9375</c:v>
                </c:pt>
                <c:pt idx="301">
                  <c:v>42195.938194444556</c:v>
                </c:pt>
                <c:pt idx="302">
                  <c:v>42195.938888888893</c:v>
                </c:pt>
                <c:pt idx="303">
                  <c:v>42195.939583333326</c:v>
                </c:pt>
                <c:pt idx="304">
                  <c:v>42195.94027777786</c:v>
                </c:pt>
                <c:pt idx="305">
                  <c:v>42195.940972222219</c:v>
                </c:pt>
                <c:pt idx="306">
                  <c:v>42195.941666666586</c:v>
                </c:pt>
                <c:pt idx="307">
                  <c:v>42195.942361111105</c:v>
                </c:pt>
                <c:pt idx="308">
                  <c:v>42195.943055555559</c:v>
                </c:pt>
                <c:pt idx="309">
                  <c:v>42195.943749999999</c:v>
                </c:pt>
                <c:pt idx="310">
                  <c:v>42195.94444444454</c:v>
                </c:pt>
                <c:pt idx="311">
                  <c:v>42195.945138888892</c:v>
                </c:pt>
                <c:pt idx="312">
                  <c:v>42195.945833333331</c:v>
                </c:pt>
                <c:pt idx="313">
                  <c:v>42195.946527777793</c:v>
                </c:pt>
                <c:pt idx="314">
                  <c:v>42195.947222222232</c:v>
                </c:pt>
                <c:pt idx="315">
                  <c:v>42195.947916666664</c:v>
                </c:pt>
                <c:pt idx="316">
                  <c:v>42195.948611111111</c:v>
                </c:pt>
                <c:pt idx="317">
                  <c:v>42195.949305555558</c:v>
                </c:pt>
                <c:pt idx="318">
                  <c:v>42195.950000000012</c:v>
                </c:pt>
                <c:pt idx="319">
                  <c:v>42195.950694444611</c:v>
                </c:pt>
                <c:pt idx="320">
                  <c:v>42195.951388888891</c:v>
                </c:pt>
                <c:pt idx="321">
                  <c:v>42195.95208333333</c:v>
                </c:pt>
                <c:pt idx="322">
                  <c:v>42195.952777777791</c:v>
                </c:pt>
                <c:pt idx="323">
                  <c:v>42195.953472222223</c:v>
                </c:pt>
                <c:pt idx="324">
                  <c:v>42195.95416666667</c:v>
                </c:pt>
                <c:pt idx="325">
                  <c:v>42195.954861111109</c:v>
                </c:pt>
                <c:pt idx="326">
                  <c:v>42195.955555555563</c:v>
                </c:pt>
                <c:pt idx="327">
                  <c:v>42195.956250000105</c:v>
                </c:pt>
                <c:pt idx="328">
                  <c:v>42195.956944444588</c:v>
                </c:pt>
                <c:pt idx="329">
                  <c:v>42195.957638888998</c:v>
                </c:pt>
                <c:pt idx="330">
                  <c:v>42195.958333333343</c:v>
                </c:pt>
                <c:pt idx="331">
                  <c:v>42195.959027777782</c:v>
                </c:pt>
                <c:pt idx="332">
                  <c:v>42195.959722222222</c:v>
                </c:pt>
                <c:pt idx="333">
                  <c:v>42195.960416666654</c:v>
                </c:pt>
                <c:pt idx="334">
                  <c:v>42195.961111111013</c:v>
                </c:pt>
                <c:pt idx="335">
                  <c:v>42195.961805555555</c:v>
                </c:pt>
                <c:pt idx="336">
                  <c:v>42195.962500000001</c:v>
                </c:pt>
                <c:pt idx="337">
                  <c:v>42195.963194444441</c:v>
                </c:pt>
                <c:pt idx="338">
                  <c:v>42195.963888888888</c:v>
                </c:pt>
                <c:pt idx="339">
                  <c:v>42195.964583333334</c:v>
                </c:pt>
                <c:pt idx="340">
                  <c:v>42195.965277777781</c:v>
                </c:pt>
                <c:pt idx="341">
                  <c:v>42195.96597222222</c:v>
                </c:pt>
                <c:pt idx="342">
                  <c:v>42195.966666666594</c:v>
                </c:pt>
                <c:pt idx="343">
                  <c:v>42195.967361111005</c:v>
                </c:pt>
                <c:pt idx="344">
                  <c:v>42195.968055555553</c:v>
                </c:pt>
                <c:pt idx="345">
                  <c:v>42195.96875</c:v>
                </c:pt>
                <c:pt idx="346">
                  <c:v>42195.969444444447</c:v>
                </c:pt>
                <c:pt idx="347">
                  <c:v>42195.970138888893</c:v>
                </c:pt>
                <c:pt idx="348">
                  <c:v>42195.970833333333</c:v>
                </c:pt>
                <c:pt idx="349">
                  <c:v>42195.97152777778</c:v>
                </c:pt>
                <c:pt idx="350">
                  <c:v>42195.972222222219</c:v>
                </c:pt>
                <c:pt idx="351">
                  <c:v>42195.972916666666</c:v>
                </c:pt>
                <c:pt idx="352">
                  <c:v>42195.973611111105</c:v>
                </c:pt>
                <c:pt idx="353">
                  <c:v>42195.974305555559</c:v>
                </c:pt>
                <c:pt idx="354">
                  <c:v>42195.975000000006</c:v>
                </c:pt>
                <c:pt idx="355">
                  <c:v>42195.97569444454</c:v>
                </c:pt>
                <c:pt idx="356">
                  <c:v>42195.976388888892</c:v>
                </c:pt>
                <c:pt idx="357">
                  <c:v>42195.977083333324</c:v>
                </c:pt>
                <c:pt idx="358">
                  <c:v>42195.977777777778</c:v>
                </c:pt>
                <c:pt idx="359">
                  <c:v>42195.978472222232</c:v>
                </c:pt>
                <c:pt idx="360">
                  <c:v>42195.979166666584</c:v>
                </c:pt>
                <c:pt idx="361">
                  <c:v>42195.979861111104</c:v>
                </c:pt>
                <c:pt idx="362">
                  <c:v>42195.980555555601</c:v>
                </c:pt>
                <c:pt idx="363">
                  <c:v>42195.981250000012</c:v>
                </c:pt>
                <c:pt idx="364">
                  <c:v>42195.981944444524</c:v>
                </c:pt>
                <c:pt idx="365">
                  <c:v>42195.982638889014</c:v>
                </c:pt>
                <c:pt idx="366">
                  <c:v>42195.98333333333</c:v>
                </c:pt>
                <c:pt idx="367">
                  <c:v>42195.984027777791</c:v>
                </c:pt>
                <c:pt idx="368">
                  <c:v>42195.984722222223</c:v>
                </c:pt>
                <c:pt idx="369">
                  <c:v>42195.98541666667</c:v>
                </c:pt>
                <c:pt idx="370">
                  <c:v>42195.986111111109</c:v>
                </c:pt>
                <c:pt idx="371">
                  <c:v>42195.986805555563</c:v>
                </c:pt>
                <c:pt idx="372">
                  <c:v>42195.987500000003</c:v>
                </c:pt>
                <c:pt idx="373">
                  <c:v>42195.988194444588</c:v>
                </c:pt>
                <c:pt idx="374">
                  <c:v>42195.988888888998</c:v>
                </c:pt>
                <c:pt idx="375">
                  <c:v>42195.989583333336</c:v>
                </c:pt>
                <c:pt idx="376">
                  <c:v>42195.990277777782</c:v>
                </c:pt>
                <c:pt idx="377">
                  <c:v>42195.990972222222</c:v>
                </c:pt>
                <c:pt idx="378">
                  <c:v>42195.991666666574</c:v>
                </c:pt>
                <c:pt idx="379">
                  <c:v>42195.992361111013</c:v>
                </c:pt>
                <c:pt idx="380">
                  <c:v>42195.993055555555</c:v>
                </c:pt>
                <c:pt idx="381">
                  <c:v>42195.993749999994</c:v>
                </c:pt>
                <c:pt idx="382">
                  <c:v>42195.994444444441</c:v>
                </c:pt>
                <c:pt idx="383">
                  <c:v>42195.995138888888</c:v>
                </c:pt>
                <c:pt idx="384">
                  <c:v>42195.995833333334</c:v>
                </c:pt>
                <c:pt idx="385">
                  <c:v>42195.996527777781</c:v>
                </c:pt>
                <c:pt idx="386">
                  <c:v>42195.99722222222</c:v>
                </c:pt>
                <c:pt idx="387">
                  <c:v>42195.997916666594</c:v>
                </c:pt>
                <c:pt idx="388">
                  <c:v>42195.998611111114</c:v>
                </c:pt>
                <c:pt idx="389">
                  <c:v>42195.999305555524</c:v>
                </c:pt>
                <c:pt idx="390">
                  <c:v>42196</c:v>
                </c:pt>
                <c:pt idx="391">
                  <c:v>42196.000694444556</c:v>
                </c:pt>
                <c:pt idx="392">
                  <c:v>42196.001388888886</c:v>
                </c:pt>
                <c:pt idx="393">
                  <c:v>42196.002083333326</c:v>
                </c:pt>
                <c:pt idx="394">
                  <c:v>42196.00277777778</c:v>
                </c:pt>
                <c:pt idx="395">
                  <c:v>42196.003472222204</c:v>
                </c:pt>
                <c:pt idx="396">
                  <c:v>42196.004166666586</c:v>
                </c:pt>
                <c:pt idx="397">
                  <c:v>42196.004861111105</c:v>
                </c:pt>
                <c:pt idx="398">
                  <c:v>42196.005555555559</c:v>
                </c:pt>
                <c:pt idx="399">
                  <c:v>42196.006250000013</c:v>
                </c:pt>
                <c:pt idx="400">
                  <c:v>42196.00694444454</c:v>
                </c:pt>
                <c:pt idx="401">
                  <c:v>42196.007638888892</c:v>
                </c:pt>
                <c:pt idx="402">
                  <c:v>42196.008333333331</c:v>
                </c:pt>
                <c:pt idx="403">
                  <c:v>42196.009027777778</c:v>
                </c:pt>
                <c:pt idx="404">
                  <c:v>42196.009722222225</c:v>
                </c:pt>
                <c:pt idx="405">
                  <c:v>42196.010416666664</c:v>
                </c:pt>
                <c:pt idx="406">
                  <c:v>42196.011111111104</c:v>
                </c:pt>
                <c:pt idx="407">
                  <c:v>42196.011805555558</c:v>
                </c:pt>
                <c:pt idx="408">
                  <c:v>42196.012500000012</c:v>
                </c:pt>
                <c:pt idx="409">
                  <c:v>42196.013194444524</c:v>
                </c:pt>
                <c:pt idx="410">
                  <c:v>42196.013888888891</c:v>
                </c:pt>
                <c:pt idx="411">
                  <c:v>42196.01458333333</c:v>
                </c:pt>
                <c:pt idx="412">
                  <c:v>42196.015277777791</c:v>
                </c:pt>
                <c:pt idx="413">
                  <c:v>42196.015972222223</c:v>
                </c:pt>
                <c:pt idx="414">
                  <c:v>42196.01666666667</c:v>
                </c:pt>
                <c:pt idx="415">
                  <c:v>42196.017361111029</c:v>
                </c:pt>
                <c:pt idx="416">
                  <c:v>42196.018055555563</c:v>
                </c:pt>
                <c:pt idx="417">
                  <c:v>42196.018750000003</c:v>
                </c:pt>
                <c:pt idx="418">
                  <c:v>42196.019444444442</c:v>
                </c:pt>
                <c:pt idx="419">
                  <c:v>42196.020138888889</c:v>
                </c:pt>
                <c:pt idx="420">
                  <c:v>42196.020833333336</c:v>
                </c:pt>
                <c:pt idx="421">
                  <c:v>42196.021527777775</c:v>
                </c:pt>
                <c:pt idx="422">
                  <c:v>42196.022222222222</c:v>
                </c:pt>
                <c:pt idx="423">
                  <c:v>42196.022916666654</c:v>
                </c:pt>
                <c:pt idx="424">
                  <c:v>42196.023611111013</c:v>
                </c:pt>
                <c:pt idx="425">
                  <c:v>42196.024305555555</c:v>
                </c:pt>
                <c:pt idx="426">
                  <c:v>42196.024999999994</c:v>
                </c:pt>
                <c:pt idx="427">
                  <c:v>42196.025694444441</c:v>
                </c:pt>
                <c:pt idx="428">
                  <c:v>42196.026388888888</c:v>
                </c:pt>
                <c:pt idx="429">
                  <c:v>42196.027083333203</c:v>
                </c:pt>
                <c:pt idx="430">
                  <c:v>42196.027777777774</c:v>
                </c:pt>
                <c:pt idx="431">
                  <c:v>42196.02847222222</c:v>
                </c:pt>
                <c:pt idx="432">
                  <c:v>42196.029166666551</c:v>
                </c:pt>
                <c:pt idx="433">
                  <c:v>42196.029861111005</c:v>
                </c:pt>
                <c:pt idx="434">
                  <c:v>42196.030555555553</c:v>
                </c:pt>
                <c:pt idx="435">
                  <c:v>42196.03125</c:v>
                </c:pt>
                <c:pt idx="436">
                  <c:v>42196.031944444447</c:v>
                </c:pt>
                <c:pt idx="437">
                  <c:v>42196.032638888893</c:v>
                </c:pt>
                <c:pt idx="438">
                  <c:v>42196.033333333326</c:v>
                </c:pt>
                <c:pt idx="439">
                  <c:v>42196.03402777778</c:v>
                </c:pt>
                <c:pt idx="440">
                  <c:v>42196.034722222204</c:v>
                </c:pt>
                <c:pt idx="441">
                  <c:v>42196.035416666586</c:v>
                </c:pt>
                <c:pt idx="442">
                  <c:v>42196.036111111105</c:v>
                </c:pt>
                <c:pt idx="443">
                  <c:v>42196.036805555559</c:v>
                </c:pt>
                <c:pt idx="444">
                  <c:v>42196.037499999999</c:v>
                </c:pt>
                <c:pt idx="445">
                  <c:v>42196.03819444454</c:v>
                </c:pt>
                <c:pt idx="446">
                  <c:v>42196.038888888892</c:v>
                </c:pt>
                <c:pt idx="447">
                  <c:v>42196.039583333324</c:v>
                </c:pt>
                <c:pt idx="448">
                  <c:v>42196.040277777793</c:v>
                </c:pt>
                <c:pt idx="449">
                  <c:v>42196.040972222232</c:v>
                </c:pt>
                <c:pt idx="450">
                  <c:v>42196.041666666584</c:v>
                </c:pt>
                <c:pt idx="451">
                  <c:v>42196.042361111104</c:v>
                </c:pt>
                <c:pt idx="452">
                  <c:v>42196.043055555558</c:v>
                </c:pt>
                <c:pt idx="453">
                  <c:v>42196.043749999997</c:v>
                </c:pt>
                <c:pt idx="454">
                  <c:v>42196.044444444524</c:v>
                </c:pt>
                <c:pt idx="455">
                  <c:v>42196.045138888891</c:v>
                </c:pt>
                <c:pt idx="456">
                  <c:v>42196.04583333333</c:v>
                </c:pt>
                <c:pt idx="457">
                  <c:v>42196.046527777791</c:v>
                </c:pt>
                <c:pt idx="458">
                  <c:v>42196.047222222223</c:v>
                </c:pt>
                <c:pt idx="459">
                  <c:v>42196.04791666667</c:v>
                </c:pt>
                <c:pt idx="460">
                  <c:v>42196.048611111109</c:v>
                </c:pt>
                <c:pt idx="461">
                  <c:v>42196.049305555556</c:v>
                </c:pt>
                <c:pt idx="462">
                  <c:v>42196.05</c:v>
                </c:pt>
                <c:pt idx="463">
                  <c:v>42196.050694444588</c:v>
                </c:pt>
                <c:pt idx="464">
                  <c:v>42196.051388888889</c:v>
                </c:pt>
                <c:pt idx="465">
                  <c:v>42196.052083333336</c:v>
                </c:pt>
                <c:pt idx="466">
                  <c:v>42196.052777777782</c:v>
                </c:pt>
                <c:pt idx="467">
                  <c:v>42196.053472222222</c:v>
                </c:pt>
                <c:pt idx="468">
                  <c:v>42196.054166666654</c:v>
                </c:pt>
                <c:pt idx="469">
                  <c:v>42196.054861111108</c:v>
                </c:pt>
                <c:pt idx="470">
                  <c:v>42196.055555555562</c:v>
                </c:pt>
                <c:pt idx="471">
                  <c:v>42196.056250000089</c:v>
                </c:pt>
                <c:pt idx="472">
                  <c:v>42196.056944444579</c:v>
                </c:pt>
                <c:pt idx="473">
                  <c:v>42196.057638888975</c:v>
                </c:pt>
                <c:pt idx="474">
                  <c:v>42196.058333333342</c:v>
                </c:pt>
                <c:pt idx="475">
                  <c:v>42196.059027777781</c:v>
                </c:pt>
                <c:pt idx="476">
                  <c:v>42196.05972222222</c:v>
                </c:pt>
                <c:pt idx="477">
                  <c:v>42196.060416666594</c:v>
                </c:pt>
                <c:pt idx="478">
                  <c:v>42196.061111111005</c:v>
                </c:pt>
                <c:pt idx="479">
                  <c:v>42196.061805555524</c:v>
                </c:pt>
                <c:pt idx="480">
                  <c:v>42196.0625</c:v>
                </c:pt>
                <c:pt idx="481">
                  <c:v>42196.063194444447</c:v>
                </c:pt>
                <c:pt idx="482">
                  <c:v>42196.063888888886</c:v>
                </c:pt>
                <c:pt idx="483">
                  <c:v>42196.064583333326</c:v>
                </c:pt>
                <c:pt idx="484">
                  <c:v>42196.06527777778</c:v>
                </c:pt>
                <c:pt idx="485">
                  <c:v>42196.065972222204</c:v>
                </c:pt>
                <c:pt idx="486">
                  <c:v>42196.066666666586</c:v>
                </c:pt>
                <c:pt idx="487">
                  <c:v>42196.067361110974</c:v>
                </c:pt>
                <c:pt idx="488">
                  <c:v>42196.068055555559</c:v>
                </c:pt>
                <c:pt idx="489">
                  <c:v>42196.068749999999</c:v>
                </c:pt>
                <c:pt idx="490">
                  <c:v>42196.069444444445</c:v>
                </c:pt>
                <c:pt idx="491">
                  <c:v>42196.070138888892</c:v>
                </c:pt>
                <c:pt idx="492">
                  <c:v>42196.070833333331</c:v>
                </c:pt>
                <c:pt idx="493">
                  <c:v>42196.071527777778</c:v>
                </c:pt>
                <c:pt idx="494">
                  <c:v>42196.072222222232</c:v>
                </c:pt>
                <c:pt idx="495">
                  <c:v>42196.072916666664</c:v>
                </c:pt>
                <c:pt idx="496">
                  <c:v>42196.073611111104</c:v>
                </c:pt>
                <c:pt idx="497">
                  <c:v>42196.074305555558</c:v>
                </c:pt>
                <c:pt idx="498">
                  <c:v>42196.075000000004</c:v>
                </c:pt>
                <c:pt idx="499">
                  <c:v>42196.075694444524</c:v>
                </c:pt>
                <c:pt idx="500">
                  <c:v>42196.076388888891</c:v>
                </c:pt>
                <c:pt idx="501">
                  <c:v>42196.07708333325</c:v>
                </c:pt>
                <c:pt idx="502">
                  <c:v>42196.077777777777</c:v>
                </c:pt>
                <c:pt idx="503">
                  <c:v>42196.078472222223</c:v>
                </c:pt>
                <c:pt idx="504">
                  <c:v>42196.079166666575</c:v>
                </c:pt>
                <c:pt idx="505">
                  <c:v>42196.079861111029</c:v>
                </c:pt>
                <c:pt idx="506">
                  <c:v>42196.080555555563</c:v>
                </c:pt>
                <c:pt idx="507">
                  <c:v>42196.081250000003</c:v>
                </c:pt>
                <c:pt idx="508">
                  <c:v>42196.081944444442</c:v>
                </c:pt>
                <c:pt idx="509">
                  <c:v>42196.082638888998</c:v>
                </c:pt>
                <c:pt idx="510">
                  <c:v>42196.083333333336</c:v>
                </c:pt>
                <c:pt idx="511">
                  <c:v>42196.084027777782</c:v>
                </c:pt>
                <c:pt idx="512">
                  <c:v>42196.084722222222</c:v>
                </c:pt>
                <c:pt idx="513">
                  <c:v>42196.085416666654</c:v>
                </c:pt>
                <c:pt idx="514">
                  <c:v>42196.086111111108</c:v>
                </c:pt>
                <c:pt idx="515">
                  <c:v>42196.086805555562</c:v>
                </c:pt>
                <c:pt idx="516">
                  <c:v>42196.087500000001</c:v>
                </c:pt>
                <c:pt idx="517">
                  <c:v>42196.088194444579</c:v>
                </c:pt>
                <c:pt idx="518">
                  <c:v>42196.088888888975</c:v>
                </c:pt>
                <c:pt idx="519">
                  <c:v>42196.089583333334</c:v>
                </c:pt>
                <c:pt idx="520">
                  <c:v>42196.090277777781</c:v>
                </c:pt>
                <c:pt idx="521">
                  <c:v>42196.09097222222</c:v>
                </c:pt>
                <c:pt idx="522">
                  <c:v>42196.091666666551</c:v>
                </c:pt>
                <c:pt idx="523">
                  <c:v>42196.092361111005</c:v>
                </c:pt>
                <c:pt idx="524">
                  <c:v>42196.093055555524</c:v>
                </c:pt>
                <c:pt idx="525">
                  <c:v>42196.093749999985</c:v>
                </c:pt>
                <c:pt idx="526">
                  <c:v>42196.094444444447</c:v>
                </c:pt>
                <c:pt idx="527">
                  <c:v>42196.095138888886</c:v>
                </c:pt>
                <c:pt idx="528">
                  <c:v>42196.095833333326</c:v>
                </c:pt>
                <c:pt idx="529">
                  <c:v>42196.09652777778</c:v>
                </c:pt>
                <c:pt idx="530">
                  <c:v>42196.097222222204</c:v>
                </c:pt>
                <c:pt idx="531">
                  <c:v>42196.097916666586</c:v>
                </c:pt>
                <c:pt idx="532">
                  <c:v>42196.098611111105</c:v>
                </c:pt>
                <c:pt idx="533">
                  <c:v>42196.099305555479</c:v>
                </c:pt>
                <c:pt idx="534">
                  <c:v>42196.1</c:v>
                </c:pt>
                <c:pt idx="535">
                  <c:v>42196.10069444454</c:v>
                </c:pt>
                <c:pt idx="536">
                  <c:v>42196.101388888885</c:v>
                </c:pt>
                <c:pt idx="537">
                  <c:v>42196.102083333324</c:v>
                </c:pt>
                <c:pt idx="538">
                  <c:v>42196.102777777778</c:v>
                </c:pt>
                <c:pt idx="539">
                  <c:v>42196.103472222225</c:v>
                </c:pt>
                <c:pt idx="540">
                  <c:v>42196.104166666584</c:v>
                </c:pt>
                <c:pt idx="541">
                  <c:v>42196.104861111104</c:v>
                </c:pt>
                <c:pt idx="542">
                  <c:v>42196.105555555558</c:v>
                </c:pt>
                <c:pt idx="543">
                  <c:v>42196.106250000012</c:v>
                </c:pt>
                <c:pt idx="544">
                  <c:v>42196.106944444524</c:v>
                </c:pt>
                <c:pt idx="545">
                  <c:v>42196.107638888891</c:v>
                </c:pt>
                <c:pt idx="546">
                  <c:v>42196.10833333333</c:v>
                </c:pt>
                <c:pt idx="547">
                  <c:v>42196.109027777777</c:v>
                </c:pt>
                <c:pt idx="548">
                  <c:v>42196.109722222194</c:v>
                </c:pt>
                <c:pt idx="549">
                  <c:v>42196.11041666667</c:v>
                </c:pt>
                <c:pt idx="550">
                  <c:v>42196.111111111029</c:v>
                </c:pt>
                <c:pt idx="551">
                  <c:v>42196.111805555556</c:v>
                </c:pt>
                <c:pt idx="552">
                  <c:v>42196.112500000003</c:v>
                </c:pt>
                <c:pt idx="553">
                  <c:v>42196.113194444442</c:v>
                </c:pt>
                <c:pt idx="554">
                  <c:v>42196.113888888889</c:v>
                </c:pt>
                <c:pt idx="555">
                  <c:v>42196.114583333336</c:v>
                </c:pt>
                <c:pt idx="556">
                  <c:v>42196.115277777782</c:v>
                </c:pt>
                <c:pt idx="557">
                  <c:v>42196.115972222222</c:v>
                </c:pt>
                <c:pt idx="558">
                  <c:v>42196.116666666654</c:v>
                </c:pt>
                <c:pt idx="559">
                  <c:v>42196.117361111013</c:v>
                </c:pt>
                <c:pt idx="560">
                  <c:v>42196.118055555562</c:v>
                </c:pt>
                <c:pt idx="561">
                  <c:v>42196.118750000001</c:v>
                </c:pt>
                <c:pt idx="562">
                  <c:v>42196.119444444441</c:v>
                </c:pt>
                <c:pt idx="563">
                  <c:v>42196.120138888888</c:v>
                </c:pt>
                <c:pt idx="564">
                  <c:v>42196.120833333334</c:v>
                </c:pt>
                <c:pt idx="565">
                  <c:v>42196.121527777774</c:v>
                </c:pt>
                <c:pt idx="566">
                  <c:v>42196.12222222222</c:v>
                </c:pt>
                <c:pt idx="567">
                  <c:v>42196.122916666594</c:v>
                </c:pt>
                <c:pt idx="568">
                  <c:v>42196.123611111005</c:v>
                </c:pt>
                <c:pt idx="569">
                  <c:v>42196.124305555524</c:v>
                </c:pt>
                <c:pt idx="570">
                  <c:v>42196.124999999993</c:v>
                </c:pt>
                <c:pt idx="571">
                  <c:v>42196.125694444447</c:v>
                </c:pt>
                <c:pt idx="572">
                  <c:v>42196.126388888886</c:v>
                </c:pt>
                <c:pt idx="573">
                  <c:v>42196.127083333187</c:v>
                </c:pt>
                <c:pt idx="574">
                  <c:v>42196.127777777692</c:v>
                </c:pt>
                <c:pt idx="575">
                  <c:v>42196.128472222204</c:v>
                </c:pt>
                <c:pt idx="576">
                  <c:v>42196.129166666535</c:v>
                </c:pt>
                <c:pt idx="577">
                  <c:v>42196.129861110974</c:v>
                </c:pt>
                <c:pt idx="578">
                  <c:v>42196.130555555559</c:v>
                </c:pt>
                <c:pt idx="579">
                  <c:v>42196.131249999999</c:v>
                </c:pt>
                <c:pt idx="580">
                  <c:v>42196.131944444445</c:v>
                </c:pt>
                <c:pt idx="581">
                  <c:v>42196.132638888892</c:v>
                </c:pt>
                <c:pt idx="582">
                  <c:v>42196.133333333324</c:v>
                </c:pt>
                <c:pt idx="583">
                  <c:v>42196.134027777778</c:v>
                </c:pt>
                <c:pt idx="584">
                  <c:v>42196.134722222225</c:v>
                </c:pt>
                <c:pt idx="585">
                  <c:v>42196.135416666584</c:v>
                </c:pt>
                <c:pt idx="586">
                  <c:v>42196.136111111104</c:v>
                </c:pt>
                <c:pt idx="587">
                  <c:v>42196.136805555558</c:v>
                </c:pt>
                <c:pt idx="588">
                  <c:v>42196.137499999997</c:v>
                </c:pt>
                <c:pt idx="589">
                  <c:v>42196.138194444524</c:v>
                </c:pt>
                <c:pt idx="590">
                  <c:v>42196.138888888891</c:v>
                </c:pt>
                <c:pt idx="591">
                  <c:v>42196.13958333325</c:v>
                </c:pt>
                <c:pt idx="592">
                  <c:v>42196.140277777791</c:v>
                </c:pt>
                <c:pt idx="593">
                  <c:v>42196.140972222223</c:v>
                </c:pt>
                <c:pt idx="594">
                  <c:v>42196.141666666575</c:v>
                </c:pt>
                <c:pt idx="595">
                  <c:v>42196.142361111029</c:v>
                </c:pt>
                <c:pt idx="596">
                  <c:v>42196.143055555556</c:v>
                </c:pt>
                <c:pt idx="597">
                  <c:v>42196.143749999996</c:v>
                </c:pt>
                <c:pt idx="598">
                  <c:v>42196.144444444442</c:v>
                </c:pt>
                <c:pt idx="599">
                  <c:v>42196.145138888889</c:v>
                </c:pt>
                <c:pt idx="600">
                  <c:v>42196.145833333336</c:v>
                </c:pt>
                <c:pt idx="601">
                  <c:v>42196.146527777782</c:v>
                </c:pt>
                <c:pt idx="602">
                  <c:v>42196.147222222222</c:v>
                </c:pt>
                <c:pt idx="603">
                  <c:v>42196.147916666654</c:v>
                </c:pt>
                <c:pt idx="604">
                  <c:v>42196.148611111108</c:v>
                </c:pt>
                <c:pt idx="605">
                  <c:v>42196.149305555555</c:v>
                </c:pt>
                <c:pt idx="606">
                  <c:v>42196.15</c:v>
                </c:pt>
                <c:pt idx="607">
                  <c:v>42196.150694444579</c:v>
                </c:pt>
                <c:pt idx="608">
                  <c:v>42196.151388888888</c:v>
                </c:pt>
                <c:pt idx="609">
                  <c:v>42196.152083333334</c:v>
                </c:pt>
                <c:pt idx="610">
                  <c:v>42196.152777777781</c:v>
                </c:pt>
                <c:pt idx="611">
                  <c:v>42196.15347222222</c:v>
                </c:pt>
                <c:pt idx="612">
                  <c:v>42196.154166666594</c:v>
                </c:pt>
                <c:pt idx="613">
                  <c:v>42196.154861111114</c:v>
                </c:pt>
                <c:pt idx="614">
                  <c:v>42196.155555555553</c:v>
                </c:pt>
                <c:pt idx="615">
                  <c:v>42196.15625000008</c:v>
                </c:pt>
                <c:pt idx="616">
                  <c:v>42196.156944444556</c:v>
                </c:pt>
                <c:pt idx="617">
                  <c:v>42196.157638888893</c:v>
                </c:pt>
                <c:pt idx="618">
                  <c:v>42196.158333333333</c:v>
                </c:pt>
                <c:pt idx="619">
                  <c:v>42196.15902777778</c:v>
                </c:pt>
                <c:pt idx="620">
                  <c:v>42196.159722222204</c:v>
                </c:pt>
                <c:pt idx="621">
                  <c:v>42196.160416666586</c:v>
                </c:pt>
                <c:pt idx="622">
                  <c:v>42196.161111110974</c:v>
                </c:pt>
                <c:pt idx="623">
                  <c:v>42196.161805555479</c:v>
                </c:pt>
                <c:pt idx="624">
                  <c:v>42196.162499999999</c:v>
                </c:pt>
                <c:pt idx="625">
                  <c:v>42196.163194444445</c:v>
                </c:pt>
                <c:pt idx="626">
                  <c:v>42196.163888888885</c:v>
                </c:pt>
                <c:pt idx="627">
                  <c:v>42196.164583333324</c:v>
                </c:pt>
                <c:pt idx="628">
                  <c:v>42196.165277777778</c:v>
                </c:pt>
                <c:pt idx="629">
                  <c:v>42196.165972222225</c:v>
                </c:pt>
                <c:pt idx="630">
                  <c:v>42196.166666666584</c:v>
                </c:pt>
                <c:pt idx="631">
                  <c:v>42196.167361110973</c:v>
                </c:pt>
                <c:pt idx="632">
                  <c:v>42196.168055555558</c:v>
                </c:pt>
                <c:pt idx="633">
                  <c:v>42196.168749999997</c:v>
                </c:pt>
                <c:pt idx="634">
                  <c:v>42196.169444444444</c:v>
                </c:pt>
                <c:pt idx="635">
                  <c:v>42196.170138888891</c:v>
                </c:pt>
                <c:pt idx="636">
                  <c:v>42196.17083333333</c:v>
                </c:pt>
                <c:pt idx="637">
                  <c:v>42196.171527777777</c:v>
                </c:pt>
                <c:pt idx="638">
                  <c:v>42196.172222222223</c:v>
                </c:pt>
                <c:pt idx="639">
                  <c:v>42196.17291666667</c:v>
                </c:pt>
                <c:pt idx="640">
                  <c:v>42196.173611111029</c:v>
                </c:pt>
                <c:pt idx="641">
                  <c:v>42196.174305555556</c:v>
                </c:pt>
                <c:pt idx="642">
                  <c:v>42196.174999999996</c:v>
                </c:pt>
                <c:pt idx="643">
                  <c:v>42196.175694444442</c:v>
                </c:pt>
                <c:pt idx="644">
                  <c:v>42196.176388888889</c:v>
                </c:pt>
                <c:pt idx="645">
                  <c:v>42196.177083333234</c:v>
                </c:pt>
                <c:pt idx="646">
                  <c:v>42196.177777777775</c:v>
                </c:pt>
                <c:pt idx="647">
                  <c:v>42196.178472222222</c:v>
                </c:pt>
                <c:pt idx="648">
                  <c:v>42196.179166666574</c:v>
                </c:pt>
                <c:pt idx="649">
                  <c:v>42196.179861111013</c:v>
                </c:pt>
                <c:pt idx="650">
                  <c:v>42196.180555555562</c:v>
                </c:pt>
                <c:pt idx="651">
                  <c:v>42196.181250000001</c:v>
                </c:pt>
                <c:pt idx="652">
                  <c:v>42196.181944444441</c:v>
                </c:pt>
                <c:pt idx="653">
                  <c:v>42196.182638888975</c:v>
                </c:pt>
                <c:pt idx="654">
                  <c:v>42196.183333333334</c:v>
                </c:pt>
                <c:pt idx="655">
                  <c:v>42196.184027777781</c:v>
                </c:pt>
                <c:pt idx="656">
                  <c:v>42196.18472222222</c:v>
                </c:pt>
                <c:pt idx="657">
                  <c:v>42196.185416666594</c:v>
                </c:pt>
                <c:pt idx="658">
                  <c:v>42196.186111111114</c:v>
                </c:pt>
                <c:pt idx="659">
                  <c:v>42196.186805555553</c:v>
                </c:pt>
                <c:pt idx="660">
                  <c:v>42196.1875</c:v>
                </c:pt>
                <c:pt idx="661">
                  <c:v>42196.188194444556</c:v>
                </c:pt>
                <c:pt idx="662">
                  <c:v>42196.188888888893</c:v>
                </c:pt>
                <c:pt idx="663">
                  <c:v>42196.189583333326</c:v>
                </c:pt>
                <c:pt idx="664">
                  <c:v>42196.19027777778</c:v>
                </c:pt>
                <c:pt idx="665">
                  <c:v>42196.190972222204</c:v>
                </c:pt>
                <c:pt idx="666">
                  <c:v>42196.191666666535</c:v>
                </c:pt>
                <c:pt idx="667">
                  <c:v>42196.192361110974</c:v>
                </c:pt>
                <c:pt idx="668">
                  <c:v>42196.193055555479</c:v>
                </c:pt>
                <c:pt idx="669">
                  <c:v>42196.193749999984</c:v>
                </c:pt>
                <c:pt idx="670">
                  <c:v>42196.194444444445</c:v>
                </c:pt>
                <c:pt idx="671">
                  <c:v>42196.195138888885</c:v>
                </c:pt>
                <c:pt idx="672">
                  <c:v>42196.195833333324</c:v>
                </c:pt>
                <c:pt idx="673">
                  <c:v>42196.196527777778</c:v>
                </c:pt>
                <c:pt idx="674">
                  <c:v>42196.197222222225</c:v>
                </c:pt>
                <c:pt idx="675">
                  <c:v>42196.197916666584</c:v>
                </c:pt>
                <c:pt idx="676">
                  <c:v>42196.198611111104</c:v>
                </c:pt>
                <c:pt idx="677">
                  <c:v>42196.199305555463</c:v>
                </c:pt>
                <c:pt idx="678">
                  <c:v>42196.2</c:v>
                </c:pt>
                <c:pt idx="679">
                  <c:v>42196.200694444524</c:v>
                </c:pt>
                <c:pt idx="680">
                  <c:v>42196.201388888876</c:v>
                </c:pt>
                <c:pt idx="681">
                  <c:v>42196.20208333325</c:v>
                </c:pt>
                <c:pt idx="682">
                  <c:v>42196.202777777777</c:v>
                </c:pt>
                <c:pt idx="683">
                  <c:v>42196.203472222194</c:v>
                </c:pt>
                <c:pt idx="684">
                  <c:v>42196.204166666575</c:v>
                </c:pt>
                <c:pt idx="685">
                  <c:v>42196.204861111029</c:v>
                </c:pt>
                <c:pt idx="686">
                  <c:v>42196.205555555556</c:v>
                </c:pt>
                <c:pt idx="687">
                  <c:v>42196.206250000003</c:v>
                </c:pt>
                <c:pt idx="688">
                  <c:v>42196.206944444442</c:v>
                </c:pt>
                <c:pt idx="689">
                  <c:v>42196.207638888889</c:v>
                </c:pt>
                <c:pt idx="690">
                  <c:v>42196.208333333336</c:v>
                </c:pt>
                <c:pt idx="691">
                  <c:v>42196.209027777775</c:v>
                </c:pt>
                <c:pt idx="692">
                  <c:v>42196.209722222186</c:v>
                </c:pt>
                <c:pt idx="693">
                  <c:v>42196.210416666654</c:v>
                </c:pt>
                <c:pt idx="694">
                  <c:v>42196.211111111013</c:v>
                </c:pt>
                <c:pt idx="695">
                  <c:v>42196.211805555555</c:v>
                </c:pt>
                <c:pt idx="696">
                  <c:v>42196.212500000001</c:v>
                </c:pt>
                <c:pt idx="697">
                  <c:v>42196.213194444441</c:v>
                </c:pt>
                <c:pt idx="698">
                  <c:v>42196.213888888888</c:v>
                </c:pt>
                <c:pt idx="699">
                  <c:v>42196.214583333334</c:v>
                </c:pt>
                <c:pt idx="700">
                  <c:v>42196.215277777781</c:v>
                </c:pt>
                <c:pt idx="701">
                  <c:v>42196.21597222222</c:v>
                </c:pt>
                <c:pt idx="702">
                  <c:v>42196.216666666594</c:v>
                </c:pt>
                <c:pt idx="703">
                  <c:v>42196.217361111005</c:v>
                </c:pt>
                <c:pt idx="704">
                  <c:v>42196.218055555553</c:v>
                </c:pt>
                <c:pt idx="705">
                  <c:v>42196.21875</c:v>
                </c:pt>
                <c:pt idx="706">
                  <c:v>42196.219444444447</c:v>
                </c:pt>
                <c:pt idx="707">
                  <c:v>42196.220138888886</c:v>
                </c:pt>
                <c:pt idx="708">
                  <c:v>42196.220833333326</c:v>
                </c:pt>
                <c:pt idx="709">
                  <c:v>42196.221527777692</c:v>
                </c:pt>
                <c:pt idx="710">
                  <c:v>42196.222222222204</c:v>
                </c:pt>
                <c:pt idx="711">
                  <c:v>42196.222916666586</c:v>
                </c:pt>
                <c:pt idx="712">
                  <c:v>42196.223611110974</c:v>
                </c:pt>
                <c:pt idx="713">
                  <c:v>42196.224305555479</c:v>
                </c:pt>
                <c:pt idx="714">
                  <c:v>42196.224999999999</c:v>
                </c:pt>
                <c:pt idx="715">
                  <c:v>42196.225694444445</c:v>
                </c:pt>
                <c:pt idx="716">
                  <c:v>42196.226388888885</c:v>
                </c:pt>
                <c:pt idx="717">
                  <c:v>42196.227083333179</c:v>
                </c:pt>
                <c:pt idx="718">
                  <c:v>42196.227777777676</c:v>
                </c:pt>
                <c:pt idx="719">
                  <c:v>42196.228472222225</c:v>
                </c:pt>
                <c:pt idx="720">
                  <c:v>42196.229166666519</c:v>
                </c:pt>
                <c:pt idx="721">
                  <c:v>42196.229861110973</c:v>
                </c:pt>
                <c:pt idx="722">
                  <c:v>42196.230555555558</c:v>
                </c:pt>
                <c:pt idx="723">
                  <c:v>42196.231249999997</c:v>
                </c:pt>
                <c:pt idx="724">
                  <c:v>42196.231944444444</c:v>
                </c:pt>
                <c:pt idx="725">
                  <c:v>42196.232638888891</c:v>
                </c:pt>
                <c:pt idx="726">
                  <c:v>42196.23333333325</c:v>
                </c:pt>
                <c:pt idx="727">
                  <c:v>42196.234027777777</c:v>
                </c:pt>
                <c:pt idx="728">
                  <c:v>42196.234722222194</c:v>
                </c:pt>
                <c:pt idx="729">
                  <c:v>42196.235416666575</c:v>
                </c:pt>
                <c:pt idx="730">
                  <c:v>42196.236111111029</c:v>
                </c:pt>
                <c:pt idx="731">
                  <c:v>42196.236805555556</c:v>
                </c:pt>
                <c:pt idx="732">
                  <c:v>42196.237499999996</c:v>
                </c:pt>
                <c:pt idx="733">
                  <c:v>42196.238194444442</c:v>
                </c:pt>
                <c:pt idx="734">
                  <c:v>42196.238888888889</c:v>
                </c:pt>
                <c:pt idx="735">
                  <c:v>42196.239583333234</c:v>
                </c:pt>
                <c:pt idx="736">
                  <c:v>42196.240277777782</c:v>
                </c:pt>
                <c:pt idx="737">
                  <c:v>42196.240972222222</c:v>
                </c:pt>
                <c:pt idx="738">
                  <c:v>42196.241666666574</c:v>
                </c:pt>
                <c:pt idx="739">
                  <c:v>42196.242361111013</c:v>
                </c:pt>
                <c:pt idx="740">
                  <c:v>42196.243055555555</c:v>
                </c:pt>
                <c:pt idx="741">
                  <c:v>42196.243749999994</c:v>
                </c:pt>
                <c:pt idx="742">
                  <c:v>42196.244444444441</c:v>
                </c:pt>
                <c:pt idx="743">
                  <c:v>42196.245138888888</c:v>
                </c:pt>
                <c:pt idx="744">
                  <c:v>42196.245833333334</c:v>
                </c:pt>
                <c:pt idx="745">
                  <c:v>42196.246527777781</c:v>
                </c:pt>
                <c:pt idx="746">
                  <c:v>42196.24722222222</c:v>
                </c:pt>
                <c:pt idx="747">
                  <c:v>42196.247916666594</c:v>
                </c:pt>
                <c:pt idx="748">
                  <c:v>42196.248611111114</c:v>
                </c:pt>
                <c:pt idx="749">
                  <c:v>42196.249305555524</c:v>
                </c:pt>
                <c:pt idx="750">
                  <c:v>42196.25</c:v>
                </c:pt>
                <c:pt idx="751">
                  <c:v>42196.250694444556</c:v>
                </c:pt>
                <c:pt idx="752">
                  <c:v>42196.251388888886</c:v>
                </c:pt>
                <c:pt idx="753">
                  <c:v>42196.252083333326</c:v>
                </c:pt>
                <c:pt idx="754">
                  <c:v>42196.25277777778</c:v>
                </c:pt>
                <c:pt idx="755">
                  <c:v>42196.253472222204</c:v>
                </c:pt>
                <c:pt idx="756">
                  <c:v>42196.254166666586</c:v>
                </c:pt>
                <c:pt idx="757">
                  <c:v>42196.254861111105</c:v>
                </c:pt>
                <c:pt idx="758">
                  <c:v>42196.255555555559</c:v>
                </c:pt>
                <c:pt idx="759">
                  <c:v>42196.256250000013</c:v>
                </c:pt>
                <c:pt idx="760">
                  <c:v>42196.25694444454</c:v>
                </c:pt>
                <c:pt idx="761">
                  <c:v>42196.257638888892</c:v>
                </c:pt>
                <c:pt idx="762">
                  <c:v>42196.258333333331</c:v>
                </c:pt>
                <c:pt idx="763">
                  <c:v>42196.259027777778</c:v>
                </c:pt>
                <c:pt idx="764">
                  <c:v>42196.259722222225</c:v>
                </c:pt>
                <c:pt idx="765">
                  <c:v>42196.260416666584</c:v>
                </c:pt>
                <c:pt idx="766">
                  <c:v>42196.261111110973</c:v>
                </c:pt>
                <c:pt idx="767">
                  <c:v>42196.261805555463</c:v>
                </c:pt>
                <c:pt idx="768">
                  <c:v>42196.262499999997</c:v>
                </c:pt>
                <c:pt idx="769">
                  <c:v>42196.263194444444</c:v>
                </c:pt>
                <c:pt idx="770">
                  <c:v>42196.263888888876</c:v>
                </c:pt>
                <c:pt idx="771">
                  <c:v>42196.26458333325</c:v>
                </c:pt>
                <c:pt idx="772">
                  <c:v>42196.265277777777</c:v>
                </c:pt>
                <c:pt idx="773">
                  <c:v>42196.265972222194</c:v>
                </c:pt>
                <c:pt idx="774">
                  <c:v>42196.266666666575</c:v>
                </c:pt>
                <c:pt idx="775">
                  <c:v>42196.267361110964</c:v>
                </c:pt>
                <c:pt idx="776">
                  <c:v>42196.268055555556</c:v>
                </c:pt>
                <c:pt idx="777">
                  <c:v>42196.268749999996</c:v>
                </c:pt>
                <c:pt idx="778">
                  <c:v>42196.269444444435</c:v>
                </c:pt>
                <c:pt idx="779">
                  <c:v>42196.270138888889</c:v>
                </c:pt>
                <c:pt idx="780">
                  <c:v>42196.270833333336</c:v>
                </c:pt>
                <c:pt idx="781">
                  <c:v>42196.271527777775</c:v>
                </c:pt>
                <c:pt idx="782">
                  <c:v>42196.272222222222</c:v>
                </c:pt>
                <c:pt idx="783">
                  <c:v>42196.272916666654</c:v>
                </c:pt>
                <c:pt idx="784">
                  <c:v>42196.273611111013</c:v>
                </c:pt>
                <c:pt idx="785">
                  <c:v>42196.274305555555</c:v>
                </c:pt>
                <c:pt idx="786">
                  <c:v>42196.274999999994</c:v>
                </c:pt>
                <c:pt idx="787">
                  <c:v>42196.275694444441</c:v>
                </c:pt>
                <c:pt idx="788">
                  <c:v>42196.276388888888</c:v>
                </c:pt>
                <c:pt idx="789">
                  <c:v>42196.277083333203</c:v>
                </c:pt>
                <c:pt idx="790">
                  <c:v>42196.277777777774</c:v>
                </c:pt>
                <c:pt idx="791">
                  <c:v>42196.27847222222</c:v>
                </c:pt>
                <c:pt idx="792">
                  <c:v>42196.279166666551</c:v>
                </c:pt>
                <c:pt idx="793">
                  <c:v>42196.279861111005</c:v>
                </c:pt>
                <c:pt idx="794">
                  <c:v>42196.280555555553</c:v>
                </c:pt>
                <c:pt idx="795">
                  <c:v>42196.28125</c:v>
                </c:pt>
                <c:pt idx="796">
                  <c:v>42196.281944444447</c:v>
                </c:pt>
                <c:pt idx="797">
                  <c:v>42196.282638888893</c:v>
                </c:pt>
                <c:pt idx="798">
                  <c:v>42196.283333333326</c:v>
                </c:pt>
                <c:pt idx="799">
                  <c:v>42196.28402777778</c:v>
                </c:pt>
                <c:pt idx="800">
                  <c:v>42196.284722222204</c:v>
                </c:pt>
                <c:pt idx="801">
                  <c:v>42196.285416666586</c:v>
                </c:pt>
                <c:pt idx="802">
                  <c:v>42196.286111111105</c:v>
                </c:pt>
                <c:pt idx="803">
                  <c:v>42196.286805555559</c:v>
                </c:pt>
                <c:pt idx="804">
                  <c:v>42196.287499999999</c:v>
                </c:pt>
                <c:pt idx="805">
                  <c:v>42196.28819444454</c:v>
                </c:pt>
                <c:pt idx="806">
                  <c:v>42196.288888888892</c:v>
                </c:pt>
                <c:pt idx="807">
                  <c:v>42196.289583333324</c:v>
                </c:pt>
                <c:pt idx="808">
                  <c:v>42196.290277777778</c:v>
                </c:pt>
                <c:pt idx="809">
                  <c:v>42196.290972222225</c:v>
                </c:pt>
                <c:pt idx="810">
                  <c:v>42196.291666666519</c:v>
                </c:pt>
                <c:pt idx="811">
                  <c:v>42196.292361110973</c:v>
                </c:pt>
                <c:pt idx="812">
                  <c:v>42196.293055555463</c:v>
                </c:pt>
                <c:pt idx="813">
                  <c:v>42196.293749999975</c:v>
                </c:pt>
                <c:pt idx="814">
                  <c:v>42196.294444444444</c:v>
                </c:pt>
                <c:pt idx="815">
                  <c:v>42196.295138888876</c:v>
                </c:pt>
                <c:pt idx="816">
                  <c:v>42196.29583333325</c:v>
                </c:pt>
                <c:pt idx="817">
                  <c:v>42196.296527777777</c:v>
                </c:pt>
                <c:pt idx="818">
                  <c:v>42196.297222222194</c:v>
                </c:pt>
                <c:pt idx="819">
                  <c:v>42196.297916666575</c:v>
                </c:pt>
                <c:pt idx="820">
                  <c:v>42196.298611111029</c:v>
                </c:pt>
                <c:pt idx="821">
                  <c:v>42196.299305555433</c:v>
                </c:pt>
                <c:pt idx="822">
                  <c:v>42196.3</c:v>
                </c:pt>
                <c:pt idx="823">
                  <c:v>42196.300694444588</c:v>
                </c:pt>
                <c:pt idx="824">
                  <c:v>42196.301388888889</c:v>
                </c:pt>
                <c:pt idx="825">
                  <c:v>42196.302083333336</c:v>
                </c:pt>
                <c:pt idx="826">
                  <c:v>42196.302777777782</c:v>
                </c:pt>
                <c:pt idx="827">
                  <c:v>42196.303472222222</c:v>
                </c:pt>
                <c:pt idx="828">
                  <c:v>42196.304166666654</c:v>
                </c:pt>
                <c:pt idx="829">
                  <c:v>42196.304861111108</c:v>
                </c:pt>
                <c:pt idx="830">
                  <c:v>42196.305555555562</c:v>
                </c:pt>
                <c:pt idx="831">
                  <c:v>42196.306250000089</c:v>
                </c:pt>
                <c:pt idx="832">
                  <c:v>42196.306944444579</c:v>
                </c:pt>
                <c:pt idx="833">
                  <c:v>42196.307638888975</c:v>
                </c:pt>
                <c:pt idx="834">
                  <c:v>42196.308333333342</c:v>
                </c:pt>
                <c:pt idx="835">
                  <c:v>42196.309027777781</c:v>
                </c:pt>
                <c:pt idx="836">
                  <c:v>42196.30972222222</c:v>
                </c:pt>
                <c:pt idx="837">
                  <c:v>42196.310416666667</c:v>
                </c:pt>
                <c:pt idx="838">
                  <c:v>42196.311111111114</c:v>
                </c:pt>
                <c:pt idx="839">
                  <c:v>42196.311805555553</c:v>
                </c:pt>
                <c:pt idx="840">
                  <c:v>42196.31250000008</c:v>
                </c:pt>
                <c:pt idx="841">
                  <c:v>42196.313194444556</c:v>
                </c:pt>
                <c:pt idx="842">
                  <c:v>42196.313888888893</c:v>
                </c:pt>
                <c:pt idx="843">
                  <c:v>42196.314583333333</c:v>
                </c:pt>
                <c:pt idx="844">
                  <c:v>42196.31527777786</c:v>
                </c:pt>
                <c:pt idx="845">
                  <c:v>42196.315972222219</c:v>
                </c:pt>
                <c:pt idx="846">
                  <c:v>42196.316666666666</c:v>
                </c:pt>
                <c:pt idx="847">
                  <c:v>42196.317361111105</c:v>
                </c:pt>
                <c:pt idx="848">
                  <c:v>42196.318055555603</c:v>
                </c:pt>
                <c:pt idx="849">
                  <c:v>42196.318750000013</c:v>
                </c:pt>
                <c:pt idx="850">
                  <c:v>42196.31944444454</c:v>
                </c:pt>
                <c:pt idx="851">
                  <c:v>42196.320138888892</c:v>
                </c:pt>
                <c:pt idx="852">
                  <c:v>42196.320833333331</c:v>
                </c:pt>
                <c:pt idx="853">
                  <c:v>42196.321527777778</c:v>
                </c:pt>
                <c:pt idx="854">
                  <c:v>42196.322222222232</c:v>
                </c:pt>
                <c:pt idx="855">
                  <c:v>42196.322916666664</c:v>
                </c:pt>
                <c:pt idx="856">
                  <c:v>42196.323611111104</c:v>
                </c:pt>
                <c:pt idx="857">
                  <c:v>42196.324305555558</c:v>
                </c:pt>
                <c:pt idx="858">
                  <c:v>42196.325000000004</c:v>
                </c:pt>
                <c:pt idx="859">
                  <c:v>42196.325694444524</c:v>
                </c:pt>
                <c:pt idx="860">
                  <c:v>42196.326388888891</c:v>
                </c:pt>
                <c:pt idx="861">
                  <c:v>42196.32708333325</c:v>
                </c:pt>
                <c:pt idx="862">
                  <c:v>42196.327777777777</c:v>
                </c:pt>
                <c:pt idx="863">
                  <c:v>42196.328472222223</c:v>
                </c:pt>
                <c:pt idx="864">
                  <c:v>42196.329166666575</c:v>
                </c:pt>
                <c:pt idx="865">
                  <c:v>42196.329861111029</c:v>
                </c:pt>
                <c:pt idx="866">
                  <c:v>42196.330555555563</c:v>
                </c:pt>
                <c:pt idx="867">
                  <c:v>42196.331250000003</c:v>
                </c:pt>
                <c:pt idx="868">
                  <c:v>42196.331944444442</c:v>
                </c:pt>
                <c:pt idx="869">
                  <c:v>42196.332638888998</c:v>
                </c:pt>
                <c:pt idx="870">
                  <c:v>42196.333333333336</c:v>
                </c:pt>
                <c:pt idx="871">
                  <c:v>42196.334027777782</c:v>
                </c:pt>
                <c:pt idx="872">
                  <c:v>42196.334722222222</c:v>
                </c:pt>
                <c:pt idx="873">
                  <c:v>42196.335416666654</c:v>
                </c:pt>
                <c:pt idx="874">
                  <c:v>42196.336111111108</c:v>
                </c:pt>
                <c:pt idx="875">
                  <c:v>42196.336805555562</c:v>
                </c:pt>
                <c:pt idx="876">
                  <c:v>42196.337500000001</c:v>
                </c:pt>
                <c:pt idx="877">
                  <c:v>42196.338194444579</c:v>
                </c:pt>
                <c:pt idx="878">
                  <c:v>42196.338888888975</c:v>
                </c:pt>
                <c:pt idx="879">
                  <c:v>42196.339583333334</c:v>
                </c:pt>
                <c:pt idx="880">
                  <c:v>42196.340277777876</c:v>
                </c:pt>
                <c:pt idx="881">
                  <c:v>42196.340972222242</c:v>
                </c:pt>
                <c:pt idx="882">
                  <c:v>42196.341666666594</c:v>
                </c:pt>
                <c:pt idx="883">
                  <c:v>42196.342361111114</c:v>
                </c:pt>
                <c:pt idx="884">
                  <c:v>42196.343055555553</c:v>
                </c:pt>
                <c:pt idx="885">
                  <c:v>42196.34375</c:v>
                </c:pt>
                <c:pt idx="886">
                  <c:v>42196.344444444556</c:v>
                </c:pt>
                <c:pt idx="887">
                  <c:v>42196.345138888893</c:v>
                </c:pt>
                <c:pt idx="888">
                  <c:v>42196.345833333333</c:v>
                </c:pt>
                <c:pt idx="889">
                  <c:v>42196.34652777786</c:v>
                </c:pt>
                <c:pt idx="890">
                  <c:v>42196.347222222219</c:v>
                </c:pt>
                <c:pt idx="891">
                  <c:v>42196.347916666666</c:v>
                </c:pt>
                <c:pt idx="892">
                  <c:v>42196.348611111112</c:v>
                </c:pt>
                <c:pt idx="893">
                  <c:v>42196.349305555559</c:v>
                </c:pt>
                <c:pt idx="894">
                  <c:v>42196.350000000013</c:v>
                </c:pt>
                <c:pt idx="895">
                  <c:v>42196.35069444462</c:v>
                </c:pt>
                <c:pt idx="896">
                  <c:v>42196.351388888892</c:v>
                </c:pt>
                <c:pt idx="897">
                  <c:v>42196.352083333331</c:v>
                </c:pt>
                <c:pt idx="898">
                  <c:v>42196.352777777793</c:v>
                </c:pt>
                <c:pt idx="899">
                  <c:v>42196.353472222232</c:v>
                </c:pt>
                <c:pt idx="900">
                  <c:v>42196.354166666664</c:v>
                </c:pt>
                <c:pt idx="901">
                  <c:v>42196.354861111111</c:v>
                </c:pt>
                <c:pt idx="902">
                  <c:v>42196.355555555601</c:v>
                </c:pt>
                <c:pt idx="903">
                  <c:v>42196.356250000121</c:v>
                </c:pt>
                <c:pt idx="904">
                  <c:v>42196.356944444611</c:v>
                </c:pt>
                <c:pt idx="905">
                  <c:v>42196.357638889014</c:v>
                </c:pt>
                <c:pt idx="906">
                  <c:v>42196.358333333417</c:v>
                </c:pt>
                <c:pt idx="907">
                  <c:v>42196.359027777791</c:v>
                </c:pt>
                <c:pt idx="908">
                  <c:v>42196.359722222223</c:v>
                </c:pt>
                <c:pt idx="909">
                  <c:v>42196.36041666667</c:v>
                </c:pt>
                <c:pt idx="910">
                  <c:v>42196.361111111029</c:v>
                </c:pt>
                <c:pt idx="911">
                  <c:v>42196.361805555556</c:v>
                </c:pt>
                <c:pt idx="912">
                  <c:v>42196.362500000003</c:v>
                </c:pt>
                <c:pt idx="913">
                  <c:v>42196.363194444442</c:v>
                </c:pt>
                <c:pt idx="914">
                  <c:v>42196.363888888889</c:v>
                </c:pt>
                <c:pt idx="915">
                  <c:v>42196.364583333336</c:v>
                </c:pt>
                <c:pt idx="916">
                  <c:v>42196.365277777782</c:v>
                </c:pt>
                <c:pt idx="917">
                  <c:v>42196.365972222222</c:v>
                </c:pt>
                <c:pt idx="918">
                  <c:v>42196.366666666654</c:v>
                </c:pt>
                <c:pt idx="919">
                  <c:v>42196.367361111013</c:v>
                </c:pt>
                <c:pt idx="920">
                  <c:v>42196.368055555562</c:v>
                </c:pt>
                <c:pt idx="921">
                  <c:v>42196.368750000001</c:v>
                </c:pt>
                <c:pt idx="922">
                  <c:v>42196.369444444441</c:v>
                </c:pt>
                <c:pt idx="923">
                  <c:v>42196.370138888975</c:v>
                </c:pt>
                <c:pt idx="924">
                  <c:v>42196.370833333342</c:v>
                </c:pt>
                <c:pt idx="925">
                  <c:v>42196.371527777781</c:v>
                </c:pt>
                <c:pt idx="926">
                  <c:v>42196.372222222242</c:v>
                </c:pt>
                <c:pt idx="927">
                  <c:v>42196.372916666667</c:v>
                </c:pt>
                <c:pt idx="928">
                  <c:v>42196.373611111114</c:v>
                </c:pt>
                <c:pt idx="929">
                  <c:v>42196.374305555553</c:v>
                </c:pt>
                <c:pt idx="930">
                  <c:v>42196.375</c:v>
                </c:pt>
                <c:pt idx="931">
                  <c:v>42196.375694444556</c:v>
                </c:pt>
                <c:pt idx="932">
                  <c:v>42196.376388888893</c:v>
                </c:pt>
                <c:pt idx="933">
                  <c:v>42196.377083333326</c:v>
                </c:pt>
                <c:pt idx="934">
                  <c:v>42196.37777777778</c:v>
                </c:pt>
                <c:pt idx="935">
                  <c:v>42196.378472222219</c:v>
                </c:pt>
                <c:pt idx="936">
                  <c:v>42196.379166666586</c:v>
                </c:pt>
                <c:pt idx="937">
                  <c:v>42196.379861111105</c:v>
                </c:pt>
                <c:pt idx="938">
                  <c:v>42196.380555555603</c:v>
                </c:pt>
                <c:pt idx="939">
                  <c:v>42196.381250000013</c:v>
                </c:pt>
                <c:pt idx="940">
                  <c:v>42196.38194444454</c:v>
                </c:pt>
                <c:pt idx="941">
                  <c:v>42196.382638889023</c:v>
                </c:pt>
                <c:pt idx="942">
                  <c:v>42196.383333333331</c:v>
                </c:pt>
                <c:pt idx="943">
                  <c:v>42196.384027777793</c:v>
                </c:pt>
                <c:pt idx="944">
                  <c:v>42196.384722222232</c:v>
                </c:pt>
                <c:pt idx="945">
                  <c:v>42196.385416666664</c:v>
                </c:pt>
                <c:pt idx="946">
                  <c:v>42196.386111111111</c:v>
                </c:pt>
                <c:pt idx="947">
                  <c:v>42196.386805555601</c:v>
                </c:pt>
                <c:pt idx="948">
                  <c:v>42196.387500000012</c:v>
                </c:pt>
                <c:pt idx="949">
                  <c:v>42196.388194444611</c:v>
                </c:pt>
                <c:pt idx="950">
                  <c:v>42196.388888889014</c:v>
                </c:pt>
                <c:pt idx="951">
                  <c:v>42196.38958333333</c:v>
                </c:pt>
                <c:pt idx="952">
                  <c:v>42196.390277777791</c:v>
                </c:pt>
                <c:pt idx="953">
                  <c:v>42196.390972222223</c:v>
                </c:pt>
                <c:pt idx="954">
                  <c:v>42196.391666666575</c:v>
                </c:pt>
                <c:pt idx="955">
                  <c:v>42196.392361111029</c:v>
                </c:pt>
                <c:pt idx="956">
                  <c:v>42196.393055555556</c:v>
                </c:pt>
                <c:pt idx="957">
                  <c:v>42196.393749999996</c:v>
                </c:pt>
                <c:pt idx="958">
                  <c:v>42196.394444444442</c:v>
                </c:pt>
                <c:pt idx="959">
                  <c:v>42196.395138888889</c:v>
                </c:pt>
                <c:pt idx="960">
                  <c:v>42196.395833333336</c:v>
                </c:pt>
                <c:pt idx="961">
                  <c:v>42196.396527777782</c:v>
                </c:pt>
                <c:pt idx="962">
                  <c:v>42196.397222222222</c:v>
                </c:pt>
                <c:pt idx="963">
                  <c:v>42196.397916666654</c:v>
                </c:pt>
                <c:pt idx="964">
                  <c:v>42196.398611111108</c:v>
                </c:pt>
                <c:pt idx="965">
                  <c:v>42196.399305555555</c:v>
                </c:pt>
                <c:pt idx="966">
                  <c:v>42196.4</c:v>
                </c:pt>
                <c:pt idx="967">
                  <c:v>42196.400694444579</c:v>
                </c:pt>
                <c:pt idx="968">
                  <c:v>42196.401388888888</c:v>
                </c:pt>
                <c:pt idx="969">
                  <c:v>42196.402083333334</c:v>
                </c:pt>
                <c:pt idx="970">
                  <c:v>42196.402777777781</c:v>
                </c:pt>
                <c:pt idx="971">
                  <c:v>42196.40347222222</c:v>
                </c:pt>
                <c:pt idx="972">
                  <c:v>42196.404166666594</c:v>
                </c:pt>
                <c:pt idx="973">
                  <c:v>42196.404861111114</c:v>
                </c:pt>
                <c:pt idx="974">
                  <c:v>42196.405555555553</c:v>
                </c:pt>
                <c:pt idx="975">
                  <c:v>42196.40625000008</c:v>
                </c:pt>
                <c:pt idx="976">
                  <c:v>42196.406944444556</c:v>
                </c:pt>
                <c:pt idx="977">
                  <c:v>42196.407638888893</c:v>
                </c:pt>
                <c:pt idx="978">
                  <c:v>42196.408333333333</c:v>
                </c:pt>
                <c:pt idx="979">
                  <c:v>42196.40902777778</c:v>
                </c:pt>
                <c:pt idx="980">
                  <c:v>42196.409722222204</c:v>
                </c:pt>
                <c:pt idx="981">
                  <c:v>42196.410416666666</c:v>
                </c:pt>
                <c:pt idx="982">
                  <c:v>42196.411111111105</c:v>
                </c:pt>
                <c:pt idx="983">
                  <c:v>42196.411805555559</c:v>
                </c:pt>
                <c:pt idx="984">
                  <c:v>42196.412500000013</c:v>
                </c:pt>
                <c:pt idx="985">
                  <c:v>42196.41319444454</c:v>
                </c:pt>
                <c:pt idx="986">
                  <c:v>42196.413888888892</c:v>
                </c:pt>
                <c:pt idx="987">
                  <c:v>42196.414583333331</c:v>
                </c:pt>
                <c:pt idx="988">
                  <c:v>42196.415277777793</c:v>
                </c:pt>
                <c:pt idx="989">
                  <c:v>42196.415972222232</c:v>
                </c:pt>
                <c:pt idx="990">
                  <c:v>42196.416666666664</c:v>
                </c:pt>
                <c:pt idx="991">
                  <c:v>42196.417361111104</c:v>
                </c:pt>
                <c:pt idx="992">
                  <c:v>42196.418055555601</c:v>
                </c:pt>
                <c:pt idx="993">
                  <c:v>42196.418750000012</c:v>
                </c:pt>
                <c:pt idx="994">
                  <c:v>42196.419444444524</c:v>
                </c:pt>
                <c:pt idx="995">
                  <c:v>42196.420138888891</c:v>
                </c:pt>
                <c:pt idx="996">
                  <c:v>42196.42083333333</c:v>
                </c:pt>
                <c:pt idx="997">
                  <c:v>42196.421527777777</c:v>
                </c:pt>
                <c:pt idx="998">
                  <c:v>42196.422222222223</c:v>
                </c:pt>
                <c:pt idx="999">
                  <c:v>42196.42291666667</c:v>
                </c:pt>
                <c:pt idx="1000">
                  <c:v>42196.423611111029</c:v>
                </c:pt>
                <c:pt idx="1001">
                  <c:v>42196.424305555556</c:v>
                </c:pt>
                <c:pt idx="1002">
                  <c:v>42196.424999999996</c:v>
                </c:pt>
                <c:pt idx="1003">
                  <c:v>42196.425694444442</c:v>
                </c:pt>
                <c:pt idx="1004">
                  <c:v>42196.426388888889</c:v>
                </c:pt>
                <c:pt idx="1005">
                  <c:v>42196.427083333234</c:v>
                </c:pt>
                <c:pt idx="1006">
                  <c:v>42196.427777777775</c:v>
                </c:pt>
                <c:pt idx="1007">
                  <c:v>42196.428472222222</c:v>
                </c:pt>
                <c:pt idx="1008">
                  <c:v>42196.429166666574</c:v>
                </c:pt>
                <c:pt idx="1009">
                  <c:v>42196.429861111013</c:v>
                </c:pt>
                <c:pt idx="1010">
                  <c:v>42196.430555555562</c:v>
                </c:pt>
                <c:pt idx="1011">
                  <c:v>42196.431250000001</c:v>
                </c:pt>
                <c:pt idx="1012">
                  <c:v>42196.431944444441</c:v>
                </c:pt>
                <c:pt idx="1013">
                  <c:v>42196.432638888975</c:v>
                </c:pt>
                <c:pt idx="1014">
                  <c:v>42196.433333333334</c:v>
                </c:pt>
                <c:pt idx="1015">
                  <c:v>42196.434027777781</c:v>
                </c:pt>
                <c:pt idx="1016">
                  <c:v>42196.43472222222</c:v>
                </c:pt>
                <c:pt idx="1017">
                  <c:v>42196.435416666594</c:v>
                </c:pt>
                <c:pt idx="1018">
                  <c:v>42196.436111111114</c:v>
                </c:pt>
                <c:pt idx="1019">
                  <c:v>42196.436805555553</c:v>
                </c:pt>
                <c:pt idx="1020">
                  <c:v>42196.4375</c:v>
                </c:pt>
                <c:pt idx="1021">
                  <c:v>42196.438194444556</c:v>
                </c:pt>
                <c:pt idx="1022">
                  <c:v>42196.438888888893</c:v>
                </c:pt>
                <c:pt idx="1023">
                  <c:v>42196.439583333326</c:v>
                </c:pt>
                <c:pt idx="1024">
                  <c:v>42196.44027777786</c:v>
                </c:pt>
                <c:pt idx="1025">
                  <c:v>42196.440972222219</c:v>
                </c:pt>
                <c:pt idx="1026">
                  <c:v>42196.441666666586</c:v>
                </c:pt>
                <c:pt idx="1027">
                  <c:v>42196.442361111105</c:v>
                </c:pt>
                <c:pt idx="1028">
                  <c:v>42196.443055555559</c:v>
                </c:pt>
                <c:pt idx="1029">
                  <c:v>42196.443749999999</c:v>
                </c:pt>
                <c:pt idx="1030">
                  <c:v>42196.44444444454</c:v>
                </c:pt>
                <c:pt idx="1031">
                  <c:v>42196.445138888892</c:v>
                </c:pt>
                <c:pt idx="1032">
                  <c:v>42196.445833333331</c:v>
                </c:pt>
                <c:pt idx="1033">
                  <c:v>42196.446527777793</c:v>
                </c:pt>
                <c:pt idx="1034">
                  <c:v>42196.447222222232</c:v>
                </c:pt>
                <c:pt idx="1035">
                  <c:v>42196.447916666664</c:v>
                </c:pt>
                <c:pt idx="1036">
                  <c:v>42196.448611111111</c:v>
                </c:pt>
                <c:pt idx="1037">
                  <c:v>42196.449305555558</c:v>
                </c:pt>
                <c:pt idx="1038">
                  <c:v>42196.450000000012</c:v>
                </c:pt>
                <c:pt idx="1039">
                  <c:v>42196.450694444611</c:v>
                </c:pt>
                <c:pt idx="1040">
                  <c:v>42196.451388888891</c:v>
                </c:pt>
                <c:pt idx="1041">
                  <c:v>42196.45208333333</c:v>
                </c:pt>
                <c:pt idx="1042">
                  <c:v>42196.452777777791</c:v>
                </c:pt>
                <c:pt idx="1043">
                  <c:v>42196.453472222223</c:v>
                </c:pt>
                <c:pt idx="1044">
                  <c:v>42196.45416666667</c:v>
                </c:pt>
                <c:pt idx="1045">
                  <c:v>42196.454861111109</c:v>
                </c:pt>
                <c:pt idx="1046">
                  <c:v>42196.455555555563</c:v>
                </c:pt>
                <c:pt idx="1047">
                  <c:v>42196.456250000105</c:v>
                </c:pt>
                <c:pt idx="1048">
                  <c:v>42196.456944444588</c:v>
                </c:pt>
                <c:pt idx="1049">
                  <c:v>42196.457638888998</c:v>
                </c:pt>
                <c:pt idx="1050">
                  <c:v>42196.458333333343</c:v>
                </c:pt>
                <c:pt idx="1051">
                  <c:v>42196.459027777782</c:v>
                </c:pt>
                <c:pt idx="1052">
                  <c:v>42196.459722222222</c:v>
                </c:pt>
                <c:pt idx="1053">
                  <c:v>42196.460416666654</c:v>
                </c:pt>
                <c:pt idx="1054">
                  <c:v>42196.461111111013</c:v>
                </c:pt>
                <c:pt idx="1055">
                  <c:v>42196.461805555555</c:v>
                </c:pt>
                <c:pt idx="1056">
                  <c:v>42196.462500000001</c:v>
                </c:pt>
                <c:pt idx="1057">
                  <c:v>42196.463194444441</c:v>
                </c:pt>
                <c:pt idx="1058">
                  <c:v>42196.463888888888</c:v>
                </c:pt>
                <c:pt idx="1059">
                  <c:v>42196.464583333334</c:v>
                </c:pt>
                <c:pt idx="1060">
                  <c:v>42196.465277777781</c:v>
                </c:pt>
                <c:pt idx="1061">
                  <c:v>42196.46597222222</c:v>
                </c:pt>
                <c:pt idx="1062">
                  <c:v>42196.466666666594</c:v>
                </c:pt>
                <c:pt idx="1063">
                  <c:v>42196.467361111005</c:v>
                </c:pt>
                <c:pt idx="1064">
                  <c:v>42196.468055555553</c:v>
                </c:pt>
                <c:pt idx="1065">
                  <c:v>42196.46875</c:v>
                </c:pt>
                <c:pt idx="1066">
                  <c:v>42196.469444444447</c:v>
                </c:pt>
                <c:pt idx="1067">
                  <c:v>42196.470138888893</c:v>
                </c:pt>
                <c:pt idx="1068">
                  <c:v>42196.470833333333</c:v>
                </c:pt>
                <c:pt idx="1069">
                  <c:v>42196.47152777778</c:v>
                </c:pt>
                <c:pt idx="1070">
                  <c:v>42196.472222222219</c:v>
                </c:pt>
                <c:pt idx="1071">
                  <c:v>42196.472916666666</c:v>
                </c:pt>
                <c:pt idx="1072">
                  <c:v>42196.473611111105</c:v>
                </c:pt>
                <c:pt idx="1073">
                  <c:v>42196.474305555559</c:v>
                </c:pt>
                <c:pt idx="1074">
                  <c:v>42196.475000000006</c:v>
                </c:pt>
                <c:pt idx="1075">
                  <c:v>42196.47569444454</c:v>
                </c:pt>
                <c:pt idx="1076">
                  <c:v>42196.476388888892</c:v>
                </c:pt>
                <c:pt idx="1077">
                  <c:v>42196.477083333324</c:v>
                </c:pt>
                <c:pt idx="1078">
                  <c:v>42196.477777777778</c:v>
                </c:pt>
                <c:pt idx="1079">
                  <c:v>42196.478472222232</c:v>
                </c:pt>
                <c:pt idx="1080">
                  <c:v>42196.479166666584</c:v>
                </c:pt>
                <c:pt idx="1081">
                  <c:v>42196.479861111104</c:v>
                </c:pt>
                <c:pt idx="1082">
                  <c:v>42196.480555555601</c:v>
                </c:pt>
                <c:pt idx="1083">
                  <c:v>42196.481250000012</c:v>
                </c:pt>
                <c:pt idx="1084">
                  <c:v>42196.481944444524</c:v>
                </c:pt>
                <c:pt idx="1085">
                  <c:v>42196.482638889014</c:v>
                </c:pt>
                <c:pt idx="1086">
                  <c:v>42196.48333333333</c:v>
                </c:pt>
                <c:pt idx="1087">
                  <c:v>42196.484027777791</c:v>
                </c:pt>
                <c:pt idx="1088">
                  <c:v>42196.484722222223</c:v>
                </c:pt>
                <c:pt idx="1089">
                  <c:v>42196.48541666667</c:v>
                </c:pt>
                <c:pt idx="1090">
                  <c:v>42196.486111111109</c:v>
                </c:pt>
                <c:pt idx="1091">
                  <c:v>42196.486805555563</c:v>
                </c:pt>
                <c:pt idx="1092">
                  <c:v>42196.487500000003</c:v>
                </c:pt>
                <c:pt idx="1093">
                  <c:v>42196.488194444588</c:v>
                </c:pt>
                <c:pt idx="1094">
                  <c:v>42196.488888888998</c:v>
                </c:pt>
                <c:pt idx="1095">
                  <c:v>42196.489583333336</c:v>
                </c:pt>
                <c:pt idx="1096">
                  <c:v>42196.490277777782</c:v>
                </c:pt>
                <c:pt idx="1097">
                  <c:v>42196.490972222222</c:v>
                </c:pt>
                <c:pt idx="1098">
                  <c:v>42196.491666666574</c:v>
                </c:pt>
                <c:pt idx="1099">
                  <c:v>42196.492361111013</c:v>
                </c:pt>
                <c:pt idx="1100">
                  <c:v>42196.493055555555</c:v>
                </c:pt>
                <c:pt idx="1101">
                  <c:v>42196.493749999994</c:v>
                </c:pt>
                <c:pt idx="1102">
                  <c:v>42196.494444444441</c:v>
                </c:pt>
                <c:pt idx="1103">
                  <c:v>42196.495138888888</c:v>
                </c:pt>
                <c:pt idx="1104">
                  <c:v>42196.495833333334</c:v>
                </c:pt>
                <c:pt idx="1105">
                  <c:v>42196.496527777781</c:v>
                </c:pt>
                <c:pt idx="1106">
                  <c:v>42196.49722222222</c:v>
                </c:pt>
                <c:pt idx="1107">
                  <c:v>42196.497916666594</c:v>
                </c:pt>
                <c:pt idx="1108">
                  <c:v>42196.498611111114</c:v>
                </c:pt>
                <c:pt idx="1109">
                  <c:v>42196.499305555524</c:v>
                </c:pt>
                <c:pt idx="1110">
                  <c:v>42196.5</c:v>
                </c:pt>
                <c:pt idx="1111">
                  <c:v>42196.500694444556</c:v>
                </c:pt>
                <c:pt idx="1112">
                  <c:v>42196.501388888886</c:v>
                </c:pt>
                <c:pt idx="1113">
                  <c:v>42196.502083333326</c:v>
                </c:pt>
                <c:pt idx="1114">
                  <c:v>42196.50277777778</c:v>
                </c:pt>
                <c:pt idx="1115">
                  <c:v>42196.503472222204</c:v>
                </c:pt>
                <c:pt idx="1116">
                  <c:v>42196.504166666586</c:v>
                </c:pt>
                <c:pt idx="1117">
                  <c:v>42196.504861111105</c:v>
                </c:pt>
                <c:pt idx="1118">
                  <c:v>42196.505555555559</c:v>
                </c:pt>
                <c:pt idx="1119">
                  <c:v>42196.506250000013</c:v>
                </c:pt>
                <c:pt idx="1120">
                  <c:v>42196.50694444454</c:v>
                </c:pt>
                <c:pt idx="1121">
                  <c:v>42196.507638888892</c:v>
                </c:pt>
                <c:pt idx="1122">
                  <c:v>42196.508333333331</c:v>
                </c:pt>
                <c:pt idx="1123">
                  <c:v>42196.509027777778</c:v>
                </c:pt>
                <c:pt idx="1124">
                  <c:v>42196.509722222225</c:v>
                </c:pt>
                <c:pt idx="1125">
                  <c:v>42196.510416666664</c:v>
                </c:pt>
                <c:pt idx="1126">
                  <c:v>42196.511111111104</c:v>
                </c:pt>
                <c:pt idx="1127">
                  <c:v>42196.511805555558</c:v>
                </c:pt>
                <c:pt idx="1128">
                  <c:v>42196.512500000012</c:v>
                </c:pt>
                <c:pt idx="1129">
                  <c:v>42196.513194444524</c:v>
                </c:pt>
                <c:pt idx="1130">
                  <c:v>42196.513888888891</c:v>
                </c:pt>
                <c:pt idx="1131">
                  <c:v>42196.51458333333</c:v>
                </c:pt>
                <c:pt idx="1132">
                  <c:v>42196.515277777791</c:v>
                </c:pt>
                <c:pt idx="1133">
                  <c:v>42196.515972222223</c:v>
                </c:pt>
                <c:pt idx="1134">
                  <c:v>42196.51666666667</c:v>
                </c:pt>
                <c:pt idx="1135">
                  <c:v>42196.517361111029</c:v>
                </c:pt>
                <c:pt idx="1136">
                  <c:v>42196.518055555563</c:v>
                </c:pt>
                <c:pt idx="1137">
                  <c:v>42196.518750000003</c:v>
                </c:pt>
                <c:pt idx="1138">
                  <c:v>42196.519444444442</c:v>
                </c:pt>
                <c:pt idx="1139">
                  <c:v>42196.520138888889</c:v>
                </c:pt>
                <c:pt idx="1140">
                  <c:v>42196.520833333336</c:v>
                </c:pt>
                <c:pt idx="1141">
                  <c:v>42196.521527777775</c:v>
                </c:pt>
                <c:pt idx="1142">
                  <c:v>42196.522222222222</c:v>
                </c:pt>
                <c:pt idx="1143">
                  <c:v>42196.522916666654</c:v>
                </c:pt>
                <c:pt idx="1144">
                  <c:v>42196.523611111013</c:v>
                </c:pt>
                <c:pt idx="1145">
                  <c:v>42196.524305555555</c:v>
                </c:pt>
                <c:pt idx="1146">
                  <c:v>42196.524999999994</c:v>
                </c:pt>
                <c:pt idx="1147">
                  <c:v>42196.525694444441</c:v>
                </c:pt>
                <c:pt idx="1148">
                  <c:v>42196.526388888888</c:v>
                </c:pt>
                <c:pt idx="1149">
                  <c:v>42196.527083333203</c:v>
                </c:pt>
                <c:pt idx="1150">
                  <c:v>42196.527777777774</c:v>
                </c:pt>
                <c:pt idx="1151">
                  <c:v>42196.52847222222</c:v>
                </c:pt>
                <c:pt idx="1152">
                  <c:v>42196.529166666551</c:v>
                </c:pt>
                <c:pt idx="1153">
                  <c:v>42196.529861111005</c:v>
                </c:pt>
                <c:pt idx="1154">
                  <c:v>42196.530555555553</c:v>
                </c:pt>
                <c:pt idx="1155">
                  <c:v>42196.53125</c:v>
                </c:pt>
                <c:pt idx="1156">
                  <c:v>42196.531944444447</c:v>
                </c:pt>
                <c:pt idx="1157">
                  <c:v>42196.532638888893</c:v>
                </c:pt>
                <c:pt idx="1158">
                  <c:v>42196.533333333326</c:v>
                </c:pt>
                <c:pt idx="1159">
                  <c:v>42196.53402777778</c:v>
                </c:pt>
                <c:pt idx="1160">
                  <c:v>42196.534722222204</c:v>
                </c:pt>
                <c:pt idx="1161">
                  <c:v>42196.535416666586</c:v>
                </c:pt>
                <c:pt idx="1162">
                  <c:v>42196.536111111105</c:v>
                </c:pt>
                <c:pt idx="1163">
                  <c:v>42196.536805555559</c:v>
                </c:pt>
                <c:pt idx="1164">
                  <c:v>42196.537499999999</c:v>
                </c:pt>
                <c:pt idx="1165">
                  <c:v>42196.53819444454</c:v>
                </c:pt>
                <c:pt idx="1166">
                  <c:v>42196.538888888892</c:v>
                </c:pt>
                <c:pt idx="1167">
                  <c:v>42196.539583333324</c:v>
                </c:pt>
                <c:pt idx="1168">
                  <c:v>42196.540277777793</c:v>
                </c:pt>
                <c:pt idx="1169">
                  <c:v>42196.540972222232</c:v>
                </c:pt>
                <c:pt idx="1170">
                  <c:v>42196.541666666584</c:v>
                </c:pt>
                <c:pt idx="1171">
                  <c:v>42196.542361111104</c:v>
                </c:pt>
                <c:pt idx="1172">
                  <c:v>42196.543055555558</c:v>
                </c:pt>
                <c:pt idx="1173">
                  <c:v>42196.543749999997</c:v>
                </c:pt>
                <c:pt idx="1174">
                  <c:v>42196.544444444524</c:v>
                </c:pt>
                <c:pt idx="1175">
                  <c:v>42196.545138888891</c:v>
                </c:pt>
                <c:pt idx="1176">
                  <c:v>42196.54583333333</c:v>
                </c:pt>
                <c:pt idx="1177">
                  <c:v>42196.546527777791</c:v>
                </c:pt>
                <c:pt idx="1178">
                  <c:v>42196.547222222223</c:v>
                </c:pt>
                <c:pt idx="1179">
                  <c:v>42196.54791666667</c:v>
                </c:pt>
                <c:pt idx="1180">
                  <c:v>42196.548611111109</c:v>
                </c:pt>
                <c:pt idx="1181">
                  <c:v>42196.549305555556</c:v>
                </c:pt>
                <c:pt idx="1182">
                  <c:v>42196.55</c:v>
                </c:pt>
                <c:pt idx="1183">
                  <c:v>42196.550694444588</c:v>
                </c:pt>
                <c:pt idx="1184">
                  <c:v>42196.551388888889</c:v>
                </c:pt>
                <c:pt idx="1185">
                  <c:v>42196.552083333336</c:v>
                </c:pt>
                <c:pt idx="1186">
                  <c:v>42196.552777777782</c:v>
                </c:pt>
                <c:pt idx="1187">
                  <c:v>42196.553472222222</c:v>
                </c:pt>
                <c:pt idx="1188">
                  <c:v>42196.554166666654</c:v>
                </c:pt>
                <c:pt idx="1189">
                  <c:v>42196.554861111108</c:v>
                </c:pt>
                <c:pt idx="1190">
                  <c:v>42196.555555555562</c:v>
                </c:pt>
                <c:pt idx="1191">
                  <c:v>42196.556250000089</c:v>
                </c:pt>
                <c:pt idx="1192">
                  <c:v>42196.556944444579</c:v>
                </c:pt>
                <c:pt idx="1193">
                  <c:v>42196.557638888975</c:v>
                </c:pt>
                <c:pt idx="1194">
                  <c:v>42196.558333333342</c:v>
                </c:pt>
                <c:pt idx="1195">
                  <c:v>42196.559027777781</c:v>
                </c:pt>
                <c:pt idx="1196">
                  <c:v>42196.55972222222</c:v>
                </c:pt>
                <c:pt idx="1197">
                  <c:v>42196.560416666594</c:v>
                </c:pt>
                <c:pt idx="1198">
                  <c:v>42196.561111111005</c:v>
                </c:pt>
                <c:pt idx="1199">
                  <c:v>42196.561805555524</c:v>
                </c:pt>
                <c:pt idx="1200">
                  <c:v>42196.5625</c:v>
                </c:pt>
                <c:pt idx="1201">
                  <c:v>42196.563194444447</c:v>
                </c:pt>
                <c:pt idx="1202">
                  <c:v>42196.563888888886</c:v>
                </c:pt>
                <c:pt idx="1203">
                  <c:v>42196.564583333326</c:v>
                </c:pt>
                <c:pt idx="1204">
                  <c:v>42196.56527777778</c:v>
                </c:pt>
                <c:pt idx="1205">
                  <c:v>42196.565972222204</c:v>
                </c:pt>
                <c:pt idx="1206">
                  <c:v>42196.566666666586</c:v>
                </c:pt>
                <c:pt idx="1207">
                  <c:v>42196.567361110974</c:v>
                </c:pt>
                <c:pt idx="1208">
                  <c:v>42196.568055555559</c:v>
                </c:pt>
                <c:pt idx="1209">
                  <c:v>42196.568749999999</c:v>
                </c:pt>
                <c:pt idx="1210">
                  <c:v>42196.569444444445</c:v>
                </c:pt>
                <c:pt idx="1211">
                  <c:v>42196.570138888892</c:v>
                </c:pt>
                <c:pt idx="1212">
                  <c:v>42196.570833333331</c:v>
                </c:pt>
                <c:pt idx="1213">
                  <c:v>42196.571527777778</c:v>
                </c:pt>
                <c:pt idx="1214">
                  <c:v>42196.572222222232</c:v>
                </c:pt>
                <c:pt idx="1215">
                  <c:v>42196.572916666664</c:v>
                </c:pt>
                <c:pt idx="1216">
                  <c:v>42196.573611111104</c:v>
                </c:pt>
                <c:pt idx="1217">
                  <c:v>42196.574305555558</c:v>
                </c:pt>
                <c:pt idx="1218">
                  <c:v>42196.575000000004</c:v>
                </c:pt>
                <c:pt idx="1219">
                  <c:v>42196.575694444524</c:v>
                </c:pt>
                <c:pt idx="1220">
                  <c:v>42196.576388888891</c:v>
                </c:pt>
                <c:pt idx="1221">
                  <c:v>42196.57708333325</c:v>
                </c:pt>
                <c:pt idx="1222">
                  <c:v>42196.577777777777</c:v>
                </c:pt>
                <c:pt idx="1223">
                  <c:v>42196.578472222223</c:v>
                </c:pt>
                <c:pt idx="1224">
                  <c:v>42196.579166666575</c:v>
                </c:pt>
                <c:pt idx="1225">
                  <c:v>42196.579861111029</c:v>
                </c:pt>
                <c:pt idx="1226">
                  <c:v>42196.580555555563</c:v>
                </c:pt>
                <c:pt idx="1227">
                  <c:v>42196.581250000003</c:v>
                </c:pt>
                <c:pt idx="1228">
                  <c:v>42196.581944444442</c:v>
                </c:pt>
                <c:pt idx="1229">
                  <c:v>42196.582638888998</c:v>
                </c:pt>
                <c:pt idx="1230">
                  <c:v>42196.583333333336</c:v>
                </c:pt>
                <c:pt idx="1231">
                  <c:v>42196.584027777782</c:v>
                </c:pt>
                <c:pt idx="1232">
                  <c:v>42196.584722222222</c:v>
                </c:pt>
                <c:pt idx="1233">
                  <c:v>42196.585416666654</c:v>
                </c:pt>
                <c:pt idx="1234">
                  <c:v>42196.586111111108</c:v>
                </c:pt>
                <c:pt idx="1235">
                  <c:v>42196.586805555562</c:v>
                </c:pt>
                <c:pt idx="1236">
                  <c:v>42196.587500000001</c:v>
                </c:pt>
                <c:pt idx="1237">
                  <c:v>42196.588194444579</c:v>
                </c:pt>
                <c:pt idx="1238">
                  <c:v>42196.588888888975</c:v>
                </c:pt>
                <c:pt idx="1239">
                  <c:v>42196.589583333334</c:v>
                </c:pt>
                <c:pt idx="1240">
                  <c:v>42196.590277777781</c:v>
                </c:pt>
                <c:pt idx="1241">
                  <c:v>42196.59097222222</c:v>
                </c:pt>
                <c:pt idx="1242">
                  <c:v>42196.591666666551</c:v>
                </c:pt>
                <c:pt idx="1243">
                  <c:v>42196.592361111005</c:v>
                </c:pt>
                <c:pt idx="1244">
                  <c:v>42196.593055555524</c:v>
                </c:pt>
                <c:pt idx="1245">
                  <c:v>42196.593749999985</c:v>
                </c:pt>
                <c:pt idx="1246">
                  <c:v>42196.594444444447</c:v>
                </c:pt>
                <c:pt idx="1247">
                  <c:v>42196.595138888886</c:v>
                </c:pt>
                <c:pt idx="1248">
                  <c:v>42196.595833333326</c:v>
                </c:pt>
                <c:pt idx="1249">
                  <c:v>42196.59652777778</c:v>
                </c:pt>
                <c:pt idx="1250">
                  <c:v>42196.597222222204</c:v>
                </c:pt>
                <c:pt idx="1251">
                  <c:v>42196.597916666586</c:v>
                </c:pt>
                <c:pt idx="1252">
                  <c:v>42196.598611111105</c:v>
                </c:pt>
                <c:pt idx="1253">
                  <c:v>42196.599305555479</c:v>
                </c:pt>
                <c:pt idx="1254">
                  <c:v>42196.6</c:v>
                </c:pt>
                <c:pt idx="1255">
                  <c:v>42196.60069444454</c:v>
                </c:pt>
                <c:pt idx="1256">
                  <c:v>42196.601388888885</c:v>
                </c:pt>
                <c:pt idx="1257">
                  <c:v>42196.602083333324</c:v>
                </c:pt>
                <c:pt idx="1258">
                  <c:v>42196.602777777778</c:v>
                </c:pt>
                <c:pt idx="1259">
                  <c:v>42196.603472222225</c:v>
                </c:pt>
                <c:pt idx="1260">
                  <c:v>42196.604166666584</c:v>
                </c:pt>
                <c:pt idx="1261">
                  <c:v>42196.604861111104</c:v>
                </c:pt>
                <c:pt idx="1262">
                  <c:v>42196.605555555558</c:v>
                </c:pt>
                <c:pt idx="1263">
                  <c:v>42196.606250000012</c:v>
                </c:pt>
                <c:pt idx="1264">
                  <c:v>42196.606944444524</c:v>
                </c:pt>
                <c:pt idx="1265">
                  <c:v>42196.607638888891</c:v>
                </c:pt>
                <c:pt idx="1266">
                  <c:v>42196.60833333333</c:v>
                </c:pt>
                <c:pt idx="1267">
                  <c:v>42196.609027777777</c:v>
                </c:pt>
                <c:pt idx="1268">
                  <c:v>42196.609722222194</c:v>
                </c:pt>
                <c:pt idx="1269">
                  <c:v>42196.61041666667</c:v>
                </c:pt>
                <c:pt idx="1270">
                  <c:v>42196.611111111029</c:v>
                </c:pt>
                <c:pt idx="1271">
                  <c:v>42196.611805555556</c:v>
                </c:pt>
                <c:pt idx="1272">
                  <c:v>42196.612500000003</c:v>
                </c:pt>
                <c:pt idx="1273">
                  <c:v>42196.613194444442</c:v>
                </c:pt>
                <c:pt idx="1274">
                  <c:v>42196.613888888889</c:v>
                </c:pt>
                <c:pt idx="1275">
                  <c:v>42196.614583333336</c:v>
                </c:pt>
                <c:pt idx="1276">
                  <c:v>42196.615277777782</c:v>
                </c:pt>
                <c:pt idx="1277">
                  <c:v>42196.615972222222</c:v>
                </c:pt>
                <c:pt idx="1278">
                  <c:v>42196.616666666654</c:v>
                </c:pt>
                <c:pt idx="1279">
                  <c:v>42196.617361111013</c:v>
                </c:pt>
                <c:pt idx="1280">
                  <c:v>42196.618055555562</c:v>
                </c:pt>
                <c:pt idx="1281">
                  <c:v>42196.618750000001</c:v>
                </c:pt>
                <c:pt idx="1282">
                  <c:v>42196.619444444441</c:v>
                </c:pt>
                <c:pt idx="1283">
                  <c:v>42196.620138888888</c:v>
                </c:pt>
                <c:pt idx="1284">
                  <c:v>42196.620833333334</c:v>
                </c:pt>
                <c:pt idx="1285">
                  <c:v>42196.621527777774</c:v>
                </c:pt>
                <c:pt idx="1286">
                  <c:v>42196.62222222222</c:v>
                </c:pt>
                <c:pt idx="1287">
                  <c:v>42196.622916666594</c:v>
                </c:pt>
                <c:pt idx="1288">
                  <c:v>42196.623611111005</c:v>
                </c:pt>
                <c:pt idx="1289">
                  <c:v>42196.624305555524</c:v>
                </c:pt>
                <c:pt idx="1290">
                  <c:v>42196.624999999993</c:v>
                </c:pt>
                <c:pt idx="1291">
                  <c:v>42196.625694444447</c:v>
                </c:pt>
                <c:pt idx="1292">
                  <c:v>42196.626388888886</c:v>
                </c:pt>
                <c:pt idx="1293">
                  <c:v>42196.627083333187</c:v>
                </c:pt>
                <c:pt idx="1294">
                  <c:v>42196.627777777692</c:v>
                </c:pt>
                <c:pt idx="1295">
                  <c:v>42196.628472222204</c:v>
                </c:pt>
                <c:pt idx="1296">
                  <c:v>42196.629166666535</c:v>
                </c:pt>
                <c:pt idx="1297">
                  <c:v>42196.629861110974</c:v>
                </c:pt>
                <c:pt idx="1298">
                  <c:v>42196.630555555559</c:v>
                </c:pt>
                <c:pt idx="1299">
                  <c:v>42196.631249999999</c:v>
                </c:pt>
                <c:pt idx="1300">
                  <c:v>42196.631944444445</c:v>
                </c:pt>
                <c:pt idx="1301">
                  <c:v>42196.632638888892</c:v>
                </c:pt>
                <c:pt idx="1302">
                  <c:v>42196.633333333324</c:v>
                </c:pt>
                <c:pt idx="1303">
                  <c:v>42196.634027777778</c:v>
                </c:pt>
                <c:pt idx="1304">
                  <c:v>42196.634722222225</c:v>
                </c:pt>
                <c:pt idx="1305">
                  <c:v>42196.635416666584</c:v>
                </c:pt>
                <c:pt idx="1306">
                  <c:v>42196.636111111104</c:v>
                </c:pt>
                <c:pt idx="1307">
                  <c:v>42196.636805555558</c:v>
                </c:pt>
                <c:pt idx="1308">
                  <c:v>42196.637499999997</c:v>
                </c:pt>
                <c:pt idx="1309">
                  <c:v>42196.638194444524</c:v>
                </c:pt>
                <c:pt idx="1310">
                  <c:v>42196.638888888891</c:v>
                </c:pt>
                <c:pt idx="1311">
                  <c:v>42196.63958333325</c:v>
                </c:pt>
                <c:pt idx="1312">
                  <c:v>42196.640277777791</c:v>
                </c:pt>
                <c:pt idx="1313">
                  <c:v>42196.640972222223</c:v>
                </c:pt>
                <c:pt idx="1314">
                  <c:v>42196.641666666575</c:v>
                </c:pt>
                <c:pt idx="1315">
                  <c:v>42196.642361111029</c:v>
                </c:pt>
                <c:pt idx="1316">
                  <c:v>42196.643055555556</c:v>
                </c:pt>
                <c:pt idx="1317">
                  <c:v>42196.643749999996</c:v>
                </c:pt>
                <c:pt idx="1318">
                  <c:v>42196.644444444442</c:v>
                </c:pt>
                <c:pt idx="1319">
                  <c:v>42196.645138888889</c:v>
                </c:pt>
                <c:pt idx="1320">
                  <c:v>42196.645833333336</c:v>
                </c:pt>
                <c:pt idx="1321">
                  <c:v>42196.646527777782</c:v>
                </c:pt>
                <c:pt idx="1322">
                  <c:v>42196.647222222222</c:v>
                </c:pt>
                <c:pt idx="1323">
                  <c:v>42196.647916666654</c:v>
                </c:pt>
                <c:pt idx="1324">
                  <c:v>42196.648611111108</c:v>
                </c:pt>
                <c:pt idx="1325">
                  <c:v>42196.649305555555</c:v>
                </c:pt>
                <c:pt idx="1326">
                  <c:v>42196.65</c:v>
                </c:pt>
                <c:pt idx="1327">
                  <c:v>42196.650694444579</c:v>
                </c:pt>
                <c:pt idx="1328">
                  <c:v>42196.651388888888</c:v>
                </c:pt>
                <c:pt idx="1329">
                  <c:v>42196.652083333334</c:v>
                </c:pt>
                <c:pt idx="1330">
                  <c:v>42196.652777777781</c:v>
                </c:pt>
                <c:pt idx="1331">
                  <c:v>42196.65347222222</c:v>
                </c:pt>
                <c:pt idx="1332">
                  <c:v>42196.654166666594</c:v>
                </c:pt>
                <c:pt idx="1333">
                  <c:v>42196.654861111114</c:v>
                </c:pt>
                <c:pt idx="1334">
                  <c:v>42196.655555555553</c:v>
                </c:pt>
                <c:pt idx="1335">
                  <c:v>42196.65625000008</c:v>
                </c:pt>
                <c:pt idx="1336">
                  <c:v>42196.656944444556</c:v>
                </c:pt>
                <c:pt idx="1337">
                  <c:v>42196.657638888893</c:v>
                </c:pt>
                <c:pt idx="1338">
                  <c:v>42196.658333333333</c:v>
                </c:pt>
                <c:pt idx="1339">
                  <c:v>42196.65902777778</c:v>
                </c:pt>
                <c:pt idx="1340">
                  <c:v>42196.659722222204</c:v>
                </c:pt>
                <c:pt idx="1341">
                  <c:v>42196.660416666586</c:v>
                </c:pt>
                <c:pt idx="1342">
                  <c:v>42196.661111110974</c:v>
                </c:pt>
                <c:pt idx="1343">
                  <c:v>42196.661805555479</c:v>
                </c:pt>
                <c:pt idx="1344">
                  <c:v>42196.662499999999</c:v>
                </c:pt>
                <c:pt idx="1345">
                  <c:v>42196.663194444445</c:v>
                </c:pt>
                <c:pt idx="1346">
                  <c:v>42196.663888888885</c:v>
                </c:pt>
                <c:pt idx="1347">
                  <c:v>42196.664583333324</c:v>
                </c:pt>
                <c:pt idx="1348">
                  <c:v>42196.665277777778</c:v>
                </c:pt>
                <c:pt idx="1349">
                  <c:v>42196.665972222225</c:v>
                </c:pt>
                <c:pt idx="1350">
                  <c:v>42196.666666666584</c:v>
                </c:pt>
                <c:pt idx="1351">
                  <c:v>42196.667361110973</c:v>
                </c:pt>
                <c:pt idx="1352">
                  <c:v>42196.668055555558</c:v>
                </c:pt>
                <c:pt idx="1353">
                  <c:v>42196.668749999997</c:v>
                </c:pt>
                <c:pt idx="1354">
                  <c:v>42196.669444444444</c:v>
                </c:pt>
                <c:pt idx="1355">
                  <c:v>42196.670138888891</c:v>
                </c:pt>
                <c:pt idx="1356">
                  <c:v>42196.67083333333</c:v>
                </c:pt>
                <c:pt idx="1357">
                  <c:v>42196.671527777777</c:v>
                </c:pt>
                <c:pt idx="1358">
                  <c:v>42196.672222222223</c:v>
                </c:pt>
                <c:pt idx="1359">
                  <c:v>42196.67291666667</c:v>
                </c:pt>
                <c:pt idx="1360">
                  <c:v>42196.673611111029</c:v>
                </c:pt>
                <c:pt idx="1361">
                  <c:v>42196.674305555556</c:v>
                </c:pt>
                <c:pt idx="1362">
                  <c:v>42196.674999999996</c:v>
                </c:pt>
                <c:pt idx="1363">
                  <c:v>42196.675694444442</c:v>
                </c:pt>
                <c:pt idx="1364">
                  <c:v>42196.676388888889</c:v>
                </c:pt>
                <c:pt idx="1365">
                  <c:v>42196.677083333234</c:v>
                </c:pt>
                <c:pt idx="1366">
                  <c:v>42196.677777777775</c:v>
                </c:pt>
                <c:pt idx="1367">
                  <c:v>42196.678472222222</c:v>
                </c:pt>
                <c:pt idx="1368">
                  <c:v>42196.679166666574</c:v>
                </c:pt>
                <c:pt idx="1369">
                  <c:v>42196.679861111013</c:v>
                </c:pt>
                <c:pt idx="1370">
                  <c:v>42196.680555555562</c:v>
                </c:pt>
                <c:pt idx="1371">
                  <c:v>42196.681250000001</c:v>
                </c:pt>
                <c:pt idx="1372">
                  <c:v>42196.681944444441</c:v>
                </c:pt>
                <c:pt idx="1373">
                  <c:v>42196.682638888975</c:v>
                </c:pt>
                <c:pt idx="1374">
                  <c:v>42196.683333333334</c:v>
                </c:pt>
                <c:pt idx="1375">
                  <c:v>42196.684027777781</c:v>
                </c:pt>
                <c:pt idx="1376">
                  <c:v>42196.68472222222</c:v>
                </c:pt>
                <c:pt idx="1377">
                  <c:v>42196.685416666594</c:v>
                </c:pt>
                <c:pt idx="1378">
                  <c:v>42196.686111111114</c:v>
                </c:pt>
                <c:pt idx="1379">
                  <c:v>42196.686805555553</c:v>
                </c:pt>
                <c:pt idx="1380">
                  <c:v>42196.6875</c:v>
                </c:pt>
                <c:pt idx="1381">
                  <c:v>42196.688194444556</c:v>
                </c:pt>
                <c:pt idx="1382">
                  <c:v>42196.688888888893</c:v>
                </c:pt>
                <c:pt idx="1383">
                  <c:v>42196.689583333326</c:v>
                </c:pt>
                <c:pt idx="1384">
                  <c:v>42196.69027777778</c:v>
                </c:pt>
                <c:pt idx="1385">
                  <c:v>42196.690972222204</c:v>
                </c:pt>
                <c:pt idx="1386">
                  <c:v>42196.691666666535</c:v>
                </c:pt>
                <c:pt idx="1387">
                  <c:v>42196.692361110974</c:v>
                </c:pt>
                <c:pt idx="1388">
                  <c:v>42196.693055555479</c:v>
                </c:pt>
                <c:pt idx="1389">
                  <c:v>42196.693749999984</c:v>
                </c:pt>
                <c:pt idx="1390">
                  <c:v>42196.694444444445</c:v>
                </c:pt>
                <c:pt idx="1391">
                  <c:v>42196.695138888885</c:v>
                </c:pt>
                <c:pt idx="1392">
                  <c:v>42196.695833333324</c:v>
                </c:pt>
                <c:pt idx="1393">
                  <c:v>42196.696527777778</c:v>
                </c:pt>
                <c:pt idx="1394">
                  <c:v>42196.697222222225</c:v>
                </c:pt>
                <c:pt idx="1395">
                  <c:v>42196.697916666584</c:v>
                </c:pt>
                <c:pt idx="1396">
                  <c:v>42196.698611111104</c:v>
                </c:pt>
                <c:pt idx="1397">
                  <c:v>42196.699305555463</c:v>
                </c:pt>
                <c:pt idx="1398">
                  <c:v>42196.7</c:v>
                </c:pt>
                <c:pt idx="1399">
                  <c:v>42196.700694444524</c:v>
                </c:pt>
                <c:pt idx="1400">
                  <c:v>42196.701388888876</c:v>
                </c:pt>
                <c:pt idx="1401">
                  <c:v>42196.70208333325</c:v>
                </c:pt>
                <c:pt idx="1402">
                  <c:v>42196.702777777777</c:v>
                </c:pt>
                <c:pt idx="1403">
                  <c:v>42196.703472222194</c:v>
                </c:pt>
                <c:pt idx="1404">
                  <c:v>42196.704166666575</c:v>
                </c:pt>
                <c:pt idx="1405">
                  <c:v>42196.704861111029</c:v>
                </c:pt>
                <c:pt idx="1406">
                  <c:v>42196.705555555556</c:v>
                </c:pt>
                <c:pt idx="1407">
                  <c:v>42196.706250000003</c:v>
                </c:pt>
                <c:pt idx="1408">
                  <c:v>42196.706944444442</c:v>
                </c:pt>
                <c:pt idx="1409">
                  <c:v>42196.707638888889</c:v>
                </c:pt>
                <c:pt idx="1410">
                  <c:v>42196.708333333336</c:v>
                </c:pt>
                <c:pt idx="1411">
                  <c:v>42196.709027777775</c:v>
                </c:pt>
                <c:pt idx="1412">
                  <c:v>42196.709722222186</c:v>
                </c:pt>
                <c:pt idx="1413">
                  <c:v>42196.710416666654</c:v>
                </c:pt>
                <c:pt idx="1414">
                  <c:v>42196.711111111013</c:v>
                </c:pt>
                <c:pt idx="1415">
                  <c:v>42196.711805555555</c:v>
                </c:pt>
                <c:pt idx="1416">
                  <c:v>42196.712500000001</c:v>
                </c:pt>
                <c:pt idx="1417">
                  <c:v>42196.713194444441</c:v>
                </c:pt>
                <c:pt idx="1418">
                  <c:v>42196.713888888888</c:v>
                </c:pt>
                <c:pt idx="1419">
                  <c:v>42196.714583333334</c:v>
                </c:pt>
                <c:pt idx="1420">
                  <c:v>42196.715277777781</c:v>
                </c:pt>
                <c:pt idx="1421">
                  <c:v>42196.71597222222</c:v>
                </c:pt>
                <c:pt idx="1422">
                  <c:v>42196.716666666594</c:v>
                </c:pt>
                <c:pt idx="1423">
                  <c:v>42196.717361111005</c:v>
                </c:pt>
                <c:pt idx="1424">
                  <c:v>42196.718055555553</c:v>
                </c:pt>
                <c:pt idx="1425">
                  <c:v>42196.71875</c:v>
                </c:pt>
                <c:pt idx="1426">
                  <c:v>42196.719444444447</c:v>
                </c:pt>
                <c:pt idx="1427">
                  <c:v>42196.720138888886</c:v>
                </c:pt>
                <c:pt idx="1428">
                  <c:v>42196.720833333326</c:v>
                </c:pt>
                <c:pt idx="1429">
                  <c:v>42196.721527777692</c:v>
                </c:pt>
                <c:pt idx="1430">
                  <c:v>42196.722222222204</c:v>
                </c:pt>
                <c:pt idx="1431">
                  <c:v>42196.722916666586</c:v>
                </c:pt>
                <c:pt idx="1432">
                  <c:v>42196.723611110974</c:v>
                </c:pt>
                <c:pt idx="1433">
                  <c:v>42196.724305555479</c:v>
                </c:pt>
                <c:pt idx="1434">
                  <c:v>42196.724999999999</c:v>
                </c:pt>
                <c:pt idx="1435">
                  <c:v>42196.725694444445</c:v>
                </c:pt>
                <c:pt idx="1436">
                  <c:v>42196.726388888885</c:v>
                </c:pt>
                <c:pt idx="1437">
                  <c:v>42196.727083333179</c:v>
                </c:pt>
                <c:pt idx="1438">
                  <c:v>42196.727777777676</c:v>
                </c:pt>
                <c:pt idx="1439">
                  <c:v>42196.728472222225</c:v>
                </c:pt>
                <c:pt idx="1440">
                  <c:v>42196.729166666519</c:v>
                </c:pt>
                <c:pt idx="1441">
                  <c:v>42196.729861110973</c:v>
                </c:pt>
                <c:pt idx="1442">
                  <c:v>42196.730555555558</c:v>
                </c:pt>
                <c:pt idx="1443">
                  <c:v>42196.731249999997</c:v>
                </c:pt>
                <c:pt idx="1444">
                  <c:v>42196.731944444444</c:v>
                </c:pt>
                <c:pt idx="1445">
                  <c:v>42196.732638888891</c:v>
                </c:pt>
                <c:pt idx="1446">
                  <c:v>42196.73333333325</c:v>
                </c:pt>
                <c:pt idx="1447">
                  <c:v>42196.734027777777</c:v>
                </c:pt>
                <c:pt idx="1448">
                  <c:v>42196.734722222194</c:v>
                </c:pt>
                <c:pt idx="1449">
                  <c:v>42196.735416666575</c:v>
                </c:pt>
                <c:pt idx="1450">
                  <c:v>42196.736111111029</c:v>
                </c:pt>
                <c:pt idx="1451">
                  <c:v>42196.736805555556</c:v>
                </c:pt>
                <c:pt idx="1452">
                  <c:v>42196.737499999996</c:v>
                </c:pt>
                <c:pt idx="1453">
                  <c:v>42196.738194444442</c:v>
                </c:pt>
                <c:pt idx="1454">
                  <c:v>42196.738888888889</c:v>
                </c:pt>
                <c:pt idx="1455">
                  <c:v>42196.739583333234</c:v>
                </c:pt>
                <c:pt idx="1456">
                  <c:v>42196.740277777782</c:v>
                </c:pt>
                <c:pt idx="1457">
                  <c:v>42196.740972222222</c:v>
                </c:pt>
                <c:pt idx="1458">
                  <c:v>42196.741666666574</c:v>
                </c:pt>
                <c:pt idx="1459">
                  <c:v>42196.742361111013</c:v>
                </c:pt>
                <c:pt idx="1460">
                  <c:v>42196.743055555555</c:v>
                </c:pt>
                <c:pt idx="1461">
                  <c:v>42196.743749999994</c:v>
                </c:pt>
                <c:pt idx="1462">
                  <c:v>42196.744444444441</c:v>
                </c:pt>
                <c:pt idx="1463">
                  <c:v>42196.745138888888</c:v>
                </c:pt>
                <c:pt idx="1464">
                  <c:v>42196.745833333334</c:v>
                </c:pt>
                <c:pt idx="1465">
                  <c:v>42196.746527777781</c:v>
                </c:pt>
                <c:pt idx="1466">
                  <c:v>42196.74722222222</c:v>
                </c:pt>
                <c:pt idx="1467">
                  <c:v>42196.747916666594</c:v>
                </c:pt>
                <c:pt idx="1468">
                  <c:v>42196.748611111114</c:v>
                </c:pt>
                <c:pt idx="1469">
                  <c:v>42196.749305555524</c:v>
                </c:pt>
                <c:pt idx="1470">
                  <c:v>42196.75</c:v>
                </c:pt>
                <c:pt idx="1471">
                  <c:v>42196.750694444556</c:v>
                </c:pt>
                <c:pt idx="1472">
                  <c:v>42196.751388888886</c:v>
                </c:pt>
                <c:pt idx="1473">
                  <c:v>42196.752083333326</c:v>
                </c:pt>
                <c:pt idx="1474">
                  <c:v>42196.75277777778</c:v>
                </c:pt>
                <c:pt idx="1475">
                  <c:v>42196.753472222204</c:v>
                </c:pt>
                <c:pt idx="1476">
                  <c:v>42196.754166666586</c:v>
                </c:pt>
                <c:pt idx="1477">
                  <c:v>42196.754861111105</c:v>
                </c:pt>
                <c:pt idx="1478">
                  <c:v>42196.755555555559</c:v>
                </c:pt>
                <c:pt idx="1479">
                  <c:v>42196.756250000013</c:v>
                </c:pt>
                <c:pt idx="1480">
                  <c:v>42196.75694444454</c:v>
                </c:pt>
                <c:pt idx="1481">
                  <c:v>42196.757638888892</c:v>
                </c:pt>
                <c:pt idx="1482">
                  <c:v>42196.758333333331</c:v>
                </c:pt>
                <c:pt idx="1483">
                  <c:v>42196.759027777778</c:v>
                </c:pt>
                <c:pt idx="1484">
                  <c:v>42196.759722222225</c:v>
                </c:pt>
                <c:pt idx="1485">
                  <c:v>42196.760416666584</c:v>
                </c:pt>
                <c:pt idx="1486">
                  <c:v>42196.761111110973</c:v>
                </c:pt>
                <c:pt idx="1487">
                  <c:v>42196.761805555463</c:v>
                </c:pt>
                <c:pt idx="1488">
                  <c:v>42196.762499999997</c:v>
                </c:pt>
                <c:pt idx="1489">
                  <c:v>42196.763194444444</c:v>
                </c:pt>
                <c:pt idx="1490">
                  <c:v>42196.763888888876</c:v>
                </c:pt>
                <c:pt idx="1491">
                  <c:v>42196.76458333325</c:v>
                </c:pt>
                <c:pt idx="1492">
                  <c:v>42196.765277777777</c:v>
                </c:pt>
                <c:pt idx="1493">
                  <c:v>42196.765972222194</c:v>
                </c:pt>
                <c:pt idx="1494">
                  <c:v>42196.766666666575</c:v>
                </c:pt>
                <c:pt idx="1495">
                  <c:v>42196.767361110964</c:v>
                </c:pt>
                <c:pt idx="1496">
                  <c:v>42196.768055555556</c:v>
                </c:pt>
                <c:pt idx="1497">
                  <c:v>42196.768749999996</c:v>
                </c:pt>
                <c:pt idx="1498">
                  <c:v>42196.769444444435</c:v>
                </c:pt>
                <c:pt idx="1499">
                  <c:v>42196.770138888889</c:v>
                </c:pt>
                <c:pt idx="1500">
                  <c:v>42196.770833333336</c:v>
                </c:pt>
                <c:pt idx="1501">
                  <c:v>42196.771527777775</c:v>
                </c:pt>
                <c:pt idx="1502">
                  <c:v>42196.772222222222</c:v>
                </c:pt>
                <c:pt idx="1503">
                  <c:v>42196.772916666654</c:v>
                </c:pt>
                <c:pt idx="1504">
                  <c:v>42196.773611111013</c:v>
                </c:pt>
                <c:pt idx="1505">
                  <c:v>42196.774305555555</c:v>
                </c:pt>
                <c:pt idx="1506">
                  <c:v>42196.774999999994</c:v>
                </c:pt>
                <c:pt idx="1507">
                  <c:v>42196.775694444441</c:v>
                </c:pt>
                <c:pt idx="1508">
                  <c:v>42196.776388888888</c:v>
                </c:pt>
                <c:pt idx="1509">
                  <c:v>42196.777083333203</c:v>
                </c:pt>
                <c:pt idx="1510">
                  <c:v>42196.777777777774</c:v>
                </c:pt>
                <c:pt idx="1511">
                  <c:v>42196.77847222222</c:v>
                </c:pt>
                <c:pt idx="1512">
                  <c:v>42196.779166666551</c:v>
                </c:pt>
                <c:pt idx="1513">
                  <c:v>42196.779861111005</c:v>
                </c:pt>
                <c:pt idx="1514">
                  <c:v>42196.780555555553</c:v>
                </c:pt>
                <c:pt idx="1515">
                  <c:v>42196.78125</c:v>
                </c:pt>
                <c:pt idx="1516">
                  <c:v>42196.781944444447</c:v>
                </c:pt>
                <c:pt idx="1517">
                  <c:v>42196.782638888893</c:v>
                </c:pt>
                <c:pt idx="1518">
                  <c:v>42196.783333333326</c:v>
                </c:pt>
                <c:pt idx="1519">
                  <c:v>42196.78402777778</c:v>
                </c:pt>
                <c:pt idx="1520">
                  <c:v>42196.784722222204</c:v>
                </c:pt>
                <c:pt idx="1521">
                  <c:v>42196.785416666586</c:v>
                </c:pt>
                <c:pt idx="1522">
                  <c:v>42196.786111111105</c:v>
                </c:pt>
                <c:pt idx="1523">
                  <c:v>42196.786805555559</c:v>
                </c:pt>
                <c:pt idx="1524">
                  <c:v>42196.787499999999</c:v>
                </c:pt>
                <c:pt idx="1525">
                  <c:v>42196.78819444454</c:v>
                </c:pt>
                <c:pt idx="1526">
                  <c:v>42196.788888888892</c:v>
                </c:pt>
                <c:pt idx="1527">
                  <c:v>42196.789583333324</c:v>
                </c:pt>
                <c:pt idx="1528">
                  <c:v>42196.790277777778</c:v>
                </c:pt>
                <c:pt idx="1529">
                  <c:v>42196.790972222225</c:v>
                </c:pt>
                <c:pt idx="1530">
                  <c:v>42196.791666666519</c:v>
                </c:pt>
                <c:pt idx="1531">
                  <c:v>42196.792361110973</c:v>
                </c:pt>
                <c:pt idx="1532">
                  <c:v>42196.793055555463</c:v>
                </c:pt>
                <c:pt idx="1533">
                  <c:v>42196.793749999975</c:v>
                </c:pt>
                <c:pt idx="1534">
                  <c:v>42196.794444444444</c:v>
                </c:pt>
                <c:pt idx="1535">
                  <c:v>42196.795138888876</c:v>
                </c:pt>
                <c:pt idx="1536">
                  <c:v>42196.79583333325</c:v>
                </c:pt>
                <c:pt idx="1537">
                  <c:v>42196.796527777777</c:v>
                </c:pt>
                <c:pt idx="1538">
                  <c:v>42196.797222222194</c:v>
                </c:pt>
                <c:pt idx="1539">
                  <c:v>42196.797916666575</c:v>
                </c:pt>
                <c:pt idx="1540">
                  <c:v>42196.798611111029</c:v>
                </c:pt>
                <c:pt idx="1541">
                  <c:v>42196.799305555433</c:v>
                </c:pt>
                <c:pt idx="1542">
                  <c:v>42196.800000000003</c:v>
                </c:pt>
                <c:pt idx="1543">
                  <c:v>42196.800694444588</c:v>
                </c:pt>
                <c:pt idx="1544">
                  <c:v>42196.801388888889</c:v>
                </c:pt>
                <c:pt idx="1545">
                  <c:v>42196.802083333336</c:v>
                </c:pt>
                <c:pt idx="1546">
                  <c:v>42196.802777777782</c:v>
                </c:pt>
                <c:pt idx="1547">
                  <c:v>42196.803472222222</c:v>
                </c:pt>
                <c:pt idx="1548">
                  <c:v>42196.804166666654</c:v>
                </c:pt>
                <c:pt idx="1549">
                  <c:v>42196.804861111108</c:v>
                </c:pt>
                <c:pt idx="1550">
                  <c:v>42196.805555555562</c:v>
                </c:pt>
                <c:pt idx="1551">
                  <c:v>42196.806250000089</c:v>
                </c:pt>
                <c:pt idx="1552">
                  <c:v>42196.806944444579</c:v>
                </c:pt>
                <c:pt idx="1553">
                  <c:v>42196.807638888975</c:v>
                </c:pt>
                <c:pt idx="1554">
                  <c:v>42196.808333333342</c:v>
                </c:pt>
                <c:pt idx="1555">
                  <c:v>42196.809027777781</c:v>
                </c:pt>
                <c:pt idx="1556">
                  <c:v>42196.80972222222</c:v>
                </c:pt>
                <c:pt idx="1557">
                  <c:v>42196.810416666667</c:v>
                </c:pt>
                <c:pt idx="1558">
                  <c:v>42196.811111111114</c:v>
                </c:pt>
                <c:pt idx="1559">
                  <c:v>42196.811805555553</c:v>
                </c:pt>
                <c:pt idx="1560">
                  <c:v>42196.81250000008</c:v>
                </c:pt>
                <c:pt idx="1561">
                  <c:v>42196.813194444556</c:v>
                </c:pt>
                <c:pt idx="1562">
                  <c:v>42196.813888888893</c:v>
                </c:pt>
                <c:pt idx="1563">
                  <c:v>42196.814583333333</c:v>
                </c:pt>
                <c:pt idx="1564">
                  <c:v>42196.81527777786</c:v>
                </c:pt>
                <c:pt idx="1565">
                  <c:v>42196.815972222219</c:v>
                </c:pt>
                <c:pt idx="1566">
                  <c:v>42196.816666666666</c:v>
                </c:pt>
                <c:pt idx="1567">
                  <c:v>42196.817361111105</c:v>
                </c:pt>
                <c:pt idx="1568">
                  <c:v>42196.818055555603</c:v>
                </c:pt>
                <c:pt idx="1569">
                  <c:v>42196.818750000013</c:v>
                </c:pt>
                <c:pt idx="1570">
                  <c:v>42196.81944444454</c:v>
                </c:pt>
                <c:pt idx="1571">
                  <c:v>42196.820138888892</c:v>
                </c:pt>
                <c:pt idx="1572">
                  <c:v>42196.820833333331</c:v>
                </c:pt>
                <c:pt idx="1573">
                  <c:v>42196.821527777778</c:v>
                </c:pt>
                <c:pt idx="1574">
                  <c:v>42196.822222222232</c:v>
                </c:pt>
                <c:pt idx="1575">
                  <c:v>42196.822916666664</c:v>
                </c:pt>
                <c:pt idx="1576">
                  <c:v>42196.823611111104</c:v>
                </c:pt>
                <c:pt idx="1577">
                  <c:v>42196.824305555558</c:v>
                </c:pt>
                <c:pt idx="1578">
                  <c:v>42196.825000000004</c:v>
                </c:pt>
                <c:pt idx="1579">
                  <c:v>42196.825694444524</c:v>
                </c:pt>
                <c:pt idx="1580">
                  <c:v>42196.826388888891</c:v>
                </c:pt>
                <c:pt idx="1581">
                  <c:v>42196.82708333325</c:v>
                </c:pt>
                <c:pt idx="1582">
                  <c:v>42196.827777777777</c:v>
                </c:pt>
                <c:pt idx="1583">
                  <c:v>42196.828472222223</c:v>
                </c:pt>
                <c:pt idx="1584">
                  <c:v>42196.829166666575</c:v>
                </c:pt>
                <c:pt idx="1585">
                  <c:v>42196.829861111029</c:v>
                </c:pt>
                <c:pt idx="1586">
                  <c:v>42196.830555555563</c:v>
                </c:pt>
                <c:pt idx="1587">
                  <c:v>42196.831250000003</c:v>
                </c:pt>
                <c:pt idx="1588">
                  <c:v>42196.831944444442</c:v>
                </c:pt>
                <c:pt idx="1589">
                  <c:v>42196.832638888998</c:v>
                </c:pt>
                <c:pt idx="1590">
                  <c:v>42196.833333333336</c:v>
                </c:pt>
                <c:pt idx="1591">
                  <c:v>42196.834027777782</c:v>
                </c:pt>
                <c:pt idx="1592">
                  <c:v>42196.834722222222</c:v>
                </c:pt>
                <c:pt idx="1593">
                  <c:v>42196.835416666654</c:v>
                </c:pt>
                <c:pt idx="1594">
                  <c:v>42196.836111111108</c:v>
                </c:pt>
                <c:pt idx="1595">
                  <c:v>42196.836805555562</c:v>
                </c:pt>
                <c:pt idx="1596">
                  <c:v>42196.837500000001</c:v>
                </c:pt>
                <c:pt idx="1597">
                  <c:v>42196.838194444579</c:v>
                </c:pt>
                <c:pt idx="1598">
                  <c:v>42196.838888888975</c:v>
                </c:pt>
                <c:pt idx="1599">
                  <c:v>42196.839583333334</c:v>
                </c:pt>
                <c:pt idx="1600">
                  <c:v>42196.840277777876</c:v>
                </c:pt>
                <c:pt idx="1601">
                  <c:v>42196.840972222242</c:v>
                </c:pt>
                <c:pt idx="1602">
                  <c:v>42196.841666666594</c:v>
                </c:pt>
                <c:pt idx="1603">
                  <c:v>42196.842361111114</c:v>
                </c:pt>
                <c:pt idx="1604">
                  <c:v>42196.843055555553</c:v>
                </c:pt>
                <c:pt idx="1605">
                  <c:v>42196.84375</c:v>
                </c:pt>
                <c:pt idx="1606">
                  <c:v>42196.844444444556</c:v>
                </c:pt>
                <c:pt idx="1607">
                  <c:v>42196.845138888893</c:v>
                </c:pt>
                <c:pt idx="1608">
                  <c:v>42196.845833333333</c:v>
                </c:pt>
                <c:pt idx="1609">
                  <c:v>42196.84652777786</c:v>
                </c:pt>
                <c:pt idx="1610">
                  <c:v>42196.847222222219</c:v>
                </c:pt>
                <c:pt idx="1611">
                  <c:v>42196.847916666666</c:v>
                </c:pt>
                <c:pt idx="1612">
                  <c:v>42196.848611111112</c:v>
                </c:pt>
                <c:pt idx="1613">
                  <c:v>42196.849305555559</c:v>
                </c:pt>
                <c:pt idx="1614">
                  <c:v>42196.850000000013</c:v>
                </c:pt>
                <c:pt idx="1615">
                  <c:v>42196.85069444462</c:v>
                </c:pt>
                <c:pt idx="1616">
                  <c:v>42196.851388888892</c:v>
                </c:pt>
                <c:pt idx="1617">
                  <c:v>42196.852083333331</c:v>
                </c:pt>
                <c:pt idx="1618">
                  <c:v>42196.852777777793</c:v>
                </c:pt>
                <c:pt idx="1619">
                  <c:v>42196.853472222232</c:v>
                </c:pt>
                <c:pt idx="1620">
                  <c:v>42196.854166666664</c:v>
                </c:pt>
                <c:pt idx="1621">
                  <c:v>42196.854861111111</c:v>
                </c:pt>
                <c:pt idx="1622">
                  <c:v>42196.855555555601</c:v>
                </c:pt>
                <c:pt idx="1623">
                  <c:v>42196.856250000121</c:v>
                </c:pt>
                <c:pt idx="1624">
                  <c:v>42196.856944444611</c:v>
                </c:pt>
                <c:pt idx="1625">
                  <c:v>42196.857638889014</c:v>
                </c:pt>
                <c:pt idx="1626">
                  <c:v>42196.858333333417</c:v>
                </c:pt>
                <c:pt idx="1627">
                  <c:v>42196.859027777791</c:v>
                </c:pt>
                <c:pt idx="1628">
                  <c:v>42196.859722222223</c:v>
                </c:pt>
                <c:pt idx="1629">
                  <c:v>42196.86041666667</c:v>
                </c:pt>
                <c:pt idx="1630">
                  <c:v>42196.861111111029</c:v>
                </c:pt>
                <c:pt idx="1631">
                  <c:v>42196.861805555556</c:v>
                </c:pt>
                <c:pt idx="1632">
                  <c:v>42196.862500000003</c:v>
                </c:pt>
                <c:pt idx="1633">
                  <c:v>42196.863194444442</c:v>
                </c:pt>
                <c:pt idx="1634">
                  <c:v>42196.863888888889</c:v>
                </c:pt>
                <c:pt idx="1635">
                  <c:v>42196.864583333336</c:v>
                </c:pt>
                <c:pt idx="1636">
                  <c:v>42196.865277777782</c:v>
                </c:pt>
                <c:pt idx="1637">
                  <c:v>42196.865972222222</c:v>
                </c:pt>
                <c:pt idx="1638">
                  <c:v>42196.866666666654</c:v>
                </c:pt>
                <c:pt idx="1639">
                  <c:v>42196.867361111013</c:v>
                </c:pt>
                <c:pt idx="1640">
                  <c:v>42196.868055555562</c:v>
                </c:pt>
                <c:pt idx="1641">
                  <c:v>42196.868750000001</c:v>
                </c:pt>
                <c:pt idx="1642">
                  <c:v>42196.869444444441</c:v>
                </c:pt>
                <c:pt idx="1643">
                  <c:v>42196.870138888975</c:v>
                </c:pt>
                <c:pt idx="1644">
                  <c:v>42196.870833333342</c:v>
                </c:pt>
                <c:pt idx="1645">
                  <c:v>42196.871527777781</c:v>
                </c:pt>
                <c:pt idx="1646">
                  <c:v>42196.872222222242</c:v>
                </c:pt>
                <c:pt idx="1647">
                  <c:v>42196.872916666667</c:v>
                </c:pt>
                <c:pt idx="1648">
                  <c:v>42196.873611111114</c:v>
                </c:pt>
                <c:pt idx="1649">
                  <c:v>42196.874305555553</c:v>
                </c:pt>
                <c:pt idx="1650">
                  <c:v>42196.875</c:v>
                </c:pt>
                <c:pt idx="1651">
                  <c:v>42196.875694444556</c:v>
                </c:pt>
                <c:pt idx="1652">
                  <c:v>42196.876388888893</c:v>
                </c:pt>
                <c:pt idx="1653">
                  <c:v>42196.877083333326</c:v>
                </c:pt>
                <c:pt idx="1654">
                  <c:v>42196.87777777778</c:v>
                </c:pt>
                <c:pt idx="1655">
                  <c:v>42196.878472222219</c:v>
                </c:pt>
                <c:pt idx="1656">
                  <c:v>42196.879166666586</c:v>
                </c:pt>
                <c:pt idx="1657">
                  <c:v>42196.879861111105</c:v>
                </c:pt>
                <c:pt idx="1658">
                  <c:v>42196.880555555603</c:v>
                </c:pt>
                <c:pt idx="1659">
                  <c:v>42196.881250000013</c:v>
                </c:pt>
                <c:pt idx="1660">
                  <c:v>42196.88194444454</c:v>
                </c:pt>
                <c:pt idx="1661">
                  <c:v>42196.882638889023</c:v>
                </c:pt>
                <c:pt idx="1662">
                  <c:v>42196.883333333331</c:v>
                </c:pt>
                <c:pt idx="1663">
                  <c:v>42196.884027777793</c:v>
                </c:pt>
                <c:pt idx="1664">
                  <c:v>42196.884722222232</c:v>
                </c:pt>
                <c:pt idx="1665">
                  <c:v>42196.885416666664</c:v>
                </c:pt>
                <c:pt idx="1666">
                  <c:v>42196.886111111111</c:v>
                </c:pt>
                <c:pt idx="1667">
                  <c:v>42196.886805555601</c:v>
                </c:pt>
                <c:pt idx="1668">
                  <c:v>42196.887500000012</c:v>
                </c:pt>
                <c:pt idx="1669">
                  <c:v>42196.888194444611</c:v>
                </c:pt>
                <c:pt idx="1670">
                  <c:v>42196.888888889014</c:v>
                </c:pt>
                <c:pt idx="1671">
                  <c:v>42196.88958333333</c:v>
                </c:pt>
                <c:pt idx="1672">
                  <c:v>42196.890277777791</c:v>
                </c:pt>
                <c:pt idx="1673">
                  <c:v>42196.890972222223</c:v>
                </c:pt>
                <c:pt idx="1674">
                  <c:v>42196.891666666575</c:v>
                </c:pt>
                <c:pt idx="1675">
                  <c:v>42196.892361111029</c:v>
                </c:pt>
                <c:pt idx="1676">
                  <c:v>42196.893055555556</c:v>
                </c:pt>
                <c:pt idx="1677">
                  <c:v>42196.893749999996</c:v>
                </c:pt>
                <c:pt idx="1678">
                  <c:v>42196.894444444442</c:v>
                </c:pt>
                <c:pt idx="1679">
                  <c:v>42196.895138888889</c:v>
                </c:pt>
                <c:pt idx="1680">
                  <c:v>42196.895833333336</c:v>
                </c:pt>
                <c:pt idx="1681">
                  <c:v>42196.896527777782</c:v>
                </c:pt>
                <c:pt idx="1682">
                  <c:v>42196.897222222222</c:v>
                </c:pt>
                <c:pt idx="1683">
                  <c:v>42196.897916666654</c:v>
                </c:pt>
                <c:pt idx="1684">
                  <c:v>42196.898611111108</c:v>
                </c:pt>
                <c:pt idx="1685">
                  <c:v>42196.899305555555</c:v>
                </c:pt>
                <c:pt idx="1686">
                  <c:v>42196.9</c:v>
                </c:pt>
                <c:pt idx="1687">
                  <c:v>42196.900694444579</c:v>
                </c:pt>
                <c:pt idx="1688">
                  <c:v>42196.901388888888</c:v>
                </c:pt>
                <c:pt idx="1689">
                  <c:v>42196.902083333334</c:v>
                </c:pt>
                <c:pt idx="1690">
                  <c:v>42196.902777777781</c:v>
                </c:pt>
                <c:pt idx="1691">
                  <c:v>42196.90347222222</c:v>
                </c:pt>
                <c:pt idx="1692">
                  <c:v>42196.904166666594</c:v>
                </c:pt>
                <c:pt idx="1693">
                  <c:v>42196.904861111114</c:v>
                </c:pt>
                <c:pt idx="1694">
                  <c:v>42196.905555555553</c:v>
                </c:pt>
                <c:pt idx="1695">
                  <c:v>42196.90625000008</c:v>
                </c:pt>
                <c:pt idx="1696">
                  <c:v>42196.906944444556</c:v>
                </c:pt>
                <c:pt idx="1697">
                  <c:v>42196.907638888893</c:v>
                </c:pt>
                <c:pt idx="1698">
                  <c:v>42196.908333333333</c:v>
                </c:pt>
                <c:pt idx="1699">
                  <c:v>42196.90902777778</c:v>
                </c:pt>
                <c:pt idx="1700">
                  <c:v>42196.909722222204</c:v>
                </c:pt>
                <c:pt idx="1701">
                  <c:v>42196.910416666666</c:v>
                </c:pt>
                <c:pt idx="1702">
                  <c:v>42196.911111111105</c:v>
                </c:pt>
                <c:pt idx="1703">
                  <c:v>42196.911805555559</c:v>
                </c:pt>
                <c:pt idx="1704">
                  <c:v>42196.912500000013</c:v>
                </c:pt>
                <c:pt idx="1705">
                  <c:v>42196.91319444454</c:v>
                </c:pt>
                <c:pt idx="1706">
                  <c:v>42196.913888888892</c:v>
                </c:pt>
                <c:pt idx="1707">
                  <c:v>42196.914583333331</c:v>
                </c:pt>
                <c:pt idx="1708">
                  <c:v>42196.915277777793</c:v>
                </c:pt>
                <c:pt idx="1709">
                  <c:v>42196.915972222232</c:v>
                </c:pt>
                <c:pt idx="1710">
                  <c:v>42196.916666666664</c:v>
                </c:pt>
                <c:pt idx="1711">
                  <c:v>42196.917361111104</c:v>
                </c:pt>
                <c:pt idx="1712">
                  <c:v>42196.918055555601</c:v>
                </c:pt>
                <c:pt idx="1713">
                  <c:v>42196.918750000012</c:v>
                </c:pt>
                <c:pt idx="1714">
                  <c:v>42196.919444444524</c:v>
                </c:pt>
                <c:pt idx="1715">
                  <c:v>42196.920138888891</c:v>
                </c:pt>
                <c:pt idx="1716">
                  <c:v>42196.92083333333</c:v>
                </c:pt>
                <c:pt idx="1717">
                  <c:v>42196.921527777777</c:v>
                </c:pt>
                <c:pt idx="1718">
                  <c:v>42196.922222222223</c:v>
                </c:pt>
                <c:pt idx="1719">
                  <c:v>42196.92291666667</c:v>
                </c:pt>
                <c:pt idx="1720">
                  <c:v>42196.923611111029</c:v>
                </c:pt>
                <c:pt idx="1721">
                  <c:v>42196.924305555556</c:v>
                </c:pt>
                <c:pt idx="1722">
                  <c:v>42196.924999999996</c:v>
                </c:pt>
                <c:pt idx="1723">
                  <c:v>42196.925694444442</c:v>
                </c:pt>
                <c:pt idx="1724">
                  <c:v>42196.926388888889</c:v>
                </c:pt>
                <c:pt idx="1725">
                  <c:v>42196.927083333234</c:v>
                </c:pt>
                <c:pt idx="1726">
                  <c:v>42196.927777777775</c:v>
                </c:pt>
                <c:pt idx="1727">
                  <c:v>42196.928472222222</c:v>
                </c:pt>
                <c:pt idx="1728">
                  <c:v>42196.929166666574</c:v>
                </c:pt>
                <c:pt idx="1729">
                  <c:v>42196.929861111013</c:v>
                </c:pt>
                <c:pt idx="1730">
                  <c:v>42196.930555555562</c:v>
                </c:pt>
                <c:pt idx="1731">
                  <c:v>42196.931250000001</c:v>
                </c:pt>
                <c:pt idx="1732">
                  <c:v>42196.931944444441</c:v>
                </c:pt>
                <c:pt idx="1733">
                  <c:v>42196.932638888975</c:v>
                </c:pt>
                <c:pt idx="1734">
                  <c:v>42196.933333333334</c:v>
                </c:pt>
                <c:pt idx="1735">
                  <c:v>42196.934027777781</c:v>
                </c:pt>
                <c:pt idx="1736">
                  <c:v>42196.93472222222</c:v>
                </c:pt>
                <c:pt idx="1737">
                  <c:v>42196.935416666594</c:v>
                </c:pt>
                <c:pt idx="1738">
                  <c:v>42196.936111111114</c:v>
                </c:pt>
                <c:pt idx="1739">
                  <c:v>42196.936805555553</c:v>
                </c:pt>
                <c:pt idx="1740">
                  <c:v>42196.9375</c:v>
                </c:pt>
                <c:pt idx="1741">
                  <c:v>42196.938194444556</c:v>
                </c:pt>
                <c:pt idx="1742">
                  <c:v>42196.938888888893</c:v>
                </c:pt>
                <c:pt idx="1743">
                  <c:v>42196.939583333326</c:v>
                </c:pt>
                <c:pt idx="1744">
                  <c:v>42196.94027777786</c:v>
                </c:pt>
                <c:pt idx="1745">
                  <c:v>42196.940972222219</c:v>
                </c:pt>
                <c:pt idx="1746">
                  <c:v>42196.941666666586</c:v>
                </c:pt>
                <c:pt idx="1747">
                  <c:v>42196.942361111105</c:v>
                </c:pt>
                <c:pt idx="1748">
                  <c:v>42196.943055555559</c:v>
                </c:pt>
                <c:pt idx="1749">
                  <c:v>42196.943749999999</c:v>
                </c:pt>
                <c:pt idx="1750">
                  <c:v>42196.94444444454</c:v>
                </c:pt>
                <c:pt idx="1751">
                  <c:v>42196.945138888892</c:v>
                </c:pt>
                <c:pt idx="1752">
                  <c:v>42196.945833333331</c:v>
                </c:pt>
                <c:pt idx="1753">
                  <c:v>42196.946527777793</c:v>
                </c:pt>
                <c:pt idx="1754">
                  <c:v>42196.947222222232</c:v>
                </c:pt>
                <c:pt idx="1755">
                  <c:v>42196.947916666664</c:v>
                </c:pt>
                <c:pt idx="1756">
                  <c:v>42196.948611111111</c:v>
                </c:pt>
                <c:pt idx="1757">
                  <c:v>42196.949305555558</c:v>
                </c:pt>
                <c:pt idx="1758">
                  <c:v>42196.950000000012</c:v>
                </c:pt>
                <c:pt idx="1759">
                  <c:v>42196.950694444611</c:v>
                </c:pt>
                <c:pt idx="1760">
                  <c:v>42196.951388888891</c:v>
                </c:pt>
                <c:pt idx="1761">
                  <c:v>42196.95208333333</c:v>
                </c:pt>
                <c:pt idx="1762">
                  <c:v>42196.952777777791</c:v>
                </c:pt>
                <c:pt idx="1763">
                  <c:v>42196.953472222223</c:v>
                </c:pt>
                <c:pt idx="1764">
                  <c:v>42196.95416666667</c:v>
                </c:pt>
                <c:pt idx="1765">
                  <c:v>42196.954861111109</c:v>
                </c:pt>
                <c:pt idx="1766">
                  <c:v>42196.955555555563</c:v>
                </c:pt>
                <c:pt idx="1767">
                  <c:v>42196.956250000105</c:v>
                </c:pt>
                <c:pt idx="1768">
                  <c:v>42196.956944444588</c:v>
                </c:pt>
                <c:pt idx="1769">
                  <c:v>42196.957638888998</c:v>
                </c:pt>
                <c:pt idx="1770">
                  <c:v>42196.958333333343</c:v>
                </c:pt>
                <c:pt idx="1771">
                  <c:v>42196.959027777782</c:v>
                </c:pt>
                <c:pt idx="1772">
                  <c:v>42196.959722222222</c:v>
                </c:pt>
                <c:pt idx="1773">
                  <c:v>42196.960416666654</c:v>
                </c:pt>
                <c:pt idx="1774">
                  <c:v>42196.961111111013</c:v>
                </c:pt>
                <c:pt idx="1775">
                  <c:v>42196.961805555555</c:v>
                </c:pt>
                <c:pt idx="1776">
                  <c:v>42196.962500000001</c:v>
                </c:pt>
                <c:pt idx="1777">
                  <c:v>42196.963194444441</c:v>
                </c:pt>
                <c:pt idx="1778">
                  <c:v>42196.963888888888</c:v>
                </c:pt>
                <c:pt idx="1779">
                  <c:v>42196.964583333334</c:v>
                </c:pt>
                <c:pt idx="1780">
                  <c:v>42196.965277777781</c:v>
                </c:pt>
                <c:pt idx="1781">
                  <c:v>42196.96597222222</c:v>
                </c:pt>
                <c:pt idx="1782">
                  <c:v>42196.966666666594</c:v>
                </c:pt>
                <c:pt idx="1783">
                  <c:v>42196.967361111005</c:v>
                </c:pt>
                <c:pt idx="1784">
                  <c:v>42196.968055555553</c:v>
                </c:pt>
                <c:pt idx="1785">
                  <c:v>42196.96875</c:v>
                </c:pt>
                <c:pt idx="1786">
                  <c:v>42196.969444444447</c:v>
                </c:pt>
                <c:pt idx="1787">
                  <c:v>42196.970138888893</c:v>
                </c:pt>
                <c:pt idx="1788">
                  <c:v>42196.970833333333</c:v>
                </c:pt>
                <c:pt idx="1789">
                  <c:v>42196.97152777778</c:v>
                </c:pt>
                <c:pt idx="1790">
                  <c:v>42196.972222222219</c:v>
                </c:pt>
                <c:pt idx="1791">
                  <c:v>42196.972916666666</c:v>
                </c:pt>
                <c:pt idx="1792">
                  <c:v>42196.973611111105</c:v>
                </c:pt>
                <c:pt idx="1793">
                  <c:v>42196.974305555559</c:v>
                </c:pt>
                <c:pt idx="1794">
                  <c:v>42196.975000000006</c:v>
                </c:pt>
                <c:pt idx="1795">
                  <c:v>42196.97569444454</c:v>
                </c:pt>
                <c:pt idx="1796">
                  <c:v>42196.976388888892</c:v>
                </c:pt>
                <c:pt idx="1797">
                  <c:v>42196.977083333324</c:v>
                </c:pt>
                <c:pt idx="1798">
                  <c:v>42196.977777777778</c:v>
                </c:pt>
                <c:pt idx="1799">
                  <c:v>42196.978472222232</c:v>
                </c:pt>
                <c:pt idx="1800">
                  <c:v>42196.979166666584</c:v>
                </c:pt>
                <c:pt idx="1801">
                  <c:v>42196.979861111104</c:v>
                </c:pt>
                <c:pt idx="1802">
                  <c:v>42196.980555555601</c:v>
                </c:pt>
                <c:pt idx="1803">
                  <c:v>42196.981250000012</c:v>
                </c:pt>
                <c:pt idx="1804">
                  <c:v>42196.981944444524</c:v>
                </c:pt>
                <c:pt idx="1805">
                  <c:v>42196.982638889014</c:v>
                </c:pt>
                <c:pt idx="1806">
                  <c:v>42196.98333333333</c:v>
                </c:pt>
                <c:pt idx="1807">
                  <c:v>42196.984027777791</c:v>
                </c:pt>
                <c:pt idx="1808">
                  <c:v>42196.984722222223</c:v>
                </c:pt>
                <c:pt idx="1809">
                  <c:v>42196.98541666667</c:v>
                </c:pt>
                <c:pt idx="1810">
                  <c:v>42196.986111111109</c:v>
                </c:pt>
                <c:pt idx="1811">
                  <c:v>42196.986805555563</c:v>
                </c:pt>
                <c:pt idx="1812">
                  <c:v>42196.987500000003</c:v>
                </c:pt>
                <c:pt idx="1813">
                  <c:v>42196.988194444588</c:v>
                </c:pt>
                <c:pt idx="1814">
                  <c:v>42196.988888888998</c:v>
                </c:pt>
                <c:pt idx="1815">
                  <c:v>42196.989583333336</c:v>
                </c:pt>
                <c:pt idx="1816">
                  <c:v>42196.990277777782</c:v>
                </c:pt>
                <c:pt idx="1817">
                  <c:v>42196.990972222222</c:v>
                </c:pt>
                <c:pt idx="1818">
                  <c:v>42196.991666666574</c:v>
                </c:pt>
                <c:pt idx="1819">
                  <c:v>42196.992361111013</c:v>
                </c:pt>
                <c:pt idx="1820">
                  <c:v>42196.993055555555</c:v>
                </c:pt>
                <c:pt idx="1821">
                  <c:v>42196.993749999994</c:v>
                </c:pt>
                <c:pt idx="1822">
                  <c:v>42196.994444444441</c:v>
                </c:pt>
                <c:pt idx="1823">
                  <c:v>42196.995138888888</c:v>
                </c:pt>
                <c:pt idx="1824">
                  <c:v>42196.995833333334</c:v>
                </c:pt>
                <c:pt idx="1825">
                  <c:v>42196.996527777781</c:v>
                </c:pt>
                <c:pt idx="1826">
                  <c:v>42196.99722222222</c:v>
                </c:pt>
                <c:pt idx="1827">
                  <c:v>42196.997916666594</c:v>
                </c:pt>
                <c:pt idx="1828">
                  <c:v>42196.998611111114</c:v>
                </c:pt>
                <c:pt idx="1829">
                  <c:v>42196.999305555524</c:v>
                </c:pt>
                <c:pt idx="1830">
                  <c:v>42197</c:v>
                </c:pt>
                <c:pt idx="1831">
                  <c:v>42197.000694444556</c:v>
                </c:pt>
                <c:pt idx="1832">
                  <c:v>42197.001388888886</c:v>
                </c:pt>
                <c:pt idx="1833">
                  <c:v>42197.002083333326</c:v>
                </c:pt>
                <c:pt idx="1834">
                  <c:v>42197.00277777778</c:v>
                </c:pt>
                <c:pt idx="1835">
                  <c:v>42197.003472222204</c:v>
                </c:pt>
                <c:pt idx="1836">
                  <c:v>42197.004166666586</c:v>
                </c:pt>
                <c:pt idx="1837">
                  <c:v>42197.004861111105</c:v>
                </c:pt>
                <c:pt idx="1838">
                  <c:v>42197.005555555559</c:v>
                </c:pt>
                <c:pt idx="1839">
                  <c:v>42197.006250000013</c:v>
                </c:pt>
                <c:pt idx="1840">
                  <c:v>42197.00694444454</c:v>
                </c:pt>
                <c:pt idx="1841">
                  <c:v>42197.007638888892</c:v>
                </c:pt>
                <c:pt idx="1842">
                  <c:v>42197.008333333331</c:v>
                </c:pt>
                <c:pt idx="1843">
                  <c:v>42197.009027777778</c:v>
                </c:pt>
                <c:pt idx="1844">
                  <c:v>42197.009722222225</c:v>
                </c:pt>
                <c:pt idx="1845">
                  <c:v>42197.010416666664</c:v>
                </c:pt>
                <c:pt idx="1846">
                  <c:v>42197.011111111104</c:v>
                </c:pt>
                <c:pt idx="1847">
                  <c:v>42197.011805555558</c:v>
                </c:pt>
                <c:pt idx="1848">
                  <c:v>42197.012500000012</c:v>
                </c:pt>
                <c:pt idx="1849">
                  <c:v>42197.013194444524</c:v>
                </c:pt>
                <c:pt idx="1850">
                  <c:v>42197.013888888891</c:v>
                </c:pt>
                <c:pt idx="1851">
                  <c:v>42197.01458333333</c:v>
                </c:pt>
                <c:pt idx="1852">
                  <c:v>42197.015277777791</c:v>
                </c:pt>
                <c:pt idx="1853">
                  <c:v>42197.015972222223</c:v>
                </c:pt>
                <c:pt idx="1854">
                  <c:v>42197.01666666667</c:v>
                </c:pt>
                <c:pt idx="1855">
                  <c:v>42197.017361111029</c:v>
                </c:pt>
                <c:pt idx="1856">
                  <c:v>42197.018055555563</c:v>
                </c:pt>
                <c:pt idx="1857">
                  <c:v>42197.018750000003</c:v>
                </c:pt>
                <c:pt idx="1858">
                  <c:v>42197.019444444442</c:v>
                </c:pt>
                <c:pt idx="1859">
                  <c:v>42197.020138888889</c:v>
                </c:pt>
                <c:pt idx="1860">
                  <c:v>42197.020833333336</c:v>
                </c:pt>
                <c:pt idx="1861">
                  <c:v>42197.021527777775</c:v>
                </c:pt>
                <c:pt idx="1862">
                  <c:v>42197.022222222222</c:v>
                </c:pt>
                <c:pt idx="1863">
                  <c:v>42197.022916666654</c:v>
                </c:pt>
                <c:pt idx="1864">
                  <c:v>42197.023611111013</c:v>
                </c:pt>
                <c:pt idx="1865">
                  <c:v>42197.024305555555</c:v>
                </c:pt>
                <c:pt idx="1866">
                  <c:v>42197.024999999994</c:v>
                </c:pt>
                <c:pt idx="1867">
                  <c:v>42197.025694444441</c:v>
                </c:pt>
                <c:pt idx="1868">
                  <c:v>42197.026388888888</c:v>
                </c:pt>
                <c:pt idx="1869">
                  <c:v>42197.027083333203</c:v>
                </c:pt>
                <c:pt idx="1870">
                  <c:v>42197.027777777774</c:v>
                </c:pt>
                <c:pt idx="1871">
                  <c:v>42197.02847222222</c:v>
                </c:pt>
                <c:pt idx="1872">
                  <c:v>42197.029166666551</c:v>
                </c:pt>
                <c:pt idx="1873">
                  <c:v>42197.029861111005</c:v>
                </c:pt>
                <c:pt idx="1874">
                  <c:v>42197.030555555553</c:v>
                </c:pt>
                <c:pt idx="1875">
                  <c:v>42197.03125</c:v>
                </c:pt>
                <c:pt idx="1876">
                  <c:v>42197.031944444447</c:v>
                </c:pt>
                <c:pt idx="1877">
                  <c:v>42197.032638888893</c:v>
                </c:pt>
                <c:pt idx="1878">
                  <c:v>42197.033333333326</c:v>
                </c:pt>
                <c:pt idx="1879">
                  <c:v>42197.03402777778</c:v>
                </c:pt>
                <c:pt idx="1880">
                  <c:v>42197.034722222204</c:v>
                </c:pt>
                <c:pt idx="1881">
                  <c:v>42197.035416666586</c:v>
                </c:pt>
                <c:pt idx="1882">
                  <c:v>42197.036111111105</c:v>
                </c:pt>
                <c:pt idx="1883">
                  <c:v>42197.036805555559</c:v>
                </c:pt>
                <c:pt idx="1884">
                  <c:v>42197.037499999999</c:v>
                </c:pt>
                <c:pt idx="1885">
                  <c:v>42197.03819444454</c:v>
                </c:pt>
                <c:pt idx="1886">
                  <c:v>42197.038888888892</c:v>
                </c:pt>
                <c:pt idx="1887">
                  <c:v>42197.039583333324</c:v>
                </c:pt>
                <c:pt idx="1888">
                  <c:v>42197.040277777793</c:v>
                </c:pt>
                <c:pt idx="1889">
                  <c:v>42197.040972222232</c:v>
                </c:pt>
                <c:pt idx="1890">
                  <c:v>42197.041666666584</c:v>
                </c:pt>
                <c:pt idx="1891">
                  <c:v>42197.042361111104</c:v>
                </c:pt>
                <c:pt idx="1892">
                  <c:v>42197.043055555558</c:v>
                </c:pt>
                <c:pt idx="1893">
                  <c:v>42197.043749999997</c:v>
                </c:pt>
                <c:pt idx="1894">
                  <c:v>42197.044444444524</c:v>
                </c:pt>
                <c:pt idx="1895">
                  <c:v>42197.045138888891</c:v>
                </c:pt>
                <c:pt idx="1896">
                  <c:v>42197.04583333333</c:v>
                </c:pt>
                <c:pt idx="1897">
                  <c:v>42197.046527777791</c:v>
                </c:pt>
                <c:pt idx="1898">
                  <c:v>42197.047222222223</c:v>
                </c:pt>
                <c:pt idx="1899">
                  <c:v>42197.04791666667</c:v>
                </c:pt>
                <c:pt idx="1900">
                  <c:v>42197.048611111109</c:v>
                </c:pt>
                <c:pt idx="1901">
                  <c:v>42197.049305555556</c:v>
                </c:pt>
                <c:pt idx="1902">
                  <c:v>42197.05</c:v>
                </c:pt>
                <c:pt idx="1903">
                  <c:v>42197.050694444588</c:v>
                </c:pt>
                <c:pt idx="1904">
                  <c:v>42197.051388888889</c:v>
                </c:pt>
                <c:pt idx="1905">
                  <c:v>42197.052083333336</c:v>
                </c:pt>
                <c:pt idx="1906">
                  <c:v>42197.052777777782</c:v>
                </c:pt>
                <c:pt idx="1907">
                  <c:v>42197.053472222222</c:v>
                </c:pt>
                <c:pt idx="1908">
                  <c:v>42197.054166666654</c:v>
                </c:pt>
                <c:pt idx="1909">
                  <c:v>42197.054861111108</c:v>
                </c:pt>
                <c:pt idx="1910">
                  <c:v>42197.055555555562</c:v>
                </c:pt>
                <c:pt idx="1911">
                  <c:v>42197.056250000089</c:v>
                </c:pt>
                <c:pt idx="1912">
                  <c:v>42197.056944444579</c:v>
                </c:pt>
                <c:pt idx="1913">
                  <c:v>42197.057638888975</c:v>
                </c:pt>
                <c:pt idx="1914">
                  <c:v>42197.058333333342</c:v>
                </c:pt>
                <c:pt idx="1915">
                  <c:v>42197.059027777781</c:v>
                </c:pt>
                <c:pt idx="1916">
                  <c:v>42197.05972222222</c:v>
                </c:pt>
                <c:pt idx="1917">
                  <c:v>42197.060416666594</c:v>
                </c:pt>
                <c:pt idx="1918">
                  <c:v>42197.061111111005</c:v>
                </c:pt>
                <c:pt idx="1919">
                  <c:v>42197.061805555524</c:v>
                </c:pt>
                <c:pt idx="1920">
                  <c:v>42197.0625</c:v>
                </c:pt>
                <c:pt idx="1921">
                  <c:v>42197.063194444447</c:v>
                </c:pt>
                <c:pt idx="1922">
                  <c:v>42197.063888888886</c:v>
                </c:pt>
                <c:pt idx="1923">
                  <c:v>42197.064583333326</c:v>
                </c:pt>
                <c:pt idx="1924">
                  <c:v>42197.06527777778</c:v>
                </c:pt>
                <c:pt idx="1925">
                  <c:v>42197.065972222204</c:v>
                </c:pt>
                <c:pt idx="1926">
                  <c:v>42197.066666666586</c:v>
                </c:pt>
                <c:pt idx="1927">
                  <c:v>42197.067361110974</c:v>
                </c:pt>
                <c:pt idx="1928">
                  <c:v>42197.068055555559</c:v>
                </c:pt>
                <c:pt idx="1929">
                  <c:v>42197.068749999999</c:v>
                </c:pt>
                <c:pt idx="1930">
                  <c:v>42197.069444444445</c:v>
                </c:pt>
                <c:pt idx="1931">
                  <c:v>42197.070138888892</c:v>
                </c:pt>
                <c:pt idx="1932">
                  <c:v>42197.070833333331</c:v>
                </c:pt>
                <c:pt idx="1933">
                  <c:v>42197.071527777778</c:v>
                </c:pt>
                <c:pt idx="1934">
                  <c:v>42197.072222222232</c:v>
                </c:pt>
                <c:pt idx="1935">
                  <c:v>42197.072916666664</c:v>
                </c:pt>
                <c:pt idx="1936">
                  <c:v>42197.073611111104</c:v>
                </c:pt>
                <c:pt idx="1937">
                  <c:v>42197.074305555558</c:v>
                </c:pt>
                <c:pt idx="1938">
                  <c:v>42197.075000000004</c:v>
                </c:pt>
                <c:pt idx="1939">
                  <c:v>42197.075694444524</c:v>
                </c:pt>
                <c:pt idx="1940">
                  <c:v>42197.076388888891</c:v>
                </c:pt>
                <c:pt idx="1941">
                  <c:v>42197.07708333325</c:v>
                </c:pt>
                <c:pt idx="1942">
                  <c:v>42197.077777777777</c:v>
                </c:pt>
                <c:pt idx="1943">
                  <c:v>42197.078472222223</c:v>
                </c:pt>
                <c:pt idx="1944">
                  <c:v>42197.079166666575</c:v>
                </c:pt>
                <c:pt idx="1945">
                  <c:v>42197.079861111029</c:v>
                </c:pt>
                <c:pt idx="1946">
                  <c:v>42197.080555555563</c:v>
                </c:pt>
                <c:pt idx="1947">
                  <c:v>42197.081250000003</c:v>
                </c:pt>
                <c:pt idx="1948">
                  <c:v>42197.081944444442</c:v>
                </c:pt>
                <c:pt idx="1949">
                  <c:v>42197.082638888998</c:v>
                </c:pt>
                <c:pt idx="1950">
                  <c:v>42197.083333333336</c:v>
                </c:pt>
                <c:pt idx="1951">
                  <c:v>42197.084027777782</c:v>
                </c:pt>
                <c:pt idx="1952">
                  <c:v>42197.084722222222</c:v>
                </c:pt>
                <c:pt idx="1953">
                  <c:v>42197.085416666654</c:v>
                </c:pt>
                <c:pt idx="1954">
                  <c:v>42197.086111111108</c:v>
                </c:pt>
                <c:pt idx="1955">
                  <c:v>42197.086805555562</c:v>
                </c:pt>
                <c:pt idx="1956">
                  <c:v>42197.087500000001</c:v>
                </c:pt>
                <c:pt idx="1957">
                  <c:v>42197.088194444579</c:v>
                </c:pt>
                <c:pt idx="1958">
                  <c:v>42197.088888888975</c:v>
                </c:pt>
                <c:pt idx="1959">
                  <c:v>42197.089583333334</c:v>
                </c:pt>
                <c:pt idx="1960">
                  <c:v>42197.090277777781</c:v>
                </c:pt>
                <c:pt idx="1961">
                  <c:v>42197.09097222222</c:v>
                </c:pt>
                <c:pt idx="1962">
                  <c:v>42197.091666666551</c:v>
                </c:pt>
                <c:pt idx="1963">
                  <c:v>42197.092361111005</c:v>
                </c:pt>
                <c:pt idx="1964">
                  <c:v>42197.093055555524</c:v>
                </c:pt>
                <c:pt idx="1965">
                  <c:v>42197.093749999985</c:v>
                </c:pt>
                <c:pt idx="1966">
                  <c:v>42197.094444444447</c:v>
                </c:pt>
                <c:pt idx="1967">
                  <c:v>42197.095138888886</c:v>
                </c:pt>
                <c:pt idx="1968">
                  <c:v>42197.095833333326</c:v>
                </c:pt>
                <c:pt idx="1969">
                  <c:v>42197.09652777778</c:v>
                </c:pt>
                <c:pt idx="1970">
                  <c:v>42197.097222222204</c:v>
                </c:pt>
                <c:pt idx="1971">
                  <c:v>42197.097916666586</c:v>
                </c:pt>
                <c:pt idx="1972">
                  <c:v>42197.098611111105</c:v>
                </c:pt>
                <c:pt idx="1973">
                  <c:v>42197.099305555479</c:v>
                </c:pt>
                <c:pt idx="1974">
                  <c:v>42197.1</c:v>
                </c:pt>
                <c:pt idx="1975">
                  <c:v>42197.10069444454</c:v>
                </c:pt>
                <c:pt idx="1976">
                  <c:v>42197.101388888885</c:v>
                </c:pt>
                <c:pt idx="1977">
                  <c:v>42197.102083333324</c:v>
                </c:pt>
                <c:pt idx="1978">
                  <c:v>42197.102777777778</c:v>
                </c:pt>
                <c:pt idx="1979">
                  <c:v>42197.103472222225</c:v>
                </c:pt>
                <c:pt idx="1980">
                  <c:v>42197.104166666584</c:v>
                </c:pt>
                <c:pt idx="1981">
                  <c:v>42197.104861111104</c:v>
                </c:pt>
                <c:pt idx="1982">
                  <c:v>42197.105555555558</c:v>
                </c:pt>
                <c:pt idx="1983">
                  <c:v>42197.106250000012</c:v>
                </c:pt>
                <c:pt idx="1984">
                  <c:v>42197.106944444524</c:v>
                </c:pt>
                <c:pt idx="1985">
                  <c:v>42197.107638888891</c:v>
                </c:pt>
                <c:pt idx="1986">
                  <c:v>42197.10833333333</c:v>
                </c:pt>
                <c:pt idx="1987">
                  <c:v>42197.109027777777</c:v>
                </c:pt>
                <c:pt idx="1988">
                  <c:v>42197.109722222194</c:v>
                </c:pt>
                <c:pt idx="1989">
                  <c:v>42197.11041666667</c:v>
                </c:pt>
                <c:pt idx="1990">
                  <c:v>42197.111111111029</c:v>
                </c:pt>
                <c:pt idx="1991">
                  <c:v>42197.111805555556</c:v>
                </c:pt>
                <c:pt idx="1992">
                  <c:v>42197.112500000003</c:v>
                </c:pt>
                <c:pt idx="1993">
                  <c:v>42197.113194444442</c:v>
                </c:pt>
                <c:pt idx="1994">
                  <c:v>42197.113888888889</c:v>
                </c:pt>
                <c:pt idx="1995">
                  <c:v>42197.114583333336</c:v>
                </c:pt>
                <c:pt idx="1996">
                  <c:v>42197.115277777782</c:v>
                </c:pt>
                <c:pt idx="1997">
                  <c:v>42197.115972222222</c:v>
                </c:pt>
                <c:pt idx="1998">
                  <c:v>42197.116666666654</c:v>
                </c:pt>
                <c:pt idx="1999">
                  <c:v>42197.117361111013</c:v>
                </c:pt>
                <c:pt idx="2000">
                  <c:v>42197.118055555562</c:v>
                </c:pt>
                <c:pt idx="2001">
                  <c:v>42197.118750000001</c:v>
                </c:pt>
                <c:pt idx="2002">
                  <c:v>42197.119444444441</c:v>
                </c:pt>
                <c:pt idx="2003">
                  <c:v>42197.120138888888</c:v>
                </c:pt>
                <c:pt idx="2004">
                  <c:v>42197.120833333334</c:v>
                </c:pt>
                <c:pt idx="2005">
                  <c:v>42197.121527777774</c:v>
                </c:pt>
                <c:pt idx="2006">
                  <c:v>42197.12222222222</c:v>
                </c:pt>
                <c:pt idx="2007">
                  <c:v>42197.122916666594</c:v>
                </c:pt>
                <c:pt idx="2008">
                  <c:v>42197.123611111005</c:v>
                </c:pt>
                <c:pt idx="2009">
                  <c:v>42197.124305555524</c:v>
                </c:pt>
                <c:pt idx="2010">
                  <c:v>42197.124999999993</c:v>
                </c:pt>
                <c:pt idx="2011">
                  <c:v>42197.125694444447</c:v>
                </c:pt>
                <c:pt idx="2012">
                  <c:v>42197.126388888886</c:v>
                </c:pt>
                <c:pt idx="2013">
                  <c:v>42197.127083333187</c:v>
                </c:pt>
                <c:pt idx="2014">
                  <c:v>42197.127777777692</c:v>
                </c:pt>
                <c:pt idx="2015">
                  <c:v>42197.128472222204</c:v>
                </c:pt>
                <c:pt idx="2016">
                  <c:v>42197.129166666535</c:v>
                </c:pt>
                <c:pt idx="2017">
                  <c:v>42197.129861110974</c:v>
                </c:pt>
                <c:pt idx="2018">
                  <c:v>42197.130555555559</c:v>
                </c:pt>
                <c:pt idx="2019">
                  <c:v>42197.131249999999</c:v>
                </c:pt>
                <c:pt idx="2020">
                  <c:v>42197.131944444445</c:v>
                </c:pt>
                <c:pt idx="2021">
                  <c:v>42197.132638888892</c:v>
                </c:pt>
                <c:pt idx="2022">
                  <c:v>42197.133333333324</c:v>
                </c:pt>
                <c:pt idx="2023">
                  <c:v>42197.134027777778</c:v>
                </c:pt>
                <c:pt idx="2024">
                  <c:v>42197.134722222225</c:v>
                </c:pt>
                <c:pt idx="2025">
                  <c:v>42197.135416666584</c:v>
                </c:pt>
                <c:pt idx="2026">
                  <c:v>42197.136111111104</c:v>
                </c:pt>
                <c:pt idx="2027">
                  <c:v>42197.136805555558</c:v>
                </c:pt>
                <c:pt idx="2028">
                  <c:v>42197.137499999997</c:v>
                </c:pt>
                <c:pt idx="2029">
                  <c:v>42197.138194444524</c:v>
                </c:pt>
                <c:pt idx="2030">
                  <c:v>42197.138888888891</c:v>
                </c:pt>
                <c:pt idx="2031">
                  <c:v>42197.13958333325</c:v>
                </c:pt>
                <c:pt idx="2032">
                  <c:v>42197.140277777791</c:v>
                </c:pt>
                <c:pt idx="2033">
                  <c:v>42197.140972222223</c:v>
                </c:pt>
                <c:pt idx="2034">
                  <c:v>42197.141666666575</c:v>
                </c:pt>
                <c:pt idx="2035">
                  <c:v>42197.142361111029</c:v>
                </c:pt>
                <c:pt idx="2036">
                  <c:v>42197.143055555556</c:v>
                </c:pt>
                <c:pt idx="2037">
                  <c:v>42197.143749999996</c:v>
                </c:pt>
                <c:pt idx="2038">
                  <c:v>42197.144444444442</c:v>
                </c:pt>
                <c:pt idx="2039">
                  <c:v>42197.145138888889</c:v>
                </c:pt>
                <c:pt idx="2040">
                  <c:v>42197.145833333336</c:v>
                </c:pt>
                <c:pt idx="2041">
                  <c:v>42197.146527777782</c:v>
                </c:pt>
                <c:pt idx="2042">
                  <c:v>42197.147222222222</c:v>
                </c:pt>
                <c:pt idx="2043">
                  <c:v>42197.147916666654</c:v>
                </c:pt>
                <c:pt idx="2044">
                  <c:v>42197.148611111108</c:v>
                </c:pt>
                <c:pt idx="2045">
                  <c:v>42197.149305555555</c:v>
                </c:pt>
                <c:pt idx="2046">
                  <c:v>42197.15</c:v>
                </c:pt>
                <c:pt idx="2047">
                  <c:v>42197.150694444579</c:v>
                </c:pt>
                <c:pt idx="2048">
                  <c:v>42197.151388888888</c:v>
                </c:pt>
                <c:pt idx="2049">
                  <c:v>42197.152083333334</c:v>
                </c:pt>
                <c:pt idx="2050">
                  <c:v>42197.152777777781</c:v>
                </c:pt>
                <c:pt idx="2051">
                  <c:v>42197.15347222222</c:v>
                </c:pt>
                <c:pt idx="2052">
                  <c:v>42197.154166666594</c:v>
                </c:pt>
                <c:pt idx="2053">
                  <c:v>42197.154861111114</c:v>
                </c:pt>
                <c:pt idx="2054">
                  <c:v>42197.155555555553</c:v>
                </c:pt>
                <c:pt idx="2055">
                  <c:v>42197.15625000008</c:v>
                </c:pt>
                <c:pt idx="2056">
                  <c:v>42197.156944444556</c:v>
                </c:pt>
                <c:pt idx="2057">
                  <c:v>42197.157638888893</c:v>
                </c:pt>
                <c:pt idx="2058">
                  <c:v>42197.158333333333</c:v>
                </c:pt>
                <c:pt idx="2059">
                  <c:v>42197.15902777778</c:v>
                </c:pt>
                <c:pt idx="2060">
                  <c:v>42197.159722222204</c:v>
                </c:pt>
                <c:pt idx="2061">
                  <c:v>42197.160416666586</c:v>
                </c:pt>
                <c:pt idx="2062">
                  <c:v>42197.161111110974</c:v>
                </c:pt>
                <c:pt idx="2063">
                  <c:v>42197.161805555479</c:v>
                </c:pt>
                <c:pt idx="2064">
                  <c:v>42197.162499999999</c:v>
                </c:pt>
                <c:pt idx="2065">
                  <c:v>42197.163194444445</c:v>
                </c:pt>
                <c:pt idx="2066">
                  <c:v>42197.163888888885</c:v>
                </c:pt>
                <c:pt idx="2067">
                  <c:v>42197.164583333324</c:v>
                </c:pt>
                <c:pt idx="2068">
                  <c:v>42197.165277777778</c:v>
                </c:pt>
                <c:pt idx="2069">
                  <c:v>42197.165972222225</c:v>
                </c:pt>
                <c:pt idx="2070">
                  <c:v>42197.166666666584</c:v>
                </c:pt>
                <c:pt idx="2071">
                  <c:v>42197.167361110973</c:v>
                </c:pt>
                <c:pt idx="2072">
                  <c:v>42197.168055555558</c:v>
                </c:pt>
                <c:pt idx="2073">
                  <c:v>42197.168749999997</c:v>
                </c:pt>
                <c:pt idx="2074">
                  <c:v>42197.169444444444</c:v>
                </c:pt>
                <c:pt idx="2075">
                  <c:v>42197.170138888891</c:v>
                </c:pt>
                <c:pt idx="2076">
                  <c:v>42197.17083333333</c:v>
                </c:pt>
                <c:pt idx="2077">
                  <c:v>42197.171527777777</c:v>
                </c:pt>
                <c:pt idx="2078">
                  <c:v>42197.172222222223</c:v>
                </c:pt>
                <c:pt idx="2079">
                  <c:v>42197.17291666667</c:v>
                </c:pt>
                <c:pt idx="2080">
                  <c:v>42197.173611111029</c:v>
                </c:pt>
                <c:pt idx="2081">
                  <c:v>42197.174305555556</c:v>
                </c:pt>
                <c:pt idx="2082">
                  <c:v>42197.174999999996</c:v>
                </c:pt>
                <c:pt idx="2083">
                  <c:v>42197.175694444442</c:v>
                </c:pt>
                <c:pt idx="2084">
                  <c:v>42197.176388888889</c:v>
                </c:pt>
                <c:pt idx="2085">
                  <c:v>42197.177083333234</c:v>
                </c:pt>
                <c:pt idx="2086">
                  <c:v>42197.177777777775</c:v>
                </c:pt>
                <c:pt idx="2087">
                  <c:v>42197.178472222222</c:v>
                </c:pt>
                <c:pt idx="2088">
                  <c:v>42197.179166666574</c:v>
                </c:pt>
                <c:pt idx="2089">
                  <c:v>42197.179861111013</c:v>
                </c:pt>
                <c:pt idx="2090">
                  <c:v>42197.180555555562</c:v>
                </c:pt>
                <c:pt idx="2091">
                  <c:v>42197.181250000001</c:v>
                </c:pt>
                <c:pt idx="2092">
                  <c:v>42197.181944444441</c:v>
                </c:pt>
                <c:pt idx="2093">
                  <c:v>42197.182638888975</c:v>
                </c:pt>
                <c:pt idx="2094">
                  <c:v>42197.183333333334</c:v>
                </c:pt>
                <c:pt idx="2095">
                  <c:v>42197.184027777781</c:v>
                </c:pt>
                <c:pt idx="2096">
                  <c:v>42197.18472222222</c:v>
                </c:pt>
                <c:pt idx="2097">
                  <c:v>42197.185416666594</c:v>
                </c:pt>
                <c:pt idx="2098">
                  <c:v>42197.186111111114</c:v>
                </c:pt>
                <c:pt idx="2099">
                  <c:v>42197.186805555553</c:v>
                </c:pt>
                <c:pt idx="2100">
                  <c:v>42197.1875</c:v>
                </c:pt>
                <c:pt idx="2101">
                  <c:v>42197.188194444556</c:v>
                </c:pt>
                <c:pt idx="2102">
                  <c:v>42197.188888888893</c:v>
                </c:pt>
                <c:pt idx="2103">
                  <c:v>42197.189583333326</c:v>
                </c:pt>
                <c:pt idx="2104">
                  <c:v>42197.19027777778</c:v>
                </c:pt>
                <c:pt idx="2105">
                  <c:v>42197.190972222204</c:v>
                </c:pt>
                <c:pt idx="2106">
                  <c:v>42197.191666666535</c:v>
                </c:pt>
                <c:pt idx="2107">
                  <c:v>42197.192361110974</c:v>
                </c:pt>
                <c:pt idx="2108">
                  <c:v>42197.193055555479</c:v>
                </c:pt>
                <c:pt idx="2109">
                  <c:v>42197.193749999984</c:v>
                </c:pt>
                <c:pt idx="2110">
                  <c:v>42197.194444444445</c:v>
                </c:pt>
                <c:pt idx="2111">
                  <c:v>42197.195138888885</c:v>
                </c:pt>
                <c:pt idx="2112">
                  <c:v>42197.195833333324</c:v>
                </c:pt>
                <c:pt idx="2113">
                  <c:v>42197.196527777778</c:v>
                </c:pt>
                <c:pt idx="2114">
                  <c:v>42197.197222222225</c:v>
                </c:pt>
                <c:pt idx="2115">
                  <c:v>42197.197916666584</c:v>
                </c:pt>
                <c:pt idx="2116">
                  <c:v>42197.198611111104</c:v>
                </c:pt>
                <c:pt idx="2117">
                  <c:v>42197.199305555463</c:v>
                </c:pt>
                <c:pt idx="2118">
                  <c:v>42197.2</c:v>
                </c:pt>
                <c:pt idx="2119">
                  <c:v>42197.200694444524</c:v>
                </c:pt>
                <c:pt idx="2120">
                  <c:v>42197.201388888876</c:v>
                </c:pt>
                <c:pt idx="2121">
                  <c:v>42197.20208333325</c:v>
                </c:pt>
                <c:pt idx="2122">
                  <c:v>42197.202777777777</c:v>
                </c:pt>
                <c:pt idx="2123">
                  <c:v>42197.203472222194</c:v>
                </c:pt>
                <c:pt idx="2124">
                  <c:v>42197.204166666575</c:v>
                </c:pt>
                <c:pt idx="2125">
                  <c:v>42197.204861111029</c:v>
                </c:pt>
                <c:pt idx="2126">
                  <c:v>42197.205555555556</c:v>
                </c:pt>
                <c:pt idx="2127">
                  <c:v>42197.206250000003</c:v>
                </c:pt>
                <c:pt idx="2128">
                  <c:v>42197.206944444442</c:v>
                </c:pt>
                <c:pt idx="2129">
                  <c:v>42197.207638888889</c:v>
                </c:pt>
                <c:pt idx="2130">
                  <c:v>42197.208333333336</c:v>
                </c:pt>
                <c:pt idx="2131">
                  <c:v>42197.209027777775</c:v>
                </c:pt>
                <c:pt idx="2132">
                  <c:v>42197.209722222186</c:v>
                </c:pt>
                <c:pt idx="2133">
                  <c:v>42197.210416666654</c:v>
                </c:pt>
                <c:pt idx="2134">
                  <c:v>42197.211111111013</c:v>
                </c:pt>
                <c:pt idx="2135">
                  <c:v>42197.211805555555</c:v>
                </c:pt>
                <c:pt idx="2136">
                  <c:v>42197.212500000001</c:v>
                </c:pt>
                <c:pt idx="2137">
                  <c:v>42197.213194444441</c:v>
                </c:pt>
                <c:pt idx="2138">
                  <c:v>42197.213888888888</c:v>
                </c:pt>
                <c:pt idx="2139">
                  <c:v>42197.214583333334</c:v>
                </c:pt>
                <c:pt idx="2140">
                  <c:v>42197.215277777781</c:v>
                </c:pt>
                <c:pt idx="2141">
                  <c:v>42197.21597222222</c:v>
                </c:pt>
                <c:pt idx="2142">
                  <c:v>42197.216666666594</c:v>
                </c:pt>
                <c:pt idx="2143">
                  <c:v>42197.217361111005</c:v>
                </c:pt>
                <c:pt idx="2144">
                  <c:v>42197.218055555553</c:v>
                </c:pt>
                <c:pt idx="2145">
                  <c:v>42197.21875</c:v>
                </c:pt>
                <c:pt idx="2146">
                  <c:v>42197.219444444447</c:v>
                </c:pt>
                <c:pt idx="2147">
                  <c:v>42197.220138888886</c:v>
                </c:pt>
                <c:pt idx="2148">
                  <c:v>42197.220833333326</c:v>
                </c:pt>
                <c:pt idx="2149">
                  <c:v>42197.221527777692</c:v>
                </c:pt>
                <c:pt idx="2150">
                  <c:v>42197.222222222204</c:v>
                </c:pt>
                <c:pt idx="2151">
                  <c:v>42197.222916666586</c:v>
                </c:pt>
                <c:pt idx="2152">
                  <c:v>42197.223611110974</c:v>
                </c:pt>
                <c:pt idx="2153">
                  <c:v>42197.224305555479</c:v>
                </c:pt>
                <c:pt idx="2154">
                  <c:v>42197.224999999999</c:v>
                </c:pt>
                <c:pt idx="2155">
                  <c:v>42197.225694444445</c:v>
                </c:pt>
                <c:pt idx="2156">
                  <c:v>42197.226388888885</c:v>
                </c:pt>
                <c:pt idx="2157">
                  <c:v>42197.227083333179</c:v>
                </c:pt>
                <c:pt idx="2158">
                  <c:v>42197.227777777676</c:v>
                </c:pt>
                <c:pt idx="2159">
                  <c:v>42197.228472222225</c:v>
                </c:pt>
                <c:pt idx="2160">
                  <c:v>42197.229166666519</c:v>
                </c:pt>
                <c:pt idx="2161">
                  <c:v>42197.229861110973</c:v>
                </c:pt>
                <c:pt idx="2162">
                  <c:v>42197.230555555558</c:v>
                </c:pt>
                <c:pt idx="2163">
                  <c:v>42197.231249999997</c:v>
                </c:pt>
                <c:pt idx="2164">
                  <c:v>42197.231944444444</c:v>
                </c:pt>
                <c:pt idx="2165">
                  <c:v>42197.232638888891</c:v>
                </c:pt>
                <c:pt idx="2166">
                  <c:v>42197.23333333325</c:v>
                </c:pt>
                <c:pt idx="2167">
                  <c:v>42197.234027777777</c:v>
                </c:pt>
                <c:pt idx="2168">
                  <c:v>42197.234722222194</c:v>
                </c:pt>
                <c:pt idx="2169">
                  <c:v>42197.235416666575</c:v>
                </c:pt>
                <c:pt idx="2170">
                  <c:v>42197.236111111029</c:v>
                </c:pt>
                <c:pt idx="2171">
                  <c:v>42197.236805555556</c:v>
                </c:pt>
                <c:pt idx="2172">
                  <c:v>42197.237499999996</c:v>
                </c:pt>
                <c:pt idx="2173">
                  <c:v>42197.238194444442</c:v>
                </c:pt>
                <c:pt idx="2174">
                  <c:v>42197.238888888889</c:v>
                </c:pt>
                <c:pt idx="2175">
                  <c:v>42197.239583333234</c:v>
                </c:pt>
                <c:pt idx="2176">
                  <c:v>42197.240277777782</c:v>
                </c:pt>
                <c:pt idx="2177">
                  <c:v>42197.240972222222</c:v>
                </c:pt>
                <c:pt idx="2178">
                  <c:v>42197.241666666574</c:v>
                </c:pt>
                <c:pt idx="2179">
                  <c:v>42197.242361111013</c:v>
                </c:pt>
                <c:pt idx="2180">
                  <c:v>42197.243055555555</c:v>
                </c:pt>
                <c:pt idx="2181">
                  <c:v>42197.243749999994</c:v>
                </c:pt>
                <c:pt idx="2182">
                  <c:v>42197.244444444441</c:v>
                </c:pt>
                <c:pt idx="2183">
                  <c:v>42197.245138888888</c:v>
                </c:pt>
                <c:pt idx="2184">
                  <c:v>42197.245833333334</c:v>
                </c:pt>
                <c:pt idx="2185">
                  <c:v>42197.246527777781</c:v>
                </c:pt>
                <c:pt idx="2186">
                  <c:v>42197.24722222222</c:v>
                </c:pt>
                <c:pt idx="2187">
                  <c:v>42197.247916666594</c:v>
                </c:pt>
                <c:pt idx="2188">
                  <c:v>42197.248611111114</c:v>
                </c:pt>
                <c:pt idx="2189">
                  <c:v>42197.249305555524</c:v>
                </c:pt>
                <c:pt idx="2190">
                  <c:v>42197.25</c:v>
                </c:pt>
                <c:pt idx="2191">
                  <c:v>42197.250694444556</c:v>
                </c:pt>
                <c:pt idx="2192">
                  <c:v>42197.251388888886</c:v>
                </c:pt>
                <c:pt idx="2193">
                  <c:v>42197.252083333326</c:v>
                </c:pt>
                <c:pt idx="2194">
                  <c:v>42197.25277777778</c:v>
                </c:pt>
                <c:pt idx="2195">
                  <c:v>42197.253472222204</c:v>
                </c:pt>
                <c:pt idx="2196">
                  <c:v>42197.254166666586</c:v>
                </c:pt>
                <c:pt idx="2197">
                  <c:v>42197.254861111105</c:v>
                </c:pt>
                <c:pt idx="2198">
                  <c:v>42197.255555555559</c:v>
                </c:pt>
                <c:pt idx="2199">
                  <c:v>42197.256250000013</c:v>
                </c:pt>
                <c:pt idx="2200">
                  <c:v>42197.25694444454</c:v>
                </c:pt>
                <c:pt idx="2201">
                  <c:v>42197.257638888892</c:v>
                </c:pt>
                <c:pt idx="2202">
                  <c:v>42197.258333333331</c:v>
                </c:pt>
                <c:pt idx="2203">
                  <c:v>42197.259027777778</c:v>
                </c:pt>
                <c:pt idx="2204">
                  <c:v>42197.259722222225</c:v>
                </c:pt>
                <c:pt idx="2205">
                  <c:v>42197.260416666584</c:v>
                </c:pt>
                <c:pt idx="2206">
                  <c:v>42197.261111110973</c:v>
                </c:pt>
                <c:pt idx="2207">
                  <c:v>42197.261805555463</c:v>
                </c:pt>
                <c:pt idx="2208">
                  <c:v>42197.262499999997</c:v>
                </c:pt>
                <c:pt idx="2209">
                  <c:v>42197.263194444444</c:v>
                </c:pt>
                <c:pt idx="2210">
                  <c:v>42197.263888888876</c:v>
                </c:pt>
                <c:pt idx="2211">
                  <c:v>42197.26458333325</c:v>
                </c:pt>
                <c:pt idx="2212">
                  <c:v>42197.265277777777</c:v>
                </c:pt>
                <c:pt idx="2213">
                  <c:v>42197.265972222194</c:v>
                </c:pt>
                <c:pt idx="2214">
                  <c:v>42197.266666666575</c:v>
                </c:pt>
                <c:pt idx="2215">
                  <c:v>42197.267361110964</c:v>
                </c:pt>
                <c:pt idx="2216">
                  <c:v>42197.268055555556</c:v>
                </c:pt>
                <c:pt idx="2217">
                  <c:v>42197.268749999996</c:v>
                </c:pt>
                <c:pt idx="2218">
                  <c:v>42197.269444444435</c:v>
                </c:pt>
                <c:pt idx="2219">
                  <c:v>42197.270138888889</c:v>
                </c:pt>
                <c:pt idx="2220">
                  <c:v>42197.270833333336</c:v>
                </c:pt>
                <c:pt idx="2221">
                  <c:v>42197.271527777775</c:v>
                </c:pt>
                <c:pt idx="2222">
                  <c:v>42197.272222222222</c:v>
                </c:pt>
                <c:pt idx="2223">
                  <c:v>42197.272916666654</c:v>
                </c:pt>
                <c:pt idx="2224">
                  <c:v>42197.273611111013</c:v>
                </c:pt>
                <c:pt idx="2225">
                  <c:v>42197.274305555555</c:v>
                </c:pt>
                <c:pt idx="2226">
                  <c:v>42197.274999999994</c:v>
                </c:pt>
                <c:pt idx="2227">
                  <c:v>42197.275694444441</c:v>
                </c:pt>
                <c:pt idx="2228">
                  <c:v>42197.276388888888</c:v>
                </c:pt>
                <c:pt idx="2229">
                  <c:v>42197.277083333203</c:v>
                </c:pt>
                <c:pt idx="2230">
                  <c:v>42197.277777777774</c:v>
                </c:pt>
                <c:pt idx="2231">
                  <c:v>42197.27847222222</c:v>
                </c:pt>
                <c:pt idx="2232">
                  <c:v>42197.279166666551</c:v>
                </c:pt>
                <c:pt idx="2233">
                  <c:v>42197.279861111005</c:v>
                </c:pt>
                <c:pt idx="2234">
                  <c:v>42197.280555555553</c:v>
                </c:pt>
                <c:pt idx="2235">
                  <c:v>42197.28125</c:v>
                </c:pt>
                <c:pt idx="2236">
                  <c:v>42197.281944444447</c:v>
                </c:pt>
                <c:pt idx="2237">
                  <c:v>42197.282638888893</c:v>
                </c:pt>
                <c:pt idx="2238">
                  <c:v>42197.283333333326</c:v>
                </c:pt>
                <c:pt idx="2239">
                  <c:v>42197.28402777778</c:v>
                </c:pt>
                <c:pt idx="2240">
                  <c:v>42197.284722222204</c:v>
                </c:pt>
                <c:pt idx="2241">
                  <c:v>42197.285416666586</c:v>
                </c:pt>
                <c:pt idx="2242">
                  <c:v>42197.286111111105</c:v>
                </c:pt>
                <c:pt idx="2243">
                  <c:v>42197.286805555559</c:v>
                </c:pt>
                <c:pt idx="2244">
                  <c:v>42197.287499999999</c:v>
                </c:pt>
                <c:pt idx="2245">
                  <c:v>42197.28819444454</c:v>
                </c:pt>
                <c:pt idx="2246">
                  <c:v>42197.288888888892</c:v>
                </c:pt>
                <c:pt idx="2247">
                  <c:v>42197.289583333324</c:v>
                </c:pt>
                <c:pt idx="2248">
                  <c:v>42197.290277777778</c:v>
                </c:pt>
                <c:pt idx="2249">
                  <c:v>42197.290972222225</c:v>
                </c:pt>
                <c:pt idx="2250">
                  <c:v>42197.291666666519</c:v>
                </c:pt>
                <c:pt idx="2251">
                  <c:v>42197.292361110973</c:v>
                </c:pt>
                <c:pt idx="2252">
                  <c:v>42197.293055555463</c:v>
                </c:pt>
                <c:pt idx="2253">
                  <c:v>42197.293749999975</c:v>
                </c:pt>
                <c:pt idx="2254">
                  <c:v>42197.294444444444</c:v>
                </c:pt>
                <c:pt idx="2255">
                  <c:v>42197.295138888876</c:v>
                </c:pt>
                <c:pt idx="2256">
                  <c:v>42197.29583333325</c:v>
                </c:pt>
                <c:pt idx="2257">
                  <c:v>42197.296527777777</c:v>
                </c:pt>
                <c:pt idx="2258">
                  <c:v>42197.297222222194</c:v>
                </c:pt>
                <c:pt idx="2259">
                  <c:v>42197.297916666575</c:v>
                </c:pt>
                <c:pt idx="2260">
                  <c:v>42197.298611111029</c:v>
                </c:pt>
                <c:pt idx="2261">
                  <c:v>42197.299305555433</c:v>
                </c:pt>
                <c:pt idx="2262">
                  <c:v>42197.3</c:v>
                </c:pt>
                <c:pt idx="2263">
                  <c:v>42197.300694444588</c:v>
                </c:pt>
                <c:pt idx="2264">
                  <c:v>42197.301388888889</c:v>
                </c:pt>
                <c:pt idx="2265">
                  <c:v>42197.302083333336</c:v>
                </c:pt>
                <c:pt idx="2266">
                  <c:v>42197.302777777782</c:v>
                </c:pt>
                <c:pt idx="2267">
                  <c:v>42197.303472222222</c:v>
                </c:pt>
                <c:pt idx="2268">
                  <c:v>42197.304166666654</c:v>
                </c:pt>
                <c:pt idx="2269">
                  <c:v>42197.304861111108</c:v>
                </c:pt>
                <c:pt idx="2270">
                  <c:v>42197.305555555562</c:v>
                </c:pt>
                <c:pt idx="2271">
                  <c:v>42197.306250000089</c:v>
                </c:pt>
                <c:pt idx="2272">
                  <c:v>42197.306944444579</c:v>
                </c:pt>
                <c:pt idx="2273">
                  <c:v>42197.307638888975</c:v>
                </c:pt>
                <c:pt idx="2274">
                  <c:v>42197.308333333342</c:v>
                </c:pt>
                <c:pt idx="2275">
                  <c:v>42197.309027777781</c:v>
                </c:pt>
                <c:pt idx="2276">
                  <c:v>42197.30972222222</c:v>
                </c:pt>
                <c:pt idx="2277">
                  <c:v>42197.310416666667</c:v>
                </c:pt>
                <c:pt idx="2278">
                  <c:v>42197.311111111114</c:v>
                </c:pt>
                <c:pt idx="2279">
                  <c:v>42197.311805555553</c:v>
                </c:pt>
                <c:pt idx="2280">
                  <c:v>42197.31250000008</c:v>
                </c:pt>
                <c:pt idx="2281">
                  <c:v>42197.313194444556</c:v>
                </c:pt>
                <c:pt idx="2282">
                  <c:v>42197.313888888893</c:v>
                </c:pt>
                <c:pt idx="2283">
                  <c:v>42197.314583333333</c:v>
                </c:pt>
                <c:pt idx="2284">
                  <c:v>42197.31527777786</c:v>
                </c:pt>
                <c:pt idx="2285">
                  <c:v>42197.315972222219</c:v>
                </c:pt>
                <c:pt idx="2286">
                  <c:v>42197.316666666666</c:v>
                </c:pt>
                <c:pt idx="2287">
                  <c:v>42197.317361111105</c:v>
                </c:pt>
                <c:pt idx="2288">
                  <c:v>42197.318055555603</c:v>
                </c:pt>
                <c:pt idx="2289">
                  <c:v>42197.318750000013</c:v>
                </c:pt>
                <c:pt idx="2290">
                  <c:v>42197.31944444454</c:v>
                </c:pt>
                <c:pt idx="2291">
                  <c:v>42197.320138888892</c:v>
                </c:pt>
                <c:pt idx="2292">
                  <c:v>42197.320833333331</c:v>
                </c:pt>
                <c:pt idx="2293">
                  <c:v>42197.321527777778</c:v>
                </c:pt>
                <c:pt idx="2294">
                  <c:v>42197.322222222232</c:v>
                </c:pt>
                <c:pt idx="2295">
                  <c:v>42197.322916666664</c:v>
                </c:pt>
                <c:pt idx="2296">
                  <c:v>42197.323611111104</c:v>
                </c:pt>
                <c:pt idx="2297">
                  <c:v>42197.324305555558</c:v>
                </c:pt>
                <c:pt idx="2298">
                  <c:v>42197.325000000004</c:v>
                </c:pt>
                <c:pt idx="2299">
                  <c:v>42197.325694444524</c:v>
                </c:pt>
                <c:pt idx="2300">
                  <c:v>42197.326388888891</c:v>
                </c:pt>
                <c:pt idx="2301">
                  <c:v>42197.32708333325</c:v>
                </c:pt>
                <c:pt idx="2302">
                  <c:v>42197.327777777777</c:v>
                </c:pt>
                <c:pt idx="2303">
                  <c:v>42197.328472222223</c:v>
                </c:pt>
                <c:pt idx="2304">
                  <c:v>42197.329166666575</c:v>
                </c:pt>
                <c:pt idx="2305">
                  <c:v>42197.329861111029</c:v>
                </c:pt>
                <c:pt idx="2306">
                  <c:v>42197.330555555563</c:v>
                </c:pt>
                <c:pt idx="2307">
                  <c:v>42197.331250000003</c:v>
                </c:pt>
                <c:pt idx="2308">
                  <c:v>42197.331944444442</c:v>
                </c:pt>
                <c:pt idx="2309">
                  <c:v>42197.332638888998</c:v>
                </c:pt>
                <c:pt idx="2310">
                  <c:v>42197.333333333336</c:v>
                </c:pt>
                <c:pt idx="2311">
                  <c:v>42197.334027777782</c:v>
                </c:pt>
                <c:pt idx="2312">
                  <c:v>42197.334722222222</c:v>
                </c:pt>
                <c:pt idx="2313">
                  <c:v>42197.335416666654</c:v>
                </c:pt>
                <c:pt idx="2314">
                  <c:v>42197.336111111108</c:v>
                </c:pt>
                <c:pt idx="2315">
                  <c:v>42197.336805555562</c:v>
                </c:pt>
                <c:pt idx="2316">
                  <c:v>42197.337500000001</c:v>
                </c:pt>
                <c:pt idx="2317">
                  <c:v>42197.338194444579</c:v>
                </c:pt>
                <c:pt idx="2318">
                  <c:v>42197.338888888975</c:v>
                </c:pt>
                <c:pt idx="2319">
                  <c:v>42197.339583333334</c:v>
                </c:pt>
                <c:pt idx="2320">
                  <c:v>42197.340277777876</c:v>
                </c:pt>
                <c:pt idx="2321">
                  <c:v>42197.340972222242</c:v>
                </c:pt>
                <c:pt idx="2322">
                  <c:v>42197.341666666594</c:v>
                </c:pt>
                <c:pt idx="2323">
                  <c:v>42197.342361111114</c:v>
                </c:pt>
                <c:pt idx="2324">
                  <c:v>42197.343055555553</c:v>
                </c:pt>
                <c:pt idx="2325">
                  <c:v>42197.34375</c:v>
                </c:pt>
                <c:pt idx="2326">
                  <c:v>42197.344444444556</c:v>
                </c:pt>
                <c:pt idx="2327">
                  <c:v>42197.345138888893</c:v>
                </c:pt>
                <c:pt idx="2328">
                  <c:v>42197.345833333333</c:v>
                </c:pt>
                <c:pt idx="2329">
                  <c:v>42197.34652777786</c:v>
                </c:pt>
                <c:pt idx="2330">
                  <c:v>42197.347222222219</c:v>
                </c:pt>
                <c:pt idx="2331">
                  <c:v>42197.347916666666</c:v>
                </c:pt>
                <c:pt idx="2332">
                  <c:v>42197.348611111112</c:v>
                </c:pt>
                <c:pt idx="2333">
                  <c:v>42197.349305555559</c:v>
                </c:pt>
                <c:pt idx="2334">
                  <c:v>42197.350000000013</c:v>
                </c:pt>
                <c:pt idx="2335">
                  <c:v>42197.35069444462</c:v>
                </c:pt>
                <c:pt idx="2336">
                  <c:v>42197.351388888892</c:v>
                </c:pt>
                <c:pt idx="2337">
                  <c:v>42197.352083333331</c:v>
                </c:pt>
                <c:pt idx="2338">
                  <c:v>42197.352777777793</c:v>
                </c:pt>
                <c:pt idx="2339">
                  <c:v>42197.353472222232</c:v>
                </c:pt>
                <c:pt idx="2340">
                  <c:v>42197.354166666664</c:v>
                </c:pt>
              </c:numCache>
            </c:numRef>
          </c:xVal>
          <c:yVal>
            <c:numRef>
              <c:f>'Minute Data'!$F$8:$F$2348</c:f>
              <c:numCache>
                <c:formatCode>General</c:formatCode>
                <c:ptCount val="2341"/>
                <c:pt idx="0">
                  <c:v>25.375</c:v>
                </c:pt>
                <c:pt idx="1">
                  <c:v>25.375</c:v>
                </c:pt>
                <c:pt idx="2">
                  <c:v>25.375</c:v>
                </c:pt>
                <c:pt idx="3">
                  <c:v>25.3125</c:v>
                </c:pt>
                <c:pt idx="4">
                  <c:v>25.375</c:v>
                </c:pt>
                <c:pt idx="5">
                  <c:v>25.3125</c:v>
                </c:pt>
                <c:pt idx="6">
                  <c:v>25.3125</c:v>
                </c:pt>
                <c:pt idx="7">
                  <c:v>25.3125</c:v>
                </c:pt>
                <c:pt idx="8">
                  <c:v>25.3125</c:v>
                </c:pt>
                <c:pt idx="9">
                  <c:v>25.3125</c:v>
                </c:pt>
                <c:pt idx="10">
                  <c:v>25.3125</c:v>
                </c:pt>
                <c:pt idx="11">
                  <c:v>25.25</c:v>
                </c:pt>
                <c:pt idx="12">
                  <c:v>25.25</c:v>
                </c:pt>
                <c:pt idx="13">
                  <c:v>25.3125</c:v>
                </c:pt>
                <c:pt idx="14">
                  <c:v>25.3125</c:v>
                </c:pt>
                <c:pt idx="15">
                  <c:v>25.25</c:v>
                </c:pt>
                <c:pt idx="16">
                  <c:v>25.25</c:v>
                </c:pt>
                <c:pt idx="17">
                  <c:v>25.25</c:v>
                </c:pt>
                <c:pt idx="18">
                  <c:v>25.25</c:v>
                </c:pt>
                <c:pt idx="19">
                  <c:v>25.25</c:v>
                </c:pt>
                <c:pt idx="20">
                  <c:v>25.25</c:v>
                </c:pt>
                <c:pt idx="21">
                  <c:v>25.1875</c:v>
                </c:pt>
                <c:pt idx="22">
                  <c:v>25.125</c:v>
                </c:pt>
                <c:pt idx="23">
                  <c:v>25.125</c:v>
                </c:pt>
                <c:pt idx="24">
                  <c:v>25.06249999999994</c:v>
                </c:pt>
                <c:pt idx="25">
                  <c:v>25.06249999999994</c:v>
                </c:pt>
                <c:pt idx="26">
                  <c:v>25.06249999999994</c:v>
                </c:pt>
                <c:pt idx="27">
                  <c:v>25.06249999999994</c:v>
                </c:pt>
                <c:pt idx="28">
                  <c:v>25.06249999999994</c:v>
                </c:pt>
                <c:pt idx="29">
                  <c:v>25</c:v>
                </c:pt>
                <c:pt idx="30">
                  <c:v>25</c:v>
                </c:pt>
                <c:pt idx="31">
                  <c:v>25</c:v>
                </c:pt>
                <c:pt idx="32">
                  <c:v>25</c:v>
                </c:pt>
                <c:pt idx="33">
                  <c:v>25.06249999999994</c:v>
                </c:pt>
                <c:pt idx="34">
                  <c:v>25</c:v>
                </c:pt>
                <c:pt idx="35">
                  <c:v>25</c:v>
                </c:pt>
                <c:pt idx="36">
                  <c:v>25</c:v>
                </c:pt>
                <c:pt idx="37">
                  <c:v>25</c:v>
                </c:pt>
                <c:pt idx="38">
                  <c:v>25</c:v>
                </c:pt>
                <c:pt idx="39">
                  <c:v>25</c:v>
                </c:pt>
                <c:pt idx="40">
                  <c:v>25</c:v>
                </c:pt>
                <c:pt idx="41">
                  <c:v>25</c:v>
                </c:pt>
                <c:pt idx="42">
                  <c:v>25</c:v>
                </c:pt>
                <c:pt idx="43">
                  <c:v>25.06249999999994</c:v>
                </c:pt>
                <c:pt idx="44">
                  <c:v>25.125</c:v>
                </c:pt>
                <c:pt idx="45">
                  <c:v>25.125</c:v>
                </c:pt>
                <c:pt idx="46">
                  <c:v>25.125</c:v>
                </c:pt>
                <c:pt idx="47">
                  <c:v>25.1875</c:v>
                </c:pt>
                <c:pt idx="48">
                  <c:v>25.1875</c:v>
                </c:pt>
                <c:pt idx="49">
                  <c:v>25.1875</c:v>
                </c:pt>
                <c:pt idx="50">
                  <c:v>25.25</c:v>
                </c:pt>
                <c:pt idx="51">
                  <c:v>25.1875</c:v>
                </c:pt>
                <c:pt idx="52">
                  <c:v>25.25</c:v>
                </c:pt>
                <c:pt idx="53">
                  <c:v>25.25</c:v>
                </c:pt>
                <c:pt idx="54">
                  <c:v>25.25</c:v>
                </c:pt>
                <c:pt idx="55">
                  <c:v>25.25</c:v>
                </c:pt>
                <c:pt idx="56">
                  <c:v>25.25</c:v>
                </c:pt>
                <c:pt idx="57">
                  <c:v>25.25</c:v>
                </c:pt>
                <c:pt idx="58">
                  <c:v>25.3125</c:v>
                </c:pt>
                <c:pt idx="59">
                  <c:v>25.3125</c:v>
                </c:pt>
                <c:pt idx="60">
                  <c:v>25.3125</c:v>
                </c:pt>
                <c:pt idx="61">
                  <c:v>25.3125</c:v>
                </c:pt>
                <c:pt idx="62">
                  <c:v>25.375</c:v>
                </c:pt>
                <c:pt idx="63">
                  <c:v>25.3125</c:v>
                </c:pt>
                <c:pt idx="64">
                  <c:v>25.375</c:v>
                </c:pt>
                <c:pt idx="65">
                  <c:v>25.375</c:v>
                </c:pt>
                <c:pt idx="66">
                  <c:v>25.375</c:v>
                </c:pt>
                <c:pt idx="67">
                  <c:v>25.375</c:v>
                </c:pt>
                <c:pt idx="68">
                  <c:v>25.375</c:v>
                </c:pt>
                <c:pt idx="69">
                  <c:v>25.375</c:v>
                </c:pt>
                <c:pt idx="70">
                  <c:v>25.375</c:v>
                </c:pt>
                <c:pt idx="71">
                  <c:v>25.375</c:v>
                </c:pt>
                <c:pt idx="72">
                  <c:v>25.375</c:v>
                </c:pt>
                <c:pt idx="73">
                  <c:v>25.375</c:v>
                </c:pt>
                <c:pt idx="74">
                  <c:v>25.375</c:v>
                </c:pt>
                <c:pt idx="75">
                  <c:v>25.375</c:v>
                </c:pt>
                <c:pt idx="76">
                  <c:v>25.375</c:v>
                </c:pt>
                <c:pt idx="77">
                  <c:v>25.375</c:v>
                </c:pt>
                <c:pt idx="78">
                  <c:v>25.375</c:v>
                </c:pt>
                <c:pt idx="79">
                  <c:v>25.375</c:v>
                </c:pt>
                <c:pt idx="80">
                  <c:v>25.4375</c:v>
                </c:pt>
                <c:pt idx="81">
                  <c:v>25.4375</c:v>
                </c:pt>
                <c:pt idx="82">
                  <c:v>25.375</c:v>
                </c:pt>
                <c:pt idx="83">
                  <c:v>25.4375</c:v>
                </c:pt>
                <c:pt idx="84">
                  <c:v>25.4375</c:v>
                </c:pt>
                <c:pt idx="85">
                  <c:v>25.4375</c:v>
                </c:pt>
                <c:pt idx="86">
                  <c:v>25.4375</c:v>
                </c:pt>
                <c:pt idx="87">
                  <c:v>25.4375</c:v>
                </c:pt>
                <c:pt idx="88">
                  <c:v>25.4375</c:v>
                </c:pt>
                <c:pt idx="89">
                  <c:v>25.4375</c:v>
                </c:pt>
                <c:pt idx="90">
                  <c:v>25.4375</c:v>
                </c:pt>
                <c:pt idx="91">
                  <c:v>25.4375</c:v>
                </c:pt>
                <c:pt idx="92">
                  <c:v>25.4375</c:v>
                </c:pt>
                <c:pt idx="93">
                  <c:v>25.4375</c:v>
                </c:pt>
                <c:pt idx="94">
                  <c:v>25.5</c:v>
                </c:pt>
                <c:pt idx="95">
                  <c:v>25.5</c:v>
                </c:pt>
                <c:pt idx="96">
                  <c:v>25.5</c:v>
                </c:pt>
                <c:pt idx="97">
                  <c:v>25.4375</c:v>
                </c:pt>
                <c:pt idx="98">
                  <c:v>25.5</c:v>
                </c:pt>
                <c:pt idx="99">
                  <c:v>25.5</c:v>
                </c:pt>
                <c:pt idx="100">
                  <c:v>25.5</c:v>
                </c:pt>
                <c:pt idx="101">
                  <c:v>25.5</c:v>
                </c:pt>
                <c:pt idx="102">
                  <c:v>25.5</c:v>
                </c:pt>
                <c:pt idx="103">
                  <c:v>25.5</c:v>
                </c:pt>
                <c:pt idx="104">
                  <c:v>25.5</c:v>
                </c:pt>
                <c:pt idx="105">
                  <c:v>25.5</c:v>
                </c:pt>
                <c:pt idx="106">
                  <c:v>25.5</c:v>
                </c:pt>
                <c:pt idx="107">
                  <c:v>25.56249999999994</c:v>
                </c:pt>
                <c:pt idx="108">
                  <c:v>25.56249999999994</c:v>
                </c:pt>
                <c:pt idx="109">
                  <c:v>25.56249999999994</c:v>
                </c:pt>
                <c:pt idx="110">
                  <c:v>25.56249999999994</c:v>
                </c:pt>
                <c:pt idx="111">
                  <c:v>25.56249999999994</c:v>
                </c:pt>
                <c:pt idx="112">
                  <c:v>25.56249999999994</c:v>
                </c:pt>
                <c:pt idx="113">
                  <c:v>25.56249999999994</c:v>
                </c:pt>
                <c:pt idx="114">
                  <c:v>25.56249999999994</c:v>
                </c:pt>
                <c:pt idx="115">
                  <c:v>25.56249999999994</c:v>
                </c:pt>
                <c:pt idx="116">
                  <c:v>25.56249999999994</c:v>
                </c:pt>
                <c:pt idx="117">
                  <c:v>25.625</c:v>
                </c:pt>
                <c:pt idx="118">
                  <c:v>25.625</c:v>
                </c:pt>
                <c:pt idx="119">
                  <c:v>25.625</c:v>
                </c:pt>
                <c:pt idx="120">
                  <c:v>25.625</c:v>
                </c:pt>
                <c:pt idx="121">
                  <c:v>25.625</c:v>
                </c:pt>
                <c:pt idx="122">
                  <c:v>25.625</c:v>
                </c:pt>
                <c:pt idx="123">
                  <c:v>25.625</c:v>
                </c:pt>
                <c:pt idx="124">
                  <c:v>25.625</c:v>
                </c:pt>
                <c:pt idx="125">
                  <c:v>25.625</c:v>
                </c:pt>
                <c:pt idx="126">
                  <c:v>25.625</c:v>
                </c:pt>
                <c:pt idx="127">
                  <c:v>25.625</c:v>
                </c:pt>
                <c:pt idx="128">
                  <c:v>25.625</c:v>
                </c:pt>
                <c:pt idx="129">
                  <c:v>25.625</c:v>
                </c:pt>
                <c:pt idx="130">
                  <c:v>25.625</c:v>
                </c:pt>
                <c:pt idx="131">
                  <c:v>25.625</c:v>
                </c:pt>
                <c:pt idx="132">
                  <c:v>25.625</c:v>
                </c:pt>
                <c:pt idx="133">
                  <c:v>25.625</c:v>
                </c:pt>
                <c:pt idx="134">
                  <c:v>25.625</c:v>
                </c:pt>
                <c:pt idx="135">
                  <c:v>25.625</c:v>
                </c:pt>
                <c:pt idx="136">
                  <c:v>25.625</c:v>
                </c:pt>
                <c:pt idx="137">
                  <c:v>25.625</c:v>
                </c:pt>
                <c:pt idx="138">
                  <c:v>25.625</c:v>
                </c:pt>
                <c:pt idx="139">
                  <c:v>25.625</c:v>
                </c:pt>
                <c:pt idx="140">
                  <c:v>25.625</c:v>
                </c:pt>
                <c:pt idx="141">
                  <c:v>25.625</c:v>
                </c:pt>
                <c:pt idx="142">
                  <c:v>25.625</c:v>
                </c:pt>
                <c:pt idx="143">
                  <c:v>25.6875</c:v>
                </c:pt>
                <c:pt idx="144">
                  <c:v>25.625</c:v>
                </c:pt>
                <c:pt idx="145">
                  <c:v>25.625</c:v>
                </c:pt>
                <c:pt idx="146">
                  <c:v>25.625</c:v>
                </c:pt>
                <c:pt idx="147">
                  <c:v>25.625</c:v>
                </c:pt>
                <c:pt idx="148">
                  <c:v>25.6875</c:v>
                </c:pt>
                <c:pt idx="149">
                  <c:v>25.6875</c:v>
                </c:pt>
                <c:pt idx="150">
                  <c:v>25.6875</c:v>
                </c:pt>
                <c:pt idx="151">
                  <c:v>25.6875</c:v>
                </c:pt>
                <c:pt idx="152">
                  <c:v>25.625</c:v>
                </c:pt>
                <c:pt idx="153">
                  <c:v>25.6875</c:v>
                </c:pt>
                <c:pt idx="154">
                  <c:v>25.6875</c:v>
                </c:pt>
                <c:pt idx="155">
                  <c:v>25.6875</c:v>
                </c:pt>
                <c:pt idx="156">
                  <c:v>25.6875</c:v>
                </c:pt>
                <c:pt idx="157">
                  <c:v>25.6875</c:v>
                </c:pt>
                <c:pt idx="158">
                  <c:v>25.6875</c:v>
                </c:pt>
                <c:pt idx="159">
                  <c:v>25.6875</c:v>
                </c:pt>
                <c:pt idx="160">
                  <c:v>25.6875</c:v>
                </c:pt>
                <c:pt idx="161">
                  <c:v>25.6875</c:v>
                </c:pt>
                <c:pt idx="162">
                  <c:v>25.6875</c:v>
                </c:pt>
                <c:pt idx="163">
                  <c:v>25.6875</c:v>
                </c:pt>
                <c:pt idx="164">
                  <c:v>25.6875</c:v>
                </c:pt>
                <c:pt idx="165">
                  <c:v>25.6875</c:v>
                </c:pt>
                <c:pt idx="166">
                  <c:v>25.6875</c:v>
                </c:pt>
                <c:pt idx="167">
                  <c:v>25.6875</c:v>
                </c:pt>
                <c:pt idx="168">
                  <c:v>25.6875</c:v>
                </c:pt>
                <c:pt idx="169">
                  <c:v>25.6875</c:v>
                </c:pt>
                <c:pt idx="170">
                  <c:v>25.6875</c:v>
                </c:pt>
                <c:pt idx="171">
                  <c:v>25.6875</c:v>
                </c:pt>
                <c:pt idx="172">
                  <c:v>25.6875</c:v>
                </c:pt>
                <c:pt idx="173">
                  <c:v>25.6875</c:v>
                </c:pt>
                <c:pt idx="174">
                  <c:v>25.6875</c:v>
                </c:pt>
                <c:pt idx="175">
                  <c:v>25.6875</c:v>
                </c:pt>
                <c:pt idx="176">
                  <c:v>25.75</c:v>
                </c:pt>
                <c:pt idx="177">
                  <c:v>25.6875</c:v>
                </c:pt>
                <c:pt idx="178">
                  <c:v>25.75</c:v>
                </c:pt>
                <c:pt idx="179">
                  <c:v>25.75</c:v>
                </c:pt>
                <c:pt idx="180">
                  <c:v>25.75</c:v>
                </c:pt>
                <c:pt idx="181">
                  <c:v>25.75</c:v>
                </c:pt>
                <c:pt idx="182">
                  <c:v>25.75</c:v>
                </c:pt>
                <c:pt idx="183">
                  <c:v>25.75</c:v>
                </c:pt>
                <c:pt idx="184">
                  <c:v>25.75</c:v>
                </c:pt>
                <c:pt idx="185">
                  <c:v>25.75</c:v>
                </c:pt>
                <c:pt idx="186">
                  <c:v>25.75</c:v>
                </c:pt>
                <c:pt idx="187">
                  <c:v>25.75</c:v>
                </c:pt>
                <c:pt idx="188">
                  <c:v>25.75</c:v>
                </c:pt>
                <c:pt idx="189">
                  <c:v>25.75</c:v>
                </c:pt>
                <c:pt idx="190">
                  <c:v>25.75</c:v>
                </c:pt>
                <c:pt idx="191">
                  <c:v>25.75</c:v>
                </c:pt>
                <c:pt idx="192">
                  <c:v>25.75</c:v>
                </c:pt>
                <c:pt idx="193">
                  <c:v>25.75</c:v>
                </c:pt>
                <c:pt idx="194">
                  <c:v>25.75</c:v>
                </c:pt>
                <c:pt idx="195">
                  <c:v>25.75</c:v>
                </c:pt>
                <c:pt idx="196">
                  <c:v>25.75</c:v>
                </c:pt>
                <c:pt idx="197">
                  <c:v>25.8125</c:v>
                </c:pt>
                <c:pt idx="198">
                  <c:v>25.75</c:v>
                </c:pt>
                <c:pt idx="199">
                  <c:v>25.8125</c:v>
                </c:pt>
                <c:pt idx="200">
                  <c:v>25.75</c:v>
                </c:pt>
                <c:pt idx="201">
                  <c:v>25.8125</c:v>
                </c:pt>
                <c:pt idx="202">
                  <c:v>25.8125</c:v>
                </c:pt>
                <c:pt idx="203">
                  <c:v>25.8125</c:v>
                </c:pt>
                <c:pt idx="204">
                  <c:v>25.75</c:v>
                </c:pt>
                <c:pt idx="205">
                  <c:v>25.75</c:v>
                </c:pt>
                <c:pt idx="206">
                  <c:v>25.75</c:v>
                </c:pt>
                <c:pt idx="207">
                  <c:v>25.8125</c:v>
                </c:pt>
                <c:pt idx="208">
                  <c:v>25.8125</c:v>
                </c:pt>
                <c:pt idx="209">
                  <c:v>25.8125</c:v>
                </c:pt>
                <c:pt idx="210">
                  <c:v>25.8125</c:v>
                </c:pt>
                <c:pt idx="211">
                  <c:v>25.8125</c:v>
                </c:pt>
                <c:pt idx="212">
                  <c:v>25.8125</c:v>
                </c:pt>
                <c:pt idx="213">
                  <c:v>25.8125</c:v>
                </c:pt>
                <c:pt idx="214">
                  <c:v>25.8125</c:v>
                </c:pt>
                <c:pt idx="215">
                  <c:v>25.8125</c:v>
                </c:pt>
                <c:pt idx="216">
                  <c:v>25.8125</c:v>
                </c:pt>
                <c:pt idx="217">
                  <c:v>25.8125</c:v>
                </c:pt>
                <c:pt idx="218">
                  <c:v>25.8125</c:v>
                </c:pt>
                <c:pt idx="219">
                  <c:v>25.8125</c:v>
                </c:pt>
                <c:pt idx="220">
                  <c:v>25.8125</c:v>
                </c:pt>
                <c:pt idx="221">
                  <c:v>25.8125</c:v>
                </c:pt>
                <c:pt idx="222">
                  <c:v>25.8125</c:v>
                </c:pt>
                <c:pt idx="223">
                  <c:v>25.8125</c:v>
                </c:pt>
                <c:pt idx="224">
                  <c:v>25.8125</c:v>
                </c:pt>
                <c:pt idx="225">
                  <c:v>25.8125</c:v>
                </c:pt>
                <c:pt idx="226">
                  <c:v>25.8125</c:v>
                </c:pt>
                <c:pt idx="227">
                  <c:v>25.8125</c:v>
                </c:pt>
                <c:pt idx="228">
                  <c:v>25.8125</c:v>
                </c:pt>
                <c:pt idx="229">
                  <c:v>25.8125</c:v>
                </c:pt>
                <c:pt idx="230">
                  <c:v>25.8125</c:v>
                </c:pt>
                <c:pt idx="231">
                  <c:v>25.8125</c:v>
                </c:pt>
                <c:pt idx="232">
                  <c:v>25.8125</c:v>
                </c:pt>
                <c:pt idx="233">
                  <c:v>25.8125</c:v>
                </c:pt>
                <c:pt idx="234">
                  <c:v>25.8125</c:v>
                </c:pt>
                <c:pt idx="235">
                  <c:v>25.8125</c:v>
                </c:pt>
                <c:pt idx="236">
                  <c:v>25.8125</c:v>
                </c:pt>
                <c:pt idx="237">
                  <c:v>25.875</c:v>
                </c:pt>
                <c:pt idx="238">
                  <c:v>25.8125</c:v>
                </c:pt>
                <c:pt idx="239">
                  <c:v>25.8125</c:v>
                </c:pt>
                <c:pt idx="240">
                  <c:v>25.8125</c:v>
                </c:pt>
                <c:pt idx="241">
                  <c:v>25.8125</c:v>
                </c:pt>
                <c:pt idx="242">
                  <c:v>25.8125</c:v>
                </c:pt>
                <c:pt idx="243">
                  <c:v>25.8125</c:v>
                </c:pt>
                <c:pt idx="244">
                  <c:v>25.875</c:v>
                </c:pt>
                <c:pt idx="245">
                  <c:v>25.8125</c:v>
                </c:pt>
                <c:pt idx="246">
                  <c:v>25.8125</c:v>
                </c:pt>
                <c:pt idx="247">
                  <c:v>25.875</c:v>
                </c:pt>
                <c:pt idx="248">
                  <c:v>25.875</c:v>
                </c:pt>
                <c:pt idx="249">
                  <c:v>25.8125</c:v>
                </c:pt>
                <c:pt idx="250">
                  <c:v>25.8125</c:v>
                </c:pt>
                <c:pt idx="251">
                  <c:v>25.875</c:v>
                </c:pt>
                <c:pt idx="252">
                  <c:v>25.8125</c:v>
                </c:pt>
                <c:pt idx="253">
                  <c:v>25.875</c:v>
                </c:pt>
                <c:pt idx="254">
                  <c:v>25.875</c:v>
                </c:pt>
                <c:pt idx="255">
                  <c:v>25.875</c:v>
                </c:pt>
                <c:pt idx="256">
                  <c:v>25.875</c:v>
                </c:pt>
                <c:pt idx="257">
                  <c:v>25.875</c:v>
                </c:pt>
                <c:pt idx="258">
                  <c:v>25.875</c:v>
                </c:pt>
                <c:pt idx="259">
                  <c:v>25.875</c:v>
                </c:pt>
                <c:pt idx="260">
                  <c:v>25.875</c:v>
                </c:pt>
                <c:pt idx="261">
                  <c:v>25.875</c:v>
                </c:pt>
                <c:pt idx="262">
                  <c:v>25.875</c:v>
                </c:pt>
                <c:pt idx="263">
                  <c:v>25.875</c:v>
                </c:pt>
                <c:pt idx="264">
                  <c:v>25.875</c:v>
                </c:pt>
                <c:pt idx="265">
                  <c:v>25.875</c:v>
                </c:pt>
                <c:pt idx="266">
                  <c:v>25.875</c:v>
                </c:pt>
                <c:pt idx="267">
                  <c:v>25.875</c:v>
                </c:pt>
                <c:pt idx="268">
                  <c:v>25.875</c:v>
                </c:pt>
                <c:pt idx="269">
                  <c:v>25.875</c:v>
                </c:pt>
                <c:pt idx="270">
                  <c:v>25.875</c:v>
                </c:pt>
                <c:pt idx="271">
                  <c:v>25.875</c:v>
                </c:pt>
                <c:pt idx="272">
                  <c:v>25.875</c:v>
                </c:pt>
                <c:pt idx="273">
                  <c:v>25.875</c:v>
                </c:pt>
                <c:pt idx="274">
                  <c:v>25.875</c:v>
                </c:pt>
                <c:pt idx="275">
                  <c:v>25.875</c:v>
                </c:pt>
                <c:pt idx="276">
                  <c:v>25.875</c:v>
                </c:pt>
                <c:pt idx="277">
                  <c:v>25.875</c:v>
                </c:pt>
                <c:pt idx="278">
                  <c:v>25.875</c:v>
                </c:pt>
                <c:pt idx="279">
                  <c:v>25.875</c:v>
                </c:pt>
                <c:pt idx="280">
                  <c:v>25.875</c:v>
                </c:pt>
                <c:pt idx="281">
                  <c:v>25.875</c:v>
                </c:pt>
                <c:pt idx="282">
                  <c:v>25.9375</c:v>
                </c:pt>
                <c:pt idx="283">
                  <c:v>25.875</c:v>
                </c:pt>
                <c:pt idx="284">
                  <c:v>25.875</c:v>
                </c:pt>
                <c:pt idx="285">
                  <c:v>25.9375</c:v>
                </c:pt>
                <c:pt idx="286">
                  <c:v>25.875</c:v>
                </c:pt>
                <c:pt idx="287">
                  <c:v>25.9375</c:v>
                </c:pt>
                <c:pt idx="288">
                  <c:v>25.875</c:v>
                </c:pt>
                <c:pt idx="289">
                  <c:v>25.9375</c:v>
                </c:pt>
                <c:pt idx="290">
                  <c:v>25.9375</c:v>
                </c:pt>
                <c:pt idx="291">
                  <c:v>25.875</c:v>
                </c:pt>
                <c:pt idx="292">
                  <c:v>25.9375</c:v>
                </c:pt>
                <c:pt idx="293">
                  <c:v>25.9375</c:v>
                </c:pt>
                <c:pt idx="294">
                  <c:v>25.9375</c:v>
                </c:pt>
                <c:pt idx="295">
                  <c:v>25.875</c:v>
                </c:pt>
                <c:pt idx="296">
                  <c:v>25.9375</c:v>
                </c:pt>
                <c:pt idx="297">
                  <c:v>25.9375</c:v>
                </c:pt>
                <c:pt idx="298">
                  <c:v>25.875</c:v>
                </c:pt>
                <c:pt idx="299">
                  <c:v>25.875</c:v>
                </c:pt>
                <c:pt idx="300">
                  <c:v>25.9375</c:v>
                </c:pt>
                <c:pt idx="301">
                  <c:v>25.9375</c:v>
                </c:pt>
                <c:pt idx="302">
                  <c:v>25.875</c:v>
                </c:pt>
                <c:pt idx="303">
                  <c:v>25.9375</c:v>
                </c:pt>
                <c:pt idx="304">
                  <c:v>25.875</c:v>
                </c:pt>
                <c:pt idx="305">
                  <c:v>25.9375</c:v>
                </c:pt>
                <c:pt idx="306">
                  <c:v>25.875</c:v>
                </c:pt>
                <c:pt idx="307">
                  <c:v>25.9375</c:v>
                </c:pt>
                <c:pt idx="308">
                  <c:v>25.9375</c:v>
                </c:pt>
                <c:pt idx="309">
                  <c:v>25.875</c:v>
                </c:pt>
                <c:pt idx="310">
                  <c:v>25.9375</c:v>
                </c:pt>
                <c:pt idx="311">
                  <c:v>25.9375</c:v>
                </c:pt>
                <c:pt idx="312">
                  <c:v>25.9375</c:v>
                </c:pt>
                <c:pt idx="313">
                  <c:v>25.9375</c:v>
                </c:pt>
                <c:pt idx="314">
                  <c:v>25.9375</c:v>
                </c:pt>
                <c:pt idx="315">
                  <c:v>25.9375</c:v>
                </c:pt>
                <c:pt idx="316">
                  <c:v>25.9375</c:v>
                </c:pt>
                <c:pt idx="317">
                  <c:v>25.9375</c:v>
                </c:pt>
                <c:pt idx="318">
                  <c:v>25.9375</c:v>
                </c:pt>
                <c:pt idx="319">
                  <c:v>25.9375</c:v>
                </c:pt>
                <c:pt idx="320">
                  <c:v>25.9375</c:v>
                </c:pt>
                <c:pt idx="321">
                  <c:v>25.9375</c:v>
                </c:pt>
                <c:pt idx="322">
                  <c:v>25.9375</c:v>
                </c:pt>
                <c:pt idx="323">
                  <c:v>25.9375</c:v>
                </c:pt>
                <c:pt idx="324">
                  <c:v>25.9375</c:v>
                </c:pt>
                <c:pt idx="325">
                  <c:v>25.9375</c:v>
                </c:pt>
                <c:pt idx="326">
                  <c:v>25.9375</c:v>
                </c:pt>
                <c:pt idx="327">
                  <c:v>25.9375</c:v>
                </c:pt>
                <c:pt idx="328">
                  <c:v>25.9375</c:v>
                </c:pt>
                <c:pt idx="329">
                  <c:v>26</c:v>
                </c:pt>
                <c:pt idx="330">
                  <c:v>26</c:v>
                </c:pt>
                <c:pt idx="331">
                  <c:v>25.9375</c:v>
                </c:pt>
                <c:pt idx="332">
                  <c:v>25.9375</c:v>
                </c:pt>
                <c:pt idx="333">
                  <c:v>25.9375</c:v>
                </c:pt>
                <c:pt idx="334">
                  <c:v>26</c:v>
                </c:pt>
                <c:pt idx="335">
                  <c:v>25.9375</c:v>
                </c:pt>
                <c:pt idx="336">
                  <c:v>25.9375</c:v>
                </c:pt>
                <c:pt idx="337">
                  <c:v>25.9375</c:v>
                </c:pt>
                <c:pt idx="338">
                  <c:v>25.9375</c:v>
                </c:pt>
                <c:pt idx="339">
                  <c:v>25.9375</c:v>
                </c:pt>
                <c:pt idx="340">
                  <c:v>25.9375</c:v>
                </c:pt>
                <c:pt idx="341">
                  <c:v>25.9375</c:v>
                </c:pt>
                <c:pt idx="342">
                  <c:v>25.9375</c:v>
                </c:pt>
                <c:pt idx="343">
                  <c:v>25.9375</c:v>
                </c:pt>
                <c:pt idx="344">
                  <c:v>25.9375</c:v>
                </c:pt>
                <c:pt idx="345">
                  <c:v>25.9375</c:v>
                </c:pt>
                <c:pt idx="346">
                  <c:v>25.9375</c:v>
                </c:pt>
                <c:pt idx="347">
                  <c:v>26</c:v>
                </c:pt>
                <c:pt idx="348">
                  <c:v>26</c:v>
                </c:pt>
                <c:pt idx="349">
                  <c:v>26</c:v>
                </c:pt>
                <c:pt idx="350">
                  <c:v>26</c:v>
                </c:pt>
                <c:pt idx="351">
                  <c:v>26</c:v>
                </c:pt>
                <c:pt idx="352">
                  <c:v>26</c:v>
                </c:pt>
                <c:pt idx="353">
                  <c:v>26</c:v>
                </c:pt>
                <c:pt idx="354">
                  <c:v>26</c:v>
                </c:pt>
                <c:pt idx="355">
                  <c:v>26</c:v>
                </c:pt>
                <c:pt idx="356">
                  <c:v>26</c:v>
                </c:pt>
                <c:pt idx="357">
                  <c:v>26</c:v>
                </c:pt>
                <c:pt idx="358">
                  <c:v>26</c:v>
                </c:pt>
                <c:pt idx="359">
                  <c:v>26</c:v>
                </c:pt>
                <c:pt idx="360">
                  <c:v>26</c:v>
                </c:pt>
                <c:pt idx="361">
                  <c:v>26</c:v>
                </c:pt>
                <c:pt idx="362">
                  <c:v>26</c:v>
                </c:pt>
                <c:pt idx="363">
                  <c:v>26</c:v>
                </c:pt>
                <c:pt idx="364">
                  <c:v>26</c:v>
                </c:pt>
                <c:pt idx="365">
                  <c:v>26</c:v>
                </c:pt>
                <c:pt idx="366">
                  <c:v>26</c:v>
                </c:pt>
                <c:pt idx="367">
                  <c:v>26</c:v>
                </c:pt>
                <c:pt idx="368">
                  <c:v>26</c:v>
                </c:pt>
                <c:pt idx="369">
                  <c:v>26</c:v>
                </c:pt>
                <c:pt idx="370">
                  <c:v>26</c:v>
                </c:pt>
                <c:pt idx="371">
                  <c:v>26</c:v>
                </c:pt>
                <c:pt idx="372">
                  <c:v>26</c:v>
                </c:pt>
                <c:pt idx="373">
                  <c:v>26</c:v>
                </c:pt>
                <c:pt idx="374">
                  <c:v>26</c:v>
                </c:pt>
                <c:pt idx="375">
                  <c:v>26.06249999999994</c:v>
                </c:pt>
                <c:pt idx="376">
                  <c:v>26</c:v>
                </c:pt>
                <c:pt idx="377">
                  <c:v>26</c:v>
                </c:pt>
                <c:pt idx="378">
                  <c:v>26</c:v>
                </c:pt>
                <c:pt idx="379">
                  <c:v>26.06249999999994</c:v>
                </c:pt>
                <c:pt idx="380">
                  <c:v>26.06249999999994</c:v>
                </c:pt>
                <c:pt idx="381">
                  <c:v>26</c:v>
                </c:pt>
                <c:pt idx="382">
                  <c:v>26</c:v>
                </c:pt>
                <c:pt idx="383">
                  <c:v>26.06249999999994</c:v>
                </c:pt>
                <c:pt idx="384">
                  <c:v>26.06249999999994</c:v>
                </c:pt>
                <c:pt idx="385">
                  <c:v>26</c:v>
                </c:pt>
                <c:pt idx="386">
                  <c:v>26</c:v>
                </c:pt>
                <c:pt idx="387">
                  <c:v>26.06249999999994</c:v>
                </c:pt>
                <c:pt idx="388">
                  <c:v>26.06249999999994</c:v>
                </c:pt>
                <c:pt idx="389">
                  <c:v>26.06249999999994</c:v>
                </c:pt>
                <c:pt idx="390">
                  <c:v>26.06249999999994</c:v>
                </c:pt>
                <c:pt idx="391">
                  <c:v>26.06249999999994</c:v>
                </c:pt>
                <c:pt idx="392">
                  <c:v>26</c:v>
                </c:pt>
                <c:pt idx="393">
                  <c:v>26</c:v>
                </c:pt>
                <c:pt idx="394">
                  <c:v>26.06249999999994</c:v>
                </c:pt>
                <c:pt idx="395">
                  <c:v>26.06249999999994</c:v>
                </c:pt>
                <c:pt idx="396">
                  <c:v>26.06249999999994</c:v>
                </c:pt>
                <c:pt idx="397">
                  <c:v>26.06249999999994</c:v>
                </c:pt>
                <c:pt idx="398">
                  <c:v>26.06249999999994</c:v>
                </c:pt>
                <c:pt idx="399">
                  <c:v>26.06249999999994</c:v>
                </c:pt>
                <c:pt idx="400">
                  <c:v>26.06249999999994</c:v>
                </c:pt>
                <c:pt idx="401">
                  <c:v>26.06249999999994</c:v>
                </c:pt>
                <c:pt idx="402">
                  <c:v>26.06249999999994</c:v>
                </c:pt>
                <c:pt idx="403">
                  <c:v>26.06249999999994</c:v>
                </c:pt>
                <c:pt idx="404">
                  <c:v>26.06249999999994</c:v>
                </c:pt>
                <c:pt idx="405">
                  <c:v>26.06249999999994</c:v>
                </c:pt>
                <c:pt idx="406">
                  <c:v>26.06249999999994</c:v>
                </c:pt>
                <c:pt idx="407">
                  <c:v>26.06249999999994</c:v>
                </c:pt>
                <c:pt idx="408">
                  <c:v>26.06249999999994</c:v>
                </c:pt>
                <c:pt idx="409">
                  <c:v>26.06249999999994</c:v>
                </c:pt>
                <c:pt idx="410">
                  <c:v>26.06249999999994</c:v>
                </c:pt>
                <c:pt idx="411">
                  <c:v>26.06249999999994</c:v>
                </c:pt>
                <c:pt idx="412">
                  <c:v>26.06249999999994</c:v>
                </c:pt>
                <c:pt idx="413">
                  <c:v>26.06249999999994</c:v>
                </c:pt>
                <c:pt idx="414">
                  <c:v>26.06249999999994</c:v>
                </c:pt>
                <c:pt idx="415">
                  <c:v>26.06249999999994</c:v>
                </c:pt>
                <c:pt idx="416">
                  <c:v>26.06249999999994</c:v>
                </c:pt>
                <c:pt idx="417">
                  <c:v>26.125</c:v>
                </c:pt>
                <c:pt idx="418">
                  <c:v>26.125</c:v>
                </c:pt>
                <c:pt idx="419">
                  <c:v>26.06249999999994</c:v>
                </c:pt>
                <c:pt idx="420">
                  <c:v>26.06249999999994</c:v>
                </c:pt>
                <c:pt idx="421">
                  <c:v>26.06249999999994</c:v>
                </c:pt>
                <c:pt idx="422">
                  <c:v>26.06249999999994</c:v>
                </c:pt>
                <c:pt idx="423">
                  <c:v>26.06249999999994</c:v>
                </c:pt>
                <c:pt idx="424">
                  <c:v>26.06249999999994</c:v>
                </c:pt>
                <c:pt idx="425">
                  <c:v>26.06249999999994</c:v>
                </c:pt>
                <c:pt idx="426">
                  <c:v>26.06249999999994</c:v>
                </c:pt>
                <c:pt idx="427">
                  <c:v>26.06249999999994</c:v>
                </c:pt>
                <c:pt idx="428">
                  <c:v>26.06249999999994</c:v>
                </c:pt>
                <c:pt idx="429">
                  <c:v>26.06249999999994</c:v>
                </c:pt>
                <c:pt idx="430">
                  <c:v>26.125</c:v>
                </c:pt>
                <c:pt idx="431">
                  <c:v>26.06249999999994</c:v>
                </c:pt>
                <c:pt idx="432">
                  <c:v>26.06249999999994</c:v>
                </c:pt>
                <c:pt idx="433">
                  <c:v>26.125</c:v>
                </c:pt>
                <c:pt idx="434">
                  <c:v>26.06249999999994</c:v>
                </c:pt>
                <c:pt idx="435">
                  <c:v>26.06249999999994</c:v>
                </c:pt>
                <c:pt idx="436">
                  <c:v>26.125</c:v>
                </c:pt>
                <c:pt idx="437">
                  <c:v>26.06249999999994</c:v>
                </c:pt>
                <c:pt idx="438">
                  <c:v>26.125</c:v>
                </c:pt>
                <c:pt idx="439">
                  <c:v>26.125</c:v>
                </c:pt>
                <c:pt idx="440">
                  <c:v>26.125</c:v>
                </c:pt>
                <c:pt idx="441">
                  <c:v>26.06249999999994</c:v>
                </c:pt>
                <c:pt idx="442">
                  <c:v>26.125</c:v>
                </c:pt>
                <c:pt idx="443">
                  <c:v>26.125</c:v>
                </c:pt>
                <c:pt idx="444">
                  <c:v>26.125</c:v>
                </c:pt>
                <c:pt idx="445">
                  <c:v>26.125</c:v>
                </c:pt>
                <c:pt idx="446">
                  <c:v>26.125</c:v>
                </c:pt>
                <c:pt idx="447">
                  <c:v>26.125</c:v>
                </c:pt>
                <c:pt idx="448">
                  <c:v>26.125</c:v>
                </c:pt>
                <c:pt idx="449">
                  <c:v>26.125</c:v>
                </c:pt>
                <c:pt idx="450">
                  <c:v>26.125</c:v>
                </c:pt>
                <c:pt idx="451">
                  <c:v>26.125</c:v>
                </c:pt>
                <c:pt idx="452">
                  <c:v>26.125</c:v>
                </c:pt>
                <c:pt idx="453">
                  <c:v>26.125</c:v>
                </c:pt>
                <c:pt idx="454">
                  <c:v>26.125</c:v>
                </c:pt>
                <c:pt idx="455">
                  <c:v>26.125</c:v>
                </c:pt>
                <c:pt idx="456">
                  <c:v>26.125</c:v>
                </c:pt>
                <c:pt idx="457">
                  <c:v>26.125</c:v>
                </c:pt>
                <c:pt idx="458">
                  <c:v>26.125</c:v>
                </c:pt>
                <c:pt idx="459">
                  <c:v>26.125</c:v>
                </c:pt>
                <c:pt idx="460">
                  <c:v>26.125</c:v>
                </c:pt>
                <c:pt idx="461">
                  <c:v>26.06249999999994</c:v>
                </c:pt>
                <c:pt idx="462">
                  <c:v>26.125</c:v>
                </c:pt>
                <c:pt idx="463">
                  <c:v>26.125</c:v>
                </c:pt>
                <c:pt idx="464">
                  <c:v>26.125</c:v>
                </c:pt>
                <c:pt idx="465">
                  <c:v>26.125</c:v>
                </c:pt>
                <c:pt idx="466">
                  <c:v>26.125</c:v>
                </c:pt>
                <c:pt idx="467">
                  <c:v>26.125</c:v>
                </c:pt>
                <c:pt idx="468">
                  <c:v>26.125</c:v>
                </c:pt>
                <c:pt idx="469">
                  <c:v>26.125</c:v>
                </c:pt>
                <c:pt idx="470">
                  <c:v>26.125</c:v>
                </c:pt>
                <c:pt idx="471">
                  <c:v>26.125</c:v>
                </c:pt>
                <c:pt idx="472">
                  <c:v>26.125</c:v>
                </c:pt>
                <c:pt idx="473">
                  <c:v>26.125</c:v>
                </c:pt>
                <c:pt idx="474">
                  <c:v>26.125</c:v>
                </c:pt>
                <c:pt idx="475">
                  <c:v>26.125</c:v>
                </c:pt>
                <c:pt idx="476">
                  <c:v>26.125</c:v>
                </c:pt>
                <c:pt idx="477">
                  <c:v>26.125</c:v>
                </c:pt>
                <c:pt idx="478">
                  <c:v>26.125</c:v>
                </c:pt>
                <c:pt idx="479">
                  <c:v>26.125</c:v>
                </c:pt>
                <c:pt idx="480">
                  <c:v>26.125</c:v>
                </c:pt>
                <c:pt idx="481">
                  <c:v>26.125</c:v>
                </c:pt>
                <c:pt idx="482">
                  <c:v>26.125</c:v>
                </c:pt>
                <c:pt idx="483">
                  <c:v>26.125</c:v>
                </c:pt>
                <c:pt idx="484">
                  <c:v>26.125</c:v>
                </c:pt>
                <c:pt idx="485">
                  <c:v>26.125</c:v>
                </c:pt>
                <c:pt idx="486">
                  <c:v>26.125</c:v>
                </c:pt>
                <c:pt idx="487">
                  <c:v>26.125</c:v>
                </c:pt>
                <c:pt idx="488">
                  <c:v>26.125</c:v>
                </c:pt>
                <c:pt idx="489">
                  <c:v>26.125</c:v>
                </c:pt>
                <c:pt idx="490">
                  <c:v>26.125</c:v>
                </c:pt>
                <c:pt idx="491">
                  <c:v>26.125</c:v>
                </c:pt>
                <c:pt idx="492">
                  <c:v>26.125</c:v>
                </c:pt>
                <c:pt idx="493">
                  <c:v>26.125</c:v>
                </c:pt>
                <c:pt idx="494">
                  <c:v>26.125</c:v>
                </c:pt>
                <c:pt idx="495">
                  <c:v>26.125</c:v>
                </c:pt>
                <c:pt idx="496">
                  <c:v>26.125</c:v>
                </c:pt>
                <c:pt idx="497">
                  <c:v>26.125</c:v>
                </c:pt>
                <c:pt idx="498">
                  <c:v>26.125</c:v>
                </c:pt>
                <c:pt idx="499">
                  <c:v>26.125</c:v>
                </c:pt>
                <c:pt idx="500">
                  <c:v>26.125</c:v>
                </c:pt>
                <c:pt idx="501">
                  <c:v>26.125</c:v>
                </c:pt>
                <c:pt idx="502">
                  <c:v>26.125</c:v>
                </c:pt>
                <c:pt idx="503">
                  <c:v>26.1875</c:v>
                </c:pt>
                <c:pt idx="504">
                  <c:v>26.125</c:v>
                </c:pt>
                <c:pt idx="505">
                  <c:v>26.125</c:v>
                </c:pt>
                <c:pt idx="506">
                  <c:v>26.125</c:v>
                </c:pt>
                <c:pt idx="507">
                  <c:v>26.125</c:v>
                </c:pt>
                <c:pt idx="508">
                  <c:v>26.125</c:v>
                </c:pt>
                <c:pt idx="509">
                  <c:v>26.125</c:v>
                </c:pt>
                <c:pt idx="510">
                  <c:v>26.125</c:v>
                </c:pt>
                <c:pt idx="511">
                  <c:v>26.125</c:v>
                </c:pt>
                <c:pt idx="512">
                  <c:v>26.125</c:v>
                </c:pt>
                <c:pt idx="513">
                  <c:v>26.125</c:v>
                </c:pt>
                <c:pt idx="514">
                  <c:v>26.125</c:v>
                </c:pt>
                <c:pt idx="515">
                  <c:v>26.125</c:v>
                </c:pt>
                <c:pt idx="516">
                  <c:v>26.125</c:v>
                </c:pt>
                <c:pt idx="517">
                  <c:v>26.125</c:v>
                </c:pt>
                <c:pt idx="518">
                  <c:v>26.125</c:v>
                </c:pt>
                <c:pt idx="519">
                  <c:v>26.125</c:v>
                </c:pt>
                <c:pt idx="520">
                  <c:v>26.125</c:v>
                </c:pt>
                <c:pt idx="521">
                  <c:v>26.1875</c:v>
                </c:pt>
                <c:pt idx="522">
                  <c:v>26.1875</c:v>
                </c:pt>
                <c:pt idx="523">
                  <c:v>26.125</c:v>
                </c:pt>
                <c:pt idx="524">
                  <c:v>26.125</c:v>
                </c:pt>
                <c:pt idx="525">
                  <c:v>26.125</c:v>
                </c:pt>
                <c:pt idx="526">
                  <c:v>26.125</c:v>
                </c:pt>
                <c:pt idx="527">
                  <c:v>26.1875</c:v>
                </c:pt>
                <c:pt idx="528">
                  <c:v>26.125</c:v>
                </c:pt>
                <c:pt idx="529">
                  <c:v>26.1875</c:v>
                </c:pt>
                <c:pt idx="530">
                  <c:v>26.1875</c:v>
                </c:pt>
                <c:pt idx="531">
                  <c:v>26.1875</c:v>
                </c:pt>
                <c:pt idx="532">
                  <c:v>26.1875</c:v>
                </c:pt>
                <c:pt idx="533">
                  <c:v>26.1875</c:v>
                </c:pt>
                <c:pt idx="534">
                  <c:v>26.1875</c:v>
                </c:pt>
                <c:pt idx="535">
                  <c:v>26.1875</c:v>
                </c:pt>
                <c:pt idx="536">
                  <c:v>26.1875</c:v>
                </c:pt>
                <c:pt idx="537">
                  <c:v>26.1875</c:v>
                </c:pt>
                <c:pt idx="538">
                  <c:v>26.1875</c:v>
                </c:pt>
                <c:pt idx="539">
                  <c:v>26.1875</c:v>
                </c:pt>
                <c:pt idx="540">
                  <c:v>26.1875</c:v>
                </c:pt>
                <c:pt idx="541">
                  <c:v>26.1875</c:v>
                </c:pt>
                <c:pt idx="542">
                  <c:v>26.1875</c:v>
                </c:pt>
                <c:pt idx="543">
                  <c:v>26.1875</c:v>
                </c:pt>
                <c:pt idx="544">
                  <c:v>26.1875</c:v>
                </c:pt>
                <c:pt idx="545">
                  <c:v>26.1875</c:v>
                </c:pt>
                <c:pt idx="546">
                  <c:v>26.125</c:v>
                </c:pt>
                <c:pt idx="547">
                  <c:v>26.1875</c:v>
                </c:pt>
                <c:pt idx="548">
                  <c:v>26.1875</c:v>
                </c:pt>
                <c:pt idx="549">
                  <c:v>26.1875</c:v>
                </c:pt>
                <c:pt idx="550">
                  <c:v>26.1875</c:v>
                </c:pt>
                <c:pt idx="551">
                  <c:v>26.1875</c:v>
                </c:pt>
                <c:pt idx="552">
                  <c:v>26.1875</c:v>
                </c:pt>
                <c:pt idx="553">
                  <c:v>26.125</c:v>
                </c:pt>
                <c:pt idx="554">
                  <c:v>26.1875</c:v>
                </c:pt>
                <c:pt idx="555">
                  <c:v>26.1875</c:v>
                </c:pt>
                <c:pt idx="556">
                  <c:v>26.1875</c:v>
                </c:pt>
                <c:pt idx="557">
                  <c:v>26.1875</c:v>
                </c:pt>
                <c:pt idx="558">
                  <c:v>26.1875</c:v>
                </c:pt>
                <c:pt idx="559">
                  <c:v>26.1875</c:v>
                </c:pt>
                <c:pt idx="560">
                  <c:v>26.1875</c:v>
                </c:pt>
                <c:pt idx="561">
                  <c:v>26.125</c:v>
                </c:pt>
                <c:pt idx="562">
                  <c:v>26.1875</c:v>
                </c:pt>
                <c:pt idx="563">
                  <c:v>26.1875</c:v>
                </c:pt>
                <c:pt idx="564">
                  <c:v>26.1875</c:v>
                </c:pt>
                <c:pt idx="565">
                  <c:v>26.1875</c:v>
                </c:pt>
                <c:pt idx="566">
                  <c:v>26.1875</c:v>
                </c:pt>
                <c:pt idx="567">
                  <c:v>26.1875</c:v>
                </c:pt>
                <c:pt idx="568">
                  <c:v>26.1875</c:v>
                </c:pt>
                <c:pt idx="569">
                  <c:v>26.1875</c:v>
                </c:pt>
                <c:pt idx="570">
                  <c:v>26.1875</c:v>
                </c:pt>
                <c:pt idx="571">
                  <c:v>26.1875</c:v>
                </c:pt>
                <c:pt idx="572">
                  <c:v>26.1875</c:v>
                </c:pt>
                <c:pt idx="573">
                  <c:v>26.1875</c:v>
                </c:pt>
                <c:pt idx="574">
                  <c:v>26.1875</c:v>
                </c:pt>
                <c:pt idx="575">
                  <c:v>26.1875</c:v>
                </c:pt>
                <c:pt idx="576">
                  <c:v>26.1875</c:v>
                </c:pt>
                <c:pt idx="577">
                  <c:v>26.125</c:v>
                </c:pt>
                <c:pt idx="578">
                  <c:v>26.125</c:v>
                </c:pt>
                <c:pt idx="579">
                  <c:v>26.125</c:v>
                </c:pt>
                <c:pt idx="580">
                  <c:v>26.1875</c:v>
                </c:pt>
                <c:pt idx="581">
                  <c:v>26.1875</c:v>
                </c:pt>
                <c:pt idx="582">
                  <c:v>26.1875</c:v>
                </c:pt>
                <c:pt idx="583">
                  <c:v>26.1875</c:v>
                </c:pt>
                <c:pt idx="584">
                  <c:v>26.1875</c:v>
                </c:pt>
                <c:pt idx="585">
                  <c:v>26.1875</c:v>
                </c:pt>
                <c:pt idx="586">
                  <c:v>26.1875</c:v>
                </c:pt>
                <c:pt idx="587">
                  <c:v>26.1875</c:v>
                </c:pt>
                <c:pt idx="588">
                  <c:v>26.1875</c:v>
                </c:pt>
                <c:pt idx="589">
                  <c:v>26.125</c:v>
                </c:pt>
                <c:pt idx="590">
                  <c:v>26.1875</c:v>
                </c:pt>
                <c:pt idx="591">
                  <c:v>26.1875</c:v>
                </c:pt>
                <c:pt idx="592">
                  <c:v>26.1875</c:v>
                </c:pt>
                <c:pt idx="593">
                  <c:v>26.1875</c:v>
                </c:pt>
                <c:pt idx="594">
                  <c:v>26.1875</c:v>
                </c:pt>
                <c:pt idx="595">
                  <c:v>26.125</c:v>
                </c:pt>
                <c:pt idx="596">
                  <c:v>26.1875</c:v>
                </c:pt>
                <c:pt idx="597">
                  <c:v>26.125</c:v>
                </c:pt>
                <c:pt idx="598">
                  <c:v>26.1875</c:v>
                </c:pt>
                <c:pt idx="599">
                  <c:v>26.1875</c:v>
                </c:pt>
                <c:pt idx="600">
                  <c:v>26.1875</c:v>
                </c:pt>
                <c:pt idx="601">
                  <c:v>26.1875</c:v>
                </c:pt>
                <c:pt idx="602">
                  <c:v>26.1875</c:v>
                </c:pt>
                <c:pt idx="603">
                  <c:v>26.1875</c:v>
                </c:pt>
                <c:pt idx="604">
                  <c:v>26.1875</c:v>
                </c:pt>
                <c:pt idx="605">
                  <c:v>26.125</c:v>
                </c:pt>
                <c:pt idx="606">
                  <c:v>26.125</c:v>
                </c:pt>
                <c:pt idx="607">
                  <c:v>26.125</c:v>
                </c:pt>
                <c:pt idx="608">
                  <c:v>26.1875</c:v>
                </c:pt>
                <c:pt idx="609">
                  <c:v>26.1875</c:v>
                </c:pt>
                <c:pt idx="610">
                  <c:v>26.1875</c:v>
                </c:pt>
                <c:pt idx="611">
                  <c:v>26.125</c:v>
                </c:pt>
                <c:pt idx="612">
                  <c:v>26.125</c:v>
                </c:pt>
                <c:pt idx="613">
                  <c:v>26.125</c:v>
                </c:pt>
                <c:pt idx="614">
                  <c:v>26.1875</c:v>
                </c:pt>
                <c:pt idx="615">
                  <c:v>26.1875</c:v>
                </c:pt>
                <c:pt idx="616">
                  <c:v>26.1875</c:v>
                </c:pt>
                <c:pt idx="617">
                  <c:v>26.1875</c:v>
                </c:pt>
                <c:pt idx="618">
                  <c:v>26.125</c:v>
                </c:pt>
                <c:pt idx="619">
                  <c:v>26.1875</c:v>
                </c:pt>
                <c:pt idx="620">
                  <c:v>26.1875</c:v>
                </c:pt>
                <c:pt idx="621">
                  <c:v>26.1875</c:v>
                </c:pt>
                <c:pt idx="622">
                  <c:v>26.1875</c:v>
                </c:pt>
                <c:pt idx="623">
                  <c:v>26.1875</c:v>
                </c:pt>
                <c:pt idx="624">
                  <c:v>26.1875</c:v>
                </c:pt>
                <c:pt idx="625">
                  <c:v>26.1875</c:v>
                </c:pt>
                <c:pt idx="626">
                  <c:v>26.1875</c:v>
                </c:pt>
                <c:pt idx="627">
                  <c:v>26.1875</c:v>
                </c:pt>
                <c:pt idx="628">
                  <c:v>26.1875</c:v>
                </c:pt>
                <c:pt idx="629">
                  <c:v>26.125</c:v>
                </c:pt>
                <c:pt idx="630">
                  <c:v>26.125</c:v>
                </c:pt>
                <c:pt idx="631">
                  <c:v>26.1875</c:v>
                </c:pt>
                <c:pt idx="632">
                  <c:v>26.125</c:v>
                </c:pt>
                <c:pt idx="633">
                  <c:v>26.125</c:v>
                </c:pt>
                <c:pt idx="634">
                  <c:v>26.1875</c:v>
                </c:pt>
                <c:pt idx="635">
                  <c:v>26.1875</c:v>
                </c:pt>
                <c:pt idx="636">
                  <c:v>26.1875</c:v>
                </c:pt>
                <c:pt idx="637">
                  <c:v>26.1875</c:v>
                </c:pt>
                <c:pt idx="638">
                  <c:v>26.1875</c:v>
                </c:pt>
                <c:pt idx="639">
                  <c:v>26.1875</c:v>
                </c:pt>
                <c:pt idx="640">
                  <c:v>26.1875</c:v>
                </c:pt>
                <c:pt idx="641">
                  <c:v>26.1875</c:v>
                </c:pt>
                <c:pt idx="642">
                  <c:v>26.1875</c:v>
                </c:pt>
                <c:pt idx="643">
                  <c:v>26.1875</c:v>
                </c:pt>
                <c:pt idx="644">
                  <c:v>26.1875</c:v>
                </c:pt>
                <c:pt idx="645">
                  <c:v>26.1875</c:v>
                </c:pt>
                <c:pt idx="646">
                  <c:v>26.1875</c:v>
                </c:pt>
                <c:pt idx="647">
                  <c:v>26.1875</c:v>
                </c:pt>
                <c:pt idx="648">
                  <c:v>26.1875</c:v>
                </c:pt>
                <c:pt idx="649">
                  <c:v>26.1875</c:v>
                </c:pt>
                <c:pt idx="650">
                  <c:v>26.1875</c:v>
                </c:pt>
                <c:pt idx="651">
                  <c:v>26.1875</c:v>
                </c:pt>
                <c:pt idx="652">
                  <c:v>26.1875</c:v>
                </c:pt>
                <c:pt idx="653">
                  <c:v>26.1875</c:v>
                </c:pt>
                <c:pt idx="654">
                  <c:v>26.1875</c:v>
                </c:pt>
                <c:pt idx="655">
                  <c:v>26.125</c:v>
                </c:pt>
                <c:pt idx="656">
                  <c:v>26.1875</c:v>
                </c:pt>
                <c:pt idx="657">
                  <c:v>26.1875</c:v>
                </c:pt>
                <c:pt idx="658">
                  <c:v>26.1875</c:v>
                </c:pt>
                <c:pt idx="659">
                  <c:v>26.1875</c:v>
                </c:pt>
                <c:pt idx="660">
                  <c:v>26.1875</c:v>
                </c:pt>
                <c:pt idx="661">
                  <c:v>26.1875</c:v>
                </c:pt>
                <c:pt idx="662">
                  <c:v>26.1875</c:v>
                </c:pt>
                <c:pt idx="663">
                  <c:v>26.1875</c:v>
                </c:pt>
                <c:pt idx="664">
                  <c:v>26.1875</c:v>
                </c:pt>
                <c:pt idx="665">
                  <c:v>26.1875</c:v>
                </c:pt>
                <c:pt idx="666">
                  <c:v>26.1875</c:v>
                </c:pt>
                <c:pt idx="667">
                  <c:v>26.1875</c:v>
                </c:pt>
                <c:pt idx="668">
                  <c:v>26.1875</c:v>
                </c:pt>
                <c:pt idx="669">
                  <c:v>26.1875</c:v>
                </c:pt>
                <c:pt idx="670">
                  <c:v>26.1875</c:v>
                </c:pt>
                <c:pt idx="671">
                  <c:v>26.1875</c:v>
                </c:pt>
                <c:pt idx="672">
                  <c:v>26.1875</c:v>
                </c:pt>
                <c:pt idx="673">
                  <c:v>26.1875</c:v>
                </c:pt>
                <c:pt idx="674">
                  <c:v>26.1875</c:v>
                </c:pt>
                <c:pt idx="675">
                  <c:v>26.1875</c:v>
                </c:pt>
                <c:pt idx="676">
                  <c:v>26.1875</c:v>
                </c:pt>
                <c:pt idx="677">
                  <c:v>26.1875</c:v>
                </c:pt>
                <c:pt idx="678">
                  <c:v>26.1875</c:v>
                </c:pt>
                <c:pt idx="679">
                  <c:v>26.1875</c:v>
                </c:pt>
                <c:pt idx="680">
                  <c:v>26.1875</c:v>
                </c:pt>
                <c:pt idx="681">
                  <c:v>26.1875</c:v>
                </c:pt>
                <c:pt idx="682">
                  <c:v>26.1875</c:v>
                </c:pt>
                <c:pt idx="683">
                  <c:v>26.1875</c:v>
                </c:pt>
                <c:pt idx="684">
                  <c:v>26.1875</c:v>
                </c:pt>
                <c:pt idx="685">
                  <c:v>26.1875</c:v>
                </c:pt>
                <c:pt idx="686">
                  <c:v>26.1875</c:v>
                </c:pt>
                <c:pt idx="687">
                  <c:v>26.1875</c:v>
                </c:pt>
                <c:pt idx="688">
                  <c:v>26.1875</c:v>
                </c:pt>
                <c:pt idx="689">
                  <c:v>26.1875</c:v>
                </c:pt>
                <c:pt idx="690">
                  <c:v>26.1875</c:v>
                </c:pt>
                <c:pt idx="691">
                  <c:v>26.1875</c:v>
                </c:pt>
                <c:pt idx="692">
                  <c:v>26.1875</c:v>
                </c:pt>
                <c:pt idx="693">
                  <c:v>26.1875</c:v>
                </c:pt>
                <c:pt idx="694">
                  <c:v>26.1875</c:v>
                </c:pt>
                <c:pt idx="695">
                  <c:v>26.1875</c:v>
                </c:pt>
                <c:pt idx="696">
                  <c:v>26.1875</c:v>
                </c:pt>
                <c:pt idx="697">
                  <c:v>26.1875</c:v>
                </c:pt>
                <c:pt idx="698">
                  <c:v>26.1875</c:v>
                </c:pt>
                <c:pt idx="699">
                  <c:v>26.1875</c:v>
                </c:pt>
                <c:pt idx="700">
                  <c:v>26.25</c:v>
                </c:pt>
                <c:pt idx="701">
                  <c:v>26.25</c:v>
                </c:pt>
                <c:pt idx="702">
                  <c:v>26.1875</c:v>
                </c:pt>
                <c:pt idx="703">
                  <c:v>26.1875</c:v>
                </c:pt>
                <c:pt idx="704">
                  <c:v>26.1875</c:v>
                </c:pt>
                <c:pt idx="705">
                  <c:v>26.1875</c:v>
                </c:pt>
                <c:pt idx="706">
                  <c:v>26.1875</c:v>
                </c:pt>
                <c:pt idx="707">
                  <c:v>26.1875</c:v>
                </c:pt>
                <c:pt idx="708">
                  <c:v>26.1875</c:v>
                </c:pt>
                <c:pt idx="709">
                  <c:v>26.1875</c:v>
                </c:pt>
                <c:pt idx="710">
                  <c:v>26.1875</c:v>
                </c:pt>
                <c:pt idx="711">
                  <c:v>26.1875</c:v>
                </c:pt>
                <c:pt idx="712">
                  <c:v>26.1875</c:v>
                </c:pt>
                <c:pt idx="713">
                  <c:v>26.1875</c:v>
                </c:pt>
                <c:pt idx="714">
                  <c:v>26.1875</c:v>
                </c:pt>
                <c:pt idx="715">
                  <c:v>26.1875</c:v>
                </c:pt>
                <c:pt idx="716">
                  <c:v>26.1875</c:v>
                </c:pt>
                <c:pt idx="717">
                  <c:v>26.1875</c:v>
                </c:pt>
                <c:pt idx="718">
                  <c:v>26.1875</c:v>
                </c:pt>
                <c:pt idx="719">
                  <c:v>26.1875</c:v>
                </c:pt>
                <c:pt idx="720">
                  <c:v>26.1875</c:v>
                </c:pt>
                <c:pt idx="721">
                  <c:v>26.1875</c:v>
                </c:pt>
                <c:pt idx="722">
                  <c:v>26.1875</c:v>
                </c:pt>
                <c:pt idx="723">
                  <c:v>26.1875</c:v>
                </c:pt>
                <c:pt idx="724">
                  <c:v>26.1875</c:v>
                </c:pt>
                <c:pt idx="725">
                  <c:v>26.1875</c:v>
                </c:pt>
                <c:pt idx="726">
                  <c:v>26.1875</c:v>
                </c:pt>
                <c:pt idx="727">
                  <c:v>26.1875</c:v>
                </c:pt>
                <c:pt idx="728">
                  <c:v>26.1875</c:v>
                </c:pt>
                <c:pt idx="729">
                  <c:v>26.1875</c:v>
                </c:pt>
                <c:pt idx="730">
                  <c:v>26.1875</c:v>
                </c:pt>
                <c:pt idx="731">
                  <c:v>26.1875</c:v>
                </c:pt>
                <c:pt idx="732">
                  <c:v>26.1875</c:v>
                </c:pt>
                <c:pt idx="733">
                  <c:v>26.1875</c:v>
                </c:pt>
                <c:pt idx="734">
                  <c:v>26.1875</c:v>
                </c:pt>
                <c:pt idx="735">
                  <c:v>26.1875</c:v>
                </c:pt>
                <c:pt idx="736">
                  <c:v>26.1875</c:v>
                </c:pt>
                <c:pt idx="737">
                  <c:v>26.1875</c:v>
                </c:pt>
                <c:pt idx="738">
                  <c:v>26.1875</c:v>
                </c:pt>
                <c:pt idx="739">
                  <c:v>26.1875</c:v>
                </c:pt>
                <c:pt idx="740">
                  <c:v>26.1875</c:v>
                </c:pt>
                <c:pt idx="741">
                  <c:v>26.1875</c:v>
                </c:pt>
                <c:pt idx="742">
                  <c:v>26.1875</c:v>
                </c:pt>
                <c:pt idx="743">
                  <c:v>26.1875</c:v>
                </c:pt>
                <c:pt idx="744">
                  <c:v>26.1875</c:v>
                </c:pt>
                <c:pt idx="745">
                  <c:v>26.1875</c:v>
                </c:pt>
                <c:pt idx="746">
                  <c:v>26.1875</c:v>
                </c:pt>
                <c:pt idx="747">
                  <c:v>26.1875</c:v>
                </c:pt>
                <c:pt idx="748">
                  <c:v>26.1875</c:v>
                </c:pt>
                <c:pt idx="749">
                  <c:v>26.1875</c:v>
                </c:pt>
                <c:pt idx="750">
                  <c:v>26.1875</c:v>
                </c:pt>
                <c:pt idx="751">
                  <c:v>26.1875</c:v>
                </c:pt>
                <c:pt idx="752">
                  <c:v>26.1875</c:v>
                </c:pt>
                <c:pt idx="753">
                  <c:v>26.1875</c:v>
                </c:pt>
                <c:pt idx="754">
                  <c:v>26.1875</c:v>
                </c:pt>
                <c:pt idx="755">
                  <c:v>26.1875</c:v>
                </c:pt>
                <c:pt idx="756">
                  <c:v>26.1875</c:v>
                </c:pt>
                <c:pt idx="757">
                  <c:v>26.1875</c:v>
                </c:pt>
                <c:pt idx="758">
                  <c:v>26.1875</c:v>
                </c:pt>
                <c:pt idx="759">
                  <c:v>26.1875</c:v>
                </c:pt>
                <c:pt idx="760">
                  <c:v>26.1875</c:v>
                </c:pt>
                <c:pt idx="761">
                  <c:v>26.25</c:v>
                </c:pt>
                <c:pt idx="762">
                  <c:v>26.1875</c:v>
                </c:pt>
                <c:pt idx="763">
                  <c:v>26.1875</c:v>
                </c:pt>
                <c:pt idx="764">
                  <c:v>26.1875</c:v>
                </c:pt>
                <c:pt idx="765">
                  <c:v>26.1875</c:v>
                </c:pt>
                <c:pt idx="766">
                  <c:v>26.1875</c:v>
                </c:pt>
                <c:pt idx="767">
                  <c:v>26.1875</c:v>
                </c:pt>
                <c:pt idx="768">
                  <c:v>26.1875</c:v>
                </c:pt>
                <c:pt idx="769">
                  <c:v>26.1875</c:v>
                </c:pt>
                <c:pt idx="770">
                  <c:v>26.1875</c:v>
                </c:pt>
                <c:pt idx="771">
                  <c:v>26.1875</c:v>
                </c:pt>
                <c:pt idx="772">
                  <c:v>26.1875</c:v>
                </c:pt>
                <c:pt idx="773">
                  <c:v>26.1875</c:v>
                </c:pt>
                <c:pt idx="774">
                  <c:v>26.1875</c:v>
                </c:pt>
                <c:pt idx="775">
                  <c:v>26.1875</c:v>
                </c:pt>
                <c:pt idx="776">
                  <c:v>26.1875</c:v>
                </c:pt>
                <c:pt idx="777">
                  <c:v>26.1875</c:v>
                </c:pt>
                <c:pt idx="778">
                  <c:v>26.1875</c:v>
                </c:pt>
                <c:pt idx="779">
                  <c:v>26.1875</c:v>
                </c:pt>
                <c:pt idx="780">
                  <c:v>26.1875</c:v>
                </c:pt>
                <c:pt idx="781">
                  <c:v>26.1875</c:v>
                </c:pt>
                <c:pt idx="782">
                  <c:v>26.1875</c:v>
                </c:pt>
                <c:pt idx="783">
                  <c:v>26.1875</c:v>
                </c:pt>
                <c:pt idx="784">
                  <c:v>26.1875</c:v>
                </c:pt>
                <c:pt idx="785">
                  <c:v>26.1875</c:v>
                </c:pt>
                <c:pt idx="786">
                  <c:v>26.1875</c:v>
                </c:pt>
                <c:pt idx="787">
                  <c:v>26.1875</c:v>
                </c:pt>
                <c:pt idx="788">
                  <c:v>26.1875</c:v>
                </c:pt>
                <c:pt idx="789">
                  <c:v>26.1875</c:v>
                </c:pt>
                <c:pt idx="790">
                  <c:v>26.1875</c:v>
                </c:pt>
                <c:pt idx="791">
                  <c:v>26.1875</c:v>
                </c:pt>
                <c:pt idx="792">
                  <c:v>26.1875</c:v>
                </c:pt>
                <c:pt idx="793">
                  <c:v>26.1875</c:v>
                </c:pt>
                <c:pt idx="794">
                  <c:v>26.1875</c:v>
                </c:pt>
                <c:pt idx="795">
                  <c:v>26.1875</c:v>
                </c:pt>
                <c:pt idx="796">
                  <c:v>26.25</c:v>
                </c:pt>
                <c:pt idx="797">
                  <c:v>26.1875</c:v>
                </c:pt>
                <c:pt idx="798">
                  <c:v>26.1875</c:v>
                </c:pt>
                <c:pt idx="799">
                  <c:v>26.1875</c:v>
                </c:pt>
                <c:pt idx="800">
                  <c:v>26.1875</c:v>
                </c:pt>
                <c:pt idx="801">
                  <c:v>26.1875</c:v>
                </c:pt>
                <c:pt idx="802">
                  <c:v>26.1875</c:v>
                </c:pt>
                <c:pt idx="803">
                  <c:v>26.1875</c:v>
                </c:pt>
                <c:pt idx="804">
                  <c:v>26.1875</c:v>
                </c:pt>
                <c:pt idx="805">
                  <c:v>26.1875</c:v>
                </c:pt>
                <c:pt idx="806">
                  <c:v>26.1875</c:v>
                </c:pt>
                <c:pt idx="807">
                  <c:v>26.1875</c:v>
                </c:pt>
                <c:pt idx="808">
                  <c:v>26.25</c:v>
                </c:pt>
                <c:pt idx="809">
                  <c:v>26.1875</c:v>
                </c:pt>
                <c:pt idx="810">
                  <c:v>26.1875</c:v>
                </c:pt>
                <c:pt idx="811">
                  <c:v>26.1875</c:v>
                </c:pt>
                <c:pt idx="812">
                  <c:v>26.25</c:v>
                </c:pt>
                <c:pt idx="813">
                  <c:v>26.1875</c:v>
                </c:pt>
                <c:pt idx="814">
                  <c:v>26.25</c:v>
                </c:pt>
                <c:pt idx="815">
                  <c:v>26.1875</c:v>
                </c:pt>
                <c:pt idx="816">
                  <c:v>26.1875</c:v>
                </c:pt>
                <c:pt idx="817">
                  <c:v>26.25</c:v>
                </c:pt>
                <c:pt idx="818">
                  <c:v>26.25</c:v>
                </c:pt>
                <c:pt idx="819">
                  <c:v>26.25</c:v>
                </c:pt>
                <c:pt idx="820">
                  <c:v>26.25</c:v>
                </c:pt>
                <c:pt idx="821">
                  <c:v>26.25</c:v>
                </c:pt>
                <c:pt idx="822">
                  <c:v>26.25</c:v>
                </c:pt>
                <c:pt idx="823">
                  <c:v>26.25</c:v>
                </c:pt>
                <c:pt idx="824">
                  <c:v>26.25</c:v>
                </c:pt>
                <c:pt idx="825">
                  <c:v>26.25</c:v>
                </c:pt>
                <c:pt idx="826">
                  <c:v>26.25</c:v>
                </c:pt>
                <c:pt idx="827">
                  <c:v>26.25</c:v>
                </c:pt>
                <c:pt idx="828">
                  <c:v>26.25</c:v>
                </c:pt>
                <c:pt idx="829">
                  <c:v>26.25</c:v>
                </c:pt>
                <c:pt idx="830">
                  <c:v>26.25</c:v>
                </c:pt>
                <c:pt idx="831">
                  <c:v>26.25</c:v>
                </c:pt>
                <c:pt idx="832">
                  <c:v>26.25</c:v>
                </c:pt>
                <c:pt idx="833">
                  <c:v>26.25</c:v>
                </c:pt>
                <c:pt idx="834">
                  <c:v>26.25</c:v>
                </c:pt>
                <c:pt idx="835">
                  <c:v>26.25</c:v>
                </c:pt>
                <c:pt idx="836">
                  <c:v>26.25</c:v>
                </c:pt>
                <c:pt idx="837">
                  <c:v>26.25</c:v>
                </c:pt>
                <c:pt idx="838">
                  <c:v>26.25</c:v>
                </c:pt>
                <c:pt idx="839">
                  <c:v>26.25</c:v>
                </c:pt>
                <c:pt idx="840">
                  <c:v>26.25</c:v>
                </c:pt>
                <c:pt idx="841">
                  <c:v>26.25</c:v>
                </c:pt>
                <c:pt idx="842">
                  <c:v>26.25</c:v>
                </c:pt>
                <c:pt idx="843">
                  <c:v>26.25</c:v>
                </c:pt>
                <c:pt idx="844">
                  <c:v>26.3125</c:v>
                </c:pt>
                <c:pt idx="845">
                  <c:v>26.25</c:v>
                </c:pt>
                <c:pt idx="846">
                  <c:v>26.25</c:v>
                </c:pt>
                <c:pt idx="847">
                  <c:v>26.25</c:v>
                </c:pt>
                <c:pt idx="848">
                  <c:v>26.3125</c:v>
                </c:pt>
                <c:pt idx="849">
                  <c:v>26.3125</c:v>
                </c:pt>
                <c:pt idx="850">
                  <c:v>26.3125</c:v>
                </c:pt>
                <c:pt idx="851">
                  <c:v>26.25</c:v>
                </c:pt>
                <c:pt idx="852">
                  <c:v>26.25</c:v>
                </c:pt>
                <c:pt idx="853">
                  <c:v>26.25</c:v>
                </c:pt>
                <c:pt idx="854">
                  <c:v>26.3125</c:v>
                </c:pt>
                <c:pt idx="855">
                  <c:v>26.3125</c:v>
                </c:pt>
                <c:pt idx="856">
                  <c:v>26.3125</c:v>
                </c:pt>
                <c:pt idx="857">
                  <c:v>26.25</c:v>
                </c:pt>
                <c:pt idx="858">
                  <c:v>26.3125</c:v>
                </c:pt>
                <c:pt idx="859">
                  <c:v>26.3125</c:v>
                </c:pt>
                <c:pt idx="860">
                  <c:v>26.3125</c:v>
                </c:pt>
                <c:pt idx="861">
                  <c:v>26.3125</c:v>
                </c:pt>
                <c:pt idx="862">
                  <c:v>26.3125</c:v>
                </c:pt>
                <c:pt idx="863">
                  <c:v>26.3125</c:v>
                </c:pt>
                <c:pt idx="864">
                  <c:v>26.3125</c:v>
                </c:pt>
                <c:pt idx="865">
                  <c:v>26.3125</c:v>
                </c:pt>
                <c:pt idx="866">
                  <c:v>26.375</c:v>
                </c:pt>
                <c:pt idx="867">
                  <c:v>26.3125</c:v>
                </c:pt>
                <c:pt idx="868">
                  <c:v>26.3125</c:v>
                </c:pt>
                <c:pt idx="869">
                  <c:v>26.375</c:v>
                </c:pt>
                <c:pt idx="870">
                  <c:v>26.375</c:v>
                </c:pt>
                <c:pt idx="871">
                  <c:v>26.375</c:v>
                </c:pt>
                <c:pt idx="872">
                  <c:v>26.375</c:v>
                </c:pt>
                <c:pt idx="873">
                  <c:v>26.375</c:v>
                </c:pt>
                <c:pt idx="874">
                  <c:v>26.375</c:v>
                </c:pt>
                <c:pt idx="875">
                  <c:v>26.375</c:v>
                </c:pt>
                <c:pt idx="876">
                  <c:v>26.3125</c:v>
                </c:pt>
                <c:pt idx="877">
                  <c:v>26.375</c:v>
                </c:pt>
                <c:pt idx="878">
                  <c:v>26.375</c:v>
                </c:pt>
                <c:pt idx="879">
                  <c:v>26.375</c:v>
                </c:pt>
                <c:pt idx="880">
                  <c:v>26.375</c:v>
                </c:pt>
                <c:pt idx="881">
                  <c:v>26.375</c:v>
                </c:pt>
                <c:pt idx="882">
                  <c:v>26.375</c:v>
                </c:pt>
                <c:pt idx="883">
                  <c:v>26.375</c:v>
                </c:pt>
                <c:pt idx="884">
                  <c:v>26.375</c:v>
                </c:pt>
                <c:pt idx="885">
                  <c:v>26.375</c:v>
                </c:pt>
                <c:pt idx="886">
                  <c:v>26.375</c:v>
                </c:pt>
                <c:pt idx="887">
                  <c:v>26.375</c:v>
                </c:pt>
                <c:pt idx="888">
                  <c:v>26.375</c:v>
                </c:pt>
                <c:pt idx="889">
                  <c:v>26.375</c:v>
                </c:pt>
                <c:pt idx="890">
                  <c:v>26.375</c:v>
                </c:pt>
                <c:pt idx="891">
                  <c:v>26.375</c:v>
                </c:pt>
                <c:pt idx="892">
                  <c:v>26.375</c:v>
                </c:pt>
                <c:pt idx="893">
                  <c:v>26.375</c:v>
                </c:pt>
                <c:pt idx="894">
                  <c:v>26.4375</c:v>
                </c:pt>
                <c:pt idx="895">
                  <c:v>26.4375</c:v>
                </c:pt>
                <c:pt idx="896">
                  <c:v>26.4375</c:v>
                </c:pt>
                <c:pt idx="897">
                  <c:v>26.4375</c:v>
                </c:pt>
                <c:pt idx="898">
                  <c:v>26.4375</c:v>
                </c:pt>
                <c:pt idx="899">
                  <c:v>26.4375</c:v>
                </c:pt>
                <c:pt idx="900">
                  <c:v>26.4375</c:v>
                </c:pt>
                <c:pt idx="901">
                  <c:v>26.375</c:v>
                </c:pt>
                <c:pt idx="902">
                  <c:v>26.4375</c:v>
                </c:pt>
                <c:pt idx="903">
                  <c:v>26.375</c:v>
                </c:pt>
                <c:pt idx="904">
                  <c:v>26.375</c:v>
                </c:pt>
                <c:pt idx="905">
                  <c:v>26.4375</c:v>
                </c:pt>
                <c:pt idx="906">
                  <c:v>26.4375</c:v>
                </c:pt>
                <c:pt idx="907">
                  <c:v>26.4375</c:v>
                </c:pt>
                <c:pt idx="908">
                  <c:v>26.4375</c:v>
                </c:pt>
                <c:pt idx="909">
                  <c:v>26.4375</c:v>
                </c:pt>
                <c:pt idx="910">
                  <c:v>26.4375</c:v>
                </c:pt>
                <c:pt idx="911">
                  <c:v>26.4375</c:v>
                </c:pt>
                <c:pt idx="912">
                  <c:v>26.4375</c:v>
                </c:pt>
                <c:pt idx="913">
                  <c:v>26.4375</c:v>
                </c:pt>
                <c:pt idx="914">
                  <c:v>26.4375</c:v>
                </c:pt>
                <c:pt idx="915">
                  <c:v>26.4375</c:v>
                </c:pt>
                <c:pt idx="916">
                  <c:v>26.4375</c:v>
                </c:pt>
                <c:pt idx="917">
                  <c:v>26.375</c:v>
                </c:pt>
                <c:pt idx="918">
                  <c:v>26.4375</c:v>
                </c:pt>
                <c:pt idx="919">
                  <c:v>26.4375</c:v>
                </c:pt>
                <c:pt idx="920">
                  <c:v>26.4375</c:v>
                </c:pt>
                <c:pt idx="921">
                  <c:v>26.4375</c:v>
                </c:pt>
                <c:pt idx="922">
                  <c:v>26.4375</c:v>
                </c:pt>
                <c:pt idx="923">
                  <c:v>26.4375</c:v>
                </c:pt>
                <c:pt idx="924">
                  <c:v>26.4375</c:v>
                </c:pt>
                <c:pt idx="925">
                  <c:v>26.4375</c:v>
                </c:pt>
                <c:pt idx="926">
                  <c:v>26.4375</c:v>
                </c:pt>
                <c:pt idx="927">
                  <c:v>26.4375</c:v>
                </c:pt>
                <c:pt idx="928">
                  <c:v>26.4375</c:v>
                </c:pt>
                <c:pt idx="929">
                  <c:v>26.4375</c:v>
                </c:pt>
                <c:pt idx="930">
                  <c:v>26.4375</c:v>
                </c:pt>
                <c:pt idx="931">
                  <c:v>26.4375</c:v>
                </c:pt>
                <c:pt idx="932">
                  <c:v>26.4375</c:v>
                </c:pt>
                <c:pt idx="933">
                  <c:v>26.4375</c:v>
                </c:pt>
                <c:pt idx="934">
                  <c:v>26.4375</c:v>
                </c:pt>
                <c:pt idx="935">
                  <c:v>26.4375</c:v>
                </c:pt>
                <c:pt idx="936">
                  <c:v>26.4375</c:v>
                </c:pt>
                <c:pt idx="937">
                  <c:v>26.5</c:v>
                </c:pt>
                <c:pt idx="938">
                  <c:v>26.5</c:v>
                </c:pt>
                <c:pt idx="939">
                  <c:v>26.5</c:v>
                </c:pt>
                <c:pt idx="940">
                  <c:v>26.5</c:v>
                </c:pt>
                <c:pt idx="941">
                  <c:v>26.5</c:v>
                </c:pt>
                <c:pt idx="942">
                  <c:v>26.5</c:v>
                </c:pt>
                <c:pt idx="943">
                  <c:v>26.5</c:v>
                </c:pt>
                <c:pt idx="944">
                  <c:v>26.5</c:v>
                </c:pt>
                <c:pt idx="945">
                  <c:v>26.4375</c:v>
                </c:pt>
                <c:pt idx="946">
                  <c:v>26.4375</c:v>
                </c:pt>
                <c:pt idx="947">
                  <c:v>26.4375</c:v>
                </c:pt>
                <c:pt idx="948">
                  <c:v>26.375</c:v>
                </c:pt>
                <c:pt idx="949">
                  <c:v>26.3125</c:v>
                </c:pt>
                <c:pt idx="950">
                  <c:v>26.3125</c:v>
                </c:pt>
                <c:pt idx="951">
                  <c:v>26.25</c:v>
                </c:pt>
                <c:pt idx="952">
                  <c:v>26.1875</c:v>
                </c:pt>
                <c:pt idx="953">
                  <c:v>26.1875</c:v>
                </c:pt>
                <c:pt idx="954">
                  <c:v>26.125</c:v>
                </c:pt>
                <c:pt idx="955">
                  <c:v>26.06249999999994</c:v>
                </c:pt>
                <c:pt idx="956">
                  <c:v>26.06249999999994</c:v>
                </c:pt>
                <c:pt idx="957">
                  <c:v>26</c:v>
                </c:pt>
                <c:pt idx="958">
                  <c:v>26</c:v>
                </c:pt>
                <c:pt idx="959">
                  <c:v>25.9375</c:v>
                </c:pt>
                <c:pt idx="960">
                  <c:v>25.9375</c:v>
                </c:pt>
                <c:pt idx="961">
                  <c:v>25.875</c:v>
                </c:pt>
                <c:pt idx="962">
                  <c:v>25.8125</c:v>
                </c:pt>
                <c:pt idx="963">
                  <c:v>25.8125</c:v>
                </c:pt>
                <c:pt idx="964">
                  <c:v>25.75</c:v>
                </c:pt>
                <c:pt idx="965">
                  <c:v>25.75</c:v>
                </c:pt>
                <c:pt idx="966">
                  <c:v>25.8125</c:v>
                </c:pt>
                <c:pt idx="967">
                  <c:v>25.75</c:v>
                </c:pt>
                <c:pt idx="968">
                  <c:v>25.75</c:v>
                </c:pt>
                <c:pt idx="969">
                  <c:v>25.75</c:v>
                </c:pt>
                <c:pt idx="970">
                  <c:v>25.75</c:v>
                </c:pt>
                <c:pt idx="971">
                  <c:v>25.75</c:v>
                </c:pt>
                <c:pt idx="972">
                  <c:v>25.75</c:v>
                </c:pt>
                <c:pt idx="973">
                  <c:v>25.75</c:v>
                </c:pt>
                <c:pt idx="974">
                  <c:v>25.75</c:v>
                </c:pt>
                <c:pt idx="975">
                  <c:v>25.6875</c:v>
                </c:pt>
                <c:pt idx="976">
                  <c:v>25.6875</c:v>
                </c:pt>
                <c:pt idx="977">
                  <c:v>25.6875</c:v>
                </c:pt>
                <c:pt idx="978">
                  <c:v>25.625</c:v>
                </c:pt>
                <c:pt idx="979">
                  <c:v>25.625</c:v>
                </c:pt>
                <c:pt idx="980">
                  <c:v>25.56249999999994</c:v>
                </c:pt>
                <c:pt idx="981">
                  <c:v>25.56249999999994</c:v>
                </c:pt>
                <c:pt idx="982">
                  <c:v>25.56249999999994</c:v>
                </c:pt>
                <c:pt idx="983">
                  <c:v>25.56249999999994</c:v>
                </c:pt>
                <c:pt idx="984">
                  <c:v>25.5</c:v>
                </c:pt>
                <c:pt idx="985">
                  <c:v>25.5</c:v>
                </c:pt>
                <c:pt idx="986">
                  <c:v>25.4375</c:v>
                </c:pt>
                <c:pt idx="987">
                  <c:v>25.375</c:v>
                </c:pt>
                <c:pt idx="988">
                  <c:v>25.375</c:v>
                </c:pt>
                <c:pt idx="989">
                  <c:v>25.375</c:v>
                </c:pt>
                <c:pt idx="990">
                  <c:v>25.4375</c:v>
                </c:pt>
                <c:pt idx="991">
                  <c:v>25.5</c:v>
                </c:pt>
                <c:pt idx="992">
                  <c:v>25.5</c:v>
                </c:pt>
                <c:pt idx="993">
                  <c:v>25.625</c:v>
                </c:pt>
                <c:pt idx="994">
                  <c:v>25.625</c:v>
                </c:pt>
                <c:pt idx="995">
                  <c:v>25.6875</c:v>
                </c:pt>
                <c:pt idx="996">
                  <c:v>25.6875</c:v>
                </c:pt>
                <c:pt idx="997">
                  <c:v>25.6875</c:v>
                </c:pt>
                <c:pt idx="998">
                  <c:v>25.75</c:v>
                </c:pt>
                <c:pt idx="999">
                  <c:v>25.75</c:v>
                </c:pt>
                <c:pt idx="1000">
                  <c:v>25.8125</c:v>
                </c:pt>
                <c:pt idx="1001">
                  <c:v>25.8125</c:v>
                </c:pt>
                <c:pt idx="1002">
                  <c:v>25.8125</c:v>
                </c:pt>
                <c:pt idx="1003">
                  <c:v>25.875</c:v>
                </c:pt>
                <c:pt idx="1004">
                  <c:v>25.875</c:v>
                </c:pt>
                <c:pt idx="1005">
                  <c:v>25.875</c:v>
                </c:pt>
                <c:pt idx="1006">
                  <c:v>25.875</c:v>
                </c:pt>
                <c:pt idx="1007">
                  <c:v>25.9375</c:v>
                </c:pt>
                <c:pt idx="1008">
                  <c:v>25.9375</c:v>
                </c:pt>
                <c:pt idx="1009">
                  <c:v>26</c:v>
                </c:pt>
                <c:pt idx="1010">
                  <c:v>26</c:v>
                </c:pt>
                <c:pt idx="1011">
                  <c:v>26</c:v>
                </c:pt>
                <c:pt idx="1012">
                  <c:v>26</c:v>
                </c:pt>
                <c:pt idx="1013">
                  <c:v>26</c:v>
                </c:pt>
                <c:pt idx="1014">
                  <c:v>26</c:v>
                </c:pt>
                <c:pt idx="1015">
                  <c:v>26.06249999999994</c:v>
                </c:pt>
                <c:pt idx="1016">
                  <c:v>26.06249999999994</c:v>
                </c:pt>
                <c:pt idx="1017">
                  <c:v>26.06249999999994</c:v>
                </c:pt>
                <c:pt idx="1018">
                  <c:v>26.06249999999994</c:v>
                </c:pt>
                <c:pt idx="1019">
                  <c:v>26.06249999999994</c:v>
                </c:pt>
                <c:pt idx="1020">
                  <c:v>26.125</c:v>
                </c:pt>
                <c:pt idx="1021">
                  <c:v>26.125</c:v>
                </c:pt>
                <c:pt idx="1022">
                  <c:v>26.125</c:v>
                </c:pt>
                <c:pt idx="1023">
                  <c:v>26.125</c:v>
                </c:pt>
                <c:pt idx="1024">
                  <c:v>26.125</c:v>
                </c:pt>
                <c:pt idx="1025">
                  <c:v>26.125</c:v>
                </c:pt>
                <c:pt idx="1026">
                  <c:v>26.1875</c:v>
                </c:pt>
                <c:pt idx="1027">
                  <c:v>26.1875</c:v>
                </c:pt>
                <c:pt idx="1028">
                  <c:v>26.1875</c:v>
                </c:pt>
                <c:pt idx="1029">
                  <c:v>26.1875</c:v>
                </c:pt>
                <c:pt idx="1030">
                  <c:v>26.1875</c:v>
                </c:pt>
                <c:pt idx="1031">
                  <c:v>26.1875</c:v>
                </c:pt>
                <c:pt idx="1032">
                  <c:v>26.25</c:v>
                </c:pt>
                <c:pt idx="1033">
                  <c:v>26.25</c:v>
                </c:pt>
                <c:pt idx="1034">
                  <c:v>26.25</c:v>
                </c:pt>
                <c:pt idx="1035">
                  <c:v>26.25</c:v>
                </c:pt>
                <c:pt idx="1036">
                  <c:v>26.25</c:v>
                </c:pt>
                <c:pt idx="1037">
                  <c:v>26.25</c:v>
                </c:pt>
                <c:pt idx="1038">
                  <c:v>26.25</c:v>
                </c:pt>
                <c:pt idx="1039">
                  <c:v>26.3125</c:v>
                </c:pt>
                <c:pt idx="1040">
                  <c:v>26.3125</c:v>
                </c:pt>
                <c:pt idx="1041">
                  <c:v>26.3125</c:v>
                </c:pt>
                <c:pt idx="1042">
                  <c:v>26.3125</c:v>
                </c:pt>
                <c:pt idx="1043">
                  <c:v>26.3125</c:v>
                </c:pt>
                <c:pt idx="1044">
                  <c:v>26.3125</c:v>
                </c:pt>
                <c:pt idx="1045">
                  <c:v>26.3125</c:v>
                </c:pt>
                <c:pt idx="1046">
                  <c:v>26.3125</c:v>
                </c:pt>
                <c:pt idx="1047">
                  <c:v>26.3125</c:v>
                </c:pt>
                <c:pt idx="1048">
                  <c:v>26.3125</c:v>
                </c:pt>
                <c:pt idx="1049">
                  <c:v>26.375</c:v>
                </c:pt>
                <c:pt idx="1050">
                  <c:v>26.375</c:v>
                </c:pt>
                <c:pt idx="1051">
                  <c:v>26.375</c:v>
                </c:pt>
                <c:pt idx="1052">
                  <c:v>26.375</c:v>
                </c:pt>
                <c:pt idx="1053">
                  <c:v>26.375</c:v>
                </c:pt>
                <c:pt idx="1054">
                  <c:v>26.375</c:v>
                </c:pt>
                <c:pt idx="1055">
                  <c:v>26.375</c:v>
                </c:pt>
                <c:pt idx="1056">
                  <c:v>26.4375</c:v>
                </c:pt>
                <c:pt idx="1057">
                  <c:v>26.4375</c:v>
                </c:pt>
                <c:pt idx="1058">
                  <c:v>26.375</c:v>
                </c:pt>
                <c:pt idx="1059">
                  <c:v>26.4375</c:v>
                </c:pt>
                <c:pt idx="1060">
                  <c:v>26.4375</c:v>
                </c:pt>
                <c:pt idx="1061">
                  <c:v>26.4375</c:v>
                </c:pt>
                <c:pt idx="1062">
                  <c:v>26.4375</c:v>
                </c:pt>
                <c:pt idx="1063">
                  <c:v>26.4375</c:v>
                </c:pt>
                <c:pt idx="1064">
                  <c:v>26.4375</c:v>
                </c:pt>
                <c:pt idx="1065">
                  <c:v>26.4375</c:v>
                </c:pt>
                <c:pt idx="1066">
                  <c:v>26.4375</c:v>
                </c:pt>
                <c:pt idx="1067">
                  <c:v>26.4375</c:v>
                </c:pt>
                <c:pt idx="1068">
                  <c:v>26.4375</c:v>
                </c:pt>
                <c:pt idx="1069">
                  <c:v>26.4375</c:v>
                </c:pt>
                <c:pt idx="1070">
                  <c:v>26.5</c:v>
                </c:pt>
                <c:pt idx="1071">
                  <c:v>26.5</c:v>
                </c:pt>
                <c:pt idx="1072">
                  <c:v>26.5</c:v>
                </c:pt>
                <c:pt idx="1073">
                  <c:v>26.5</c:v>
                </c:pt>
                <c:pt idx="1074">
                  <c:v>26.5</c:v>
                </c:pt>
                <c:pt idx="1075">
                  <c:v>26.5</c:v>
                </c:pt>
                <c:pt idx="1076">
                  <c:v>26.5</c:v>
                </c:pt>
                <c:pt idx="1077">
                  <c:v>26.5</c:v>
                </c:pt>
                <c:pt idx="1078">
                  <c:v>26.5</c:v>
                </c:pt>
                <c:pt idx="1079">
                  <c:v>26.5</c:v>
                </c:pt>
                <c:pt idx="1080">
                  <c:v>26.5</c:v>
                </c:pt>
                <c:pt idx="1081">
                  <c:v>26.5</c:v>
                </c:pt>
                <c:pt idx="1082">
                  <c:v>26.5</c:v>
                </c:pt>
                <c:pt idx="1083">
                  <c:v>26.5</c:v>
                </c:pt>
                <c:pt idx="1084">
                  <c:v>26.5</c:v>
                </c:pt>
                <c:pt idx="1085">
                  <c:v>26.5</c:v>
                </c:pt>
                <c:pt idx="1086">
                  <c:v>26.5</c:v>
                </c:pt>
                <c:pt idx="1087">
                  <c:v>26.5</c:v>
                </c:pt>
                <c:pt idx="1088">
                  <c:v>26.5</c:v>
                </c:pt>
                <c:pt idx="1089">
                  <c:v>26.5</c:v>
                </c:pt>
                <c:pt idx="1090">
                  <c:v>26.5</c:v>
                </c:pt>
                <c:pt idx="1091">
                  <c:v>26.5</c:v>
                </c:pt>
                <c:pt idx="1092">
                  <c:v>26.5</c:v>
                </c:pt>
                <c:pt idx="1093">
                  <c:v>26.5</c:v>
                </c:pt>
                <c:pt idx="1094">
                  <c:v>26.56249999999994</c:v>
                </c:pt>
                <c:pt idx="1095">
                  <c:v>26.5</c:v>
                </c:pt>
                <c:pt idx="1096">
                  <c:v>26.56249999999994</c:v>
                </c:pt>
                <c:pt idx="1097">
                  <c:v>26.56249999999994</c:v>
                </c:pt>
                <c:pt idx="1098">
                  <c:v>26.5</c:v>
                </c:pt>
                <c:pt idx="1099">
                  <c:v>26.5</c:v>
                </c:pt>
                <c:pt idx="1100">
                  <c:v>26.56249999999994</c:v>
                </c:pt>
                <c:pt idx="1101">
                  <c:v>26.56249999999994</c:v>
                </c:pt>
                <c:pt idx="1102">
                  <c:v>26.56249999999994</c:v>
                </c:pt>
                <c:pt idx="1103">
                  <c:v>26.56249999999994</c:v>
                </c:pt>
                <c:pt idx="1104">
                  <c:v>26.56249999999994</c:v>
                </c:pt>
                <c:pt idx="1105">
                  <c:v>26.56249999999994</c:v>
                </c:pt>
                <c:pt idx="1106">
                  <c:v>26.56249999999994</c:v>
                </c:pt>
                <c:pt idx="1107">
                  <c:v>26.56249999999994</c:v>
                </c:pt>
                <c:pt idx="1108">
                  <c:v>26.56249999999994</c:v>
                </c:pt>
                <c:pt idx="1109">
                  <c:v>26.625</c:v>
                </c:pt>
                <c:pt idx="1110">
                  <c:v>26.56249999999994</c:v>
                </c:pt>
                <c:pt idx="1111">
                  <c:v>26.625</c:v>
                </c:pt>
                <c:pt idx="1112">
                  <c:v>26.625</c:v>
                </c:pt>
                <c:pt idx="1113">
                  <c:v>26.625</c:v>
                </c:pt>
                <c:pt idx="1114">
                  <c:v>26.625</c:v>
                </c:pt>
                <c:pt idx="1115">
                  <c:v>26.625</c:v>
                </c:pt>
                <c:pt idx="1116">
                  <c:v>26.625</c:v>
                </c:pt>
                <c:pt idx="1117">
                  <c:v>26.625</c:v>
                </c:pt>
                <c:pt idx="1118">
                  <c:v>26.625</c:v>
                </c:pt>
                <c:pt idx="1119">
                  <c:v>26.625</c:v>
                </c:pt>
                <c:pt idx="1120">
                  <c:v>26.625</c:v>
                </c:pt>
                <c:pt idx="1121">
                  <c:v>26.625</c:v>
                </c:pt>
                <c:pt idx="1122">
                  <c:v>26.625</c:v>
                </c:pt>
                <c:pt idx="1123">
                  <c:v>26.625</c:v>
                </c:pt>
                <c:pt idx="1124">
                  <c:v>26.625</c:v>
                </c:pt>
                <c:pt idx="1125">
                  <c:v>26.625</c:v>
                </c:pt>
                <c:pt idx="1126">
                  <c:v>26.625</c:v>
                </c:pt>
                <c:pt idx="1127">
                  <c:v>26.625</c:v>
                </c:pt>
                <c:pt idx="1128">
                  <c:v>26.6875</c:v>
                </c:pt>
                <c:pt idx="1129">
                  <c:v>26.6875</c:v>
                </c:pt>
                <c:pt idx="1130">
                  <c:v>26.6875</c:v>
                </c:pt>
                <c:pt idx="1131">
                  <c:v>26.6875</c:v>
                </c:pt>
                <c:pt idx="1132">
                  <c:v>26.6875</c:v>
                </c:pt>
                <c:pt idx="1133">
                  <c:v>26.6875</c:v>
                </c:pt>
                <c:pt idx="1134">
                  <c:v>26.6875</c:v>
                </c:pt>
                <c:pt idx="1135">
                  <c:v>26.6875</c:v>
                </c:pt>
                <c:pt idx="1136">
                  <c:v>26.6875</c:v>
                </c:pt>
                <c:pt idx="1137">
                  <c:v>26.6875</c:v>
                </c:pt>
                <c:pt idx="1138">
                  <c:v>26.6875</c:v>
                </c:pt>
                <c:pt idx="1139">
                  <c:v>26.6875</c:v>
                </c:pt>
                <c:pt idx="1140">
                  <c:v>26.6875</c:v>
                </c:pt>
                <c:pt idx="1141">
                  <c:v>26.6875</c:v>
                </c:pt>
                <c:pt idx="1142">
                  <c:v>26.6875</c:v>
                </c:pt>
                <c:pt idx="1143">
                  <c:v>26.6875</c:v>
                </c:pt>
                <c:pt idx="1144">
                  <c:v>26.75</c:v>
                </c:pt>
                <c:pt idx="1145">
                  <c:v>26.6875</c:v>
                </c:pt>
                <c:pt idx="1146">
                  <c:v>26.6875</c:v>
                </c:pt>
                <c:pt idx="1147">
                  <c:v>26.6875</c:v>
                </c:pt>
                <c:pt idx="1148">
                  <c:v>26.75</c:v>
                </c:pt>
                <c:pt idx="1149">
                  <c:v>26.75</c:v>
                </c:pt>
                <c:pt idx="1150">
                  <c:v>26.6875</c:v>
                </c:pt>
                <c:pt idx="1151">
                  <c:v>26.6875</c:v>
                </c:pt>
                <c:pt idx="1152">
                  <c:v>26.6875</c:v>
                </c:pt>
                <c:pt idx="1153">
                  <c:v>26.6875</c:v>
                </c:pt>
                <c:pt idx="1154">
                  <c:v>26.6875</c:v>
                </c:pt>
                <c:pt idx="1155">
                  <c:v>26.6875</c:v>
                </c:pt>
                <c:pt idx="1156">
                  <c:v>26.6875</c:v>
                </c:pt>
                <c:pt idx="1157">
                  <c:v>26.6875</c:v>
                </c:pt>
                <c:pt idx="1158">
                  <c:v>26.6875</c:v>
                </c:pt>
                <c:pt idx="1159">
                  <c:v>26.6875</c:v>
                </c:pt>
                <c:pt idx="1160">
                  <c:v>26.6875</c:v>
                </c:pt>
                <c:pt idx="1161">
                  <c:v>26.6875</c:v>
                </c:pt>
                <c:pt idx="1162">
                  <c:v>26.6875</c:v>
                </c:pt>
                <c:pt idx="1163">
                  <c:v>26.6875</c:v>
                </c:pt>
                <c:pt idx="1164">
                  <c:v>26.6875</c:v>
                </c:pt>
                <c:pt idx="1165">
                  <c:v>26.6875</c:v>
                </c:pt>
                <c:pt idx="1166">
                  <c:v>26.6875</c:v>
                </c:pt>
                <c:pt idx="1167">
                  <c:v>26.6875</c:v>
                </c:pt>
                <c:pt idx="1168">
                  <c:v>26.6875</c:v>
                </c:pt>
                <c:pt idx="1169">
                  <c:v>26.75</c:v>
                </c:pt>
                <c:pt idx="1170">
                  <c:v>26.75</c:v>
                </c:pt>
                <c:pt idx="1171">
                  <c:v>26.75</c:v>
                </c:pt>
                <c:pt idx="1172">
                  <c:v>26.75</c:v>
                </c:pt>
                <c:pt idx="1173">
                  <c:v>26.75</c:v>
                </c:pt>
                <c:pt idx="1174">
                  <c:v>26.75</c:v>
                </c:pt>
                <c:pt idx="1175">
                  <c:v>26.8125</c:v>
                </c:pt>
                <c:pt idx="1176">
                  <c:v>26.75</c:v>
                </c:pt>
                <c:pt idx="1177">
                  <c:v>26.8125</c:v>
                </c:pt>
                <c:pt idx="1178">
                  <c:v>26.8125</c:v>
                </c:pt>
                <c:pt idx="1179">
                  <c:v>26.8125</c:v>
                </c:pt>
                <c:pt idx="1180">
                  <c:v>26.8125</c:v>
                </c:pt>
                <c:pt idx="1181">
                  <c:v>26.8125</c:v>
                </c:pt>
                <c:pt idx="1182">
                  <c:v>26.8125</c:v>
                </c:pt>
                <c:pt idx="1183">
                  <c:v>26.8125</c:v>
                </c:pt>
                <c:pt idx="1184">
                  <c:v>26.75</c:v>
                </c:pt>
                <c:pt idx="1185">
                  <c:v>26.75</c:v>
                </c:pt>
                <c:pt idx="1186">
                  <c:v>26.75</c:v>
                </c:pt>
                <c:pt idx="1187">
                  <c:v>26.75</c:v>
                </c:pt>
                <c:pt idx="1188">
                  <c:v>26.8125</c:v>
                </c:pt>
                <c:pt idx="1189">
                  <c:v>26.75</c:v>
                </c:pt>
                <c:pt idx="1190">
                  <c:v>26.8125</c:v>
                </c:pt>
                <c:pt idx="1191">
                  <c:v>26.8125</c:v>
                </c:pt>
                <c:pt idx="1192">
                  <c:v>26.8125</c:v>
                </c:pt>
                <c:pt idx="1193">
                  <c:v>26.8125</c:v>
                </c:pt>
                <c:pt idx="1194">
                  <c:v>26.8125</c:v>
                </c:pt>
                <c:pt idx="1195">
                  <c:v>26.8125</c:v>
                </c:pt>
                <c:pt idx="1196">
                  <c:v>26.8125</c:v>
                </c:pt>
                <c:pt idx="1197">
                  <c:v>26.8125</c:v>
                </c:pt>
                <c:pt idx="1198">
                  <c:v>26.8125</c:v>
                </c:pt>
                <c:pt idx="1199">
                  <c:v>26.8125</c:v>
                </c:pt>
                <c:pt idx="1200">
                  <c:v>26.8125</c:v>
                </c:pt>
                <c:pt idx="1201">
                  <c:v>26.8125</c:v>
                </c:pt>
                <c:pt idx="1202">
                  <c:v>26.8125</c:v>
                </c:pt>
                <c:pt idx="1203">
                  <c:v>26.875</c:v>
                </c:pt>
                <c:pt idx="1204">
                  <c:v>26.875</c:v>
                </c:pt>
                <c:pt idx="1205">
                  <c:v>26.875</c:v>
                </c:pt>
                <c:pt idx="1206">
                  <c:v>26.875</c:v>
                </c:pt>
                <c:pt idx="1207">
                  <c:v>26.875</c:v>
                </c:pt>
                <c:pt idx="1208">
                  <c:v>26.875</c:v>
                </c:pt>
                <c:pt idx="1209">
                  <c:v>26.875</c:v>
                </c:pt>
                <c:pt idx="1210">
                  <c:v>26.875</c:v>
                </c:pt>
                <c:pt idx="1211">
                  <c:v>26.875</c:v>
                </c:pt>
                <c:pt idx="1212">
                  <c:v>26.875</c:v>
                </c:pt>
                <c:pt idx="1213">
                  <c:v>26.875</c:v>
                </c:pt>
                <c:pt idx="1214">
                  <c:v>26.875</c:v>
                </c:pt>
                <c:pt idx="1215">
                  <c:v>26.875</c:v>
                </c:pt>
                <c:pt idx="1216">
                  <c:v>26.875</c:v>
                </c:pt>
                <c:pt idx="1217">
                  <c:v>26.875</c:v>
                </c:pt>
                <c:pt idx="1218">
                  <c:v>26.875</c:v>
                </c:pt>
                <c:pt idx="1219">
                  <c:v>26.875</c:v>
                </c:pt>
                <c:pt idx="1220">
                  <c:v>26.875</c:v>
                </c:pt>
                <c:pt idx="1221">
                  <c:v>26.875</c:v>
                </c:pt>
                <c:pt idx="1222">
                  <c:v>26.875</c:v>
                </c:pt>
                <c:pt idx="1223">
                  <c:v>26.875</c:v>
                </c:pt>
                <c:pt idx="1224">
                  <c:v>26.875</c:v>
                </c:pt>
                <c:pt idx="1225">
                  <c:v>26.9375</c:v>
                </c:pt>
                <c:pt idx="1226">
                  <c:v>26.9375</c:v>
                </c:pt>
                <c:pt idx="1227">
                  <c:v>26.9375</c:v>
                </c:pt>
                <c:pt idx="1228">
                  <c:v>26.9375</c:v>
                </c:pt>
                <c:pt idx="1229">
                  <c:v>26.875</c:v>
                </c:pt>
                <c:pt idx="1230">
                  <c:v>26.875</c:v>
                </c:pt>
                <c:pt idx="1231">
                  <c:v>26.875</c:v>
                </c:pt>
                <c:pt idx="1232">
                  <c:v>26.875</c:v>
                </c:pt>
                <c:pt idx="1233">
                  <c:v>26.9375</c:v>
                </c:pt>
                <c:pt idx="1234">
                  <c:v>26.875</c:v>
                </c:pt>
                <c:pt idx="1235">
                  <c:v>26.9375</c:v>
                </c:pt>
                <c:pt idx="1236">
                  <c:v>26.875</c:v>
                </c:pt>
                <c:pt idx="1237">
                  <c:v>26.9375</c:v>
                </c:pt>
                <c:pt idx="1238">
                  <c:v>26.875</c:v>
                </c:pt>
                <c:pt idx="1239">
                  <c:v>26.9375</c:v>
                </c:pt>
                <c:pt idx="1240">
                  <c:v>26.9375</c:v>
                </c:pt>
                <c:pt idx="1241">
                  <c:v>26.9375</c:v>
                </c:pt>
                <c:pt idx="1242">
                  <c:v>26.9375</c:v>
                </c:pt>
                <c:pt idx="1243">
                  <c:v>26.9375</c:v>
                </c:pt>
                <c:pt idx="1244">
                  <c:v>26.9375</c:v>
                </c:pt>
                <c:pt idx="1245">
                  <c:v>26.9375</c:v>
                </c:pt>
                <c:pt idx="1246">
                  <c:v>26.9375</c:v>
                </c:pt>
                <c:pt idx="1247">
                  <c:v>26.9375</c:v>
                </c:pt>
                <c:pt idx="1248">
                  <c:v>26.9375</c:v>
                </c:pt>
                <c:pt idx="1249">
                  <c:v>26.9375</c:v>
                </c:pt>
                <c:pt idx="1250">
                  <c:v>26.9375</c:v>
                </c:pt>
                <c:pt idx="1251">
                  <c:v>27</c:v>
                </c:pt>
                <c:pt idx="1252">
                  <c:v>26.9375</c:v>
                </c:pt>
                <c:pt idx="1253">
                  <c:v>26.9375</c:v>
                </c:pt>
                <c:pt idx="1254">
                  <c:v>26.9375</c:v>
                </c:pt>
                <c:pt idx="1255">
                  <c:v>27</c:v>
                </c:pt>
                <c:pt idx="1256">
                  <c:v>27</c:v>
                </c:pt>
                <c:pt idx="1257">
                  <c:v>27</c:v>
                </c:pt>
                <c:pt idx="1258">
                  <c:v>27</c:v>
                </c:pt>
                <c:pt idx="1259">
                  <c:v>27</c:v>
                </c:pt>
                <c:pt idx="1260">
                  <c:v>27</c:v>
                </c:pt>
                <c:pt idx="1261">
                  <c:v>27</c:v>
                </c:pt>
                <c:pt idx="1262">
                  <c:v>27</c:v>
                </c:pt>
                <c:pt idx="1263">
                  <c:v>27</c:v>
                </c:pt>
                <c:pt idx="1264">
                  <c:v>27</c:v>
                </c:pt>
                <c:pt idx="1265">
                  <c:v>27</c:v>
                </c:pt>
                <c:pt idx="1266">
                  <c:v>27</c:v>
                </c:pt>
                <c:pt idx="1267">
                  <c:v>27</c:v>
                </c:pt>
                <c:pt idx="1268">
                  <c:v>27</c:v>
                </c:pt>
                <c:pt idx="1269">
                  <c:v>27</c:v>
                </c:pt>
                <c:pt idx="1270">
                  <c:v>27</c:v>
                </c:pt>
                <c:pt idx="1271">
                  <c:v>27</c:v>
                </c:pt>
                <c:pt idx="1272">
                  <c:v>26.9375</c:v>
                </c:pt>
                <c:pt idx="1273">
                  <c:v>27</c:v>
                </c:pt>
                <c:pt idx="1274">
                  <c:v>27</c:v>
                </c:pt>
                <c:pt idx="1275">
                  <c:v>27</c:v>
                </c:pt>
                <c:pt idx="1276">
                  <c:v>27</c:v>
                </c:pt>
                <c:pt idx="1277">
                  <c:v>27</c:v>
                </c:pt>
                <c:pt idx="1278">
                  <c:v>27</c:v>
                </c:pt>
                <c:pt idx="1279">
                  <c:v>27</c:v>
                </c:pt>
                <c:pt idx="1280">
                  <c:v>27</c:v>
                </c:pt>
                <c:pt idx="1281">
                  <c:v>27</c:v>
                </c:pt>
                <c:pt idx="1282">
                  <c:v>27</c:v>
                </c:pt>
                <c:pt idx="1283">
                  <c:v>27</c:v>
                </c:pt>
                <c:pt idx="1284">
                  <c:v>27</c:v>
                </c:pt>
                <c:pt idx="1285">
                  <c:v>26.9375</c:v>
                </c:pt>
                <c:pt idx="1286">
                  <c:v>26.9375</c:v>
                </c:pt>
                <c:pt idx="1287">
                  <c:v>26.9375</c:v>
                </c:pt>
                <c:pt idx="1288">
                  <c:v>26.9375</c:v>
                </c:pt>
                <c:pt idx="1289">
                  <c:v>27</c:v>
                </c:pt>
                <c:pt idx="1290">
                  <c:v>27</c:v>
                </c:pt>
                <c:pt idx="1291">
                  <c:v>26.9375</c:v>
                </c:pt>
                <c:pt idx="1292">
                  <c:v>26.9375</c:v>
                </c:pt>
                <c:pt idx="1293">
                  <c:v>27</c:v>
                </c:pt>
                <c:pt idx="1294">
                  <c:v>26.9375</c:v>
                </c:pt>
                <c:pt idx="1295">
                  <c:v>27</c:v>
                </c:pt>
                <c:pt idx="1296">
                  <c:v>27</c:v>
                </c:pt>
                <c:pt idx="1297">
                  <c:v>27</c:v>
                </c:pt>
                <c:pt idx="1298">
                  <c:v>27</c:v>
                </c:pt>
                <c:pt idx="1299">
                  <c:v>27</c:v>
                </c:pt>
                <c:pt idx="1300">
                  <c:v>27</c:v>
                </c:pt>
                <c:pt idx="1301">
                  <c:v>27</c:v>
                </c:pt>
                <c:pt idx="1302">
                  <c:v>27</c:v>
                </c:pt>
                <c:pt idx="1303">
                  <c:v>27</c:v>
                </c:pt>
                <c:pt idx="1304">
                  <c:v>27.06249999999994</c:v>
                </c:pt>
                <c:pt idx="1305">
                  <c:v>27.06249999999994</c:v>
                </c:pt>
                <c:pt idx="1306">
                  <c:v>27.06249999999994</c:v>
                </c:pt>
                <c:pt idx="1307">
                  <c:v>27.06249999999994</c:v>
                </c:pt>
                <c:pt idx="1308">
                  <c:v>27</c:v>
                </c:pt>
                <c:pt idx="1309">
                  <c:v>27.06249999999994</c:v>
                </c:pt>
                <c:pt idx="1310">
                  <c:v>27</c:v>
                </c:pt>
                <c:pt idx="1311">
                  <c:v>27.06249999999994</c:v>
                </c:pt>
                <c:pt idx="1312">
                  <c:v>27.06249999999994</c:v>
                </c:pt>
                <c:pt idx="1313">
                  <c:v>27.06249999999994</c:v>
                </c:pt>
                <c:pt idx="1314">
                  <c:v>27.06249999999994</c:v>
                </c:pt>
                <c:pt idx="1315">
                  <c:v>27</c:v>
                </c:pt>
                <c:pt idx="1316">
                  <c:v>27</c:v>
                </c:pt>
                <c:pt idx="1317">
                  <c:v>27</c:v>
                </c:pt>
                <c:pt idx="1318">
                  <c:v>27</c:v>
                </c:pt>
                <c:pt idx="1319">
                  <c:v>27</c:v>
                </c:pt>
                <c:pt idx="1320">
                  <c:v>27</c:v>
                </c:pt>
                <c:pt idx="1321">
                  <c:v>27</c:v>
                </c:pt>
                <c:pt idx="1322">
                  <c:v>27.06249999999994</c:v>
                </c:pt>
                <c:pt idx="1323">
                  <c:v>27.06249999999994</c:v>
                </c:pt>
                <c:pt idx="1324">
                  <c:v>27.06249999999994</c:v>
                </c:pt>
                <c:pt idx="1325">
                  <c:v>27.06249999999994</c:v>
                </c:pt>
                <c:pt idx="1326">
                  <c:v>27</c:v>
                </c:pt>
                <c:pt idx="1327">
                  <c:v>27.06249999999994</c:v>
                </c:pt>
                <c:pt idx="1328">
                  <c:v>27.06249999999994</c:v>
                </c:pt>
                <c:pt idx="1329">
                  <c:v>27.06249999999994</c:v>
                </c:pt>
                <c:pt idx="1330">
                  <c:v>27.06249999999994</c:v>
                </c:pt>
                <c:pt idx="1331">
                  <c:v>27.06249999999994</c:v>
                </c:pt>
                <c:pt idx="1332">
                  <c:v>27.06249999999994</c:v>
                </c:pt>
                <c:pt idx="1333">
                  <c:v>27.06249999999994</c:v>
                </c:pt>
                <c:pt idx="1334">
                  <c:v>27.06249999999994</c:v>
                </c:pt>
                <c:pt idx="1335">
                  <c:v>27.06249999999994</c:v>
                </c:pt>
                <c:pt idx="1336">
                  <c:v>27.06249999999994</c:v>
                </c:pt>
                <c:pt idx="1337">
                  <c:v>27.06249999999994</c:v>
                </c:pt>
                <c:pt idx="1338">
                  <c:v>27.06249999999994</c:v>
                </c:pt>
                <c:pt idx="1339">
                  <c:v>27.06249999999994</c:v>
                </c:pt>
                <c:pt idx="1340">
                  <c:v>27.06249999999994</c:v>
                </c:pt>
                <c:pt idx="1341">
                  <c:v>27.06249999999994</c:v>
                </c:pt>
                <c:pt idx="1342">
                  <c:v>27.06249999999994</c:v>
                </c:pt>
                <c:pt idx="1343">
                  <c:v>27.06249999999994</c:v>
                </c:pt>
                <c:pt idx="1344">
                  <c:v>27.06249999999994</c:v>
                </c:pt>
                <c:pt idx="1345">
                  <c:v>27.06249999999994</c:v>
                </c:pt>
                <c:pt idx="1346">
                  <c:v>27.06249999999994</c:v>
                </c:pt>
                <c:pt idx="1347">
                  <c:v>27.06249999999994</c:v>
                </c:pt>
                <c:pt idx="1348">
                  <c:v>27.06249999999994</c:v>
                </c:pt>
                <c:pt idx="1349">
                  <c:v>27.06249999999994</c:v>
                </c:pt>
                <c:pt idx="1350">
                  <c:v>27.06249999999994</c:v>
                </c:pt>
                <c:pt idx="1351">
                  <c:v>27.06249999999994</c:v>
                </c:pt>
                <c:pt idx="1352">
                  <c:v>27.06249999999994</c:v>
                </c:pt>
                <c:pt idx="1353">
                  <c:v>27.06249999999994</c:v>
                </c:pt>
                <c:pt idx="1354">
                  <c:v>27.06249999999994</c:v>
                </c:pt>
                <c:pt idx="1355">
                  <c:v>27.06249999999994</c:v>
                </c:pt>
                <c:pt idx="1356">
                  <c:v>27.06249999999994</c:v>
                </c:pt>
                <c:pt idx="1357">
                  <c:v>27.06249999999994</c:v>
                </c:pt>
                <c:pt idx="1358">
                  <c:v>27.06249999999994</c:v>
                </c:pt>
                <c:pt idx="1359">
                  <c:v>27.06249999999994</c:v>
                </c:pt>
                <c:pt idx="1360">
                  <c:v>27.06249999999994</c:v>
                </c:pt>
                <c:pt idx="1361">
                  <c:v>27.06249999999994</c:v>
                </c:pt>
                <c:pt idx="1362">
                  <c:v>27.06249999999994</c:v>
                </c:pt>
                <c:pt idx="1363">
                  <c:v>27.06249999999994</c:v>
                </c:pt>
                <c:pt idx="1364">
                  <c:v>27.06249999999994</c:v>
                </c:pt>
                <c:pt idx="1365">
                  <c:v>27.06249999999994</c:v>
                </c:pt>
                <c:pt idx="1366">
                  <c:v>27.06249999999994</c:v>
                </c:pt>
                <c:pt idx="1367">
                  <c:v>27.06249999999994</c:v>
                </c:pt>
                <c:pt idx="1368">
                  <c:v>27.06249999999994</c:v>
                </c:pt>
                <c:pt idx="1369">
                  <c:v>27.06249999999994</c:v>
                </c:pt>
                <c:pt idx="1370">
                  <c:v>27.06249999999994</c:v>
                </c:pt>
                <c:pt idx="1371">
                  <c:v>27.06249999999994</c:v>
                </c:pt>
                <c:pt idx="1372">
                  <c:v>27.06249999999994</c:v>
                </c:pt>
                <c:pt idx="1373">
                  <c:v>27.06249999999994</c:v>
                </c:pt>
                <c:pt idx="1374">
                  <c:v>27.06249999999994</c:v>
                </c:pt>
                <c:pt idx="1375">
                  <c:v>27.06249999999994</c:v>
                </c:pt>
                <c:pt idx="1376">
                  <c:v>27.06249999999994</c:v>
                </c:pt>
                <c:pt idx="1377">
                  <c:v>27.06249999999994</c:v>
                </c:pt>
                <c:pt idx="1378">
                  <c:v>27.06249999999994</c:v>
                </c:pt>
                <c:pt idx="1379">
                  <c:v>27.06249999999994</c:v>
                </c:pt>
                <c:pt idx="1380">
                  <c:v>27.06249999999994</c:v>
                </c:pt>
                <c:pt idx="1381">
                  <c:v>27.06249999999994</c:v>
                </c:pt>
                <c:pt idx="1382">
                  <c:v>27.06249999999994</c:v>
                </c:pt>
                <c:pt idx="1383">
                  <c:v>27.06249999999994</c:v>
                </c:pt>
                <c:pt idx="1384">
                  <c:v>27.06249999999994</c:v>
                </c:pt>
                <c:pt idx="1385">
                  <c:v>27.06249999999994</c:v>
                </c:pt>
                <c:pt idx="1386">
                  <c:v>27.06249999999994</c:v>
                </c:pt>
                <c:pt idx="1387">
                  <c:v>27.06249999999994</c:v>
                </c:pt>
                <c:pt idx="1388">
                  <c:v>27.06249999999994</c:v>
                </c:pt>
                <c:pt idx="1389">
                  <c:v>27.06249999999994</c:v>
                </c:pt>
                <c:pt idx="1390">
                  <c:v>27.06249999999994</c:v>
                </c:pt>
                <c:pt idx="1391">
                  <c:v>27.06249999999994</c:v>
                </c:pt>
                <c:pt idx="1392">
                  <c:v>27.125</c:v>
                </c:pt>
                <c:pt idx="1393">
                  <c:v>27.125</c:v>
                </c:pt>
                <c:pt idx="1394">
                  <c:v>27.125</c:v>
                </c:pt>
                <c:pt idx="1395">
                  <c:v>27.125</c:v>
                </c:pt>
                <c:pt idx="1396">
                  <c:v>27.125</c:v>
                </c:pt>
                <c:pt idx="1397">
                  <c:v>27.125</c:v>
                </c:pt>
                <c:pt idx="1398">
                  <c:v>27.125</c:v>
                </c:pt>
                <c:pt idx="1399">
                  <c:v>27.125</c:v>
                </c:pt>
                <c:pt idx="1400">
                  <c:v>27.06249999999994</c:v>
                </c:pt>
                <c:pt idx="1401">
                  <c:v>27.125</c:v>
                </c:pt>
                <c:pt idx="1402">
                  <c:v>27.125</c:v>
                </c:pt>
                <c:pt idx="1403">
                  <c:v>27.125</c:v>
                </c:pt>
                <c:pt idx="1404">
                  <c:v>27.125</c:v>
                </c:pt>
                <c:pt idx="1405">
                  <c:v>27.125</c:v>
                </c:pt>
                <c:pt idx="1406">
                  <c:v>27.125</c:v>
                </c:pt>
                <c:pt idx="1407">
                  <c:v>27.125</c:v>
                </c:pt>
                <c:pt idx="1408">
                  <c:v>27.125</c:v>
                </c:pt>
                <c:pt idx="1409">
                  <c:v>27.125</c:v>
                </c:pt>
                <c:pt idx="1410">
                  <c:v>27.06249999999994</c:v>
                </c:pt>
                <c:pt idx="1411">
                  <c:v>27.125</c:v>
                </c:pt>
                <c:pt idx="1412">
                  <c:v>27.125</c:v>
                </c:pt>
                <c:pt idx="1413">
                  <c:v>27.125</c:v>
                </c:pt>
                <c:pt idx="1414">
                  <c:v>27.125</c:v>
                </c:pt>
                <c:pt idx="1415">
                  <c:v>27.125</c:v>
                </c:pt>
                <c:pt idx="1416">
                  <c:v>27.06249999999994</c:v>
                </c:pt>
                <c:pt idx="1417">
                  <c:v>27.06249999999994</c:v>
                </c:pt>
                <c:pt idx="1418">
                  <c:v>27.125</c:v>
                </c:pt>
                <c:pt idx="1419">
                  <c:v>27.125</c:v>
                </c:pt>
                <c:pt idx="1420">
                  <c:v>27.125</c:v>
                </c:pt>
                <c:pt idx="1421">
                  <c:v>27.125</c:v>
                </c:pt>
                <c:pt idx="1422">
                  <c:v>27.125</c:v>
                </c:pt>
                <c:pt idx="1423">
                  <c:v>27.125</c:v>
                </c:pt>
                <c:pt idx="1424">
                  <c:v>27.125</c:v>
                </c:pt>
                <c:pt idx="1425">
                  <c:v>27.125</c:v>
                </c:pt>
                <c:pt idx="1426">
                  <c:v>27.125</c:v>
                </c:pt>
                <c:pt idx="1427">
                  <c:v>27.125</c:v>
                </c:pt>
                <c:pt idx="1428">
                  <c:v>27.125</c:v>
                </c:pt>
                <c:pt idx="1429">
                  <c:v>27.125</c:v>
                </c:pt>
                <c:pt idx="1430">
                  <c:v>27.125</c:v>
                </c:pt>
                <c:pt idx="1431">
                  <c:v>27.125</c:v>
                </c:pt>
                <c:pt idx="1432">
                  <c:v>27.125</c:v>
                </c:pt>
                <c:pt idx="1433">
                  <c:v>27.125</c:v>
                </c:pt>
                <c:pt idx="1434">
                  <c:v>27.125</c:v>
                </c:pt>
                <c:pt idx="1435">
                  <c:v>27.125</c:v>
                </c:pt>
                <c:pt idx="1436">
                  <c:v>27.125</c:v>
                </c:pt>
                <c:pt idx="1437">
                  <c:v>27.125</c:v>
                </c:pt>
                <c:pt idx="1438">
                  <c:v>27.125</c:v>
                </c:pt>
                <c:pt idx="1439">
                  <c:v>27.125</c:v>
                </c:pt>
                <c:pt idx="1440">
                  <c:v>27.125</c:v>
                </c:pt>
                <c:pt idx="1441">
                  <c:v>27.125</c:v>
                </c:pt>
                <c:pt idx="1442">
                  <c:v>27.125</c:v>
                </c:pt>
                <c:pt idx="1443">
                  <c:v>27.125</c:v>
                </c:pt>
                <c:pt idx="1444">
                  <c:v>27.125</c:v>
                </c:pt>
                <c:pt idx="1445">
                  <c:v>27.125</c:v>
                </c:pt>
                <c:pt idx="1446">
                  <c:v>27.125</c:v>
                </c:pt>
                <c:pt idx="1447">
                  <c:v>27.125</c:v>
                </c:pt>
                <c:pt idx="1448">
                  <c:v>27.125</c:v>
                </c:pt>
                <c:pt idx="1449">
                  <c:v>27.125</c:v>
                </c:pt>
                <c:pt idx="1450">
                  <c:v>27.125</c:v>
                </c:pt>
                <c:pt idx="1451">
                  <c:v>27.125</c:v>
                </c:pt>
                <c:pt idx="1452">
                  <c:v>27.125</c:v>
                </c:pt>
                <c:pt idx="1453">
                  <c:v>27.125</c:v>
                </c:pt>
                <c:pt idx="1454">
                  <c:v>27.125</c:v>
                </c:pt>
                <c:pt idx="1455">
                  <c:v>27.125</c:v>
                </c:pt>
                <c:pt idx="1456">
                  <c:v>27.125</c:v>
                </c:pt>
                <c:pt idx="1457">
                  <c:v>27.125</c:v>
                </c:pt>
                <c:pt idx="1458">
                  <c:v>27.125</c:v>
                </c:pt>
                <c:pt idx="1459">
                  <c:v>27.125</c:v>
                </c:pt>
                <c:pt idx="1460">
                  <c:v>27.125</c:v>
                </c:pt>
                <c:pt idx="1461">
                  <c:v>27.125</c:v>
                </c:pt>
                <c:pt idx="1462">
                  <c:v>27.125</c:v>
                </c:pt>
                <c:pt idx="1463">
                  <c:v>27.125</c:v>
                </c:pt>
                <c:pt idx="1464">
                  <c:v>27.125</c:v>
                </c:pt>
                <c:pt idx="1465">
                  <c:v>27.125</c:v>
                </c:pt>
                <c:pt idx="1466">
                  <c:v>27.125</c:v>
                </c:pt>
                <c:pt idx="1467">
                  <c:v>27.1875</c:v>
                </c:pt>
                <c:pt idx="1468">
                  <c:v>27.125</c:v>
                </c:pt>
                <c:pt idx="1469">
                  <c:v>27.125</c:v>
                </c:pt>
                <c:pt idx="1470">
                  <c:v>27.125</c:v>
                </c:pt>
                <c:pt idx="1471">
                  <c:v>27.125</c:v>
                </c:pt>
                <c:pt idx="1472">
                  <c:v>27.125</c:v>
                </c:pt>
                <c:pt idx="1473">
                  <c:v>27.125</c:v>
                </c:pt>
                <c:pt idx="1474">
                  <c:v>27.125</c:v>
                </c:pt>
                <c:pt idx="1475">
                  <c:v>27.125</c:v>
                </c:pt>
                <c:pt idx="1476">
                  <c:v>27.125</c:v>
                </c:pt>
                <c:pt idx="1477">
                  <c:v>27.125</c:v>
                </c:pt>
                <c:pt idx="1478">
                  <c:v>27.125</c:v>
                </c:pt>
                <c:pt idx="1479">
                  <c:v>27.125</c:v>
                </c:pt>
                <c:pt idx="1480">
                  <c:v>27.125</c:v>
                </c:pt>
                <c:pt idx="1481">
                  <c:v>27.125</c:v>
                </c:pt>
                <c:pt idx="1482">
                  <c:v>27.125</c:v>
                </c:pt>
                <c:pt idx="1483">
                  <c:v>27.125</c:v>
                </c:pt>
                <c:pt idx="1484">
                  <c:v>27.125</c:v>
                </c:pt>
                <c:pt idx="1485">
                  <c:v>27.125</c:v>
                </c:pt>
                <c:pt idx="1486">
                  <c:v>27.125</c:v>
                </c:pt>
                <c:pt idx="1487">
                  <c:v>27.125</c:v>
                </c:pt>
                <c:pt idx="1488">
                  <c:v>27.1875</c:v>
                </c:pt>
                <c:pt idx="1489">
                  <c:v>27.125</c:v>
                </c:pt>
                <c:pt idx="1490">
                  <c:v>27.125</c:v>
                </c:pt>
                <c:pt idx="1491">
                  <c:v>27.125</c:v>
                </c:pt>
                <c:pt idx="1492">
                  <c:v>27.125</c:v>
                </c:pt>
                <c:pt idx="1493">
                  <c:v>27.125</c:v>
                </c:pt>
                <c:pt idx="1494">
                  <c:v>27.125</c:v>
                </c:pt>
                <c:pt idx="1495">
                  <c:v>27.125</c:v>
                </c:pt>
                <c:pt idx="1496">
                  <c:v>27.125</c:v>
                </c:pt>
                <c:pt idx="1497">
                  <c:v>27.125</c:v>
                </c:pt>
                <c:pt idx="1498">
                  <c:v>27.125</c:v>
                </c:pt>
                <c:pt idx="1499">
                  <c:v>27.125</c:v>
                </c:pt>
                <c:pt idx="1500">
                  <c:v>27.125</c:v>
                </c:pt>
                <c:pt idx="1501">
                  <c:v>27.125</c:v>
                </c:pt>
                <c:pt idx="1502">
                  <c:v>27.125</c:v>
                </c:pt>
                <c:pt idx="1503">
                  <c:v>27.125</c:v>
                </c:pt>
                <c:pt idx="1504">
                  <c:v>27.1875</c:v>
                </c:pt>
                <c:pt idx="1505">
                  <c:v>27.125</c:v>
                </c:pt>
                <c:pt idx="1506">
                  <c:v>27.125</c:v>
                </c:pt>
                <c:pt idx="1507">
                  <c:v>27.125</c:v>
                </c:pt>
                <c:pt idx="1508">
                  <c:v>27.125</c:v>
                </c:pt>
                <c:pt idx="1509">
                  <c:v>27.125</c:v>
                </c:pt>
                <c:pt idx="1510">
                  <c:v>27.125</c:v>
                </c:pt>
                <c:pt idx="1511">
                  <c:v>27.125</c:v>
                </c:pt>
                <c:pt idx="1512">
                  <c:v>27.125</c:v>
                </c:pt>
                <c:pt idx="1513">
                  <c:v>27.125</c:v>
                </c:pt>
                <c:pt idx="1514">
                  <c:v>27.125</c:v>
                </c:pt>
                <c:pt idx="1515">
                  <c:v>27.125</c:v>
                </c:pt>
                <c:pt idx="1516">
                  <c:v>27.125</c:v>
                </c:pt>
                <c:pt idx="1517">
                  <c:v>27.125</c:v>
                </c:pt>
                <c:pt idx="1518">
                  <c:v>27.125</c:v>
                </c:pt>
                <c:pt idx="1519">
                  <c:v>27.125</c:v>
                </c:pt>
                <c:pt idx="1520">
                  <c:v>27.125</c:v>
                </c:pt>
                <c:pt idx="1521">
                  <c:v>27.125</c:v>
                </c:pt>
                <c:pt idx="1522">
                  <c:v>27.125</c:v>
                </c:pt>
                <c:pt idx="1523">
                  <c:v>27.125</c:v>
                </c:pt>
                <c:pt idx="1524">
                  <c:v>27.125</c:v>
                </c:pt>
                <c:pt idx="1525">
                  <c:v>27.125</c:v>
                </c:pt>
                <c:pt idx="1526">
                  <c:v>27.125</c:v>
                </c:pt>
                <c:pt idx="1527">
                  <c:v>27.125</c:v>
                </c:pt>
                <c:pt idx="1528">
                  <c:v>27.125</c:v>
                </c:pt>
                <c:pt idx="1529">
                  <c:v>27.125</c:v>
                </c:pt>
                <c:pt idx="1530">
                  <c:v>27.125</c:v>
                </c:pt>
                <c:pt idx="1531">
                  <c:v>27.125</c:v>
                </c:pt>
                <c:pt idx="1532">
                  <c:v>27.125</c:v>
                </c:pt>
                <c:pt idx="1533">
                  <c:v>27.1875</c:v>
                </c:pt>
                <c:pt idx="1534">
                  <c:v>27.125</c:v>
                </c:pt>
                <c:pt idx="1535">
                  <c:v>27.125</c:v>
                </c:pt>
                <c:pt idx="1536">
                  <c:v>27.125</c:v>
                </c:pt>
                <c:pt idx="1537">
                  <c:v>27.125</c:v>
                </c:pt>
                <c:pt idx="1538">
                  <c:v>27.125</c:v>
                </c:pt>
                <c:pt idx="1539">
                  <c:v>27.125</c:v>
                </c:pt>
                <c:pt idx="1540">
                  <c:v>27.125</c:v>
                </c:pt>
                <c:pt idx="1541">
                  <c:v>27.125</c:v>
                </c:pt>
                <c:pt idx="1542">
                  <c:v>27.1875</c:v>
                </c:pt>
                <c:pt idx="1543">
                  <c:v>27.1875</c:v>
                </c:pt>
                <c:pt idx="1544">
                  <c:v>27.125</c:v>
                </c:pt>
                <c:pt idx="1545">
                  <c:v>27.125</c:v>
                </c:pt>
                <c:pt idx="1546">
                  <c:v>27.125</c:v>
                </c:pt>
                <c:pt idx="1547">
                  <c:v>27.1875</c:v>
                </c:pt>
                <c:pt idx="1548">
                  <c:v>27.125</c:v>
                </c:pt>
                <c:pt idx="1549">
                  <c:v>27.125</c:v>
                </c:pt>
                <c:pt idx="1550">
                  <c:v>27.125</c:v>
                </c:pt>
                <c:pt idx="1551">
                  <c:v>27.125</c:v>
                </c:pt>
                <c:pt idx="1552">
                  <c:v>27.1875</c:v>
                </c:pt>
                <c:pt idx="1553">
                  <c:v>27.125</c:v>
                </c:pt>
                <c:pt idx="1554">
                  <c:v>27.1875</c:v>
                </c:pt>
                <c:pt idx="1555">
                  <c:v>27.125</c:v>
                </c:pt>
                <c:pt idx="1556">
                  <c:v>27.125</c:v>
                </c:pt>
                <c:pt idx="1557">
                  <c:v>27.1875</c:v>
                </c:pt>
                <c:pt idx="1558">
                  <c:v>27.1875</c:v>
                </c:pt>
                <c:pt idx="1559">
                  <c:v>27.1875</c:v>
                </c:pt>
                <c:pt idx="1560">
                  <c:v>27.125</c:v>
                </c:pt>
                <c:pt idx="1561">
                  <c:v>27.1875</c:v>
                </c:pt>
                <c:pt idx="1562">
                  <c:v>27.125</c:v>
                </c:pt>
                <c:pt idx="1563">
                  <c:v>27.125</c:v>
                </c:pt>
                <c:pt idx="1564">
                  <c:v>27.1875</c:v>
                </c:pt>
                <c:pt idx="1565">
                  <c:v>27.125</c:v>
                </c:pt>
                <c:pt idx="1566">
                  <c:v>27.1875</c:v>
                </c:pt>
                <c:pt idx="1567">
                  <c:v>27.1875</c:v>
                </c:pt>
                <c:pt idx="1568">
                  <c:v>27.1875</c:v>
                </c:pt>
                <c:pt idx="1569">
                  <c:v>27.1875</c:v>
                </c:pt>
                <c:pt idx="1570">
                  <c:v>27.125</c:v>
                </c:pt>
                <c:pt idx="1571">
                  <c:v>27.1875</c:v>
                </c:pt>
                <c:pt idx="1572">
                  <c:v>27.125</c:v>
                </c:pt>
                <c:pt idx="1573">
                  <c:v>27.125</c:v>
                </c:pt>
                <c:pt idx="1574">
                  <c:v>27.125</c:v>
                </c:pt>
                <c:pt idx="1575">
                  <c:v>27.1875</c:v>
                </c:pt>
                <c:pt idx="1576">
                  <c:v>27.1875</c:v>
                </c:pt>
                <c:pt idx="1577">
                  <c:v>27.1875</c:v>
                </c:pt>
                <c:pt idx="1578">
                  <c:v>27.1875</c:v>
                </c:pt>
                <c:pt idx="1579">
                  <c:v>27.1875</c:v>
                </c:pt>
                <c:pt idx="1580">
                  <c:v>27.125</c:v>
                </c:pt>
                <c:pt idx="1581">
                  <c:v>27.1875</c:v>
                </c:pt>
                <c:pt idx="1582">
                  <c:v>27.1875</c:v>
                </c:pt>
                <c:pt idx="1583">
                  <c:v>27.1875</c:v>
                </c:pt>
                <c:pt idx="1584">
                  <c:v>27.1875</c:v>
                </c:pt>
                <c:pt idx="1585">
                  <c:v>27.1875</c:v>
                </c:pt>
                <c:pt idx="1586">
                  <c:v>27.125</c:v>
                </c:pt>
                <c:pt idx="1587">
                  <c:v>27.125</c:v>
                </c:pt>
                <c:pt idx="1588">
                  <c:v>27.1875</c:v>
                </c:pt>
                <c:pt idx="1589">
                  <c:v>27.1875</c:v>
                </c:pt>
                <c:pt idx="1590">
                  <c:v>27.1875</c:v>
                </c:pt>
                <c:pt idx="1591">
                  <c:v>27.1875</c:v>
                </c:pt>
                <c:pt idx="1592">
                  <c:v>27.1875</c:v>
                </c:pt>
                <c:pt idx="1593">
                  <c:v>27.1875</c:v>
                </c:pt>
                <c:pt idx="1594">
                  <c:v>27.125</c:v>
                </c:pt>
                <c:pt idx="1595">
                  <c:v>27.125</c:v>
                </c:pt>
                <c:pt idx="1596">
                  <c:v>27.1875</c:v>
                </c:pt>
                <c:pt idx="1597">
                  <c:v>27.1875</c:v>
                </c:pt>
                <c:pt idx="1598">
                  <c:v>27.1875</c:v>
                </c:pt>
                <c:pt idx="1599">
                  <c:v>27.1875</c:v>
                </c:pt>
                <c:pt idx="1600">
                  <c:v>27.1875</c:v>
                </c:pt>
                <c:pt idx="1601">
                  <c:v>27.125</c:v>
                </c:pt>
                <c:pt idx="1602">
                  <c:v>27.1875</c:v>
                </c:pt>
                <c:pt idx="1603">
                  <c:v>27.1875</c:v>
                </c:pt>
                <c:pt idx="1604">
                  <c:v>27.1875</c:v>
                </c:pt>
                <c:pt idx="1605">
                  <c:v>27.1875</c:v>
                </c:pt>
                <c:pt idx="1606">
                  <c:v>27.1875</c:v>
                </c:pt>
                <c:pt idx="1607">
                  <c:v>27.125</c:v>
                </c:pt>
                <c:pt idx="1608">
                  <c:v>27.1875</c:v>
                </c:pt>
                <c:pt idx="1609">
                  <c:v>27.1875</c:v>
                </c:pt>
                <c:pt idx="1610">
                  <c:v>27.1875</c:v>
                </c:pt>
                <c:pt idx="1611">
                  <c:v>27.1875</c:v>
                </c:pt>
                <c:pt idx="1612">
                  <c:v>27.1875</c:v>
                </c:pt>
                <c:pt idx="1613">
                  <c:v>27.1875</c:v>
                </c:pt>
                <c:pt idx="1614">
                  <c:v>27.1875</c:v>
                </c:pt>
                <c:pt idx="1615">
                  <c:v>27.1875</c:v>
                </c:pt>
                <c:pt idx="1616">
                  <c:v>27.1875</c:v>
                </c:pt>
                <c:pt idx="1617">
                  <c:v>27.1875</c:v>
                </c:pt>
                <c:pt idx="1618">
                  <c:v>27.1875</c:v>
                </c:pt>
                <c:pt idx="1619">
                  <c:v>27.1875</c:v>
                </c:pt>
                <c:pt idx="1620">
                  <c:v>27.1875</c:v>
                </c:pt>
                <c:pt idx="1621">
                  <c:v>27.1875</c:v>
                </c:pt>
                <c:pt idx="1622">
                  <c:v>27.1875</c:v>
                </c:pt>
                <c:pt idx="1623">
                  <c:v>27.1875</c:v>
                </c:pt>
                <c:pt idx="1624">
                  <c:v>27.1875</c:v>
                </c:pt>
                <c:pt idx="1625">
                  <c:v>27.1875</c:v>
                </c:pt>
                <c:pt idx="1626">
                  <c:v>27.1875</c:v>
                </c:pt>
                <c:pt idx="1627">
                  <c:v>27.1875</c:v>
                </c:pt>
                <c:pt idx="1628">
                  <c:v>27.1875</c:v>
                </c:pt>
                <c:pt idx="1629">
                  <c:v>27.1875</c:v>
                </c:pt>
                <c:pt idx="1630">
                  <c:v>27.1875</c:v>
                </c:pt>
                <c:pt idx="1631">
                  <c:v>27.1875</c:v>
                </c:pt>
                <c:pt idx="1632">
                  <c:v>27.1875</c:v>
                </c:pt>
                <c:pt idx="1633">
                  <c:v>27.1875</c:v>
                </c:pt>
                <c:pt idx="1634">
                  <c:v>27.1875</c:v>
                </c:pt>
                <c:pt idx="1635">
                  <c:v>27.1875</c:v>
                </c:pt>
                <c:pt idx="1636">
                  <c:v>27.1875</c:v>
                </c:pt>
                <c:pt idx="1637">
                  <c:v>27.1875</c:v>
                </c:pt>
                <c:pt idx="1638">
                  <c:v>27.1875</c:v>
                </c:pt>
                <c:pt idx="1639">
                  <c:v>27.1875</c:v>
                </c:pt>
                <c:pt idx="1640">
                  <c:v>27.1875</c:v>
                </c:pt>
                <c:pt idx="1641">
                  <c:v>27.1875</c:v>
                </c:pt>
                <c:pt idx="1642">
                  <c:v>27.1875</c:v>
                </c:pt>
                <c:pt idx="1643">
                  <c:v>27.1875</c:v>
                </c:pt>
                <c:pt idx="1644">
                  <c:v>27.1875</c:v>
                </c:pt>
                <c:pt idx="1645">
                  <c:v>27.1875</c:v>
                </c:pt>
                <c:pt idx="1646">
                  <c:v>27.1875</c:v>
                </c:pt>
                <c:pt idx="1647">
                  <c:v>27.1875</c:v>
                </c:pt>
                <c:pt idx="1648">
                  <c:v>27.1875</c:v>
                </c:pt>
                <c:pt idx="1649">
                  <c:v>27.1875</c:v>
                </c:pt>
                <c:pt idx="1650">
                  <c:v>27.1875</c:v>
                </c:pt>
                <c:pt idx="1651">
                  <c:v>27.25</c:v>
                </c:pt>
                <c:pt idx="1652">
                  <c:v>27.1875</c:v>
                </c:pt>
                <c:pt idx="1653">
                  <c:v>27.1875</c:v>
                </c:pt>
                <c:pt idx="1654">
                  <c:v>27.1875</c:v>
                </c:pt>
                <c:pt idx="1655">
                  <c:v>27.1875</c:v>
                </c:pt>
                <c:pt idx="1656">
                  <c:v>27.1875</c:v>
                </c:pt>
                <c:pt idx="1657">
                  <c:v>27.1875</c:v>
                </c:pt>
                <c:pt idx="1658">
                  <c:v>27.1875</c:v>
                </c:pt>
                <c:pt idx="1659">
                  <c:v>27.1875</c:v>
                </c:pt>
                <c:pt idx="1660">
                  <c:v>27.1875</c:v>
                </c:pt>
                <c:pt idx="1661">
                  <c:v>27.1875</c:v>
                </c:pt>
                <c:pt idx="1662">
                  <c:v>27.1875</c:v>
                </c:pt>
                <c:pt idx="1663">
                  <c:v>27.1875</c:v>
                </c:pt>
                <c:pt idx="1664">
                  <c:v>27.1875</c:v>
                </c:pt>
                <c:pt idx="1665">
                  <c:v>27.1875</c:v>
                </c:pt>
                <c:pt idx="1666">
                  <c:v>27.1875</c:v>
                </c:pt>
                <c:pt idx="1667">
                  <c:v>27.1875</c:v>
                </c:pt>
                <c:pt idx="1668">
                  <c:v>27.1875</c:v>
                </c:pt>
                <c:pt idx="1669">
                  <c:v>27.1875</c:v>
                </c:pt>
                <c:pt idx="1670">
                  <c:v>27.1875</c:v>
                </c:pt>
                <c:pt idx="1671">
                  <c:v>27.1875</c:v>
                </c:pt>
                <c:pt idx="1672">
                  <c:v>27.1875</c:v>
                </c:pt>
                <c:pt idx="1673">
                  <c:v>27.1875</c:v>
                </c:pt>
                <c:pt idx="1674">
                  <c:v>27.1875</c:v>
                </c:pt>
                <c:pt idx="1675">
                  <c:v>27.1875</c:v>
                </c:pt>
                <c:pt idx="1676">
                  <c:v>27.1875</c:v>
                </c:pt>
                <c:pt idx="1677">
                  <c:v>27.1875</c:v>
                </c:pt>
                <c:pt idx="1678">
                  <c:v>27.1875</c:v>
                </c:pt>
                <c:pt idx="1679">
                  <c:v>27.1875</c:v>
                </c:pt>
                <c:pt idx="1680">
                  <c:v>27.1875</c:v>
                </c:pt>
                <c:pt idx="1681">
                  <c:v>27.1875</c:v>
                </c:pt>
                <c:pt idx="1682">
                  <c:v>27.1875</c:v>
                </c:pt>
                <c:pt idx="1683">
                  <c:v>27.1875</c:v>
                </c:pt>
                <c:pt idx="1684">
                  <c:v>27.1875</c:v>
                </c:pt>
                <c:pt idx="1685">
                  <c:v>27.1875</c:v>
                </c:pt>
                <c:pt idx="1686">
                  <c:v>27.1875</c:v>
                </c:pt>
                <c:pt idx="1687">
                  <c:v>27.1875</c:v>
                </c:pt>
                <c:pt idx="1688">
                  <c:v>27.1875</c:v>
                </c:pt>
                <c:pt idx="1689">
                  <c:v>27.1875</c:v>
                </c:pt>
                <c:pt idx="1690">
                  <c:v>27.1875</c:v>
                </c:pt>
                <c:pt idx="1691">
                  <c:v>27.1875</c:v>
                </c:pt>
                <c:pt idx="1692">
                  <c:v>27.1875</c:v>
                </c:pt>
                <c:pt idx="1693">
                  <c:v>27.1875</c:v>
                </c:pt>
                <c:pt idx="1694">
                  <c:v>27.1875</c:v>
                </c:pt>
                <c:pt idx="1695">
                  <c:v>27.1875</c:v>
                </c:pt>
                <c:pt idx="1696">
                  <c:v>27.1875</c:v>
                </c:pt>
                <c:pt idx="1697">
                  <c:v>27.1875</c:v>
                </c:pt>
                <c:pt idx="1698">
                  <c:v>27.1875</c:v>
                </c:pt>
                <c:pt idx="1699">
                  <c:v>27.1875</c:v>
                </c:pt>
                <c:pt idx="1700">
                  <c:v>27.1875</c:v>
                </c:pt>
                <c:pt idx="1701">
                  <c:v>27.1875</c:v>
                </c:pt>
                <c:pt idx="1702">
                  <c:v>27.1875</c:v>
                </c:pt>
                <c:pt idx="1703">
                  <c:v>27.1875</c:v>
                </c:pt>
                <c:pt idx="1704">
                  <c:v>27.1875</c:v>
                </c:pt>
                <c:pt idx="1705">
                  <c:v>27.1875</c:v>
                </c:pt>
                <c:pt idx="1706">
                  <c:v>27.1875</c:v>
                </c:pt>
                <c:pt idx="1707">
                  <c:v>27.1875</c:v>
                </c:pt>
                <c:pt idx="1708">
                  <c:v>27.1875</c:v>
                </c:pt>
                <c:pt idx="1709">
                  <c:v>27.1875</c:v>
                </c:pt>
                <c:pt idx="1710">
                  <c:v>27.1875</c:v>
                </c:pt>
                <c:pt idx="1711">
                  <c:v>27.1875</c:v>
                </c:pt>
                <c:pt idx="1712">
                  <c:v>27.1875</c:v>
                </c:pt>
                <c:pt idx="1713">
                  <c:v>27.1875</c:v>
                </c:pt>
                <c:pt idx="1714">
                  <c:v>27.1875</c:v>
                </c:pt>
                <c:pt idx="1715">
                  <c:v>27.1875</c:v>
                </c:pt>
                <c:pt idx="1716">
                  <c:v>27.1875</c:v>
                </c:pt>
                <c:pt idx="1717">
                  <c:v>27.1875</c:v>
                </c:pt>
                <c:pt idx="1718">
                  <c:v>27.1875</c:v>
                </c:pt>
                <c:pt idx="1719">
                  <c:v>27.1875</c:v>
                </c:pt>
                <c:pt idx="1720">
                  <c:v>27.1875</c:v>
                </c:pt>
                <c:pt idx="1721">
                  <c:v>27.1875</c:v>
                </c:pt>
                <c:pt idx="1722">
                  <c:v>27.1875</c:v>
                </c:pt>
                <c:pt idx="1723">
                  <c:v>27.1875</c:v>
                </c:pt>
                <c:pt idx="1724">
                  <c:v>27.1875</c:v>
                </c:pt>
                <c:pt idx="1725">
                  <c:v>27.1875</c:v>
                </c:pt>
                <c:pt idx="1726">
                  <c:v>27.1875</c:v>
                </c:pt>
                <c:pt idx="1727">
                  <c:v>27.1875</c:v>
                </c:pt>
                <c:pt idx="1728">
                  <c:v>27.1875</c:v>
                </c:pt>
                <c:pt idx="1729">
                  <c:v>27.1875</c:v>
                </c:pt>
                <c:pt idx="1730">
                  <c:v>27.1875</c:v>
                </c:pt>
                <c:pt idx="1731">
                  <c:v>27.1875</c:v>
                </c:pt>
                <c:pt idx="1732">
                  <c:v>27.1875</c:v>
                </c:pt>
                <c:pt idx="1733">
                  <c:v>27.1875</c:v>
                </c:pt>
                <c:pt idx="1734">
                  <c:v>27.1875</c:v>
                </c:pt>
                <c:pt idx="1735">
                  <c:v>27.1875</c:v>
                </c:pt>
                <c:pt idx="1736">
                  <c:v>27.1875</c:v>
                </c:pt>
                <c:pt idx="1737">
                  <c:v>27.1875</c:v>
                </c:pt>
                <c:pt idx="1738">
                  <c:v>27.1875</c:v>
                </c:pt>
                <c:pt idx="1739">
                  <c:v>27.1875</c:v>
                </c:pt>
                <c:pt idx="1740">
                  <c:v>27.1875</c:v>
                </c:pt>
                <c:pt idx="1741">
                  <c:v>27.1875</c:v>
                </c:pt>
                <c:pt idx="1742">
                  <c:v>27.1875</c:v>
                </c:pt>
                <c:pt idx="1743">
                  <c:v>27.1875</c:v>
                </c:pt>
                <c:pt idx="1744">
                  <c:v>27.1875</c:v>
                </c:pt>
                <c:pt idx="1745">
                  <c:v>27.1875</c:v>
                </c:pt>
                <c:pt idx="1746">
                  <c:v>27.1875</c:v>
                </c:pt>
                <c:pt idx="1747">
                  <c:v>27.1875</c:v>
                </c:pt>
                <c:pt idx="1748">
                  <c:v>27.1875</c:v>
                </c:pt>
                <c:pt idx="1749">
                  <c:v>27.1875</c:v>
                </c:pt>
                <c:pt idx="1750">
                  <c:v>27.1875</c:v>
                </c:pt>
                <c:pt idx="1751">
                  <c:v>27.1875</c:v>
                </c:pt>
                <c:pt idx="1752">
                  <c:v>27.1875</c:v>
                </c:pt>
                <c:pt idx="1753">
                  <c:v>27.1875</c:v>
                </c:pt>
                <c:pt idx="1754">
                  <c:v>27.1875</c:v>
                </c:pt>
                <c:pt idx="1755">
                  <c:v>27.1875</c:v>
                </c:pt>
                <c:pt idx="1756">
                  <c:v>27.1875</c:v>
                </c:pt>
                <c:pt idx="1757">
                  <c:v>27.1875</c:v>
                </c:pt>
                <c:pt idx="1758">
                  <c:v>27.1875</c:v>
                </c:pt>
                <c:pt idx="1759">
                  <c:v>27.1875</c:v>
                </c:pt>
                <c:pt idx="1760">
                  <c:v>27.1875</c:v>
                </c:pt>
                <c:pt idx="1761">
                  <c:v>27.1875</c:v>
                </c:pt>
                <c:pt idx="1762">
                  <c:v>27.1875</c:v>
                </c:pt>
                <c:pt idx="1763">
                  <c:v>27.1875</c:v>
                </c:pt>
                <c:pt idx="1764">
                  <c:v>27.1875</c:v>
                </c:pt>
                <c:pt idx="1765">
                  <c:v>27.1875</c:v>
                </c:pt>
                <c:pt idx="1766">
                  <c:v>27.1875</c:v>
                </c:pt>
                <c:pt idx="1767">
                  <c:v>27.1875</c:v>
                </c:pt>
                <c:pt idx="1768">
                  <c:v>27.1875</c:v>
                </c:pt>
                <c:pt idx="1769">
                  <c:v>27.1875</c:v>
                </c:pt>
                <c:pt idx="1770">
                  <c:v>27.1875</c:v>
                </c:pt>
                <c:pt idx="1771">
                  <c:v>27.1875</c:v>
                </c:pt>
                <c:pt idx="1772">
                  <c:v>27.1875</c:v>
                </c:pt>
                <c:pt idx="1773">
                  <c:v>27.1875</c:v>
                </c:pt>
                <c:pt idx="1774">
                  <c:v>27.1875</c:v>
                </c:pt>
                <c:pt idx="1775">
                  <c:v>27.1875</c:v>
                </c:pt>
                <c:pt idx="1776">
                  <c:v>27.1875</c:v>
                </c:pt>
                <c:pt idx="1777">
                  <c:v>27.1875</c:v>
                </c:pt>
                <c:pt idx="1778">
                  <c:v>27.1875</c:v>
                </c:pt>
                <c:pt idx="1779">
                  <c:v>27.1875</c:v>
                </c:pt>
                <c:pt idx="1780">
                  <c:v>27.1875</c:v>
                </c:pt>
                <c:pt idx="1781">
                  <c:v>27.1875</c:v>
                </c:pt>
                <c:pt idx="1782">
                  <c:v>27.1875</c:v>
                </c:pt>
                <c:pt idx="1783">
                  <c:v>27.1875</c:v>
                </c:pt>
                <c:pt idx="1784">
                  <c:v>27.1875</c:v>
                </c:pt>
                <c:pt idx="1785">
                  <c:v>27.1875</c:v>
                </c:pt>
                <c:pt idx="1786">
                  <c:v>27.1875</c:v>
                </c:pt>
                <c:pt idx="1787">
                  <c:v>27.1875</c:v>
                </c:pt>
                <c:pt idx="1788">
                  <c:v>27.1875</c:v>
                </c:pt>
                <c:pt idx="1789">
                  <c:v>27.1875</c:v>
                </c:pt>
                <c:pt idx="1790">
                  <c:v>27.1875</c:v>
                </c:pt>
                <c:pt idx="1791">
                  <c:v>27.1875</c:v>
                </c:pt>
                <c:pt idx="1792">
                  <c:v>27.1875</c:v>
                </c:pt>
                <c:pt idx="1793">
                  <c:v>27.1875</c:v>
                </c:pt>
                <c:pt idx="1794">
                  <c:v>27.1875</c:v>
                </c:pt>
                <c:pt idx="1795">
                  <c:v>27.1875</c:v>
                </c:pt>
                <c:pt idx="1796">
                  <c:v>27.1875</c:v>
                </c:pt>
                <c:pt idx="1797">
                  <c:v>27.1875</c:v>
                </c:pt>
                <c:pt idx="1798">
                  <c:v>27.1875</c:v>
                </c:pt>
                <c:pt idx="1799">
                  <c:v>27.1875</c:v>
                </c:pt>
                <c:pt idx="1800">
                  <c:v>27.1875</c:v>
                </c:pt>
                <c:pt idx="1801">
                  <c:v>27.1875</c:v>
                </c:pt>
                <c:pt idx="1802">
                  <c:v>27.1875</c:v>
                </c:pt>
                <c:pt idx="1803">
                  <c:v>27.1875</c:v>
                </c:pt>
                <c:pt idx="1804">
                  <c:v>27.1875</c:v>
                </c:pt>
                <c:pt idx="1805">
                  <c:v>27.1875</c:v>
                </c:pt>
                <c:pt idx="1806">
                  <c:v>27.1875</c:v>
                </c:pt>
                <c:pt idx="1807">
                  <c:v>27.1875</c:v>
                </c:pt>
                <c:pt idx="1808">
                  <c:v>27.1875</c:v>
                </c:pt>
                <c:pt idx="1809">
                  <c:v>27.1875</c:v>
                </c:pt>
                <c:pt idx="1810">
                  <c:v>27.1875</c:v>
                </c:pt>
                <c:pt idx="1811">
                  <c:v>27.1875</c:v>
                </c:pt>
                <c:pt idx="1812">
                  <c:v>27.1875</c:v>
                </c:pt>
                <c:pt idx="1813">
                  <c:v>27.1875</c:v>
                </c:pt>
                <c:pt idx="1814">
                  <c:v>27.1875</c:v>
                </c:pt>
                <c:pt idx="1815">
                  <c:v>27.1875</c:v>
                </c:pt>
                <c:pt idx="1816">
                  <c:v>27.1875</c:v>
                </c:pt>
                <c:pt idx="1817">
                  <c:v>27.1875</c:v>
                </c:pt>
                <c:pt idx="1818">
                  <c:v>27.1875</c:v>
                </c:pt>
                <c:pt idx="1819">
                  <c:v>27.1875</c:v>
                </c:pt>
                <c:pt idx="1820">
                  <c:v>27.1875</c:v>
                </c:pt>
                <c:pt idx="1821">
                  <c:v>27.1875</c:v>
                </c:pt>
                <c:pt idx="1822">
                  <c:v>27.1875</c:v>
                </c:pt>
                <c:pt idx="1823">
                  <c:v>27.1875</c:v>
                </c:pt>
                <c:pt idx="1824">
                  <c:v>27.1875</c:v>
                </c:pt>
                <c:pt idx="1825">
                  <c:v>27.1875</c:v>
                </c:pt>
                <c:pt idx="1826">
                  <c:v>27.1875</c:v>
                </c:pt>
                <c:pt idx="1827">
                  <c:v>27.1875</c:v>
                </c:pt>
                <c:pt idx="1828">
                  <c:v>27.1875</c:v>
                </c:pt>
                <c:pt idx="1829">
                  <c:v>27.1875</c:v>
                </c:pt>
                <c:pt idx="1830">
                  <c:v>27.1875</c:v>
                </c:pt>
                <c:pt idx="1831">
                  <c:v>27.1875</c:v>
                </c:pt>
                <c:pt idx="1832">
                  <c:v>27.1875</c:v>
                </c:pt>
                <c:pt idx="1833">
                  <c:v>27.1875</c:v>
                </c:pt>
                <c:pt idx="1834">
                  <c:v>27.1875</c:v>
                </c:pt>
                <c:pt idx="1835">
                  <c:v>27.1875</c:v>
                </c:pt>
                <c:pt idx="1836">
                  <c:v>27.1875</c:v>
                </c:pt>
                <c:pt idx="1837">
                  <c:v>27.1875</c:v>
                </c:pt>
                <c:pt idx="1838">
                  <c:v>27.1875</c:v>
                </c:pt>
                <c:pt idx="1839">
                  <c:v>27.1875</c:v>
                </c:pt>
                <c:pt idx="1840">
                  <c:v>27.1875</c:v>
                </c:pt>
                <c:pt idx="1841">
                  <c:v>27.1875</c:v>
                </c:pt>
                <c:pt idx="1842">
                  <c:v>27.1875</c:v>
                </c:pt>
                <c:pt idx="1843">
                  <c:v>27.1875</c:v>
                </c:pt>
                <c:pt idx="1844">
                  <c:v>27.1875</c:v>
                </c:pt>
                <c:pt idx="1845">
                  <c:v>27.1875</c:v>
                </c:pt>
                <c:pt idx="1846">
                  <c:v>27.1875</c:v>
                </c:pt>
                <c:pt idx="1847">
                  <c:v>27.1875</c:v>
                </c:pt>
                <c:pt idx="1848">
                  <c:v>27.1875</c:v>
                </c:pt>
                <c:pt idx="1849">
                  <c:v>27.1875</c:v>
                </c:pt>
                <c:pt idx="1850">
                  <c:v>27.1875</c:v>
                </c:pt>
                <c:pt idx="1851">
                  <c:v>27.1875</c:v>
                </c:pt>
                <c:pt idx="1852">
                  <c:v>27.1875</c:v>
                </c:pt>
                <c:pt idx="1853">
                  <c:v>27.1875</c:v>
                </c:pt>
                <c:pt idx="1854">
                  <c:v>27.1875</c:v>
                </c:pt>
                <c:pt idx="1855">
                  <c:v>27.1875</c:v>
                </c:pt>
                <c:pt idx="1856">
                  <c:v>27.1875</c:v>
                </c:pt>
                <c:pt idx="1857">
                  <c:v>27.1875</c:v>
                </c:pt>
                <c:pt idx="1858">
                  <c:v>27.1875</c:v>
                </c:pt>
                <c:pt idx="1859">
                  <c:v>27.1875</c:v>
                </c:pt>
                <c:pt idx="1860">
                  <c:v>27.1875</c:v>
                </c:pt>
                <c:pt idx="1861">
                  <c:v>27.1875</c:v>
                </c:pt>
                <c:pt idx="1862">
                  <c:v>27.1875</c:v>
                </c:pt>
                <c:pt idx="1863">
                  <c:v>27.25</c:v>
                </c:pt>
                <c:pt idx="1864">
                  <c:v>27.1875</c:v>
                </c:pt>
                <c:pt idx="1865">
                  <c:v>27.1875</c:v>
                </c:pt>
                <c:pt idx="1866">
                  <c:v>27.1875</c:v>
                </c:pt>
                <c:pt idx="1867">
                  <c:v>27.1875</c:v>
                </c:pt>
                <c:pt idx="1868">
                  <c:v>27.25</c:v>
                </c:pt>
                <c:pt idx="1869">
                  <c:v>27.1875</c:v>
                </c:pt>
                <c:pt idx="1870">
                  <c:v>27.1875</c:v>
                </c:pt>
                <c:pt idx="1871">
                  <c:v>27.1875</c:v>
                </c:pt>
                <c:pt idx="1872">
                  <c:v>27.1875</c:v>
                </c:pt>
                <c:pt idx="1873">
                  <c:v>27.1875</c:v>
                </c:pt>
                <c:pt idx="1874">
                  <c:v>27.1875</c:v>
                </c:pt>
                <c:pt idx="1875">
                  <c:v>27.25</c:v>
                </c:pt>
                <c:pt idx="1876">
                  <c:v>27.1875</c:v>
                </c:pt>
                <c:pt idx="1877">
                  <c:v>27.1875</c:v>
                </c:pt>
                <c:pt idx="1878">
                  <c:v>27.1875</c:v>
                </c:pt>
                <c:pt idx="1879">
                  <c:v>27.1875</c:v>
                </c:pt>
                <c:pt idx="1880">
                  <c:v>27.1875</c:v>
                </c:pt>
                <c:pt idx="1881">
                  <c:v>27.1875</c:v>
                </c:pt>
                <c:pt idx="1882">
                  <c:v>27.1875</c:v>
                </c:pt>
                <c:pt idx="1883">
                  <c:v>27.1875</c:v>
                </c:pt>
                <c:pt idx="1884">
                  <c:v>27.25</c:v>
                </c:pt>
                <c:pt idx="1885">
                  <c:v>27.25</c:v>
                </c:pt>
                <c:pt idx="1886">
                  <c:v>27.1875</c:v>
                </c:pt>
                <c:pt idx="1887">
                  <c:v>27.1875</c:v>
                </c:pt>
                <c:pt idx="1888">
                  <c:v>27.1875</c:v>
                </c:pt>
                <c:pt idx="1889">
                  <c:v>27.25</c:v>
                </c:pt>
                <c:pt idx="1890">
                  <c:v>27.25</c:v>
                </c:pt>
                <c:pt idx="1891">
                  <c:v>27.1875</c:v>
                </c:pt>
                <c:pt idx="1892">
                  <c:v>27.1875</c:v>
                </c:pt>
                <c:pt idx="1893">
                  <c:v>27.1875</c:v>
                </c:pt>
                <c:pt idx="1894">
                  <c:v>27.25</c:v>
                </c:pt>
                <c:pt idx="1895">
                  <c:v>27.25</c:v>
                </c:pt>
                <c:pt idx="1896">
                  <c:v>27.1875</c:v>
                </c:pt>
                <c:pt idx="1897">
                  <c:v>27.25</c:v>
                </c:pt>
                <c:pt idx="1898">
                  <c:v>27.25</c:v>
                </c:pt>
                <c:pt idx="1899">
                  <c:v>27.25</c:v>
                </c:pt>
                <c:pt idx="1900">
                  <c:v>27.25</c:v>
                </c:pt>
                <c:pt idx="1901">
                  <c:v>27.25</c:v>
                </c:pt>
                <c:pt idx="1902">
                  <c:v>27.1875</c:v>
                </c:pt>
                <c:pt idx="1903">
                  <c:v>27.25</c:v>
                </c:pt>
                <c:pt idx="1904">
                  <c:v>27.1875</c:v>
                </c:pt>
                <c:pt idx="1905">
                  <c:v>27.25</c:v>
                </c:pt>
                <c:pt idx="1906">
                  <c:v>27.1875</c:v>
                </c:pt>
                <c:pt idx="1907">
                  <c:v>27.25</c:v>
                </c:pt>
                <c:pt idx="1908">
                  <c:v>27.1875</c:v>
                </c:pt>
                <c:pt idx="1909">
                  <c:v>27.1875</c:v>
                </c:pt>
                <c:pt idx="1910">
                  <c:v>27.25</c:v>
                </c:pt>
                <c:pt idx="1911">
                  <c:v>27.1875</c:v>
                </c:pt>
                <c:pt idx="1912">
                  <c:v>27.1875</c:v>
                </c:pt>
                <c:pt idx="1913">
                  <c:v>27.1875</c:v>
                </c:pt>
                <c:pt idx="1914">
                  <c:v>27.1875</c:v>
                </c:pt>
                <c:pt idx="1915">
                  <c:v>27.1875</c:v>
                </c:pt>
                <c:pt idx="1916">
                  <c:v>27.25</c:v>
                </c:pt>
                <c:pt idx="1917">
                  <c:v>27.25</c:v>
                </c:pt>
                <c:pt idx="1918">
                  <c:v>27.25</c:v>
                </c:pt>
                <c:pt idx="1919">
                  <c:v>27.25</c:v>
                </c:pt>
                <c:pt idx="1920">
                  <c:v>27.25</c:v>
                </c:pt>
                <c:pt idx="1921">
                  <c:v>27.25</c:v>
                </c:pt>
                <c:pt idx="1922">
                  <c:v>27.1875</c:v>
                </c:pt>
                <c:pt idx="1923">
                  <c:v>27.25</c:v>
                </c:pt>
                <c:pt idx="1924">
                  <c:v>27.25</c:v>
                </c:pt>
                <c:pt idx="1925">
                  <c:v>27.25</c:v>
                </c:pt>
                <c:pt idx="1926">
                  <c:v>27.25</c:v>
                </c:pt>
                <c:pt idx="1927">
                  <c:v>27.1875</c:v>
                </c:pt>
                <c:pt idx="1928">
                  <c:v>27.25</c:v>
                </c:pt>
                <c:pt idx="1929">
                  <c:v>27.25</c:v>
                </c:pt>
                <c:pt idx="1930">
                  <c:v>27.1875</c:v>
                </c:pt>
                <c:pt idx="1931">
                  <c:v>27.1875</c:v>
                </c:pt>
                <c:pt idx="1932">
                  <c:v>27.1875</c:v>
                </c:pt>
                <c:pt idx="1933">
                  <c:v>27.25</c:v>
                </c:pt>
                <c:pt idx="1934">
                  <c:v>27.1875</c:v>
                </c:pt>
                <c:pt idx="1935">
                  <c:v>27.1875</c:v>
                </c:pt>
                <c:pt idx="1936">
                  <c:v>27.1875</c:v>
                </c:pt>
                <c:pt idx="1937">
                  <c:v>27.1875</c:v>
                </c:pt>
                <c:pt idx="1938">
                  <c:v>27.1875</c:v>
                </c:pt>
                <c:pt idx="1939">
                  <c:v>27.25</c:v>
                </c:pt>
                <c:pt idx="1940">
                  <c:v>27.1875</c:v>
                </c:pt>
                <c:pt idx="1941">
                  <c:v>27.1875</c:v>
                </c:pt>
                <c:pt idx="1942">
                  <c:v>27.1875</c:v>
                </c:pt>
                <c:pt idx="1943">
                  <c:v>27.1875</c:v>
                </c:pt>
                <c:pt idx="1944">
                  <c:v>27.1875</c:v>
                </c:pt>
                <c:pt idx="1945">
                  <c:v>27.1875</c:v>
                </c:pt>
                <c:pt idx="1946">
                  <c:v>27.1875</c:v>
                </c:pt>
                <c:pt idx="1947">
                  <c:v>27.1875</c:v>
                </c:pt>
                <c:pt idx="1948">
                  <c:v>27.1875</c:v>
                </c:pt>
                <c:pt idx="1949">
                  <c:v>27.1875</c:v>
                </c:pt>
                <c:pt idx="1950">
                  <c:v>27.1875</c:v>
                </c:pt>
                <c:pt idx="1951">
                  <c:v>27.1875</c:v>
                </c:pt>
                <c:pt idx="1952">
                  <c:v>27.25</c:v>
                </c:pt>
                <c:pt idx="1953">
                  <c:v>27.1875</c:v>
                </c:pt>
                <c:pt idx="1954">
                  <c:v>27.1875</c:v>
                </c:pt>
                <c:pt idx="1955">
                  <c:v>27.1875</c:v>
                </c:pt>
                <c:pt idx="1956">
                  <c:v>27.25</c:v>
                </c:pt>
                <c:pt idx="1957">
                  <c:v>27.25</c:v>
                </c:pt>
                <c:pt idx="1958">
                  <c:v>27.25</c:v>
                </c:pt>
                <c:pt idx="1959">
                  <c:v>27.1875</c:v>
                </c:pt>
                <c:pt idx="1960">
                  <c:v>27.25</c:v>
                </c:pt>
                <c:pt idx="1961">
                  <c:v>27.1875</c:v>
                </c:pt>
                <c:pt idx="1962">
                  <c:v>27.1875</c:v>
                </c:pt>
                <c:pt idx="1963">
                  <c:v>27.1875</c:v>
                </c:pt>
                <c:pt idx="1964">
                  <c:v>27.1875</c:v>
                </c:pt>
                <c:pt idx="1965">
                  <c:v>27.1875</c:v>
                </c:pt>
                <c:pt idx="1966">
                  <c:v>27.1875</c:v>
                </c:pt>
                <c:pt idx="1967">
                  <c:v>27.1875</c:v>
                </c:pt>
                <c:pt idx="1968">
                  <c:v>27.1875</c:v>
                </c:pt>
                <c:pt idx="1969">
                  <c:v>27.25</c:v>
                </c:pt>
                <c:pt idx="1970">
                  <c:v>27.25</c:v>
                </c:pt>
                <c:pt idx="1971">
                  <c:v>27.25</c:v>
                </c:pt>
                <c:pt idx="1972">
                  <c:v>27.1875</c:v>
                </c:pt>
                <c:pt idx="1973">
                  <c:v>27.1875</c:v>
                </c:pt>
                <c:pt idx="1974">
                  <c:v>27.1875</c:v>
                </c:pt>
                <c:pt idx="1975">
                  <c:v>27.25</c:v>
                </c:pt>
                <c:pt idx="1976">
                  <c:v>27.1875</c:v>
                </c:pt>
                <c:pt idx="1977">
                  <c:v>27.1875</c:v>
                </c:pt>
                <c:pt idx="1978">
                  <c:v>27.1875</c:v>
                </c:pt>
                <c:pt idx="1979">
                  <c:v>27.25</c:v>
                </c:pt>
                <c:pt idx="1980">
                  <c:v>27.1875</c:v>
                </c:pt>
                <c:pt idx="1981">
                  <c:v>27.1875</c:v>
                </c:pt>
                <c:pt idx="1982">
                  <c:v>27.1875</c:v>
                </c:pt>
                <c:pt idx="1983">
                  <c:v>27.1875</c:v>
                </c:pt>
                <c:pt idx="1984">
                  <c:v>27.1875</c:v>
                </c:pt>
                <c:pt idx="1985">
                  <c:v>27.1875</c:v>
                </c:pt>
                <c:pt idx="1986">
                  <c:v>27.1875</c:v>
                </c:pt>
                <c:pt idx="1987">
                  <c:v>27.1875</c:v>
                </c:pt>
                <c:pt idx="1988">
                  <c:v>27.1875</c:v>
                </c:pt>
                <c:pt idx="1989">
                  <c:v>27.1875</c:v>
                </c:pt>
                <c:pt idx="1990">
                  <c:v>27.1875</c:v>
                </c:pt>
                <c:pt idx="1991">
                  <c:v>27.25</c:v>
                </c:pt>
                <c:pt idx="1992">
                  <c:v>27.25</c:v>
                </c:pt>
                <c:pt idx="1993">
                  <c:v>27.25</c:v>
                </c:pt>
                <c:pt idx="1994">
                  <c:v>27.25</c:v>
                </c:pt>
                <c:pt idx="1995">
                  <c:v>27.1875</c:v>
                </c:pt>
                <c:pt idx="1996">
                  <c:v>27.25</c:v>
                </c:pt>
                <c:pt idx="1997">
                  <c:v>27.1875</c:v>
                </c:pt>
                <c:pt idx="1998">
                  <c:v>27.1875</c:v>
                </c:pt>
                <c:pt idx="1999">
                  <c:v>27.1875</c:v>
                </c:pt>
                <c:pt idx="2000">
                  <c:v>27.1875</c:v>
                </c:pt>
                <c:pt idx="2001">
                  <c:v>27.1875</c:v>
                </c:pt>
                <c:pt idx="2002">
                  <c:v>27.1875</c:v>
                </c:pt>
                <c:pt idx="2003">
                  <c:v>27.1875</c:v>
                </c:pt>
                <c:pt idx="2004">
                  <c:v>27.1875</c:v>
                </c:pt>
                <c:pt idx="2005">
                  <c:v>27.1875</c:v>
                </c:pt>
                <c:pt idx="2006">
                  <c:v>27.1875</c:v>
                </c:pt>
                <c:pt idx="2007">
                  <c:v>27.1875</c:v>
                </c:pt>
                <c:pt idx="2008">
                  <c:v>27.1875</c:v>
                </c:pt>
                <c:pt idx="2009">
                  <c:v>27.1875</c:v>
                </c:pt>
                <c:pt idx="2010">
                  <c:v>27.1875</c:v>
                </c:pt>
                <c:pt idx="2011">
                  <c:v>27.1875</c:v>
                </c:pt>
                <c:pt idx="2012">
                  <c:v>27.1875</c:v>
                </c:pt>
                <c:pt idx="2013">
                  <c:v>27.1875</c:v>
                </c:pt>
                <c:pt idx="2014">
                  <c:v>27.1875</c:v>
                </c:pt>
                <c:pt idx="2015">
                  <c:v>27.1875</c:v>
                </c:pt>
                <c:pt idx="2016">
                  <c:v>27.1875</c:v>
                </c:pt>
                <c:pt idx="2017">
                  <c:v>27.1875</c:v>
                </c:pt>
                <c:pt idx="2018">
                  <c:v>27.1875</c:v>
                </c:pt>
                <c:pt idx="2019">
                  <c:v>27.1875</c:v>
                </c:pt>
                <c:pt idx="2020">
                  <c:v>27.1875</c:v>
                </c:pt>
                <c:pt idx="2021">
                  <c:v>27.1875</c:v>
                </c:pt>
                <c:pt idx="2022">
                  <c:v>27.1875</c:v>
                </c:pt>
                <c:pt idx="2023">
                  <c:v>27.1875</c:v>
                </c:pt>
                <c:pt idx="2024">
                  <c:v>27.1875</c:v>
                </c:pt>
                <c:pt idx="2025">
                  <c:v>27.25</c:v>
                </c:pt>
                <c:pt idx="2026">
                  <c:v>27.25</c:v>
                </c:pt>
                <c:pt idx="2027">
                  <c:v>27.1875</c:v>
                </c:pt>
                <c:pt idx="2028">
                  <c:v>27.1875</c:v>
                </c:pt>
                <c:pt idx="2029">
                  <c:v>27.25</c:v>
                </c:pt>
                <c:pt idx="2030">
                  <c:v>27.1875</c:v>
                </c:pt>
                <c:pt idx="2031">
                  <c:v>27.1875</c:v>
                </c:pt>
                <c:pt idx="2032">
                  <c:v>27.1875</c:v>
                </c:pt>
                <c:pt idx="2033">
                  <c:v>27.1875</c:v>
                </c:pt>
                <c:pt idx="2034">
                  <c:v>27.25</c:v>
                </c:pt>
                <c:pt idx="2035">
                  <c:v>27.25</c:v>
                </c:pt>
                <c:pt idx="2036">
                  <c:v>27.1875</c:v>
                </c:pt>
                <c:pt idx="2037">
                  <c:v>27.1875</c:v>
                </c:pt>
                <c:pt idx="2038">
                  <c:v>27.1875</c:v>
                </c:pt>
                <c:pt idx="2039">
                  <c:v>27.1875</c:v>
                </c:pt>
                <c:pt idx="2040">
                  <c:v>27.1875</c:v>
                </c:pt>
                <c:pt idx="2041">
                  <c:v>27.1875</c:v>
                </c:pt>
                <c:pt idx="2042">
                  <c:v>27.1875</c:v>
                </c:pt>
                <c:pt idx="2043">
                  <c:v>27.1875</c:v>
                </c:pt>
                <c:pt idx="2044">
                  <c:v>27.1875</c:v>
                </c:pt>
                <c:pt idx="2045">
                  <c:v>27.25</c:v>
                </c:pt>
                <c:pt idx="2046">
                  <c:v>27.1875</c:v>
                </c:pt>
                <c:pt idx="2047">
                  <c:v>27.1875</c:v>
                </c:pt>
                <c:pt idx="2048">
                  <c:v>27.25</c:v>
                </c:pt>
                <c:pt idx="2049">
                  <c:v>27.25</c:v>
                </c:pt>
                <c:pt idx="2050">
                  <c:v>27.25</c:v>
                </c:pt>
                <c:pt idx="2051">
                  <c:v>27.1875</c:v>
                </c:pt>
                <c:pt idx="2052">
                  <c:v>27.25</c:v>
                </c:pt>
                <c:pt idx="2053">
                  <c:v>27.1875</c:v>
                </c:pt>
                <c:pt idx="2054">
                  <c:v>27.1875</c:v>
                </c:pt>
                <c:pt idx="2055">
                  <c:v>27.1875</c:v>
                </c:pt>
                <c:pt idx="2056">
                  <c:v>27.1875</c:v>
                </c:pt>
                <c:pt idx="2057">
                  <c:v>27.1875</c:v>
                </c:pt>
                <c:pt idx="2058">
                  <c:v>27.25</c:v>
                </c:pt>
                <c:pt idx="2059">
                  <c:v>27.1875</c:v>
                </c:pt>
                <c:pt idx="2060">
                  <c:v>27.1875</c:v>
                </c:pt>
                <c:pt idx="2061">
                  <c:v>27.1875</c:v>
                </c:pt>
                <c:pt idx="2062">
                  <c:v>27.1875</c:v>
                </c:pt>
                <c:pt idx="2063">
                  <c:v>27.1875</c:v>
                </c:pt>
                <c:pt idx="2064">
                  <c:v>27.1875</c:v>
                </c:pt>
                <c:pt idx="2065">
                  <c:v>27.1875</c:v>
                </c:pt>
                <c:pt idx="2066">
                  <c:v>27.1875</c:v>
                </c:pt>
                <c:pt idx="2067">
                  <c:v>27.1875</c:v>
                </c:pt>
                <c:pt idx="2068">
                  <c:v>27.25</c:v>
                </c:pt>
                <c:pt idx="2069">
                  <c:v>27.25</c:v>
                </c:pt>
                <c:pt idx="2070">
                  <c:v>27.1875</c:v>
                </c:pt>
                <c:pt idx="2071">
                  <c:v>27.1875</c:v>
                </c:pt>
                <c:pt idx="2072">
                  <c:v>27.1875</c:v>
                </c:pt>
                <c:pt idx="2073">
                  <c:v>27.1875</c:v>
                </c:pt>
                <c:pt idx="2074">
                  <c:v>27.1875</c:v>
                </c:pt>
                <c:pt idx="2075">
                  <c:v>27.25</c:v>
                </c:pt>
                <c:pt idx="2076">
                  <c:v>27.1875</c:v>
                </c:pt>
                <c:pt idx="2077">
                  <c:v>27.1875</c:v>
                </c:pt>
                <c:pt idx="2078">
                  <c:v>27.1875</c:v>
                </c:pt>
                <c:pt idx="2079">
                  <c:v>27.1875</c:v>
                </c:pt>
                <c:pt idx="2080">
                  <c:v>27.25</c:v>
                </c:pt>
                <c:pt idx="2081">
                  <c:v>27.25</c:v>
                </c:pt>
                <c:pt idx="2082">
                  <c:v>27.1875</c:v>
                </c:pt>
                <c:pt idx="2083">
                  <c:v>27.1875</c:v>
                </c:pt>
                <c:pt idx="2084">
                  <c:v>27.25</c:v>
                </c:pt>
                <c:pt idx="2085">
                  <c:v>27.1875</c:v>
                </c:pt>
                <c:pt idx="2086">
                  <c:v>27.1875</c:v>
                </c:pt>
                <c:pt idx="2087">
                  <c:v>27.1875</c:v>
                </c:pt>
                <c:pt idx="2088">
                  <c:v>27.1875</c:v>
                </c:pt>
                <c:pt idx="2089">
                  <c:v>27.1875</c:v>
                </c:pt>
                <c:pt idx="2090">
                  <c:v>27.1875</c:v>
                </c:pt>
                <c:pt idx="2091">
                  <c:v>27.1875</c:v>
                </c:pt>
                <c:pt idx="2092">
                  <c:v>27.1875</c:v>
                </c:pt>
                <c:pt idx="2093">
                  <c:v>27.1875</c:v>
                </c:pt>
                <c:pt idx="2094">
                  <c:v>27.1875</c:v>
                </c:pt>
                <c:pt idx="2095">
                  <c:v>27.1875</c:v>
                </c:pt>
                <c:pt idx="2096">
                  <c:v>27.1875</c:v>
                </c:pt>
                <c:pt idx="2097">
                  <c:v>27.1875</c:v>
                </c:pt>
                <c:pt idx="2098">
                  <c:v>27.1875</c:v>
                </c:pt>
                <c:pt idx="2099">
                  <c:v>27.1875</c:v>
                </c:pt>
                <c:pt idx="2100">
                  <c:v>27.1875</c:v>
                </c:pt>
                <c:pt idx="2101">
                  <c:v>27.1875</c:v>
                </c:pt>
                <c:pt idx="2102">
                  <c:v>27.1875</c:v>
                </c:pt>
                <c:pt idx="2103">
                  <c:v>27.1875</c:v>
                </c:pt>
                <c:pt idx="2104">
                  <c:v>27.1875</c:v>
                </c:pt>
                <c:pt idx="2105">
                  <c:v>27.1875</c:v>
                </c:pt>
                <c:pt idx="2106">
                  <c:v>27.1875</c:v>
                </c:pt>
                <c:pt idx="2107">
                  <c:v>27.1875</c:v>
                </c:pt>
                <c:pt idx="2108">
                  <c:v>27.1875</c:v>
                </c:pt>
                <c:pt idx="2109">
                  <c:v>27.1875</c:v>
                </c:pt>
                <c:pt idx="2110">
                  <c:v>27.1875</c:v>
                </c:pt>
                <c:pt idx="2111">
                  <c:v>27.1875</c:v>
                </c:pt>
                <c:pt idx="2112">
                  <c:v>27.1875</c:v>
                </c:pt>
                <c:pt idx="2113">
                  <c:v>27.1875</c:v>
                </c:pt>
                <c:pt idx="2114">
                  <c:v>27.1875</c:v>
                </c:pt>
                <c:pt idx="2115">
                  <c:v>27.1875</c:v>
                </c:pt>
                <c:pt idx="2116">
                  <c:v>27.1875</c:v>
                </c:pt>
                <c:pt idx="2117">
                  <c:v>27.1875</c:v>
                </c:pt>
                <c:pt idx="2118">
                  <c:v>27.1875</c:v>
                </c:pt>
                <c:pt idx="2119">
                  <c:v>27.1875</c:v>
                </c:pt>
                <c:pt idx="2120">
                  <c:v>27.1875</c:v>
                </c:pt>
                <c:pt idx="2121">
                  <c:v>27.1875</c:v>
                </c:pt>
                <c:pt idx="2122">
                  <c:v>27.1875</c:v>
                </c:pt>
                <c:pt idx="2123">
                  <c:v>27.1875</c:v>
                </c:pt>
                <c:pt idx="2124">
                  <c:v>27.1875</c:v>
                </c:pt>
                <c:pt idx="2125">
                  <c:v>27.1875</c:v>
                </c:pt>
                <c:pt idx="2126">
                  <c:v>27.1875</c:v>
                </c:pt>
                <c:pt idx="2127">
                  <c:v>27.1875</c:v>
                </c:pt>
                <c:pt idx="2128">
                  <c:v>27.1875</c:v>
                </c:pt>
                <c:pt idx="2129">
                  <c:v>27.1875</c:v>
                </c:pt>
                <c:pt idx="2130">
                  <c:v>27.1875</c:v>
                </c:pt>
                <c:pt idx="2131">
                  <c:v>27.1875</c:v>
                </c:pt>
                <c:pt idx="2132">
                  <c:v>27.1875</c:v>
                </c:pt>
                <c:pt idx="2133">
                  <c:v>27.1875</c:v>
                </c:pt>
                <c:pt idx="2134">
                  <c:v>27.1875</c:v>
                </c:pt>
                <c:pt idx="2135">
                  <c:v>27.1875</c:v>
                </c:pt>
                <c:pt idx="2136">
                  <c:v>27.1875</c:v>
                </c:pt>
                <c:pt idx="2137">
                  <c:v>27.1875</c:v>
                </c:pt>
                <c:pt idx="2138">
                  <c:v>27.1875</c:v>
                </c:pt>
                <c:pt idx="2139">
                  <c:v>27.1875</c:v>
                </c:pt>
                <c:pt idx="2140">
                  <c:v>27.1875</c:v>
                </c:pt>
                <c:pt idx="2141">
                  <c:v>27.1875</c:v>
                </c:pt>
                <c:pt idx="2142">
                  <c:v>27.1875</c:v>
                </c:pt>
                <c:pt idx="2143">
                  <c:v>27.1875</c:v>
                </c:pt>
                <c:pt idx="2144">
                  <c:v>27.1875</c:v>
                </c:pt>
                <c:pt idx="2145">
                  <c:v>27.1875</c:v>
                </c:pt>
                <c:pt idx="2146">
                  <c:v>27.1875</c:v>
                </c:pt>
                <c:pt idx="2147">
                  <c:v>27.1875</c:v>
                </c:pt>
                <c:pt idx="2148">
                  <c:v>27.1875</c:v>
                </c:pt>
                <c:pt idx="2149">
                  <c:v>27.1875</c:v>
                </c:pt>
                <c:pt idx="2150">
                  <c:v>27.1875</c:v>
                </c:pt>
                <c:pt idx="2151">
                  <c:v>27.1875</c:v>
                </c:pt>
                <c:pt idx="2152">
                  <c:v>27.1875</c:v>
                </c:pt>
                <c:pt idx="2153">
                  <c:v>27.1875</c:v>
                </c:pt>
                <c:pt idx="2154">
                  <c:v>27.1875</c:v>
                </c:pt>
                <c:pt idx="2155">
                  <c:v>27.1875</c:v>
                </c:pt>
                <c:pt idx="2156">
                  <c:v>27.1875</c:v>
                </c:pt>
                <c:pt idx="2157">
                  <c:v>27.1875</c:v>
                </c:pt>
                <c:pt idx="2158">
                  <c:v>27.1875</c:v>
                </c:pt>
                <c:pt idx="2159">
                  <c:v>27.1875</c:v>
                </c:pt>
                <c:pt idx="2160">
                  <c:v>27.1875</c:v>
                </c:pt>
                <c:pt idx="2161">
                  <c:v>27.1875</c:v>
                </c:pt>
                <c:pt idx="2162">
                  <c:v>27.1875</c:v>
                </c:pt>
                <c:pt idx="2163">
                  <c:v>27.1875</c:v>
                </c:pt>
                <c:pt idx="2164">
                  <c:v>27.1875</c:v>
                </c:pt>
                <c:pt idx="2165">
                  <c:v>27.1875</c:v>
                </c:pt>
                <c:pt idx="2166">
                  <c:v>27.1875</c:v>
                </c:pt>
                <c:pt idx="2167">
                  <c:v>27.1875</c:v>
                </c:pt>
                <c:pt idx="2168">
                  <c:v>27.1875</c:v>
                </c:pt>
                <c:pt idx="2169">
                  <c:v>27.1875</c:v>
                </c:pt>
                <c:pt idx="2170">
                  <c:v>27.1875</c:v>
                </c:pt>
                <c:pt idx="2171">
                  <c:v>27.1875</c:v>
                </c:pt>
                <c:pt idx="2172">
                  <c:v>27.1875</c:v>
                </c:pt>
                <c:pt idx="2173">
                  <c:v>27.1875</c:v>
                </c:pt>
                <c:pt idx="2174">
                  <c:v>27.1875</c:v>
                </c:pt>
                <c:pt idx="2175">
                  <c:v>27.1875</c:v>
                </c:pt>
                <c:pt idx="2176">
                  <c:v>27.1875</c:v>
                </c:pt>
                <c:pt idx="2177">
                  <c:v>27.1875</c:v>
                </c:pt>
                <c:pt idx="2178">
                  <c:v>27.125</c:v>
                </c:pt>
                <c:pt idx="2179">
                  <c:v>27.1875</c:v>
                </c:pt>
                <c:pt idx="2180">
                  <c:v>27.1875</c:v>
                </c:pt>
                <c:pt idx="2181">
                  <c:v>27.1875</c:v>
                </c:pt>
                <c:pt idx="2182">
                  <c:v>27.1875</c:v>
                </c:pt>
                <c:pt idx="2183">
                  <c:v>27.1875</c:v>
                </c:pt>
                <c:pt idx="2184">
                  <c:v>27.1875</c:v>
                </c:pt>
                <c:pt idx="2185">
                  <c:v>27.1875</c:v>
                </c:pt>
                <c:pt idx="2186">
                  <c:v>27.1875</c:v>
                </c:pt>
                <c:pt idx="2187">
                  <c:v>27.1875</c:v>
                </c:pt>
                <c:pt idx="2188">
                  <c:v>27.1875</c:v>
                </c:pt>
                <c:pt idx="2189">
                  <c:v>27.1875</c:v>
                </c:pt>
                <c:pt idx="2190">
                  <c:v>27.1875</c:v>
                </c:pt>
                <c:pt idx="2191">
                  <c:v>27.1875</c:v>
                </c:pt>
                <c:pt idx="2192">
                  <c:v>27.1875</c:v>
                </c:pt>
                <c:pt idx="2193">
                  <c:v>27.1875</c:v>
                </c:pt>
                <c:pt idx="2194">
                  <c:v>27.1875</c:v>
                </c:pt>
                <c:pt idx="2195">
                  <c:v>27.1875</c:v>
                </c:pt>
                <c:pt idx="2196">
                  <c:v>27.1875</c:v>
                </c:pt>
                <c:pt idx="2197">
                  <c:v>27.1875</c:v>
                </c:pt>
                <c:pt idx="2198">
                  <c:v>27.1875</c:v>
                </c:pt>
                <c:pt idx="2199">
                  <c:v>27.1875</c:v>
                </c:pt>
                <c:pt idx="2200">
                  <c:v>27.1875</c:v>
                </c:pt>
                <c:pt idx="2201">
                  <c:v>27.125</c:v>
                </c:pt>
                <c:pt idx="2202">
                  <c:v>27.125</c:v>
                </c:pt>
                <c:pt idx="2203">
                  <c:v>27.1875</c:v>
                </c:pt>
                <c:pt idx="2204">
                  <c:v>27.1875</c:v>
                </c:pt>
                <c:pt idx="2205">
                  <c:v>27.1875</c:v>
                </c:pt>
                <c:pt idx="2206">
                  <c:v>27.1875</c:v>
                </c:pt>
                <c:pt idx="2207">
                  <c:v>27.1875</c:v>
                </c:pt>
                <c:pt idx="2208">
                  <c:v>27.1875</c:v>
                </c:pt>
                <c:pt idx="2209">
                  <c:v>27.1875</c:v>
                </c:pt>
                <c:pt idx="2210">
                  <c:v>27.1875</c:v>
                </c:pt>
                <c:pt idx="2211">
                  <c:v>27.1875</c:v>
                </c:pt>
                <c:pt idx="2212">
                  <c:v>27.1875</c:v>
                </c:pt>
                <c:pt idx="2213">
                  <c:v>27.1875</c:v>
                </c:pt>
                <c:pt idx="2214">
                  <c:v>27.125</c:v>
                </c:pt>
                <c:pt idx="2215">
                  <c:v>27.1875</c:v>
                </c:pt>
                <c:pt idx="2216">
                  <c:v>27.1875</c:v>
                </c:pt>
                <c:pt idx="2217">
                  <c:v>27.125</c:v>
                </c:pt>
                <c:pt idx="2218">
                  <c:v>27.125</c:v>
                </c:pt>
                <c:pt idx="2219">
                  <c:v>27.1875</c:v>
                </c:pt>
                <c:pt idx="2220">
                  <c:v>27.125</c:v>
                </c:pt>
                <c:pt idx="2221">
                  <c:v>27.1875</c:v>
                </c:pt>
                <c:pt idx="2222">
                  <c:v>27.125</c:v>
                </c:pt>
                <c:pt idx="2223">
                  <c:v>27.125</c:v>
                </c:pt>
                <c:pt idx="2224">
                  <c:v>27.1875</c:v>
                </c:pt>
                <c:pt idx="2225">
                  <c:v>27.125</c:v>
                </c:pt>
                <c:pt idx="2226">
                  <c:v>27.125</c:v>
                </c:pt>
                <c:pt idx="2227">
                  <c:v>27.125</c:v>
                </c:pt>
                <c:pt idx="2228">
                  <c:v>27.1875</c:v>
                </c:pt>
                <c:pt idx="2229">
                  <c:v>27.125</c:v>
                </c:pt>
                <c:pt idx="2230">
                  <c:v>27.125</c:v>
                </c:pt>
                <c:pt idx="2231">
                  <c:v>27.125</c:v>
                </c:pt>
                <c:pt idx="2232">
                  <c:v>27.1875</c:v>
                </c:pt>
                <c:pt idx="2233">
                  <c:v>27.125</c:v>
                </c:pt>
                <c:pt idx="2234">
                  <c:v>27.125</c:v>
                </c:pt>
                <c:pt idx="2235">
                  <c:v>27.1875</c:v>
                </c:pt>
                <c:pt idx="2236">
                  <c:v>27.125</c:v>
                </c:pt>
                <c:pt idx="2237">
                  <c:v>27.125</c:v>
                </c:pt>
                <c:pt idx="2238">
                  <c:v>27.125</c:v>
                </c:pt>
                <c:pt idx="2239">
                  <c:v>27.125</c:v>
                </c:pt>
                <c:pt idx="2240">
                  <c:v>27.125</c:v>
                </c:pt>
                <c:pt idx="2241">
                  <c:v>27.125</c:v>
                </c:pt>
                <c:pt idx="2242">
                  <c:v>27.125</c:v>
                </c:pt>
                <c:pt idx="2243">
                  <c:v>27.1875</c:v>
                </c:pt>
                <c:pt idx="2244">
                  <c:v>27.125</c:v>
                </c:pt>
                <c:pt idx="2245">
                  <c:v>27.125</c:v>
                </c:pt>
                <c:pt idx="2246">
                  <c:v>27.125</c:v>
                </c:pt>
                <c:pt idx="2247">
                  <c:v>27.125</c:v>
                </c:pt>
                <c:pt idx="2248">
                  <c:v>27.125</c:v>
                </c:pt>
                <c:pt idx="2249">
                  <c:v>27.125</c:v>
                </c:pt>
                <c:pt idx="2250">
                  <c:v>27.125</c:v>
                </c:pt>
                <c:pt idx="2251">
                  <c:v>27.125</c:v>
                </c:pt>
                <c:pt idx="2252">
                  <c:v>27.125</c:v>
                </c:pt>
                <c:pt idx="2253">
                  <c:v>27.125</c:v>
                </c:pt>
                <c:pt idx="2254">
                  <c:v>27.125</c:v>
                </c:pt>
                <c:pt idx="2255">
                  <c:v>27.125</c:v>
                </c:pt>
                <c:pt idx="2256">
                  <c:v>27.125</c:v>
                </c:pt>
                <c:pt idx="2257">
                  <c:v>27.125</c:v>
                </c:pt>
                <c:pt idx="2258">
                  <c:v>27.125</c:v>
                </c:pt>
                <c:pt idx="2259">
                  <c:v>27.125</c:v>
                </c:pt>
                <c:pt idx="2260">
                  <c:v>27.125</c:v>
                </c:pt>
                <c:pt idx="2261">
                  <c:v>27.125</c:v>
                </c:pt>
                <c:pt idx="2262">
                  <c:v>27.125</c:v>
                </c:pt>
                <c:pt idx="2263">
                  <c:v>27.125</c:v>
                </c:pt>
                <c:pt idx="2264">
                  <c:v>27.125</c:v>
                </c:pt>
                <c:pt idx="2265">
                  <c:v>27.125</c:v>
                </c:pt>
                <c:pt idx="2266">
                  <c:v>27.125</c:v>
                </c:pt>
                <c:pt idx="2267">
                  <c:v>27.125</c:v>
                </c:pt>
                <c:pt idx="2268">
                  <c:v>27.125</c:v>
                </c:pt>
                <c:pt idx="2269">
                  <c:v>27.125</c:v>
                </c:pt>
                <c:pt idx="2270">
                  <c:v>27.1875</c:v>
                </c:pt>
                <c:pt idx="2271">
                  <c:v>27.125</c:v>
                </c:pt>
                <c:pt idx="2272">
                  <c:v>27.1875</c:v>
                </c:pt>
                <c:pt idx="2273">
                  <c:v>27.125</c:v>
                </c:pt>
                <c:pt idx="2274">
                  <c:v>27.125</c:v>
                </c:pt>
                <c:pt idx="2275">
                  <c:v>27.125</c:v>
                </c:pt>
                <c:pt idx="2276">
                  <c:v>27.125</c:v>
                </c:pt>
                <c:pt idx="2277">
                  <c:v>27.125</c:v>
                </c:pt>
                <c:pt idx="2278">
                  <c:v>27.125</c:v>
                </c:pt>
                <c:pt idx="2279">
                  <c:v>27.1875</c:v>
                </c:pt>
                <c:pt idx="2280">
                  <c:v>27.125</c:v>
                </c:pt>
                <c:pt idx="2281">
                  <c:v>27.125</c:v>
                </c:pt>
                <c:pt idx="2282">
                  <c:v>27.125</c:v>
                </c:pt>
                <c:pt idx="2283">
                  <c:v>27.1875</c:v>
                </c:pt>
                <c:pt idx="2284">
                  <c:v>27.125</c:v>
                </c:pt>
                <c:pt idx="2285">
                  <c:v>27.125</c:v>
                </c:pt>
                <c:pt idx="2286">
                  <c:v>27.125</c:v>
                </c:pt>
                <c:pt idx="2287">
                  <c:v>27.125</c:v>
                </c:pt>
                <c:pt idx="2288">
                  <c:v>27.125</c:v>
                </c:pt>
                <c:pt idx="2289">
                  <c:v>27.125</c:v>
                </c:pt>
                <c:pt idx="2290">
                  <c:v>27.125</c:v>
                </c:pt>
                <c:pt idx="2291">
                  <c:v>27.125</c:v>
                </c:pt>
                <c:pt idx="2292">
                  <c:v>27.1875</c:v>
                </c:pt>
                <c:pt idx="2293">
                  <c:v>27.1875</c:v>
                </c:pt>
                <c:pt idx="2294">
                  <c:v>27.125</c:v>
                </c:pt>
                <c:pt idx="2295">
                  <c:v>27.1875</c:v>
                </c:pt>
                <c:pt idx="2296">
                  <c:v>27.1875</c:v>
                </c:pt>
                <c:pt idx="2297">
                  <c:v>27.125</c:v>
                </c:pt>
                <c:pt idx="2298">
                  <c:v>27.1875</c:v>
                </c:pt>
                <c:pt idx="2299">
                  <c:v>27.1875</c:v>
                </c:pt>
                <c:pt idx="2300">
                  <c:v>27.1875</c:v>
                </c:pt>
                <c:pt idx="2301">
                  <c:v>27.1875</c:v>
                </c:pt>
                <c:pt idx="2302">
                  <c:v>27.1875</c:v>
                </c:pt>
                <c:pt idx="2303">
                  <c:v>27.1875</c:v>
                </c:pt>
                <c:pt idx="2304">
                  <c:v>27.1875</c:v>
                </c:pt>
                <c:pt idx="2305">
                  <c:v>27.1875</c:v>
                </c:pt>
                <c:pt idx="2306">
                  <c:v>27.1875</c:v>
                </c:pt>
                <c:pt idx="2307">
                  <c:v>27.1875</c:v>
                </c:pt>
                <c:pt idx="2308">
                  <c:v>27.1875</c:v>
                </c:pt>
                <c:pt idx="2309">
                  <c:v>27.1875</c:v>
                </c:pt>
                <c:pt idx="2310">
                  <c:v>27.1875</c:v>
                </c:pt>
                <c:pt idx="2311">
                  <c:v>27.1875</c:v>
                </c:pt>
                <c:pt idx="2312">
                  <c:v>27.1875</c:v>
                </c:pt>
                <c:pt idx="2313">
                  <c:v>27.1875</c:v>
                </c:pt>
                <c:pt idx="2314">
                  <c:v>27.1875</c:v>
                </c:pt>
                <c:pt idx="2315">
                  <c:v>27.1875</c:v>
                </c:pt>
                <c:pt idx="2316">
                  <c:v>27.1875</c:v>
                </c:pt>
                <c:pt idx="2317">
                  <c:v>27.1875</c:v>
                </c:pt>
                <c:pt idx="2318">
                  <c:v>27.1875</c:v>
                </c:pt>
                <c:pt idx="2319">
                  <c:v>27.1875</c:v>
                </c:pt>
                <c:pt idx="2320">
                  <c:v>27.1875</c:v>
                </c:pt>
                <c:pt idx="2321">
                  <c:v>27.1875</c:v>
                </c:pt>
                <c:pt idx="2322">
                  <c:v>27.1875</c:v>
                </c:pt>
                <c:pt idx="2323">
                  <c:v>27.1875</c:v>
                </c:pt>
                <c:pt idx="2324">
                  <c:v>27.1875</c:v>
                </c:pt>
                <c:pt idx="2325">
                  <c:v>27.1875</c:v>
                </c:pt>
                <c:pt idx="2326">
                  <c:v>27.1875</c:v>
                </c:pt>
                <c:pt idx="2327">
                  <c:v>27.1875</c:v>
                </c:pt>
                <c:pt idx="2328">
                  <c:v>27.1875</c:v>
                </c:pt>
                <c:pt idx="2329">
                  <c:v>27.1875</c:v>
                </c:pt>
                <c:pt idx="2330">
                  <c:v>27.1875</c:v>
                </c:pt>
                <c:pt idx="2331">
                  <c:v>27.1875</c:v>
                </c:pt>
                <c:pt idx="2332">
                  <c:v>27.1875</c:v>
                </c:pt>
                <c:pt idx="2333">
                  <c:v>27.1875</c:v>
                </c:pt>
                <c:pt idx="2334">
                  <c:v>27.1875</c:v>
                </c:pt>
                <c:pt idx="2335">
                  <c:v>27.1875</c:v>
                </c:pt>
                <c:pt idx="2336">
                  <c:v>27.1875</c:v>
                </c:pt>
                <c:pt idx="2337">
                  <c:v>27.25</c:v>
                </c:pt>
                <c:pt idx="2338">
                  <c:v>27.1875</c:v>
                </c:pt>
                <c:pt idx="2339">
                  <c:v>27.1875</c:v>
                </c:pt>
                <c:pt idx="2340">
                  <c:v>27.25</c:v>
                </c:pt>
              </c:numCache>
            </c:numRef>
          </c:yVal>
          <c:smooth val="0"/>
        </c:ser>
        <c:ser>
          <c:idx val="1"/>
          <c:order val="1"/>
          <c:tx>
            <c:v>PT100</c:v>
          </c:tx>
          <c:spPr>
            <a:ln w="12700"/>
          </c:spPr>
          <c:marker>
            <c:symbol val="none"/>
          </c:marker>
          <c:xVal>
            <c:numRef>
              <c:f>'Minute Data'!$V$8:$V$2348</c:f>
              <c:numCache>
                <c:formatCode>m/d/yyyy\ h:mm</c:formatCode>
                <c:ptCount val="2341"/>
                <c:pt idx="0">
                  <c:v>42195.729166666519</c:v>
                </c:pt>
                <c:pt idx="1">
                  <c:v>42195.729861110973</c:v>
                </c:pt>
                <c:pt idx="2">
                  <c:v>42195.730555555558</c:v>
                </c:pt>
                <c:pt idx="3">
                  <c:v>42195.731249999997</c:v>
                </c:pt>
                <c:pt idx="4">
                  <c:v>42195.731944444444</c:v>
                </c:pt>
                <c:pt idx="5">
                  <c:v>42195.732638888891</c:v>
                </c:pt>
                <c:pt idx="6">
                  <c:v>42195.73333333325</c:v>
                </c:pt>
                <c:pt idx="7">
                  <c:v>42195.734027777777</c:v>
                </c:pt>
                <c:pt idx="8">
                  <c:v>42195.734722222194</c:v>
                </c:pt>
                <c:pt idx="9">
                  <c:v>42195.735416666575</c:v>
                </c:pt>
                <c:pt idx="10">
                  <c:v>42195.736111111029</c:v>
                </c:pt>
                <c:pt idx="11">
                  <c:v>42195.736805555556</c:v>
                </c:pt>
                <c:pt idx="12">
                  <c:v>42195.737499999996</c:v>
                </c:pt>
                <c:pt idx="13">
                  <c:v>42195.738194444442</c:v>
                </c:pt>
                <c:pt idx="14">
                  <c:v>42195.738888888889</c:v>
                </c:pt>
                <c:pt idx="15">
                  <c:v>42195.739583333234</c:v>
                </c:pt>
                <c:pt idx="16">
                  <c:v>42195.740277777782</c:v>
                </c:pt>
                <c:pt idx="17">
                  <c:v>42195.740972222222</c:v>
                </c:pt>
                <c:pt idx="18">
                  <c:v>42195.741666666574</c:v>
                </c:pt>
                <c:pt idx="19">
                  <c:v>42195.742361111013</c:v>
                </c:pt>
                <c:pt idx="20">
                  <c:v>42195.743055555555</c:v>
                </c:pt>
                <c:pt idx="21">
                  <c:v>42195.743749999994</c:v>
                </c:pt>
                <c:pt idx="22">
                  <c:v>42195.744444444441</c:v>
                </c:pt>
                <c:pt idx="23">
                  <c:v>42195.745138888888</c:v>
                </c:pt>
                <c:pt idx="24">
                  <c:v>42195.745833333334</c:v>
                </c:pt>
                <c:pt idx="25">
                  <c:v>42195.746527777781</c:v>
                </c:pt>
                <c:pt idx="26">
                  <c:v>42195.74722222222</c:v>
                </c:pt>
                <c:pt idx="27">
                  <c:v>42195.747916666594</c:v>
                </c:pt>
                <c:pt idx="28">
                  <c:v>42195.748611111114</c:v>
                </c:pt>
                <c:pt idx="29">
                  <c:v>42195.749305555524</c:v>
                </c:pt>
                <c:pt idx="30">
                  <c:v>42195.75</c:v>
                </c:pt>
                <c:pt idx="31">
                  <c:v>42195.750694444556</c:v>
                </c:pt>
                <c:pt idx="32">
                  <c:v>42195.751388888886</c:v>
                </c:pt>
                <c:pt idx="33">
                  <c:v>42195.752083333326</c:v>
                </c:pt>
                <c:pt idx="34">
                  <c:v>42195.75277777778</c:v>
                </c:pt>
                <c:pt idx="35">
                  <c:v>42195.753472222204</c:v>
                </c:pt>
                <c:pt idx="36">
                  <c:v>42195.754166666586</c:v>
                </c:pt>
                <c:pt idx="37">
                  <c:v>42195.754861111105</c:v>
                </c:pt>
                <c:pt idx="38">
                  <c:v>42195.755555555559</c:v>
                </c:pt>
                <c:pt idx="39">
                  <c:v>42195.756250000013</c:v>
                </c:pt>
                <c:pt idx="40">
                  <c:v>42195.75694444454</c:v>
                </c:pt>
                <c:pt idx="41">
                  <c:v>42195.757638888892</c:v>
                </c:pt>
                <c:pt idx="42">
                  <c:v>42195.758333333331</c:v>
                </c:pt>
                <c:pt idx="43">
                  <c:v>42195.759027777778</c:v>
                </c:pt>
                <c:pt idx="44">
                  <c:v>42195.759722222225</c:v>
                </c:pt>
                <c:pt idx="45">
                  <c:v>42195.760416666584</c:v>
                </c:pt>
                <c:pt idx="46">
                  <c:v>42195.761111110973</c:v>
                </c:pt>
                <c:pt idx="47">
                  <c:v>42195.761805555463</c:v>
                </c:pt>
                <c:pt idx="48">
                  <c:v>42195.762499999997</c:v>
                </c:pt>
                <c:pt idx="49">
                  <c:v>42195.763194444444</c:v>
                </c:pt>
                <c:pt idx="50">
                  <c:v>42195.763888888876</c:v>
                </c:pt>
                <c:pt idx="51">
                  <c:v>42195.76458333325</c:v>
                </c:pt>
                <c:pt idx="52">
                  <c:v>42195.765277777777</c:v>
                </c:pt>
                <c:pt idx="53">
                  <c:v>42195.765972222194</c:v>
                </c:pt>
                <c:pt idx="54">
                  <c:v>42195.766666666575</c:v>
                </c:pt>
                <c:pt idx="55">
                  <c:v>42195.767361110964</c:v>
                </c:pt>
                <c:pt idx="56">
                  <c:v>42195.768055555556</c:v>
                </c:pt>
                <c:pt idx="57">
                  <c:v>42195.768749999996</c:v>
                </c:pt>
                <c:pt idx="58">
                  <c:v>42195.769444444435</c:v>
                </c:pt>
                <c:pt idx="59">
                  <c:v>42195.770138888889</c:v>
                </c:pt>
                <c:pt idx="60">
                  <c:v>42195.770833333336</c:v>
                </c:pt>
                <c:pt idx="61">
                  <c:v>42195.771527777775</c:v>
                </c:pt>
                <c:pt idx="62">
                  <c:v>42195.772222222222</c:v>
                </c:pt>
                <c:pt idx="63">
                  <c:v>42195.772916666654</c:v>
                </c:pt>
                <c:pt idx="64">
                  <c:v>42195.773611111013</c:v>
                </c:pt>
                <c:pt idx="65">
                  <c:v>42195.774305555555</c:v>
                </c:pt>
                <c:pt idx="66">
                  <c:v>42195.774999999994</c:v>
                </c:pt>
                <c:pt idx="67">
                  <c:v>42195.775694444441</c:v>
                </c:pt>
                <c:pt idx="68">
                  <c:v>42195.776388888888</c:v>
                </c:pt>
                <c:pt idx="69">
                  <c:v>42195.777083333203</c:v>
                </c:pt>
                <c:pt idx="70">
                  <c:v>42195.777777777774</c:v>
                </c:pt>
                <c:pt idx="71">
                  <c:v>42195.77847222222</c:v>
                </c:pt>
                <c:pt idx="72">
                  <c:v>42195.779166666551</c:v>
                </c:pt>
                <c:pt idx="73">
                  <c:v>42195.779861111005</c:v>
                </c:pt>
                <c:pt idx="74">
                  <c:v>42195.780555555553</c:v>
                </c:pt>
                <c:pt idx="75">
                  <c:v>42195.78125</c:v>
                </c:pt>
                <c:pt idx="76">
                  <c:v>42195.781944444447</c:v>
                </c:pt>
                <c:pt idx="77">
                  <c:v>42195.782638888893</c:v>
                </c:pt>
                <c:pt idx="78">
                  <c:v>42195.783333333326</c:v>
                </c:pt>
                <c:pt idx="79">
                  <c:v>42195.78402777778</c:v>
                </c:pt>
                <c:pt idx="80">
                  <c:v>42195.784722222204</c:v>
                </c:pt>
                <c:pt idx="81">
                  <c:v>42195.785416666586</c:v>
                </c:pt>
                <c:pt idx="82">
                  <c:v>42195.786111111105</c:v>
                </c:pt>
                <c:pt idx="83">
                  <c:v>42195.786805555559</c:v>
                </c:pt>
                <c:pt idx="84">
                  <c:v>42195.787499999999</c:v>
                </c:pt>
                <c:pt idx="85">
                  <c:v>42195.78819444454</c:v>
                </c:pt>
                <c:pt idx="86">
                  <c:v>42195.788888888892</c:v>
                </c:pt>
                <c:pt idx="87">
                  <c:v>42195.789583333324</c:v>
                </c:pt>
                <c:pt idx="88">
                  <c:v>42195.790277777778</c:v>
                </c:pt>
                <c:pt idx="89">
                  <c:v>42195.790972222225</c:v>
                </c:pt>
                <c:pt idx="90">
                  <c:v>42195.791666666519</c:v>
                </c:pt>
                <c:pt idx="91">
                  <c:v>42195.792361110973</c:v>
                </c:pt>
                <c:pt idx="92">
                  <c:v>42195.793055555463</c:v>
                </c:pt>
                <c:pt idx="93">
                  <c:v>42195.793749999975</c:v>
                </c:pt>
                <c:pt idx="94">
                  <c:v>42195.794444444444</c:v>
                </c:pt>
                <c:pt idx="95">
                  <c:v>42195.795138888876</c:v>
                </c:pt>
                <c:pt idx="96">
                  <c:v>42195.79583333325</c:v>
                </c:pt>
                <c:pt idx="97">
                  <c:v>42195.796527777777</c:v>
                </c:pt>
                <c:pt idx="98">
                  <c:v>42195.797222222194</c:v>
                </c:pt>
                <c:pt idx="99">
                  <c:v>42195.797916666575</c:v>
                </c:pt>
                <c:pt idx="100">
                  <c:v>42195.798611111029</c:v>
                </c:pt>
                <c:pt idx="101">
                  <c:v>42195.799305555433</c:v>
                </c:pt>
                <c:pt idx="102">
                  <c:v>42195.8</c:v>
                </c:pt>
                <c:pt idx="103">
                  <c:v>42195.800694444588</c:v>
                </c:pt>
                <c:pt idx="104">
                  <c:v>42195.801388888889</c:v>
                </c:pt>
                <c:pt idx="105">
                  <c:v>42195.802083333336</c:v>
                </c:pt>
                <c:pt idx="106">
                  <c:v>42195.802777777782</c:v>
                </c:pt>
                <c:pt idx="107">
                  <c:v>42195.803472222222</c:v>
                </c:pt>
                <c:pt idx="108">
                  <c:v>42195.804166666654</c:v>
                </c:pt>
                <c:pt idx="109">
                  <c:v>42195.804861111108</c:v>
                </c:pt>
                <c:pt idx="110">
                  <c:v>42195.805555555562</c:v>
                </c:pt>
                <c:pt idx="111">
                  <c:v>42195.806250000089</c:v>
                </c:pt>
                <c:pt idx="112">
                  <c:v>42195.806944444579</c:v>
                </c:pt>
                <c:pt idx="113">
                  <c:v>42195.807638888975</c:v>
                </c:pt>
                <c:pt idx="114">
                  <c:v>42195.808333333342</c:v>
                </c:pt>
                <c:pt idx="115">
                  <c:v>42195.809027777781</c:v>
                </c:pt>
                <c:pt idx="116">
                  <c:v>42195.80972222222</c:v>
                </c:pt>
                <c:pt idx="117">
                  <c:v>42195.810416666667</c:v>
                </c:pt>
                <c:pt idx="118">
                  <c:v>42195.811111111114</c:v>
                </c:pt>
                <c:pt idx="119">
                  <c:v>42195.811805555553</c:v>
                </c:pt>
                <c:pt idx="120">
                  <c:v>42195.81250000008</c:v>
                </c:pt>
                <c:pt idx="121">
                  <c:v>42195.813194444556</c:v>
                </c:pt>
                <c:pt idx="122">
                  <c:v>42195.813888888893</c:v>
                </c:pt>
                <c:pt idx="123">
                  <c:v>42195.814583333333</c:v>
                </c:pt>
                <c:pt idx="124">
                  <c:v>42195.81527777786</c:v>
                </c:pt>
                <c:pt idx="125">
                  <c:v>42195.815972222219</c:v>
                </c:pt>
                <c:pt idx="126">
                  <c:v>42195.816666666666</c:v>
                </c:pt>
                <c:pt idx="127">
                  <c:v>42195.817361111105</c:v>
                </c:pt>
                <c:pt idx="128">
                  <c:v>42195.818055555603</c:v>
                </c:pt>
                <c:pt idx="129">
                  <c:v>42195.818750000013</c:v>
                </c:pt>
                <c:pt idx="130">
                  <c:v>42195.81944444454</c:v>
                </c:pt>
                <c:pt idx="131">
                  <c:v>42195.820138888892</c:v>
                </c:pt>
                <c:pt idx="132">
                  <c:v>42195.820833333331</c:v>
                </c:pt>
                <c:pt idx="133">
                  <c:v>42195.821527777778</c:v>
                </c:pt>
                <c:pt idx="134">
                  <c:v>42195.822222222232</c:v>
                </c:pt>
                <c:pt idx="135">
                  <c:v>42195.822916666664</c:v>
                </c:pt>
                <c:pt idx="136">
                  <c:v>42195.823611111104</c:v>
                </c:pt>
                <c:pt idx="137">
                  <c:v>42195.824305555558</c:v>
                </c:pt>
                <c:pt idx="138">
                  <c:v>42195.825000000004</c:v>
                </c:pt>
                <c:pt idx="139">
                  <c:v>42195.825694444524</c:v>
                </c:pt>
                <c:pt idx="140">
                  <c:v>42195.826388888891</c:v>
                </c:pt>
                <c:pt idx="141">
                  <c:v>42195.82708333325</c:v>
                </c:pt>
                <c:pt idx="142">
                  <c:v>42195.827777777777</c:v>
                </c:pt>
                <c:pt idx="143">
                  <c:v>42195.828472222223</c:v>
                </c:pt>
                <c:pt idx="144">
                  <c:v>42195.829166666575</c:v>
                </c:pt>
                <c:pt idx="145">
                  <c:v>42195.829861111029</c:v>
                </c:pt>
                <c:pt idx="146">
                  <c:v>42195.830555555563</c:v>
                </c:pt>
                <c:pt idx="147">
                  <c:v>42195.831250000003</c:v>
                </c:pt>
                <c:pt idx="148">
                  <c:v>42195.831944444442</c:v>
                </c:pt>
                <c:pt idx="149">
                  <c:v>42195.832638888998</c:v>
                </c:pt>
                <c:pt idx="150">
                  <c:v>42195.833333333336</c:v>
                </c:pt>
                <c:pt idx="151">
                  <c:v>42195.834027777782</c:v>
                </c:pt>
                <c:pt idx="152">
                  <c:v>42195.834722222222</c:v>
                </c:pt>
                <c:pt idx="153">
                  <c:v>42195.835416666654</c:v>
                </c:pt>
                <c:pt idx="154">
                  <c:v>42195.836111111108</c:v>
                </c:pt>
                <c:pt idx="155">
                  <c:v>42195.836805555562</c:v>
                </c:pt>
                <c:pt idx="156">
                  <c:v>42195.837500000001</c:v>
                </c:pt>
                <c:pt idx="157">
                  <c:v>42195.838194444579</c:v>
                </c:pt>
                <c:pt idx="158">
                  <c:v>42195.838888888975</c:v>
                </c:pt>
                <c:pt idx="159">
                  <c:v>42195.839583333334</c:v>
                </c:pt>
                <c:pt idx="160">
                  <c:v>42195.840277777876</c:v>
                </c:pt>
                <c:pt idx="161">
                  <c:v>42195.840972222242</c:v>
                </c:pt>
                <c:pt idx="162">
                  <c:v>42195.841666666594</c:v>
                </c:pt>
                <c:pt idx="163">
                  <c:v>42195.842361111114</c:v>
                </c:pt>
                <c:pt idx="164">
                  <c:v>42195.843055555553</c:v>
                </c:pt>
                <c:pt idx="165">
                  <c:v>42195.84375</c:v>
                </c:pt>
                <c:pt idx="166">
                  <c:v>42195.844444444556</c:v>
                </c:pt>
                <c:pt idx="167">
                  <c:v>42195.845138888893</c:v>
                </c:pt>
                <c:pt idx="168">
                  <c:v>42195.845833333333</c:v>
                </c:pt>
                <c:pt idx="169">
                  <c:v>42195.84652777786</c:v>
                </c:pt>
                <c:pt idx="170">
                  <c:v>42195.847222222219</c:v>
                </c:pt>
                <c:pt idx="171">
                  <c:v>42195.847916666666</c:v>
                </c:pt>
                <c:pt idx="172">
                  <c:v>42195.848611111112</c:v>
                </c:pt>
                <c:pt idx="173">
                  <c:v>42195.849305555559</c:v>
                </c:pt>
                <c:pt idx="174">
                  <c:v>42195.850000000013</c:v>
                </c:pt>
                <c:pt idx="175">
                  <c:v>42195.85069444462</c:v>
                </c:pt>
                <c:pt idx="176">
                  <c:v>42195.851388888892</c:v>
                </c:pt>
                <c:pt idx="177">
                  <c:v>42195.852083333331</c:v>
                </c:pt>
                <c:pt idx="178">
                  <c:v>42195.852777777793</c:v>
                </c:pt>
                <c:pt idx="179">
                  <c:v>42195.853472222232</c:v>
                </c:pt>
                <c:pt idx="180">
                  <c:v>42195.854166666664</c:v>
                </c:pt>
                <c:pt idx="181">
                  <c:v>42195.854861111111</c:v>
                </c:pt>
                <c:pt idx="182">
                  <c:v>42195.855555555601</c:v>
                </c:pt>
                <c:pt idx="183">
                  <c:v>42195.856250000121</c:v>
                </c:pt>
                <c:pt idx="184">
                  <c:v>42195.856944444611</c:v>
                </c:pt>
                <c:pt idx="185">
                  <c:v>42195.857638889014</c:v>
                </c:pt>
                <c:pt idx="186">
                  <c:v>42195.858333333417</c:v>
                </c:pt>
                <c:pt idx="187">
                  <c:v>42195.859027777791</c:v>
                </c:pt>
                <c:pt idx="188">
                  <c:v>42195.859722222223</c:v>
                </c:pt>
                <c:pt idx="189">
                  <c:v>42195.86041666667</c:v>
                </c:pt>
                <c:pt idx="190">
                  <c:v>42195.861111111029</c:v>
                </c:pt>
                <c:pt idx="191">
                  <c:v>42195.861805555556</c:v>
                </c:pt>
                <c:pt idx="192">
                  <c:v>42195.862500000003</c:v>
                </c:pt>
                <c:pt idx="193">
                  <c:v>42195.863194444442</c:v>
                </c:pt>
                <c:pt idx="194">
                  <c:v>42195.863888888889</c:v>
                </c:pt>
                <c:pt idx="195">
                  <c:v>42195.864583333336</c:v>
                </c:pt>
                <c:pt idx="196">
                  <c:v>42195.865277777782</c:v>
                </c:pt>
                <c:pt idx="197">
                  <c:v>42195.865972222222</c:v>
                </c:pt>
                <c:pt idx="198">
                  <c:v>42195.866666666654</c:v>
                </c:pt>
                <c:pt idx="199">
                  <c:v>42195.867361111013</c:v>
                </c:pt>
                <c:pt idx="200">
                  <c:v>42195.868055555562</c:v>
                </c:pt>
                <c:pt idx="201">
                  <c:v>42195.868750000001</c:v>
                </c:pt>
                <c:pt idx="202">
                  <c:v>42195.869444444441</c:v>
                </c:pt>
                <c:pt idx="203">
                  <c:v>42195.870138888975</c:v>
                </c:pt>
                <c:pt idx="204">
                  <c:v>42195.870833333342</c:v>
                </c:pt>
                <c:pt idx="205">
                  <c:v>42195.871527777781</c:v>
                </c:pt>
                <c:pt idx="206">
                  <c:v>42195.872222222242</c:v>
                </c:pt>
                <c:pt idx="207">
                  <c:v>42195.872916666667</c:v>
                </c:pt>
                <c:pt idx="208">
                  <c:v>42195.873611111114</c:v>
                </c:pt>
                <c:pt idx="209">
                  <c:v>42195.874305555553</c:v>
                </c:pt>
                <c:pt idx="210">
                  <c:v>42195.875</c:v>
                </c:pt>
                <c:pt idx="211">
                  <c:v>42195.875694444556</c:v>
                </c:pt>
                <c:pt idx="212">
                  <c:v>42195.876388888893</c:v>
                </c:pt>
                <c:pt idx="213">
                  <c:v>42195.877083333326</c:v>
                </c:pt>
                <c:pt idx="214">
                  <c:v>42195.87777777778</c:v>
                </c:pt>
                <c:pt idx="215">
                  <c:v>42195.878472222219</c:v>
                </c:pt>
                <c:pt idx="216">
                  <c:v>42195.879166666586</c:v>
                </c:pt>
                <c:pt idx="217">
                  <c:v>42195.879861111105</c:v>
                </c:pt>
                <c:pt idx="218">
                  <c:v>42195.880555555603</c:v>
                </c:pt>
                <c:pt idx="219">
                  <c:v>42195.881250000013</c:v>
                </c:pt>
                <c:pt idx="220">
                  <c:v>42195.88194444454</c:v>
                </c:pt>
                <c:pt idx="221">
                  <c:v>42195.882638889023</c:v>
                </c:pt>
                <c:pt idx="222">
                  <c:v>42195.883333333331</c:v>
                </c:pt>
                <c:pt idx="223">
                  <c:v>42195.884027777793</c:v>
                </c:pt>
                <c:pt idx="224">
                  <c:v>42195.884722222232</c:v>
                </c:pt>
                <c:pt idx="225">
                  <c:v>42195.885416666664</c:v>
                </c:pt>
                <c:pt idx="226">
                  <c:v>42195.886111111111</c:v>
                </c:pt>
                <c:pt idx="227">
                  <c:v>42195.886805555601</c:v>
                </c:pt>
                <c:pt idx="228">
                  <c:v>42195.887500000012</c:v>
                </c:pt>
                <c:pt idx="229">
                  <c:v>42195.888194444611</c:v>
                </c:pt>
                <c:pt idx="230">
                  <c:v>42195.888888889014</c:v>
                </c:pt>
                <c:pt idx="231">
                  <c:v>42195.88958333333</c:v>
                </c:pt>
                <c:pt idx="232">
                  <c:v>42195.890277777791</c:v>
                </c:pt>
                <c:pt idx="233">
                  <c:v>42195.890972222223</c:v>
                </c:pt>
                <c:pt idx="234">
                  <c:v>42195.891666666575</c:v>
                </c:pt>
                <c:pt idx="235">
                  <c:v>42195.892361111029</c:v>
                </c:pt>
                <c:pt idx="236">
                  <c:v>42195.893055555556</c:v>
                </c:pt>
                <c:pt idx="237">
                  <c:v>42195.893749999996</c:v>
                </c:pt>
                <c:pt idx="238">
                  <c:v>42195.894444444442</c:v>
                </c:pt>
                <c:pt idx="239">
                  <c:v>42195.895138888889</c:v>
                </c:pt>
                <c:pt idx="240">
                  <c:v>42195.895833333336</c:v>
                </c:pt>
                <c:pt idx="241">
                  <c:v>42195.896527777782</c:v>
                </c:pt>
                <c:pt idx="242">
                  <c:v>42195.897222222222</c:v>
                </c:pt>
                <c:pt idx="243">
                  <c:v>42195.897916666654</c:v>
                </c:pt>
                <c:pt idx="244">
                  <c:v>42195.898611111108</c:v>
                </c:pt>
                <c:pt idx="245">
                  <c:v>42195.899305555555</c:v>
                </c:pt>
                <c:pt idx="246">
                  <c:v>42195.9</c:v>
                </c:pt>
                <c:pt idx="247">
                  <c:v>42195.900694444579</c:v>
                </c:pt>
                <c:pt idx="248">
                  <c:v>42195.901388888888</c:v>
                </c:pt>
                <c:pt idx="249">
                  <c:v>42195.902083333334</c:v>
                </c:pt>
                <c:pt idx="250">
                  <c:v>42195.902777777781</c:v>
                </c:pt>
                <c:pt idx="251">
                  <c:v>42195.90347222222</c:v>
                </c:pt>
                <c:pt idx="252">
                  <c:v>42195.904166666594</c:v>
                </c:pt>
                <c:pt idx="253">
                  <c:v>42195.904861111114</c:v>
                </c:pt>
                <c:pt idx="254">
                  <c:v>42195.905555555553</c:v>
                </c:pt>
                <c:pt idx="255">
                  <c:v>42195.90625000008</c:v>
                </c:pt>
                <c:pt idx="256">
                  <c:v>42195.906944444556</c:v>
                </c:pt>
                <c:pt idx="257">
                  <c:v>42195.907638888893</c:v>
                </c:pt>
                <c:pt idx="258">
                  <c:v>42195.908333333333</c:v>
                </c:pt>
                <c:pt idx="259">
                  <c:v>42195.90902777778</c:v>
                </c:pt>
                <c:pt idx="260">
                  <c:v>42195.909722222204</c:v>
                </c:pt>
                <c:pt idx="261">
                  <c:v>42195.910416666666</c:v>
                </c:pt>
                <c:pt idx="262">
                  <c:v>42195.911111111105</c:v>
                </c:pt>
                <c:pt idx="263">
                  <c:v>42195.911805555559</c:v>
                </c:pt>
                <c:pt idx="264">
                  <c:v>42195.912500000013</c:v>
                </c:pt>
                <c:pt idx="265">
                  <c:v>42195.91319444454</c:v>
                </c:pt>
                <c:pt idx="266">
                  <c:v>42195.913888888892</c:v>
                </c:pt>
                <c:pt idx="267">
                  <c:v>42195.914583333331</c:v>
                </c:pt>
                <c:pt idx="268">
                  <c:v>42195.915277777793</c:v>
                </c:pt>
                <c:pt idx="269">
                  <c:v>42195.915972222232</c:v>
                </c:pt>
                <c:pt idx="270">
                  <c:v>42195.916666666664</c:v>
                </c:pt>
                <c:pt idx="271">
                  <c:v>42195.917361111104</c:v>
                </c:pt>
                <c:pt idx="272">
                  <c:v>42195.918055555601</c:v>
                </c:pt>
                <c:pt idx="273">
                  <c:v>42195.918750000012</c:v>
                </c:pt>
                <c:pt idx="274">
                  <c:v>42195.919444444524</c:v>
                </c:pt>
                <c:pt idx="275">
                  <c:v>42195.920138888891</c:v>
                </c:pt>
                <c:pt idx="276">
                  <c:v>42195.92083333333</c:v>
                </c:pt>
                <c:pt idx="277">
                  <c:v>42195.921527777777</c:v>
                </c:pt>
                <c:pt idx="278">
                  <c:v>42195.922222222223</c:v>
                </c:pt>
                <c:pt idx="279">
                  <c:v>42195.92291666667</c:v>
                </c:pt>
                <c:pt idx="280">
                  <c:v>42195.923611111029</c:v>
                </c:pt>
                <c:pt idx="281">
                  <c:v>42195.924305555556</c:v>
                </c:pt>
                <c:pt idx="282">
                  <c:v>42195.924999999996</c:v>
                </c:pt>
                <c:pt idx="283">
                  <c:v>42195.925694444442</c:v>
                </c:pt>
                <c:pt idx="284">
                  <c:v>42195.926388888889</c:v>
                </c:pt>
                <c:pt idx="285">
                  <c:v>42195.927083333234</c:v>
                </c:pt>
                <c:pt idx="286">
                  <c:v>42195.927777777775</c:v>
                </c:pt>
                <c:pt idx="287">
                  <c:v>42195.928472222222</c:v>
                </c:pt>
                <c:pt idx="288">
                  <c:v>42195.929166666574</c:v>
                </c:pt>
                <c:pt idx="289">
                  <c:v>42195.929861111013</c:v>
                </c:pt>
                <c:pt idx="290">
                  <c:v>42195.930555555562</c:v>
                </c:pt>
                <c:pt idx="291">
                  <c:v>42195.931250000001</c:v>
                </c:pt>
                <c:pt idx="292">
                  <c:v>42195.931944444441</c:v>
                </c:pt>
                <c:pt idx="293">
                  <c:v>42195.932638888975</c:v>
                </c:pt>
                <c:pt idx="294">
                  <c:v>42195.933333333334</c:v>
                </c:pt>
                <c:pt idx="295">
                  <c:v>42195.934027777781</c:v>
                </c:pt>
                <c:pt idx="296">
                  <c:v>42195.93472222222</c:v>
                </c:pt>
                <c:pt idx="297">
                  <c:v>42195.935416666594</c:v>
                </c:pt>
                <c:pt idx="298">
                  <c:v>42195.936111111114</c:v>
                </c:pt>
                <c:pt idx="299">
                  <c:v>42195.936805555553</c:v>
                </c:pt>
                <c:pt idx="300">
                  <c:v>42195.9375</c:v>
                </c:pt>
                <c:pt idx="301">
                  <c:v>42195.938194444556</c:v>
                </c:pt>
                <c:pt idx="302">
                  <c:v>42195.938888888893</c:v>
                </c:pt>
                <c:pt idx="303">
                  <c:v>42195.939583333326</c:v>
                </c:pt>
                <c:pt idx="304">
                  <c:v>42195.94027777786</c:v>
                </c:pt>
                <c:pt idx="305">
                  <c:v>42195.940972222219</c:v>
                </c:pt>
                <c:pt idx="306">
                  <c:v>42195.941666666586</c:v>
                </c:pt>
                <c:pt idx="307">
                  <c:v>42195.942361111105</c:v>
                </c:pt>
                <c:pt idx="308">
                  <c:v>42195.943055555559</c:v>
                </c:pt>
                <c:pt idx="309">
                  <c:v>42195.943749999999</c:v>
                </c:pt>
                <c:pt idx="310">
                  <c:v>42195.94444444454</c:v>
                </c:pt>
                <c:pt idx="311">
                  <c:v>42195.945138888892</c:v>
                </c:pt>
                <c:pt idx="312">
                  <c:v>42195.945833333331</c:v>
                </c:pt>
                <c:pt idx="313">
                  <c:v>42195.946527777793</c:v>
                </c:pt>
                <c:pt idx="314">
                  <c:v>42195.947222222232</c:v>
                </c:pt>
                <c:pt idx="315">
                  <c:v>42195.947916666664</c:v>
                </c:pt>
                <c:pt idx="316">
                  <c:v>42195.948611111111</c:v>
                </c:pt>
                <c:pt idx="317">
                  <c:v>42195.949305555558</c:v>
                </c:pt>
                <c:pt idx="318">
                  <c:v>42195.950000000012</c:v>
                </c:pt>
                <c:pt idx="319">
                  <c:v>42195.950694444611</c:v>
                </c:pt>
                <c:pt idx="320">
                  <c:v>42195.951388888891</c:v>
                </c:pt>
                <c:pt idx="321">
                  <c:v>42195.95208333333</c:v>
                </c:pt>
                <c:pt idx="322">
                  <c:v>42195.952777777791</c:v>
                </c:pt>
                <c:pt idx="323">
                  <c:v>42195.953472222223</c:v>
                </c:pt>
                <c:pt idx="324">
                  <c:v>42195.95416666667</c:v>
                </c:pt>
                <c:pt idx="325">
                  <c:v>42195.954861111109</c:v>
                </c:pt>
                <c:pt idx="326">
                  <c:v>42195.955555555563</c:v>
                </c:pt>
                <c:pt idx="327">
                  <c:v>42195.956250000105</c:v>
                </c:pt>
                <c:pt idx="328">
                  <c:v>42195.956944444588</c:v>
                </c:pt>
                <c:pt idx="329">
                  <c:v>42195.957638888998</c:v>
                </c:pt>
                <c:pt idx="330">
                  <c:v>42195.958333333343</c:v>
                </c:pt>
                <c:pt idx="331">
                  <c:v>42195.959027777782</c:v>
                </c:pt>
                <c:pt idx="332">
                  <c:v>42195.959722222222</c:v>
                </c:pt>
                <c:pt idx="333">
                  <c:v>42195.960416666654</c:v>
                </c:pt>
                <c:pt idx="334">
                  <c:v>42195.961111111013</c:v>
                </c:pt>
                <c:pt idx="335">
                  <c:v>42195.961805555555</c:v>
                </c:pt>
                <c:pt idx="336">
                  <c:v>42195.962500000001</c:v>
                </c:pt>
                <c:pt idx="337">
                  <c:v>42195.963194444441</c:v>
                </c:pt>
                <c:pt idx="338">
                  <c:v>42195.963888888888</c:v>
                </c:pt>
                <c:pt idx="339">
                  <c:v>42195.964583333334</c:v>
                </c:pt>
                <c:pt idx="340">
                  <c:v>42195.965277777781</c:v>
                </c:pt>
                <c:pt idx="341">
                  <c:v>42195.96597222222</c:v>
                </c:pt>
                <c:pt idx="342">
                  <c:v>42195.966666666594</c:v>
                </c:pt>
                <c:pt idx="343">
                  <c:v>42195.967361111005</c:v>
                </c:pt>
                <c:pt idx="344">
                  <c:v>42195.968055555553</c:v>
                </c:pt>
                <c:pt idx="345">
                  <c:v>42195.96875</c:v>
                </c:pt>
                <c:pt idx="346">
                  <c:v>42195.969444444447</c:v>
                </c:pt>
                <c:pt idx="347">
                  <c:v>42195.970138888893</c:v>
                </c:pt>
                <c:pt idx="348">
                  <c:v>42195.970833333333</c:v>
                </c:pt>
                <c:pt idx="349">
                  <c:v>42195.97152777778</c:v>
                </c:pt>
                <c:pt idx="350">
                  <c:v>42195.972222222219</c:v>
                </c:pt>
                <c:pt idx="351">
                  <c:v>42195.972916666666</c:v>
                </c:pt>
                <c:pt idx="352">
                  <c:v>42195.973611111105</c:v>
                </c:pt>
                <c:pt idx="353">
                  <c:v>42195.974305555559</c:v>
                </c:pt>
                <c:pt idx="354">
                  <c:v>42195.975000000006</c:v>
                </c:pt>
                <c:pt idx="355">
                  <c:v>42195.97569444454</c:v>
                </c:pt>
                <c:pt idx="356">
                  <c:v>42195.976388888892</c:v>
                </c:pt>
                <c:pt idx="357">
                  <c:v>42195.977083333324</c:v>
                </c:pt>
                <c:pt idx="358">
                  <c:v>42195.977777777778</c:v>
                </c:pt>
                <c:pt idx="359">
                  <c:v>42195.978472222232</c:v>
                </c:pt>
                <c:pt idx="360">
                  <c:v>42195.979166666584</c:v>
                </c:pt>
                <c:pt idx="361">
                  <c:v>42195.979861111104</c:v>
                </c:pt>
                <c:pt idx="362">
                  <c:v>42195.980555555601</c:v>
                </c:pt>
                <c:pt idx="363">
                  <c:v>42195.981250000012</c:v>
                </c:pt>
                <c:pt idx="364">
                  <c:v>42195.981944444524</c:v>
                </c:pt>
                <c:pt idx="365">
                  <c:v>42195.982638889014</c:v>
                </c:pt>
                <c:pt idx="366">
                  <c:v>42195.98333333333</c:v>
                </c:pt>
                <c:pt idx="367">
                  <c:v>42195.984027777791</c:v>
                </c:pt>
                <c:pt idx="368">
                  <c:v>42195.984722222223</c:v>
                </c:pt>
                <c:pt idx="369">
                  <c:v>42195.98541666667</c:v>
                </c:pt>
                <c:pt idx="370">
                  <c:v>42195.986111111109</c:v>
                </c:pt>
                <c:pt idx="371">
                  <c:v>42195.986805555563</c:v>
                </c:pt>
                <c:pt idx="372">
                  <c:v>42195.987500000003</c:v>
                </c:pt>
                <c:pt idx="373">
                  <c:v>42195.988194444588</c:v>
                </c:pt>
                <c:pt idx="374">
                  <c:v>42195.988888888998</c:v>
                </c:pt>
                <c:pt idx="375">
                  <c:v>42195.989583333336</c:v>
                </c:pt>
                <c:pt idx="376">
                  <c:v>42195.990277777782</c:v>
                </c:pt>
                <c:pt idx="377">
                  <c:v>42195.990972222222</c:v>
                </c:pt>
                <c:pt idx="378">
                  <c:v>42195.991666666574</c:v>
                </c:pt>
                <c:pt idx="379">
                  <c:v>42195.992361111013</c:v>
                </c:pt>
                <c:pt idx="380">
                  <c:v>42195.993055555555</c:v>
                </c:pt>
                <c:pt idx="381">
                  <c:v>42195.993749999994</c:v>
                </c:pt>
                <c:pt idx="382">
                  <c:v>42195.994444444441</c:v>
                </c:pt>
                <c:pt idx="383">
                  <c:v>42195.995138888888</c:v>
                </c:pt>
                <c:pt idx="384">
                  <c:v>42195.995833333334</c:v>
                </c:pt>
                <c:pt idx="385">
                  <c:v>42195.996527777781</c:v>
                </c:pt>
                <c:pt idx="386">
                  <c:v>42195.99722222222</c:v>
                </c:pt>
                <c:pt idx="387">
                  <c:v>42195.997916666594</c:v>
                </c:pt>
                <c:pt idx="388">
                  <c:v>42195.998611111114</c:v>
                </c:pt>
                <c:pt idx="389">
                  <c:v>42195.999305555524</c:v>
                </c:pt>
                <c:pt idx="390">
                  <c:v>42196</c:v>
                </c:pt>
                <c:pt idx="391">
                  <c:v>42196.000694444556</c:v>
                </c:pt>
                <c:pt idx="392">
                  <c:v>42196.001388888886</c:v>
                </c:pt>
                <c:pt idx="393">
                  <c:v>42196.002083333326</c:v>
                </c:pt>
                <c:pt idx="394">
                  <c:v>42196.00277777778</c:v>
                </c:pt>
                <c:pt idx="395">
                  <c:v>42196.003472222204</c:v>
                </c:pt>
                <c:pt idx="396">
                  <c:v>42196.004166666586</c:v>
                </c:pt>
                <c:pt idx="397">
                  <c:v>42196.004861111105</c:v>
                </c:pt>
                <c:pt idx="398">
                  <c:v>42196.005555555559</c:v>
                </c:pt>
                <c:pt idx="399">
                  <c:v>42196.006250000013</c:v>
                </c:pt>
                <c:pt idx="400">
                  <c:v>42196.00694444454</c:v>
                </c:pt>
                <c:pt idx="401">
                  <c:v>42196.007638888892</c:v>
                </c:pt>
                <c:pt idx="402">
                  <c:v>42196.008333333331</c:v>
                </c:pt>
                <c:pt idx="403">
                  <c:v>42196.009027777778</c:v>
                </c:pt>
                <c:pt idx="404">
                  <c:v>42196.009722222225</c:v>
                </c:pt>
                <c:pt idx="405">
                  <c:v>42196.010416666664</c:v>
                </c:pt>
                <c:pt idx="406">
                  <c:v>42196.011111111104</c:v>
                </c:pt>
                <c:pt idx="407">
                  <c:v>42196.011805555558</c:v>
                </c:pt>
                <c:pt idx="408">
                  <c:v>42196.012500000012</c:v>
                </c:pt>
                <c:pt idx="409">
                  <c:v>42196.013194444524</c:v>
                </c:pt>
                <c:pt idx="410">
                  <c:v>42196.013888888891</c:v>
                </c:pt>
                <c:pt idx="411">
                  <c:v>42196.01458333333</c:v>
                </c:pt>
                <c:pt idx="412">
                  <c:v>42196.015277777791</c:v>
                </c:pt>
                <c:pt idx="413">
                  <c:v>42196.015972222223</c:v>
                </c:pt>
                <c:pt idx="414">
                  <c:v>42196.01666666667</c:v>
                </c:pt>
                <c:pt idx="415">
                  <c:v>42196.017361111029</c:v>
                </c:pt>
                <c:pt idx="416">
                  <c:v>42196.018055555563</c:v>
                </c:pt>
                <c:pt idx="417">
                  <c:v>42196.018750000003</c:v>
                </c:pt>
                <c:pt idx="418">
                  <c:v>42196.019444444442</c:v>
                </c:pt>
                <c:pt idx="419">
                  <c:v>42196.020138888889</c:v>
                </c:pt>
                <c:pt idx="420">
                  <c:v>42196.020833333336</c:v>
                </c:pt>
                <c:pt idx="421">
                  <c:v>42196.021527777775</c:v>
                </c:pt>
                <c:pt idx="422">
                  <c:v>42196.022222222222</c:v>
                </c:pt>
                <c:pt idx="423">
                  <c:v>42196.022916666654</c:v>
                </c:pt>
                <c:pt idx="424">
                  <c:v>42196.023611111013</c:v>
                </c:pt>
                <c:pt idx="425">
                  <c:v>42196.024305555555</c:v>
                </c:pt>
                <c:pt idx="426">
                  <c:v>42196.024999999994</c:v>
                </c:pt>
                <c:pt idx="427">
                  <c:v>42196.025694444441</c:v>
                </c:pt>
                <c:pt idx="428">
                  <c:v>42196.026388888888</c:v>
                </c:pt>
                <c:pt idx="429">
                  <c:v>42196.027083333203</c:v>
                </c:pt>
                <c:pt idx="430">
                  <c:v>42196.027777777774</c:v>
                </c:pt>
                <c:pt idx="431">
                  <c:v>42196.02847222222</c:v>
                </c:pt>
                <c:pt idx="432">
                  <c:v>42196.029166666551</c:v>
                </c:pt>
                <c:pt idx="433">
                  <c:v>42196.029861111005</c:v>
                </c:pt>
                <c:pt idx="434">
                  <c:v>42196.030555555553</c:v>
                </c:pt>
                <c:pt idx="435">
                  <c:v>42196.03125</c:v>
                </c:pt>
                <c:pt idx="436">
                  <c:v>42196.031944444447</c:v>
                </c:pt>
                <c:pt idx="437">
                  <c:v>42196.032638888893</c:v>
                </c:pt>
                <c:pt idx="438">
                  <c:v>42196.033333333326</c:v>
                </c:pt>
                <c:pt idx="439">
                  <c:v>42196.03402777778</c:v>
                </c:pt>
                <c:pt idx="440">
                  <c:v>42196.034722222204</c:v>
                </c:pt>
                <c:pt idx="441">
                  <c:v>42196.035416666586</c:v>
                </c:pt>
                <c:pt idx="442">
                  <c:v>42196.036111111105</c:v>
                </c:pt>
                <c:pt idx="443">
                  <c:v>42196.036805555559</c:v>
                </c:pt>
                <c:pt idx="444">
                  <c:v>42196.037499999999</c:v>
                </c:pt>
                <c:pt idx="445">
                  <c:v>42196.03819444454</c:v>
                </c:pt>
                <c:pt idx="446">
                  <c:v>42196.038888888892</c:v>
                </c:pt>
                <c:pt idx="447">
                  <c:v>42196.039583333324</c:v>
                </c:pt>
                <c:pt idx="448">
                  <c:v>42196.040277777793</c:v>
                </c:pt>
                <c:pt idx="449">
                  <c:v>42196.040972222232</c:v>
                </c:pt>
                <c:pt idx="450">
                  <c:v>42196.041666666584</c:v>
                </c:pt>
                <c:pt idx="451">
                  <c:v>42196.042361111104</c:v>
                </c:pt>
                <c:pt idx="452">
                  <c:v>42196.043055555558</c:v>
                </c:pt>
                <c:pt idx="453">
                  <c:v>42196.043749999997</c:v>
                </c:pt>
                <c:pt idx="454">
                  <c:v>42196.044444444524</c:v>
                </c:pt>
                <c:pt idx="455">
                  <c:v>42196.045138888891</c:v>
                </c:pt>
                <c:pt idx="456">
                  <c:v>42196.04583333333</c:v>
                </c:pt>
                <c:pt idx="457">
                  <c:v>42196.046527777791</c:v>
                </c:pt>
                <c:pt idx="458">
                  <c:v>42196.047222222223</c:v>
                </c:pt>
                <c:pt idx="459">
                  <c:v>42196.04791666667</c:v>
                </c:pt>
                <c:pt idx="460">
                  <c:v>42196.048611111109</c:v>
                </c:pt>
                <c:pt idx="461">
                  <c:v>42196.049305555556</c:v>
                </c:pt>
                <c:pt idx="462">
                  <c:v>42196.05</c:v>
                </c:pt>
                <c:pt idx="463">
                  <c:v>42196.050694444588</c:v>
                </c:pt>
                <c:pt idx="464">
                  <c:v>42196.051388888889</c:v>
                </c:pt>
                <c:pt idx="465">
                  <c:v>42196.052083333336</c:v>
                </c:pt>
                <c:pt idx="466">
                  <c:v>42196.052777777782</c:v>
                </c:pt>
                <c:pt idx="467">
                  <c:v>42196.053472222222</c:v>
                </c:pt>
                <c:pt idx="468">
                  <c:v>42196.054166666654</c:v>
                </c:pt>
                <c:pt idx="469">
                  <c:v>42196.054861111108</c:v>
                </c:pt>
                <c:pt idx="470">
                  <c:v>42196.055555555562</c:v>
                </c:pt>
                <c:pt idx="471">
                  <c:v>42196.056250000089</c:v>
                </c:pt>
                <c:pt idx="472">
                  <c:v>42196.056944444579</c:v>
                </c:pt>
                <c:pt idx="473">
                  <c:v>42196.057638888975</c:v>
                </c:pt>
                <c:pt idx="474">
                  <c:v>42196.058333333342</c:v>
                </c:pt>
                <c:pt idx="475">
                  <c:v>42196.059027777781</c:v>
                </c:pt>
                <c:pt idx="476">
                  <c:v>42196.05972222222</c:v>
                </c:pt>
                <c:pt idx="477">
                  <c:v>42196.060416666594</c:v>
                </c:pt>
                <c:pt idx="478">
                  <c:v>42196.061111111005</c:v>
                </c:pt>
                <c:pt idx="479">
                  <c:v>42196.061805555524</c:v>
                </c:pt>
                <c:pt idx="480">
                  <c:v>42196.0625</c:v>
                </c:pt>
                <c:pt idx="481">
                  <c:v>42196.063194444447</c:v>
                </c:pt>
                <c:pt idx="482">
                  <c:v>42196.063888888886</c:v>
                </c:pt>
                <c:pt idx="483">
                  <c:v>42196.064583333326</c:v>
                </c:pt>
                <c:pt idx="484">
                  <c:v>42196.06527777778</c:v>
                </c:pt>
                <c:pt idx="485">
                  <c:v>42196.065972222204</c:v>
                </c:pt>
                <c:pt idx="486">
                  <c:v>42196.066666666586</c:v>
                </c:pt>
                <c:pt idx="487">
                  <c:v>42196.067361110974</c:v>
                </c:pt>
                <c:pt idx="488">
                  <c:v>42196.068055555559</c:v>
                </c:pt>
                <c:pt idx="489">
                  <c:v>42196.068749999999</c:v>
                </c:pt>
                <c:pt idx="490">
                  <c:v>42196.069444444445</c:v>
                </c:pt>
                <c:pt idx="491">
                  <c:v>42196.070138888892</c:v>
                </c:pt>
                <c:pt idx="492">
                  <c:v>42196.070833333331</c:v>
                </c:pt>
                <c:pt idx="493">
                  <c:v>42196.071527777778</c:v>
                </c:pt>
                <c:pt idx="494">
                  <c:v>42196.072222222232</c:v>
                </c:pt>
                <c:pt idx="495">
                  <c:v>42196.072916666664</c:v>
                </c:pt>
                <c:pt idx="496">
                  <c:v>42196.073611111104</c:v>
                </c:pt>
                <c:pt idx="497">
                  <c:v>42196.074305555558</c:v>
                </c:pt>
                <c:pt idx="498">
                  <c:v>42196.075000000004</c:v>
                </c:pt>
                <c:pt idx="499">
                  <c:v>42196.075694444524</c:v>
                </c:pt>
                <c:pt idx="500">
                  <c:v>42196.076388888891</c:v>
                </c:pt>
                <c:pt idx="501">
                  <c:v>42196.07708333325</c:v>
                </c:pt>
                <c:pt idx="502">
                  <c:v>42196.077777777777</c:v>
                </c:pt>
                <c:pt idx="503">
                  <c:v>42196.078472222223</c:v>
                </c:pt>
                <c:pt idx="504">
                  <c:v>42196.079166666575</c:v>
                </c:pt>
                <c:pt idx="505">
                  <c:v>42196.079861111029</c:v>
                </c:pt>
                <c:pt idx="506">
                  <c:v>42196.080555555563</c:v>
                </c:pt>
                <c:pt idx="507">
                  <c:v>42196.081250000003</c:v>
                </c:pt>
                <c:pt idx="508">
                  <c:v>42196.081944444442</c:v>
                </c:pt>
                <c:pt idx="509">
                  <c:v>42196.082638888998</c:v>
                </c:pt>
                <c:pt idx="510">
                  <c:v>42196.083333333336</c:v>
                </c:pt>
                <c:pt idx="511">
                  <c:v>42196.084027777782</c:v>
                </c:pt>
                <c:pt idx="512">
                  <c:v>42196.084722222222</c:v>
                </c:pt>
                <c:pt idx="513">
                  <c:v>42196.085416666654</c:v>
                </c:pt>
                <c:pt idx="514">
                  <c:v>42196.086111111108</c:v>
                </c:pt>
                <c:pt idx="515">
                  <c:v>42196.086805555562</c:v>
                </c:pt>
                <c:pt idx="516">
                  <c:v>42196.087500000001</c:v>
                </c:pt>
                <c:pt idx="517">
                  <c:v>42196.088194444579</c:v>
                </c:pt>
                <c:pt idx="518">
                  <c:v>42196.088888888975</c:v>
                </c:pt>
                <c:pt idx="519">
                  <c:v>42196.089583333334</c:v>
                </c:pt>
                <c:pt idx="520">
                  <c:v>42196.090277777781</c:v>
                </c:pt>
                <c:pt idx="521">
                  <c:v>42196.09097222222</c:v>
                </c:pt>
                <c:pt idx="522">
                  <c:v>42196.091666666551</c:v>
                </c:pt>
                <c:pt idx="523">
                  <c:v>42196.092361111005</c:v>
                </c:pt>
                <c:pt idx="524">
                  <c:v>42196.093055555524</c:v>
                </c:pt>
                <c:pt idx="525">
                  <c:v>42196.093749999985</c:v>
                </c:pt>
                <c:pt idx="526">
                  <c:v>42196.094444444447</c:v>
                </c:pt>
                <c:pt idx="527">
                  <c:v>42196.095138888886</c:v>
                </c:pt>
                <c:pt idx="528">
                  <c:v>42196.095833333326</c:v>
                </c:pt>
                <c:pt idx="529">
                  <c:v>42196.09652777778</c:v>
                </c:pt>
                <c:pt idx="530">
                  <c:v>42196.097222222204</c:v>
                </c:pt>
                <c:pt idx="531">
                  <c:v>42196.097916666586</c:v>
                </c:pt>
                <c:pt idx="532">
                  <c:v>42196.098611111105</c:v>
                </c:pt>
                <c:pt idx="533">
                  <c:v>42196.099305555479</c:v>
                </c:pt>
                <c:pt idx="534">
                  <c:v>42196.1</c:v>
                </c:pt>
                <c:pt idx="535">
                  <c:v>42196.10069444454</c:v>
                </c:pt>
                <c:pt idx="536">
                  <c:v>42196.101388888885</c:v>
                </c:pt>
                <c:pt idx="537">
                  <c:v>42196.102083333324</c:v>
                </c:pt>
                <c:pt idx="538">
                  <c:v>42196.102777777778</c:v>
                </c:pt>
                <c:pt idx="539">
                  <c:v>42196.103472222225</c:v>
                </c:pt>
                <c:pt idx="540">
                  <c:v>42196.104166666584</c:v>
                </c:pt>
                <c:pt idx="541">
                  <c:v>42196.104861111104</c:v>
                </c:pt>
                <c:pt idx="542">
                  <c:v>42196.105555555558</c:v>
                </c:pt>
                <c:pt idx="543">
                  <c:v>42196.106250000012</c:v>
                </c:pt>
                <c:pt idx="544">
                  <c:v>42196.106944444524</c:v>
                </c:pt>
                <c:pt idx="545">
                  <c:v>42196.107638888891</c:v>
                </c:pt>
                <c:pt idx="546">
                  <c:v>42196.10833333333</c:v>
                </c:pt>
                <c:pt idx="547">
                  <c:v>42196.109027777777</c:v>
                </c:pt>
                <c:pt idx="548">
                  <c:v>42196.109722222194</c:v>
                </c:pt>
                <c:pt idx="549">
                  <c:v>42196.11041666667</c:v>
                </c:pt>
                <c:pt idx="550">
                  <c:v>42196.111111111029</c:v>
                </c:pt>
                <c:pt idx="551">
                  <c:v>42196.111805555556</c:v>
                </c:pt>
                <c:pt idx="552">
                  <c:v>42196.112500000003</c:v>
                </c:pt>
                <c:pt idx="553">
                  <c:v>42196.113194444442</c:v>
                </c:pt>
                <c:pt idx="554">
                  <c:v>42196.113888888889</c:v>
                </c:pt>
                <c:pt idx="555">
                  <c:v>42196.114583333336</c:v>
                </c:pt>
                <c:pt idx="556">
                  <c:v>42196.115277777782</c:v>
                </c:pt>
                <c:pt idx="557">
                  <c:v>42196.115972222222</c:v>
                </c:pt>
                <c:pt idx="558">
                  <c:v>42196.116666666654</c:v>
                </c:pt>
                <c:pt idx="559">
                  <c:v>42196.117361111013</c:v>
                </c:pt>
                <c:pt idx="560">
                  <c:v>42196.118055555562</c:v>
                </c:pt>
                <c:pt idx="561">
                  <c:v>42196.118750000001</c:v>
                </c:pt>
                <c:pt idx="562">
                  <c:v>42196.119444444441</c:v>
                </c:pt>
                <c:pt idx="563">
                  <c:v>42196.120138888888</c:v>
                </c:pt>
                <c:pt idx="564">
                  <c:v>42196.120833333334</c:v>
                </c:pt>
                <c:pt idx="565">
                  <c:v>42196.121527777774</c:v>
                </c:pt>
                <c:pt idx="566">
                  <c:v>42196.12222222222</c:v>
                </c:pt>
                <c:pt idx="567">
                  <c:v>42196.122916666594</c:v>
                </c:pt>
                <c:pt idx="568">
                  <c:v>42196.123611111005</c:v>
                </c:pt>
                <c:pt idx="569">
                  <c:v>42196.124305555524</c:v>
                </c:pt>
                <c:pt idx="570">
                  <c:v>42196.124999999993</c:v>
                </c:pt>
                <c:pt idx="571">
                  <c:v>42196.125694444447</c:v>
                </c:pt>
                <c:pt idx="572">
                  <c:v>42196.126388888886</c:v>
                </c:pt>
                <c:pt idx="573">
                  <c:v>42196.127083333187</c:v>
                </c:pt>
                <c:pt idx="574">
                  <c:v>42196.127777777692</c:v>
                </c:pt>
                <c:pt idx="575">
                  <c:v>42196.128472222204</c:v>
                </c:pt>
                <c:pt idx="576">
                  <c:v>42196.129166666535</c:v>
                </c:pt>
                <c:pt idx="577">
                  <c:v>42196.129861110974</c:v>
                </c:pt>
                <c:pt idx="578">
                  <c:v>42196.130555555559</c:v>
                </c:pt>
                <c:pt idx="579">
                  <c:v>42196.131249999999</c:v>
                </c:pt>
                <c:pt idx="580">
                  <c:v>42196.131944444445</c:v>
                </c:pt>
                <c:pt idx="581">
                  <c:v>42196.132638888892</c:v>
                </c:pt>
                <c:pt idx="582">
                  <c:v>42196.133333333324</c:v>
                </c:pt>
                <c:pt idx="583">
                  <c:v>42196.134027777778</c:v>
                </c:pt>
                <c:pt idx="584">
                  <c:v>42196.134722222225</c:v>
                </c:pt>
                <c:pt idx="585">
                  <c:v>42196.135416666584</c:v>
                </c:pt>
                <c:pt idx="586">
                  <c:v>42196.136111111104</c:v>
                </c:pt>
                <c:pt idx="587">
                  <c:v>42196.136805555558</c:v>
                </c:pt>
                <c:pt idx="588">
                  <c:v>42196.137499999997</c:v>
                </c:pt>
                <c:pt idx="589">
                  <c:v>42196.138194444524</c:v>
                </c:pt>
                <c:pt idx="590">
                  <c:v>42196.138888888891</c:v>
                </c:pt>
                <c:pt idx="591">
                  <c:v>42196.13958333325</c:v>
                </c:pt>
                <c:pt idx="592">
                  <c:v>42196.140277777791</c:v>
                </c:pt>
                <c:pt idx="593">
                  <c:v>42196.140972222223</c:v>
                </c:pt>
                <c:pt idx="594">
                  <c:v>42196.141666666575</c:v>
                </c:pt>
                <c:pt idx="595">
                  <c:v>42196.142361111029</c:v>
                </c:pt>
                <c:pt idx="596">
                  <c:v>42196.143055555556</c:v>
                </c:pt>
                <c:pt idx="597">
                  <c:v>42196.143749999996</c:v>
                </c:pt>
                <c:pt idx="598">
                  <c:v>42196.144444444442</c:v>
                </c:pt>
                <c:pt idx="599">
                  <c:v>42196.145138888889</c:v>
                </c:pt>
                <c:pt idx="600">
                  <c:v>42196.145833333336</c:v>
                </c:pt>
                <c:pt idx="601">
                  <c:v>42196.146527777782</c:v>
                </c:pt>
                <c:pt idx="602">
                  <c:v>42196.147222222222</c:v>
                </c:pt>
                <c:pt idx="603">
                  <c:v>42196.147916666654</c:v>
                </c:pt>
                <c:pt idx="604">
                  <c:v>42196.148611111108</c:v>
                </c:pt>
                <c:pt idx="605">
                  <c:v>42196.149305555555</c:v>
                </c:pt>
                <c:pt idx="606">
                  <c:v>42196.15</c:v>
                </c:pt>
                <c:pt idx="607">
                  <c:v>42196.150694444579</c:v>
                </c:pt>
                <c:pt idx="608">
                  <c:v>42196.151388888888</c:v>
                </c:pt>
                <c:pt idx="609">
                  <c:v>42196.152083333334</c:v>
                </c:pt>
                <c:pt idx="610">
                  <c:v>42196.152777777781</c:v>
                </c:pt>
                <c:pt idx="611">
                  <c:v>42196.15347222222</c:v>
                </c:pt>
                <c:pt idx="612">
                  <c:v>42196.154166666594</c:v>
                </c:pt>
                <c:pt idx="613">
                  <c:v>42196.154861111114</c:v>
                </c:pt>
                <c:pt idx="614">
                  <c:v>42196.155555555553</c:v>
                </c:pt>
                <c:pt idx="615">
                  <c:v>42196.15625000008</c:v>
                </c:pt>
                <c:pt idx="616">
                  <c:v>42196.156944444556</c:v>
                </c:pt>
                <c:pt idx="617">
                  <c:v>42196.157638888893</c:v>
                </c:pt>
                <c:pt idx="618">
                  <c:v>42196.158333333333</c:v>
                </c:pt>
                <c:pt idx="619">
                  <c:v>42196.15902777778</c:v>
                </c:pt>
                <c:pt idx="620">
                  <c:v>42196.159722222204</c:v>
                </c:pt>
                <c:pt idx="621">
                  <c:v>42196.160416666586</c:v>
                </c:pt>
                <c:pt idx="622">
                  <c:v>42196.161111110974</c:v>
                </c:pt>
                <c:pt idx="623">
                  <c:v>42196.161805555479</c:v>
                </c:pt>
                <c:pt idx="624">
                  <c:v>42196.162499999999</c:v>
                </c:pt>
                <c:pt idx="625">
                  <c:v>42196.163194444445</c:v>
                </c:pt>
                <c:pt idx="626">
                  <c:v>42196.163888888885</c:v>
                </c:pt>
                <c:pt idx="627">
                  <c:v>42196.164583333324</c:v>
                </c:pt>
                <c:pt idx="628">
                  <c:v>42196.165277777778</c:v>
                </c:pt>
                <c:pt idx="629">
                  <c:v>42196.165972222225</c:v>
                </c:pt>
                <c:pt idx="630">
                  <c:v>42196.166666666584</c:v>
                </c:pt>
                <c:pt idx="631">
                  <c:v>42196.167361110973</c:v>
                </c:pt>
                <c:pt idx="632">
                  <c:v>42196.168055555558</c:v>
                </c:pt>
                <c:pt idx="633">
                  <c:v>42196.168749999997</c:v>
                </c:pt>
                <c:pt idx="634">
                  <c:v>42196.169444444444</c:v>
                </c:pt>
                <c:pt idx="635">
                  <c:v>42196.170138888891</c:v>
                </c:pt>
                <c:pt idx="636">
                  <c:v>42196.17083333333</c:v>
                </c:pt>
                <c:pt idx="637">
                  <c:v>42196.171527777777</c:v>
                </c:pt>
                <c:pt idx="638">
                  <c:v>42196.172222222223</c:v>
                </c:pt>
                <c:pt idx="639">
                  <c:v>42196.17291666667</c:v>
                </c:pt>
                <c:pt idx="640">
                  <c:v>42196.173611111029</c:v>
                </c:pt>
                <c:pt idx="641">
                  <c:v>42196.174305555556</c:v>
                </c:pt>
                <c:pt idx="642">
                  <c:v>42196.174999999996</c:v>
                </c:pt>
                <c:pt idx="643">
                  <c:v>42196.175694444442</c:v>
                </c:pt>
                <c:pt idx="644">
                  <c:v>42196.176388888889</c:v>
                </c:pt>
                <c:pt idx="645">
                  <c:v>42196.177083333234</c:v>
                </c:pt>
                <c:pt idx="646">
                  <c:v>42196.177777777775</c:v>
                </c:pt>
                <c:pt idx="647">
                  <c:v>42196.178472222222</c:v>
                </c:pt>
                <c:pt idx="648">
                  <c:v>42196.179166666574</c:v>
                </c:pt>
                <c:pt idx="649">
                  <c:v>42196.179861111013</c:v>
                </c:pt>
                <c:pt idx="650">
                  <c:v>42196.180555555562</c:v>
                </c:pt>
                <c:pt idx="651">
                  <c:v>42196.181250000001</c:v>
                </c:pt>
                <c:pt idx="652">
                  <c:v>42196.181944444441</c:v>
                </c:pt>
                <c:pt idx="653">
                  <c:v>42196.182638888975</c:v>
                </c:pt>
                <c:pt idx="654">
                  <c:v>42196.183333333334</c:v>
                </c:pt>
                <c:pt idx="655">
                  <c:v>42196.184027777781</c:v>
                </c:pt>
                <c:pt idx="656">
                  <c:v>42196.18472222222</c:v>
                </c:pt>
                <c:pt idx="657">
                  <c:v>42196.185416666594</c:v>
                </c:pt>
                <c:pt idx="658">
                  <c:v>42196.186111111114</c:v>
                </c:pt>
                <c:pt idx="659">
                  <c:v>42196.186805555553</c:v>
                </c:pt>
                <c:pt idx="660">
                  <c:v>42196.1875</c:v>
                </c:pt>
                <c:pt idx="661">
                  <c:v>42196.188194444556</c:v>
                </c:pt>
                <c:pt idx="662">
                  <c:v>42196.188888888893</c:v>
                </c:pt>
                <c:pt idx="663">
                  <c:v>42196.189583333326</c:v>
                </c:pt>
                <c:pt idx="664">
                  <c:v>42196.19027777778</c:v>
                </c:pt>
                <c:pt idx="665">
                  <c:v>42196.190972222204</c:v>
                </c:pt>
                <c:pt idx="666">
                  <c:v>42196.191666666535</c:v>
                </c:pt>
                <c:pt idx="667">
                  <c:v>42196.192361110974</c:v>
                </c:pt>
                <c:pt idx="668">
                  <c:v>42196.193055555479</c:v>
                </c:pt>
                <c:pt idx="669">
                  <c:v>42196.193749999984</c:v>
                </c:pt>
                <c:pt idx="670">
                  <c:v>42196.194444444445</c:v>
                </c:pt>
                <c:pt idx="671">
                  <c:v>42196.195138888885</c:v>
                </c:pt>
                <c:pt idx="672">
                  <c:v>42196.195833333324</c:v>
                </c:pt>
                <c:pt idx="673">
                  <c:v>42196.196527777778</c:v>
                </c:pt>
                <c:pt idx="674">
                  <c:v>42196.197222222225</c:v>
                </c:pt>
                <c:pt idx="675">
                  <c:v>42196.197916666584</c:v>
                </c:pt>
                <c:pt idx="676">
                  <c:v>42196.198611111104</c:v>
                </c:pt>
                <c:pt idx="677">
                  <c:v>42196.199305555463</c:v>
                </c:pt>
                <c:pt idx="678">
                  <c:v>42196.2</c:v>
                </c:pt>
                <c:pt idx="679">
                  <c:v>42196.200694444524</c:v>
                </c:pt>
                <c:pt idx="680">
                  <c:v>42196.201388888876</c:v>
                </c:pt>
                <c:pt idx="681">
                  <c:v>42196.20208333325</c:v>
                </c:pt>
                <c:pt idx="682">
                  <c:v>42196.202777777777</c:v>
                </c:pt>
                <c:pt idx="683">
                  <c:v>42196.203472222194</c:v>
                </c:pt>
                <c:pt idx="684">
                  <c:v>42196.204166666575</c:v>
                </c:pt>
                <c:pt idx="685">
                  <c:v>42196.204861111029</c:v>
                </c:pt>
                <c:pt idx="686">
                  <c:v>42196.205555555556</c:v>
                </c:pt>
                <c:pt idx="687">
                  <c:v>42196.206250000003</c:v>
                </c:pt>
                <c:pt idx="688">
                  <c:v>42196.206944444442</c:v>
                </c:pt>
                <c:pt idx="689">
                  <c:v>42196.207638888889</c:v>
                </c:pt>
                <c:pt idx="690">
                  <c:v>42196.208333333336</c:v>
                </c:pt>
                <c:pt idx="691">
                  <c:v>42196.209027777775</c:v>
                </c:pt>
                <c:pt idx="692">
                  <c:v>42196.209722222186</c:v>
                </c:pt>
                <c:pt idx="693">
                  <c:v>42196.210416666654</c:v>
                </c:pt>
                <c:pt idx="694">
                  <c:v>42196.211111111013</c:v>
                </c:pt>
                <c:pt idx="695">
                  <c:v>42196.211805555555</c:v>
                </c:pt>
                <c:pt idx="696">
                  <c:v>42196.212500000001</c:v>
                </c:pt>
                <c:pt idx="697">
                  <c:v>42196.213194444441</c:v>
                </c:pt>
                <c:pt idx="698">
                  <c:v>42196.213888888888</c:v>
                </c:pt>
                <c:pt idx="699">
                  <c:v>42196.214583333334</c:v>
                </c:pt>
                <c:pt idx="700">
                  <c:v>42196.215277777781</c:v>
                </c:pt>
                <c:pt idx="701">
                  <c:v>42196.21597222222</c:v>
                </c:pt>
                <c:pt idx="702">
                  <c:v>42196.216666666594</c:v>
                </c:pt>
                <c:pt idx="703">
                  <c:v>42196.217361111005</c:v>
                </c:pt>
                <c:pt idx="704">
                  <c:v>42196.218055555553</c:v>
                </c:pt>
                <c:pt idx="705">
                  <c:v>42196.21875</c:v>
                </c:pt>
                <c:pt idx="706">
                  <c:v>42196.219444444447</c:v>
                </c:pt>
                <c:pt idx="707">
                  <c:v>42196.220138888886</c:v>
                </c:pt>
                <c:pt idx="708">
                  <c:v>42196.220833333326</c:v>
                </c:pt>
                <c:pt idx="709">
                  <c:v>42196.221527777692</c:v>
                </c:pt>
                <c:pt idx="710">
                  <c:v>42196.222222222204</c:v>
                </c:pt>
                <c:pt idx="711">
                  <c:v>42196.222916666586</c:v>
                </c:pt>
                <c:pt idx="712">
                  <c:v>42196.223611110974</c:v>
                </c:pt>
                <c:pt idx="713">
                  <c:v>42196.224305555479</c:v>
                </c:pt>
                <c:pt idx="714">
                  <c:v>42196.224999999999</c:v>
                </c:pt>
                <c:pt idx="715">
                  <c:v>42196.225694444445</c:v>
                </c:pt>
                <c:pt idx="716">
                  <c:v>42196.226388888885</c:v>
                </c:pt>
                <c:pt idx="717">
                  <c:v>42196.227083333179</c:v>
                </c:pt>
                <c:pt idx="718">
                  <c:v>42196.227777777676</c:v>
                </c:pt>
                <c:pt idx="719">
                  <c:v>42196.228472222225</c:v>
                </c:pt>
                <c:pt idx="720">
                  <c:v>42196.229166666519</c:v>
                </c:pt>
                <c:pt idx="721">
                  <c:v>42196.229861110973</c:v>
                </c:pt>
                <c:pt idx="722">
                  <c:v>42196.230555555558</c:v>
                </c:pt>
                <c:pt idx="723">
                  <c:v>42196.231249999997</c:v>
                </c:pt>
                <c:pt idx="724">
                  <c:v>42196.231944444444</c:v>
                </c:pt>
                <c:pt idx="725">
                  <c:v>42196.232638888891</c:v>
                </c:pt>
                <c:pt idx="726">
                  <c:v>42196.23333333325</c:v>
                </c:pt>
                <c:pt idx="727">
                  <c:v>42196.234027777777</c:v>
                </c:pt>
                <c:pt idx="728">
                  <c:v>42196.234722222194</c:v>
                </c:pt>
                <c:pt idx="729">
                  <c:v>42196.235416666575</c:v>
                </c:pt>
                <c:pt idx="730">
                  <c:v>42196.236111111029</c:v>
                </c:pt>
                <c:pt idx="731">
                  <c:v>42196.236805555556</c:v>
                </c:pt>
                <c:pt idx="732">
                  <c:v>42196.237499999996</c:v>
                </c:pt>
                <c:pt idx="733">
                  <c:v>42196.238194444442</c:v>
                </c:pt>
                <c:pt idx="734">
                  <c:v>42196.238888888889</c:v>
                </c:pt>
                <c:pt idx="735">
                  <c:v>42196.239583333234</c:v>
                </c:pt>
                <c:pt idx="736">
                  <c:v>42196.240277777782</c:v>
                </c:pt>
                <c:pt idx="737">
                  <c:v>42196.240972222222</c:v>
                </c:pt>
                <c:pt idx="738">
                  <c:v>42196.241666666574</c:v>
                </c:pt>
                <c:pt idx="739">
                  <c:v>42196.242361111013</c:v>
                </c:pt>
                <c:pt idx="740">
                  <c:v>42196.243055555555</c:v>
                </c:pt>
                <c:pt idx="741">
                  <c:v>42196.243749999994</c:v>
                </c:pt>
                <c:pt idx="742">
                  <c:v>42196.244444444441</c:v>
                </c:pt>
                <c:pt idx="743">
                  <c:v>42196.245138888888</c:v>
                </c:pt>
                <c:pt idx="744">
                  <c:v>42196.245833333334</c:v>
                </c:pt>
                <c:pt idx="745">
                  <c:v>42196.246527777781</c:v>
                </c:pt>
                <c:pt idx="746">
                  <c:v>42196.24722222222</c:v>
                </c:pt>
                <c:pt idx="747">
                  <c:v>42196.247916666594</c:v>
                </c:pt>
                <c:pt idx="748">
                  <c:v>42196.248611111114</c:v>
                </c:pt>
                <c:pt idx="749">
                  <c:v>42196.249305555524</c:v>
                </c:pt>
                <c:pt idx="750">
                  <c:v>42196.25</c:v>
                </c:pt>
                <c:pt idx="751">
                  <c:v>42196.250694444556</c:v>
                </c:pt>
                <c:pt idx="752">
                  <c:v>42196.251388888886</c:v>
                </c:pt>
                <c:pt idx="753">
                  <c:v>42196.252083333326</c:v>
                </c:pt>
                <c:pt idx="754">
                  <c:v>42196.25277777778</c:v>
                </c:pt>
                <c:pt idx="755">
                  <c:v>42196.253472222204</c:v>
                </c:pt>
                <c:pt idx="756">
                  <c:v>42196.254166666586</c:v>
                </c:pt>
                <c:pt idx="757">
                  <c:v>42196.254861111105</c:v>
                </c:pt>
                <c:pt idx="758">
                  <c:v>42196.255555555559</c:v>
                </c:pt>
                <c:pt idx="759">
                  <c:v>42196.256250000013</c:v>
                </c:pt>
                <c:pt idx="760">
                  <c:v>42196.25694444454</c:v>
                </c:pt>
                <c:pt idx="761">
                  <c:v>42196.257638888892</c:v>
                </c:pt>
                <c:pt idx="762">
                  <c:v>42196.258333333331</c:v>
                </c:pt>
                <c:pt idx="763">
                  <c:v>42196.259027777778</c:v>
                </c:pt>
                <c:pt idx="764">
                  <c:v>42196.259722222225</c:v>
                </c:pt>
                <c:pt idx="765">
                  <c:v>42196.260416666584</c:v>
                </c:pt>
                <c:pt idx="766">
                  <c:v>42196.261111110973</c:v>
                </c:pt>
                <c:pt idx="767">
                  <c:v>42196.261805555463</c:v>
                </c:pt>
                <c:pt idx="768">
                  <c:v>42196.262499999997</c:v>
                </c:pt>
                <c:pt idx="769">
                  <c:v>42196.263194444444</c:v>
                </c:pt>
                <c:pt idx="770">
                  <c:v>42196.263888888876</c:v>
                </c:pt>
                <c:pt idx="771">
                  <c:v>42196.26458333325</c:v>
                </c:pt>
                <c:pt idx="772">
                  <c:v>42196.265277777777</c:v>
                </c:pt>
                <c:pt idx="773">
                  <c:v>42196.265972222194</c:v>
                </c:pt>
                <c:pt idx="774">
                  <c:v>42196.266666666575</c:v>
                </c:pt>
                <c:pt idx="775">
                  <c:v>42196.267361110964</c:v>
                </c:pt>
                <c:pt idx="776">
                  <c:v>42196.268055555556</c:v>
                </c:pt>
                <c:pt idx="777">
                  <c:v>42196.268749999996</c:v>
                </c:pt>
                <c:pt idx="778">
                  <c:v>42196.269444444435</c:v>
                </c:pt>
                <c:pt idx="779">
                  <c:v>42196.270138888889</c:v>
                </c:pt>
                <c:pt idx="780">
                  <c:v>42196.270833333336</c:v>
                </c:pt>
                <c:pt idx="781">
                  <c:v>42196.271527777775</c:v>
                </c:pt>
                <c:pt idx="782">
                  <c:v>42196.272222222222</c:v>
                </c:pt>
                <c:pt idx="783">
                  <c:v>42196.272916666654</c:v>
                </c:pt>
                <c:pt idx="784">
                  <c:v>42196.273611111013</c:v>
                </c:pt>
                <c:pt idx="785">
                  <c:v>42196.274305555555</c:v>
                </c:pt>
                <c:pt idx="786">
                  <c:v>42196.274999999994</c:v>
                </c:pt>
                <c:pt idx="787">
                  <c:v>42196.275694444441</c:v>
                </c:pt>
                <c:pt idx="788">
                  <c:v>42196.276388888888</c:v>
                </c:pt>
                <c:pt idx="789">
                  <c:v>42196.277083333203</c:v>
                </c:pt>
                <c:pt idx="790">
                  <c:v>42196.277777777774</c:v>
                </c:pt>
                <c:pt idx="791">
                  <c:v>42196.27847222222</c:v>
                </c:pt>
                <c:pt idx="792">
                  <c:v>42196.279166666551</c:v>
                </c:pt>
                <c:pt idx="793">
                  <c:v>42196.279861111005</c:v>
                </c:pt>
                <c:pt idx="794">
                  <c:v>42196.280555555553</c:v>
                </c:pt>
                <c:pt idx="795">
                  <c:v>42196.28125</c:v>
                </c:pt>
                <c:pt idx="796">
                  <c:v>42196.281944444447</c:v>
                </c:pt>
                <c:pt idx="797">
                  <c:v>42196.282638888893</c:v>
                </c:pt>
                <c:pt idx="798">
                  <c:v>42196.283333333326</c:v>
                </c:pt>
                <c:pt idx="799">
                  <c:v>42196.28402777778</c:v>
                </c:pt>
                <c:pt idx="800">
                  <c:v>42196.284722222204</c:v>
                </c:pt>
                <c:pt idx="801">
                  <c:v>42196.285416666586</c:v>
                </c:pt>
                <c:pt idx="802">
                  <c:v>42196.286111111105</c:v>
                </c:pt>
                <c:pt idx="803">
                  <c:v>42196.286805555559</c:v>
                </c:pt>
                <c:pt idx="804">
                  <c:v>42196.287499999999</c:v>
                </c:pt>
                <c:pt idx="805">
                  <c:v>42196.28819444454</c:v>
                </c:pt>
                <c:pt idx="806">
                  <c:v>42196.288888888892</c:v>
                </c:pt>
                <c:pt idx="807">
                  <c:v>42196.289583333324</c:v>
                </c:pt>
                <c:pt idx="808">
                  <c:v>42196.290277777778</c:v>
                </c:pt>
                <c:pt idx="809">
                  <c:v>42196.290972222225</c:v>
                </c:pt>
                <c:pt idx="810">
                  <c:v>42196.291666666519</c:v>
                </c:pt>
                <c:pt idx="811">
                  <c:v>42196.292361110973</c:v>
                </c:pt>
                <c:pt idx="812">
                  <c:v>42196.293055555463</c:v>
                </c:pt>
                <c:pt idx="813">
                  <c:v>42196.293749999975</c:v>
                </c:pt>
                <c:pt idx="814">
                  <c:v>42196.294444444444</c:v>
                </c:pt>
                <c:pt idx="815">
                  <c:v>42196.295138888876</c:v>
                </c:pt>
                <c:pt idx="816">
                  <c:v>42196.29583333325</c:v>
                </c:pt>
                <c:pt idx="817">
                  <c:v>42196.296527777777</c:v>
                </c:pt>
                <c:pt idx="818">
                  <c:v>42196.297222222194</c:v>
                </c:pt>
                <c:pt idx="819">
                  <c:v>42196.297916666575</c:v>
                </c:pt>
                <c:pt idx="820">
                  <c:v>42196.298611111029</c:v>
                </c:pt>
                <c:pt idx="821">
                  <c:v>42196.299305555433</c:v>
                </c:pt>
                <c:pt idx="822">
                  <c:v>42196.3</c:v>
                </c:pt>
                <c:pt idx="823">
                  <c:v>42196.300694444588</c:v>
                </c:pt>
                <c:pt idx="824">
                  <c:v>42196.301388888889</c:v>
                </c:pt>
                <c:pt idx="825">
                  <c:v>42196.302083333336</c:v>
                </c:pt>
                <c:pt idx="826">
                  <c:v>42196.302777777782</c:v>
                </c:pt>
                <c:pt idx="827">
                  <c:v>42196.303472222222</c:v>
                </c:pt>
                <c:pt idx="828">
                  <c:v>42196.304166666654</c:v>
                </c:pt>
                <c:pt idx="829">
                  <c:v>42196.304861111108</c:v>
                </c:pt>
                <c:pt idx="830">
                  <c:v>42196.305555555562</c:v>
                </c:pt>
                <c:pt idx="831">
                  <c:v>42196.306250000089</c:v>
                </c:pt>
                <c:pt idx="832">
                  <c:v>42196.306944444579</c:v>
                </c:pt>
                <c:pt idx="833">
                  <c:v>42196.307638888975</c:v>
                </c:pt>
                <c:pt idx="834">
                  <c:v>42196.308333333342</c:v>
                </c:pt>
                <c:pt idx="835">
                  <c:v>42196.309027777781</c:v>
                </c:pt>
                <c:pt idx="836">
                  <c:v>42196.30972222222</c:v>
                </c:pt>
                <c:pt idx="837">
                  <c:v>42196.310416666667</c:v>
                </c:pt>
                <c:pt idx="838">
                  <c:v>42196.311111111114</c:v>
                </c:pt>
                <c:pt idx="839">
                  <c:v>42196.311805555553</c:v>
                </c:pt>
                <c:pt idx="840">
                  <c:v>42196.31250000008</c:v>
                </c:pt>
                <c:pt idx="841">
                  <c:v>42196.313194444556</c:v>
                </c:pt>
                <c:pt idx="842">
                  <c:v>42196.313888888893</c:v>
                </c:pt>
                <c:pt idx="843">
                  <c:v>42196.314583333333</c:v>
                </c:pt>
                <c:pt idx="844">
                  <c:v>42196.31527777786</c:v>
                </c:pt>
                <c:pt idx="845">
                  <c:v>42196.315972222219</c:v>
                </c:pt>
                <c:pt idx="846">
                  <c:v>42196.316666666666</c:v>
                </c:pt>
                <c:pt idx="847">
                  <c:v>42196.317361111105</c:v>
                </c:pt>
                <c:pt idx="848">
                  <c:v>42196.318055555603</c:v>
                </c:pt>
                <c:pt idx="849">
                  <c:v>42196.318750000013</c:v>
                </c:pt>
                <c:pt idx="850">
                  <c:v>42196.31944444454</c:v>
                </c:pt>
                <c:pt idx="851">
                  <c:v>42196.320138888892</c:v>
                </c:pt>
                <c:pt idx="852">
                  <c:v>42196.320833333331</c:v>
                </c:pt>
                <c:pt idx="853">
                  <c:v>42196.321527777778</c:v>
                </c:pt>
                <c:pt idx="854">
                  <c:v>42196.322222222232</c:v>
                </c:pt>
                <c:pt idx="855">
                  <c:v>42196.322916666664</c:v>
                </c:pt>
                <c:pt idx="856">
                  <c:v>42196.323611111104</c:v>
                </c:pt>
                <c:pt idx="857">
                  <c:v>42196.324305555558</c:v>
                </c:pt>
                <c:pt idx="858">
                  <c:v>42196.325000000004</c:v>
                </c:pt>
                <c:pt idx="859">
                  <c:v>42196.325694444524</c:v>
                </c:pt>
                <c:pt idx="860">
                  <c:v>42196.326388888891</c:v>
                </c:pt>
                <c:pt idx="861">
                  <c:v>42196.32708333325</c:v>
                </c:pt>
                <c:pt idx="862">
                  <c:v>42196.327777777777</c:v>
                </c:pt>
                <c:pt idx="863">
                  <c:v>42196.328472222223</c:v>
                </c:pt>
                <c:pt idx="864">
                  <c:v>42196.329166666575</c:v>
                </c:pt>
                <c:pt idx="865">
                  <c:v>42196.329861111029</c:v>
                </c:pt>
                <c:pt idx="866">
                  <c:v>42196.330555555563</c:v>
                </c:pt>
                <c:pt idx="867">
                  <c:v>42196.331250000003</c:v>
                </c:pt>
                <c:pt idx="868">
                  <c:v>42196.331944444442</c:v>
                </c:pt>
                <c:pt idx="869">
                  <c:v>42196.332638888998</c:v>
                </c:pt>
                <c:pt idx="870">
                  <c:v>42196.333333333336</c:v>
                </c:pt>
                <c:pt idx="871">
                  <c:v>42196.334027777782</c:v>
                </c:pt>
                <c:pt idx="872">
                  <c:v>42196.334722222222</c:v>
                </c:pt>
                <c:pt idx="873">
                  <c:v>42196.335416666654</c:v>
                </c:pt>
                <c:pt idx="874">
                  <c:v>42196.336111111108</c:v>
                </c:pt>
                <c:pt idx="875">
                  <c:v>42196.336805555562</c:v>
                </c:pt>
                <c:pt idx="876">
                  <c:v>42196.337500000001</c:v>
                </c:pt>
                <c:pt idx="877">
                  <c:v>42196.338194444579</c:v>
                </c:pt>
                <c:pt idx="878">
                  <c:v>42196.338888888975</c:v>
                </c:pt>
                <c:pt idx="879">
                  <c:v>42196.339583333334</c:v>
                </c:pt>
                <c:pt idx="880">
                  <c:v>42196.340277777876</c:v>
                </c:pt>
                <c:pt idx="881">
                  <c:v>42196.340972222242</c:v>
                </c:pt>
                <c:pt idx="882">
                  <c:v>42196.341666666594</c:v>
                </c:pt>
                <c:pt idx="883">
                  <c:v>42196.342361111114</c:v>
                </c:pt>
                <c:pt idx="884">
                  <c:v>42196.343055555553</c:v>
                </c:pt>
                <c:pt idx="885">
                  <c:v>42196.34375</c:v>
                </c:pt>
                <c:pt idx="886">
                  <c:v>42196.344444444556</c:v>
                </c:pt>
                <c:pt idx="887">
                  <c:v>42196.345138888893</c:v>
                </c:pt>
                <c:pt idx="888">
                  <c:v>42196.345833333333</c:v>
                </c:pt>
                <c:pt idx="889">
                  <c:v>42196.34652777786</c:v>
                </c:pt>
                <c:pt idx="890">
                  <c:v>42196.347222222219</c:v>
                </c:pt>
                <c:pt idx="891">
                  <c:v>42196.347916666666</c:v>
                </c:pt>
                <c:pt idx="892">
                  <c:v>42196.348611111112</c:v>
                </c:pt>
                <c:pt idx="893">
                  <c:v>42196.349305555559</c:v>
                </c:pt>
                <c:pt idx="894">
                  <c:v>42196.350000000013</c:v>
                </c:pt>
                <c:pt idx="895">
                  <c:v>42196.35069444462</c:v>
                </c:pt>
                <c:pt idx="896">
                  <c:v>42196.351388888892</c:v>
                </c:pt>
                <c:pt idx="897">
                  <c:v>42196.352083333331</c:v>
                </c:pt>
                <c:pt idx="898">
                  <c:v>42196.352777777793</c:v>
                </c:pt>
                <c:pt idx="899">
                  <c:v>42196.353472222232</c:v>
                </c:pt>
                <c:pt idx="900">
                  <c:v>42196.354166666664</c:v>
                </c:pt>
                <c:pt idx="901">
                  <c:v>42196.354861111111</c:v>
                </c:pt>
                <c:pt idx="902">
                  <c:v>42196.355555555601</c:v>
                </c:pt>
                <c:pt idx="903">
                  <c:v>42196.356250000121</c:v>
                </c:pt>
                <c:pt idx="904">
                  <c:v>42196.356944444611</c:v>
                </c:pt>
                <c:pt idx="905">
                  <c:v>42196.357638889014</c:v>
                </c:pt>
                <c:pt idx="906">
                  <c:v>42196.358333333417</c:v>
                </c:pt>
                <c:pt idx="907">
                  <c:v>42196.359027777791</c:v>
                </c:pt>
                <c:pt idx="908">
                  <c:v>42196.359722222223</c:v>
                </c:pt>
                <c:pt idx="909">
                  <c:v>42196.36041666667</c:v>
                </c:pt>
                <c:pt idx="910">
                  <c:v>42196.361111111029</c:v>
                </c:pt>
                <c:pt idx="911">
                  <c:v>42196.361805555556</c:v>
                </c:pt>
                <c:pt idx="912">
                  <c:v>42196.362500000003</c:v>
                </c:pt>
                <c:pt idx="913">
                  <c:v>42196.363194444442</c:v>
                </c:pt>
                <c:pt idx="914">
                  <c:v>42196.363888888889</c:v>
                </c:pt>
                <c:pt idx="915">
                  <c:v>42196.364583333336</c:v>
                </c:pt>
                <c:pt idx="916">
                  <c:v>42196.365277777782</c:v>
                </c:pt>
                <c:pt idx="917">
                  <c:v>42196.365972222222</c:v>
                </c:pt>
                <c:pt idx="918">
                  <c:v>42196.366666666654</c:v>
                </c:pt>
                <c:pt idx="919">
                  <c:v>42196.367361111013</c:v>
                </c:pt>
                <c:pt idx="920">
                  <c:v>42196.368055555562</c:v>
                </c:pt>
                <c:pt idx="921">
                  <c:v>42196.368750000001</c:v>
                </c:pt>
                <c:pt idx="922">
                  <c:v>42196.369444444441</c:v>
                </c:pt>
                <c:pt idx="923">
                  <c:v>42196.370138888975</c:v>
                </c:pt>
                <c:pt idx="924">
                  <c:v>42196.370833333342</c:v>
                </c:pt>
                <c:pt idx="925">
                  <c:v>42196.371527777781</c:v>
                </c:pt>
                <c:pt idx="926">
                  <c:v>42196.372222222242</c:v>
                </c:pt>
                <c:pt idx="927">
                  <c:v>42196.372916666667</c:v>
                </c:pt>
                <c:pt idx="928">
                  <c:v>42196.373611111114</c:v>
                </c:pt>
                <c:pt idx="929">
                  <c:v>42196.374305555553</c:v>
                </c:pt>
                <c:pt idx="930">
                  <c:v>42196.375</c:v>
                </c:pt>
                <c:pt idx="931">
                  <c:v>42196.375694444556</c:v>
                </c:pt>
                <c:pt idx="932">
                  <c:v>42196.376388888893</c:v>
                </c:pt>
                <c:pt idx="933">
                  <c:v>42196.377083333326</c:v>
                </c:pt>
                <c:pt idx="934">
                  <c:v>42196.37777777778</c:v>
                </c:pt>
                <c:pt idx="935">
                  <c:v>42196.378472222219</c:v>
                </c:pt>
                <c:pt idx="936">
                  <c:v>42196.379166666586</c:v>
                </c:pt>
                <c:pt idx="937">
                  <c:v>42196.379861111105</c:v>
                </c:pt>
                <c:pt idx="938">
                  <c:v>42196.380555555603</c:v>
                </c:pt>
                <c:pt idx="939">
                  <c:v>42196.381250000013</c:v>
                </c:pt>
                <c:pt idx="940">
                  <c:v>42196.38194444454</c:v>
                </c:pt>
                <c:pt idx="941">
                  <c:v>42196.382638889023</c:v>
                </c:pt>
                <c:pt idx="942">
                  <c:v>42196.383333333331</c:v>
                </c:pt>
                <c:pt idx="943">
                  <c:v>42196.384027777793</c:v>
                </c:pt>
                <c:pt idx="944">
                  <c:v>42196.384722222232</c:v>
                </c:pt>
                <c:pt idx="945">
                  <c:v>42196.385416666664</c:v>
                </c:pt>
                <c:pt idx="946">
                  <c:v>42196.386111111111</c:v>
                </c:pt>
                <c:pt idx="947">
                  <c:v>42196.386805555601</c:v>
                </c:pt>
                <c:pt idx="948">
                  <c:v>42196.387500000012</c:v>
                </c:pt>
                <c:pt idx="949">
                  <c:v>42196.388194444611</c:v>
                </c:pt>
                <c:pt idx="950">
                  <c:v>42196.388888889014</c:v>
                </c:pt>
                <c:pt idx="951">
                  <c:v>42196.38958333333</c:v>
                </c:pt>
                <c:pt idx="952">
                  <c:v>42196.390277777791</c:v>
                </c:pt>
                <c:pt idx="953">
                  <c:v>42196.390972222223</c:v>
                </c:pt>
                <c:pt idx="954">
                  <c:v>42196.391666666575</c:v>
                </c:pt>
                <c:pt idx="955">
                  <c:v>42196.392361111029</c:v>
                </c:pt>
                <c:pt idx="956">
                  <c:v>42196.393055555556</c:v>
                </c:pt>
                <c:pt idx="957">
                  <c:v>42196.393749999996</c:v>
                </c:pt>
                <c:pt idx="958">
                  <c:v>42196.394444444442</c:v>
                </c:pt>
                <c:pt idx="959">
                  <c:v>42196.395138888889</c:v>
                </c:pt>
                <c:pt idx="960">
                  <c:v>42196.395833333336</c:v>
                </c:pt>
                <c:pt idx="961">
                  <c:v>42196.396527777782</c:v>
                </c:pt>
                <c:pt idx="962">
                  <c:v>42196.397222222222</c:v>
                </c:pt>
                <c:pt idx="963">
                  <c:v>42196.397916666654</c:v>
                </c:pt>
                <c:pt idx="964">
                  <c:v>42196.398611111108</c:v>
                </c:pt>
                <c:pt idx="965">
                  <c:v>42196.399305555555</c:v>
                </c:pt>
                <c:pt idx="966">
                  <c:v>42196.4</c:v>
                </c:pt>
                <c:pt idx="967">
                  <c:v>42196.400694444579</c:v>
                </c:pt>
                <c:pt idx="968">
                  <c:v>42196.401388888888</c:v>
                </c:pt>
                <c:pt idx="969">
                  <c:v>42196.402083333334</c:v>
                </c:pt>
                <c:pt idx="970">
                  <c:v>42196.402777777781</c:v>
                </c:pt>
                <c:pt idx="971">
                  <c:v>42196.40347222222</c:v>
                </c:pt>
                <c:pt idx="972">
                  <c:v>42196.404166666594</c:v>
                </c:pt>
                <c:pt idx="973">
                  <c:v>42196.404861111114</c:v>
                </c:pt>
                <c:pt idx="974">
                  <c:v>42196.405555555553</c:v>
                </c:pt>
                <c:pt idx="975">
                  <c:v>42196.40625000008</c:v>
                </c:pt>
                <c:pt idx="976">
                  <c:v>42196.406944444556</c:v>
                </c:pt>
                <c:pt idx="977">
                  <c:v>42196.407638888893</c:v>
                </c:pt>
                <c:pt idx="978">
                  <c:v>42196.408333333333</c:v>
                </c:pt>
                <c:pt idx="979">
                  <c:v>42196.40902777778</c:v>
                </c:pt>
                <c:pt idx="980">
                  <c:v>42196.409722222204</c:v>
                </c:pt>
                <c:pt idx="981">
                  <c:v>42196.410416666666</c:v>
                </c:pt>
                <c:pt idx="982">
                  <c:v>42196.411111111105</c:v>
                </c:pt>
                <c:pt idx="983">
                  <c:v>42196.411805555559</c:v>
                </c:pt>
                <c:pt idx="984">
                  <c:v>42196.412500000013</c:v>
                </c:pt>
                <c:pt idx="985">
                  <c:v>42196.41319444454</c:v>
                </c:pt>
                <c:pt idx="986">
                  <c:v>42196.413888888892</c:v>
                </c:pt>
                <c:pt idx="987">
                  <c:v>42196.414583333331</c:v>
                </c:pt>
                <c:pt idx="988">
                  <c:v>42196.415277777793</c:v>
                </c:pt>
                <c:pt idx="989">
                  <c:v>42196.415972222232</c:v>
                </c:pt>
                <c:pt idx="990">
                  <c:v>42196.416666666664</c:v>
                </c:pt>
                <c:pt idx="991">
                  <c:v>42196.417361111104</c:v>
                </c:pt>
                <c:pt idx="992">
                  <c:v>42196.418055555601</c:v>
                </c:pt>
                <c:pt idx="993">
                  <c:v>42196.418750000012</c:v>
                </c:pt>
                <c:pt idx="994">
                  <c:v>42196.419444444524</c:v>
                </c:pt>
                <c:pt idx="995">
                  <c:v>42196.420138888891</c:v>
                </c:pt>
                <c:pt idx="996">
                  <c:v>42196.42083333333</c:v>
                </c:pt>
                <c:pt idx="997">
                  <c:v>42196.421527777777</c:v>
                </c:pt>
                <c:pt idx="998">
                  <c:v>42196.422222222223</c:v>
                </c:pt>
                <c:pt idx="999">
                  <c:v>42196.42291666667</c:v>
                </c:pt>
                <c:pt idx="1000">
                  <c:v>42196.423611111029</c:v>
                </c:pt>
                <c:pt idx="1001">
                  <c:v>42196.424305555556</c:v>
                </c:pt>
                <c:pt idx="1002">
                  <c:v>42196.424999999996</c:v>
                </c:pt>
                <c:pt idx="1003">
                  <c:v>42196.425694444442</c:v>
                </c:pt>
                <c:pt idx="1004">
                  <c:v>42196.426388888889</c:v>
                </c:pt>
                <c:pt idx="1005">
                  <c:v>42196.427083333234</c:v>
                </c:pt>
                <c:pt idx="1006">
                  <c:v>42196.427777777775</c:v>
                </c:pt>
                <c:pt idx="1007">
                  <c:v>42196.428472222222</c:v>
                </c:pt>
                <c:pt idx="1008">
                  <c:v>42196.429166666574</c:v>
                </c:pt>
                <c:pt idx="1009">
                  <c:v>42196.429861111013</c:v>
                </c:pt>
                <c:pt idx="1010">
                  <c:v>42196.430555555562</c:v>
                </c:pt>
                <c:pt idx="1011">
                  <c:v>42196.431250000001</c:v>
                </c:pt>
                <c:pt idx="1012">
                  <c:v>42196.431944444441</c:v>
                </c:pt>
                <c:pt idx="1013">
                  <c:v>42196.432638888975</c:v>
                </c:pt>
                <c:pt idx="1014">
                  <c:v>42196.433333333334</c:v>
                </c:pt>
                <c:pt idx="1015">
                  <c:v>42196.434027777781</c:v>
                </c:pt>
                <c:pt idx="1016">
                  <c:v>42196.43472222222</c:v>
                </c:pt>
                <c:pt idx="1017">
                  <c:v>42196.435416666594</c:v>
                </c:pt>
                <c:pt idx="1018">
                  <c:v>42196.436111111114</c:v>
                </c:pt>
                <c:pt idx="1019">
                  <c:v>42196.436805555553</c:v>
                </c:pt>
                <c:pt idx="1020">
                  <c:v>42196.4375</c:v>
                </c:pt>
                <c:pt idx="1021">
                  <c:v>42196.438194444556</c:v>
                </c:pt>
                <c:pt idx="1022">
                  <c:v>42196.438888888893</c:v>
                </c:pt>
                <c:pt idx="1023">
                  <c:v>42196.439583333326</c:v>
                </c:pt>
                <c:pt idx="1024">
                  <c:v>42196.44027777786</c:v>
                </c:pt>
                <c:pt idx="1025">
                  <c:v>42196.440972222219</c:v>
                </c:pt>
                <c:pt idx="1026">
                  <c:v>42196.441666666586</c:v>
                </c:pt>
                <c:pt idx="1027">
                  <c:v>42196.442361111105</c:v>
                </c:pt>
                <c:pt idx="1028">
                  <c:v>42196.443055555559</c:v>
                </c:pt>
                <c:pt idx="1029">
                  <c:v>42196.443749999999</c:v>
                </c:pt>
                <c:pt idx="1030">
                  <c:v>42196.44444444454</c:v>
                </c:pt>
                <c:pt idx="1031">
                  <c:v>42196.445138888892</c:v>
                </c:pt>
                <c:pt idx="1032">
                  <c:v>42196.445833333331</c:v>
                </c:pt>
                <c:pt idx="1033">
                  <c:v>42196.446527777793</c:v>
                </c:pt>
                <c:pt idx="1034">
                  <c:v>42196.447222222232</c:v>
                </c:pt>
                <c:pt idx="1035">
                  <c:v>42196.447916666664</c:v>
                </c:pt>
                <c:pt idx="1036">
                  <c:v>42196.448611111111</c:v>
                </c:pt>
                <c:pt idx="1037">
                  <c:v>42196.449305555558</c:v>
                </c:pt>
                <c:pt idx="1038">
                  <c:v>42196.450000000012</c:v>
                </c:pt>
                <c:pt idx="1039">
                  <c:v>42196.450694444611</c:v>
                </c:pt>
                <c:pt idx="1040">
                  <c:v>42196.451388888891</c:v>
                </c:pt>
                <c:pt idx="1041">
                  <c:v>42196.45208333333</c:v>
                </c:pt>
                <c:pt idx="1042">
                  <c:v>42196.452777777791</c:v>
                </c:pt>
                <c:pt idx="1043">
                  <c:v>42196.453472222223</c:v>
                </c:pt>
                <c:pt idx="1044">
                  <c:v>42196.45416666667</c:v>
                </c:pt>
                <c:pt idx="1045">
                  <c:v>42196.454861111109</c:v>
                </c:pt>
                <c:pt idx="1046">
                  <c:v>42196.455555555563</c:v>
                </c:pt>
                <c:pt idx="1047">
                  <c:v>42196.456250000105</c:v>
                </c:pt>
                <c:pt idx="1048">
                  <c:v>42196.456944444588</c:v>
                </c:pt>
                <c:pt idx="1049">
                  <c:v>42196.457638888998</c:v>
                </c:pt>
                <c:pt idx="1050">
                  <c:v>42196.458333333343</c:v>
                </c:pt>
                <c:pt idx="1051">
                  <c:v>42196.459027777782</c:v>
                </c:pt>
                <c:pt idx="1052">
                  <c:v>42196.459722222222</c:v>
                </c:pt>
                <c:pt idx="1053">
                  <c:v>42196.460416666654</c:v>
                </c:pt>
                <c:pt idx="1054">
                  <c:v>42196.461111111013</c:v>
                </c:pt>
                <c:pt idx="1055">
                  <c:v>42196.461805555555</c:v>
                </c:pt>
                <c:pt idx="1056">
                  <c:v>42196.462500000001</c:v>
                </c:pt>
                <c:pt idx="1057">
                  <c:v>42196.463194444441</c:v>
                </c:pt>
                <c:pt idx="1058">
                  <c:v>42196.463888888888</c:v>
                </c:pt>
                <c:pt idx="1059">
                  <c:v>42196.464583333334</c:v>
                </c:pt>
                <c:pt idx="1060">
                  <c:v>42196.465277777781</c:v>
                </c:pt>
                <c:pt idx="1061">
                  <c:v>42196.46597222222</c:v>
                </c:pt>
                <c:pt idx="1062">
                  <c:v>42196.466666666594</c:v>
                </c:pt>
                <c:pt idx="1063">
                  <c:v>42196.467361111005</c:v>
                </c:pt>
                <c:pt idx="1064">
                  <c:v>42196.468055555553</c:v>
                </c:pt>
                <c:pt idx="1065">
                  <c:v>42196.46875</c:v>
                </c:pt>
                <c:pt idx="1066">
                  <c:v>42196.469444444447</c:v>
                </c:pt>
                <c:pt idx="1067">
                  <c:v>42196.470138888893</c:v>
                </c:pt>
                <c:pt idx="1068">
                  <c:v>42196.470833333333</c:v>
                </c:pt>
                <c:pt idx="1069">
                  <c:v>42196.47152777778</c:v>
                </c:pt>
                <c:pt idx="1070">
                  <c:v>42196.472222222219</c:v>
                </c:pt>
                <c:pt idx="1071">
                  <c:v>42196.472916666666</c:v>
                </c:pt>
                <c:pt idx="1072">
                  <c:v>42196.473611111105</c:v>
                </c:pt>
                <c:pt idx="1073">
                  <c:v>42196.474305555559</c:v>
                </c:pt>
                <c:pt idx="1074">
                  <c:v>42196.475000000006</c:v>
                </c:pt>
                <c:pt idx="1075">
                  <c:v>42196.47569444454</c:v>
                </c:pt>
                <c:pt idx="1076">
                  <c:v>42196.476388888892</c:v>
                </c:pt>
                <c:pt idx="1077">
                  <c:v>42196.477083333324</c:v>
                </c:pt>
                <c:pt idx="1078">
                  <c:v>42196.477777777778</c:v>
                </c:pt>
                <c:pt idx="1079">
                  <c:v>42196.478472222232</c:v>
                </c:pt>
                <c:pt idx="1080">
                  <c:v>42196.479166666584</c:v>
                </c:pt>
                <c:pt idx="1081">
                  <c:v>42196.479861111104</c:v>
                </c:pt>
                <c:pt idx="1082">
                  <c:v>42196.480555555601</c:v>
                </c:pt>
                <c:pt idx="1083">
                  <c:v>42196.481250000012</c:v>
                </c:pt>
                <c:pt idx="1084">
                  <c:v>42196.481944444524</c:v>
                </c:pt>
                <c:pt idx="1085">
                  <c:v>42196.482638889014</c:v>
                </c:pt>
                <c:pt idx="1086">
                  <c:v>42196.48333333333</c:v>
                </c:pt>
                <c:pt idx="1087">
                  <c:v>42196.484027777791</c:v>
                </c:pt>
                <c:pt idx="1088">
                  <c:v>42196.484722222223</c:v>
                </c:pt>
                <c:pt idx="1089">
                  <c:v>42196.48541666667</c:v>
                </c:pt>
                <c:pt idx="1090">
                  <c:v>42196.486111111109</c:v>
                </c:pt>
                <c:pt idx="1091">
                  <c:v>42196.486805555563</c:v>
                </c:pt>
                <c:pt idx="1092">
                  <c:v>42196.487500000003</c:v>
                </c:pt>
                <c:pt idx="1093">
                  <c:v>42196.488194444588</c:v>
                </c:pt>
                <c:pt idx="1094">
                  <c:v>42196.488888888998</c:v>
                </c:pt>
                <c:pt idx="1095">
                  <c:v>42196.489583333336</c:v>
                </c:pt>
                <c:pt idx="1096">
                  <c:v>42196.490277777782</c:v>
                </c:pt>
                <c:pt idx="1097">
                  <c:v>42196.490972222222</c:v>
                </c:pt>
                <c:pt idx="1098">
                  <c:v>42196.491666666574</c:v>
                </c:pt>
                <c:pt idx="1099">
                  <c:v>42196.492361111013</c:v>
                </c:pt>
                <c:pt idx="1100">
                  <c:v>42196.493055555555</c:v>
                </c:pt>
                <c:pt idx="1101">
                  <c:v>42196.493749999994</c:v>
                </c:pt>
                <c:pt idx="1102">
                  <c:v>42196.494444444441</c:v>
                </c:pt>
                <c:pt idx="1103">
                  <c:v>42196.495138888888</c:v>
                </c:pt>
                <c:pt idx="1104">
                  <c:v>42196.495833333334</c:v>
                </c:pt>
                <c:pt idx="1105">
                  <c:v>42196.496527777781</c:v>
                </c:pt>
                <c:pt idx="1106">
                  <c:v>42196.49722222222</c:v>
                </c:pt>
                <c:pt idx="1107">
                  <c:v>42196.497916666594</c:v>
                </c:pt>
                <c:pt idx="1108">
                  <c:v>42196.498611111114</c:v>
                </c:pt>
                <c:pt idx="1109">
                  <c:v>42196.499305555524</c:v>
                </c:pt>
                <c:pt idx="1110">
                  <c:v>42196.5</c:v>
                </c:pt>
                <c:pt idx="1111">
                  <c:v>42196.500694444556</c:v>
                </c:pt>
                <c:pt idx="1112">
                  <c:v>42196.501388888886</c:v>
                </c:pt>
                <c:pt idx="1113">
                  <c:v>42196.502083333326</c:v>
                </c:pt>
                <c:pt idx="1114">
                  <c:v>42196.50277777778</c:v>
                </c:pt>
                <c:pt idx="1115">
                  <c:v>42196.503472222204</c:v>
                </c:pt>
                <c:pt idx="1116">
                  <c:v>42196.504166666586</c:v>
                </c:pt>
                <c:pt idx="1117">
                  <c:v>42196.504861111105</c:v>
                </c:pt>
                <c:pt idx="1118">
                  <c:v>42196.505555555559</c:v>
                </c:pt>
                <c:pt idx="1119">
                  <c:v>42196.506250000013</c:v>
                </c:pt>
                <c:pt idx="1120">
                  <c:v>42196.50694444454</c:v>
                </c:pt>
                <c:pt idx="1121">
                  <c:v>42196.507638888892</c:v>
                </c:pt>
                <c:pt idx="1122">
                  <c:v>42196.508333333331</c:v>
                </c:pt>
                <c:pt idx="1123">
                  <c:v>42196.509027777778</c:v>
                </c:pt>
                <c:pt idx="1124">
                  <c:v>42196.509722222225</c:v>
                </c:pt>
                <c:pt idx="1125">
                  <c:v>42196.510416666664</c:v>
                </c:pt>
                <c:pt idx="1126">
                  <c:v>42196.511111111104</c:v>
                </c:pt>
                <c:pt idx="1127">
                  <c:v>42196.511805555558</c:v>
                </c:pt>
                <c:pt idx="1128">
                  <c:v>42196.512500000012</c:v>
                </c:pt>
                <c:pt idx="1129">
                  <c:v>42196.513194444524</c:v>
                </c:pt>
                <c:pt idx="1130">
                  <c:v>42196.513888888891</c:v>
                </c:pt>
                <c:pt idx="1131">
                  <c:v>42196.51458333333</c:v>
                </c:pt>
                <c:pt idx="1132">
                  <c:v>42196.515277777791</c:v>
                </c:pt>
                <c:pt idx="1133">
                  <c:v>42196.515972222223</c:v>
                </c:pt>
                <c:pt idx="1134">
                  <c:v>42196.51666666667</c:v>
                </c:pt>
                <c:pt idx="1135">
                  <c:v>42196.517361111029</c:v>
                </c:pt>
                <c:pt idx="1136">
                  <c:v>42196.518055555563</c:v>
                </c:pt>
                <c:pt idx="1137">
                  <c:v>42196.518750000003</c:v>
                </c:pt>
                <c:pt idx="1138">
                  <c:v>42196.519444444442</c:v>
                </c:pt>
                <c:pt idx="1139">
                  <c:v>42196.520138888889</c:v>
                </c:pt>
                <c:pt idx="1140">
                  <c:v>42196.520833333336</c:v>
                </c:pt>
                <c:pt idx="1141">
                  <c:v>42196.521527777775</c:v>
                </c:pt>
                <c:pt idx="1142">
                  <c:v>42196.522222222222</c:v>
                </c:pt>
                <c:pt idx="1143">
                  <c:v>42196.522916666654</c:v>
                </c:pt>
                <c:pt idx="1144">
                  <c:v>42196.523611111013</c:v>
                </c:pt>
                <c:pt idx="1145">
                  <c:v>42196.524305555555</c:v>
                </c:pt>
                <c:pt idx="1146">
                  <c:v>42196.524999999994</c:v>
                </c:pt>
                <c:pt idx="1147">
                  <c:v>42196.525694444441</c:v>
                </c:pt>
                <c:pt idx="1148">
                  <c:v>42196.526388888888</c:v>
                </c:pt>
                <c:pt idx="1149">
                  <c:v>42196.527083333203</c:v>
                </c:pt>
                <c:pt idx="1150">
                  <c:v>42196.527777777774</c:v>
                </c:pt>
                <c:pt idx="1151">
                  <c:v>42196.52847222222</c:v>
                </c:pt>
                <c:pt idx="1152">
                  <c:v>42196.529166666551</c:v>
                </c:pt>
                <c:pt idx="1153">
                  <c:v>42196.529861111005</c:v>
                </c:pt>
                <c:pt idx="1154">
                  <c:v>42196.530555555553</c:v>
                </c:pt>
                <c:pt idx="1155">
                  <c:v>42196.53125</c:v>
                </c:pt>
                <c:pt idx="1156">
                  <c:v>42196.531944444447</c:v>
                </c:pt>
                <c:pt idx="1157">
                  <c:v>42196.532638888893</c:v>
                </c:pt>
                <c:pt idx="1158">
                  <c:v>42196.533333333326</c:v>
                </c:pt>
                <c:pt idx="1159">
                  <c:v>42196.53402777778</c:v>
                </c:pt>
                <c:pt idx="1160">
                  <c:v>42196.534722222204</c:v>
                </c:pt>
                <c:pt idx="1161">
                  <c:v>42196.535416666586</c:v>
                </c:pt>
                <c:pt idx="1162">
                  <c:v>42196.536111111105</c:v>
                </c:pt>
                <c:pt idx="1163">
                  <c:v>42196.536805555559</c:v>
                </c:pt>
                <c:pt idx="1164">
                  <c:v>42196.537499999999</c:v>
                </c:pt>
                <c:pt idx="1165">
                  <c:v>42196.53819444454</c:v>
                </c:pt>
                <c:pt idx="1166">
                  <c:v>42196.538888888892</c:v>
                </c:pt>
                <c:pt idx="1167">
                  <c:v>42196.539583333324</c:v>
                </c:pt>
                <c:pt idx="1168">
                  <c:v>42196.540277777793</c:v>
                </c:pt>
                <c:pt idx="1169">
                  <c:v>42196.540972222232</c:v>
                </c:pt>
                <c:pt idx="1170">
                  <c:v>42196.541666666584</c:v>
                </c:pt>
                <c:pt idx="1171">
                  <c:v>42196.542361111104</c:v>
                </c:pt>
                <c:pt idx="1172">
                  <c:v>42196.543055555558</c:v>
                </c:pt>
                <c:pt idx="1173">
                  <c:v>42196.543749999997</c:v>
                </c:pt>
                <c:pt idx="1174">
                  <c:v>42196.544444444524</c:v>
                </c:pt>
                <c:pt idx="1175">
                  <c:v>42196.545138888891</c:v>
                </c:pt>
                <c:pt idx="1176">
                  <c:v>42196.54583333333</c:v>
                </c:pt>
                <c:pt idx="1177">
                  <c:v>42196.546527777791</c:v>
                </c:pt>
                <c:pt idx="1178">
                  <c:v>42196.547222222223</c:v>
                </c:pt>
                <c:pt idx="1179">
                  <c:v>42196.54791666667</c:v>
                </c:pt>
                <c:pt idx="1180">
                  <c:v>42196.548611111109</c:v>
                </c:pt>
                <c:pt idx="1181">
                  <c:v>42196.549305555556</c:v>
                </c:pt>
                <c:pt idx="1182">
                  <c:v>42196.55</c:v>
                </c:pt>
                <c:pt idx="1183">
                  <c:v>42196.550694444588</c:v>
                </c:pt>
                <c:pt idx="1184">
                  <c:v>42196.551388888889</c:v>
                </c:pt>
                <c:pt idx="1185">
                  <c:v>42196.552083333336</c:v>
                </c:pt>
                <c:pt idx="1186">
                  <c:v>42196.552777777782</c:v>
                </c:pt>
                <c:pt idx="1187">
                  <c:v>42196.553472222222</c:v>
                </c:pt>
                <c:pt idx="1188">
                  <c:v>42196.554166666654</c:v>
                </c:pt>
                <c:pt idx="1189">
                  <c:v>42196.554861111108</c:v>
                </c:pt>
                <c:pt idx="1190">
                  <c:v>42196.555555555562</c:v>
                </c:pt>
                <c:pt idx="1191">
                  <c:v>42196.556250000089</c:v>
                </c:pt>
                <c:pt idx="1192">
                  <c:v>42196.556944444579</c:v>
                </c:pt>
                <c:pt idx="1193">
                  <c:v>42196.557638888975</c:v>
                </c:pt>
                <c:pt idx="1194">
                  <c:v>42196.558333333342</c:v>
                </c:pt>
                <c:pt idx="1195">
                  <c:v>42196.559027777781</c:v>
                </c:pt>
                <c:pt idx="1196">
                  <c:v>42196.55972222222</c:v>
                </c:pt>
                <c:pt idx="1197">
                  <c:v>42196.560416666594</c:v>
                </c:pt>
                <c:pt idx="1198">
                  <c:v>42196.561111111005</c:v>
                </c:pt>
                <c:pt idx="1199">
                  <c:v>42196.561805555524</c:v>
                </c:pt>
                <c:pt idx="1200">
                  <c:v>42196.5625</c:v>
                </c:pt>
                <c:pt idx="1201">
                  <c:v>42196.563194444447</c:v>
                </c:pt>
                <c:pt idx="1202">
                  <c:v>42196.563888888886</c:v>
                </c:pt>
                <c:pt idx="1203">
                  <c:v>42196.564583333326</c:v>
                </c:pt>
                <c:pt idx="1204">
                  <c:v>42196.56527777778</c:v>
                </c:pt>
                <c:pt idx="1205">
                  <c:v>42196.565972222204</c:v>
                </c:pt>
                <c:pt idx="1206">
                  <c:v>42196.566666666586</c:v>
                </c:pt>
                <c:pt idx="1207">
                  <c:v>42196.567361110974</c:v>
                </c:pt>
                <c:pt idx="1208">
                  <c:v>42196.568055555559</c:v>
                </c:pt>
                <c:pt idx="1209">
                  <c:v>42196.568749999999</c:v>
                </c:pt>
                <c:pt idx="1210">
                  <c:v>42196.569444444445</c:v>
                </c:pt>
                <c:pt idx="1211">
                  <c:v>42196.570138888892</c:v>
                </c:pt>
                <c:pt idx="1212">
                  <c:v>42196.570833333331</c:v>
                </c:pt>
                <c:pt idx="1213">
                  <c:v>42196.571527777778</c:v>
                </c:pt>
                <c:pt idx="1214">
                  <c:v>42196.572222222232</c:v>
                </c:pt>
                <c:pt idx="1215">
                  <c:v>42196.572916666664</c:v>
                </c:pt>
                <c:pt idx="1216">
                  <c:v>42196.573611111104</c:v>
                </c:pt>
                <c:pt idx="1217">
                  <c:v>42196.574305555558</c:v>
                </c:pt>
                <c:pt idx="1218">
                  <c:v>42196.575000000004</c:v>
                </c:pt>
                <c:pt idx="1219">
                  <c:v>42196.575694444524</c:v>
                </c:pt>
                <c:pt idx="1220">
                  <c:v>42196.576388888891</c:v>
                </c:pt>
                <c:pt idx="1221">
                  <c:v>42196.57708333325</c:v>
                </c:pt>
                <c:pt idx="1222">
                  <c:v>42196.577777777777</c:v>
                </c:pt>
                <c:pt idx="1223">
                  <c:v>42196.578472222223</c:v>
                </c:pt>
                <c:pt idx="1224">
                  <c:v>42196.579166666575</c:v>
                </c:pt>
                <c:pt idx="1225">
                  <c:v>42196.579861111029</c:v>
                </c:pt>
                <c:pt idx="1226">
                  <c:v>42196.580555555563</c:v>
                </c:pt>
                <c:pt idx="1227">
                  <c:v>42196.581250000003</c:v>
                </c:pt>
                <c:pt idx="1228">
                  <c:v>42196.581944444442</c:v>
                </c:pt>
                <c:pt idx="1229">
                  <c:v>42196.582638888998</c:v>
                </c:pt>
                <c:pt idx="1230">
                  <c:v>42196.583333333336</c:v>
                </c:pt>
                <c:pt idx="1231">
                  <c:v>42196.584027777782</c:v>
                </c:pt>
                <c:pt idx="1232">
                  <c:v>42196.584722222222</c:v>
                </c:pt>
                <c:pt idx="1233">
                  <c:v>42196.585416666654</c:v>
                </c:pt>
                <c:pt idx="1234">
                  <c:v>42196.586111111108</c:v>
                </c:pt>
                <c:pt idx="1235">
                  <c:v>42196.586805555562</c:v>
                </c:pt>
                <c:pt idx="1236">
                  <c:v>42196.587500000001</c:v>
                </c:pt>
                <c:pt idx="1237">
                  <c:v>42196.588194444579</c:v>
                </c:pt>
                <c:pt idx="1238">
                  <c:v>42196.588888888975</c:v>
                </c:pt>
                <c:pt idx="1239">
                  <c:v>42196.589583333334</c:v>
                </c:pt>
                <c:pt idx="1240">
                  <c:v>42196.590277777781</c:v>
                </c:pt>
                <c:pt idx="1241">
                  <c:v>42196.59097222222</c:v>
                </c:pt>
                <c:pt idx="1242">
                  <c:v>42196.591666666551</c:v>
                </c:pt>
                <c:pt idx="1243">
                  <c:v>42196.592361111005</c:v>
                </c:pt>
                <c:pt idx="1244">
                  <c:v>42196.593055555524</c:v>
                </c:pt>
                <c:pt idx="1245">
                  <c:v>42196.593749999985</c:v>
                </c:pt>
                <c:pt idx="1246">
                  <c:v>42196.594444444447</c:v>
                </c:pt>
                <c:pt idx="1247">
                  <c:v>42196.595138888886</c:v>
                </c:pt>
                <c:pt idx="1248">
                  <c:v>42196.595833333326</c:v>
                </c:pt>
                <c:pt idx="1249">
                  <c:v>42196.59652777778</c:v>
                </c:pt>
                <c:pt idx="1250">
                  <c:v>42196.597222222204</c:v>
                </c:pt>
                <c:pt idx="1251">
                  <c:v>42196.597916666586</c:v>
                </c:pt>
                <c:pt idx="1252">
                  <c:v>42196.598611111105</c:v>
                </c:pt>
                <c:pt idx="1253">
                  <c:v>42196.599305555479</c:v>
                </c:pt>
                <c:pt idx="1254">
                  <c:v>42196.6</c:v>
                </c:pt>
                <c:pt idx="1255">
                  <c:v>42196.60069444454</c:v>
                </c:pt>
                <c:pt idx="1256">
                  <c:v>42196.601388888885</c:v>
                </c:pt>
                <c:pt idx="1257">
                  <c:v>42196.602083333324</c:v>
                </c:pt>
                <c:pt idx="1258">
                  <c:v>42196.602777777778</c:v>
                </c:pt>
                <c:pt idx="1259">
                  <c:v>42196.603472222225</c:v>
                </c:pt>
                <c:pt idx="1260">
                  <c:v>42196.604166666584</c:v>
                </c:pt>
                <c:pt idx="1261">
                  <c:v>42196.604861111104</c:v>
                </c:pt>
                <c:pt idx="1262">
                  <c:v>42196.605555555558</c:v>
                </c:pt>
                <c:pt idx="1263">
                  <c:v>42196.606250000012</c:v>
                </c:pt>
                <c:pt idx="1264">
                  <c:v>42196.606944444524</c:v>
                </c:pt>
                <c:pt idx="1265">
                  <c:v>42196.607638888891</c:v>
                </c:pt>
                <c:pt idx="1266">
                  <c:v>42196.60833333333</c:v>
                </c:pt>
                <c:pt idx="1267">
                  <c:v>42196.609027777777</c:v>
                </c:pt>
                <c:pt idx="1268">
                  <c:v>42196.609722222194</c:v>
                </c:pt>
                <c:pt idx="1269">
                  <c:v>42196.61041666667</c:v>
                </c:pt>
                <c:pt idx="1270">
                  <c:v>42196.611111111029</c:v>
                </c:pt>
                <c:pt idx="1271">
                  <c:v>42196.611805555556</c:v>
                </c:pt>
                <c:pt idx="1272">
                  <c:v>42196.612500000003</c:v>
                </c:pt>
                <c:pt idx="1273">
                  <c:v>42196.613194444442</c:v>
                </c:pt>
                <c:pt idx="1274">
                  <c:v>42196.613888888889</c:v>
                </c:pt>
                <c:pt idx="1275">
                  <c:v>42196.614583333336</c:v>
                </c:pt>
                <c:pt idx="1276">
                  <c:v>42196.615277777782</c:v>
                </c:pt>
                <c:pt idx="1277">
                  <c:v>42196.615972222222</c:v>
                </c:pt>
                <c:pt idx="1278">
                  <c:v>42196.616666666654</c:v>
                </c:pt>
                <c:pt idx="1279">
                  <c:v>42196.617361111013</c:v>
                </c:pt>
                <c:pt idx="1280">
                  <c:v>42196.618055555562</c:v>
                </c:pt>
                <c:pt idx="1281">
                  <c:v>42196.618750000001</c:v>
                </c:pt>
                <c:pt idx="1282">
                  <c:v>42196.619444444441</c:v>
                </c:pt>
                <c:pt idx="1283">
                  <c:v>42196.620138888888</c:v>
                </c:pt>
                <c:pt idx="1284">
                  <c:v>42196.620833333334</c:v>
                </c:pt>
                <c:pt idx="1285">
                  <c:v>42196.621527777774</c:v>
                </c:pt>
                <c:pt idx="1286">
                  <c:v>42196.62222222222</c:v>
                </c:pt>
                <c:pt idx="1287">
                  <c:v>42196.622916666594</c:v>
                </c:pt>
                <c:pt idx="1288">
                  <c:v>42196.623611111005</c:v>
                </c:pt>
                <c:pt idx="1289">
                  <c:v>42196.624305555524</c:v>
                </c:pt>
                <c:pt idx="1290">
                  <c:v>42196.624999999993</c:v>
                </c:pt>
                <c:pt idx="1291">
                  <c:v>42196.625694444447</c:v>
                </c:pt>
                <c:pt idx="1292">
                  <c:v>42196.626388888886</c:v>
                </c:pt>
                <c:pt idx="1293">
                  <c:v>42196.627083333187</c:v>
                </c:pt>
                <c:pt idx="1294">
                  <c:v>42196.627777777692</c:v>
                </c:pt>
                <c:pt idx="1295">
                  <c:v>42196.628472222204</c:v>
                </c:pt>
                <c:pt idx="1296">
                  <c:v>42196.629166666535</c:v>
                </c:pt>
                <c:pt idx="1297">
                  <c:v>42196.629861110974</c:v>
                </c:pt>
                <c:pt idx="1298">
                  <c:v>42196.630555555559</c:v>
                </c:pt>
                <c:pt idx="1299">
                  <c:v>42196.631249999999</c:v>
                </c:pt>
                <c:pt idx="1300">
                  <c:v>42196.631944444445</c:v>
                </c:pt>
                <c:pt idx="1301">
                  <c:v>42196.632638888892</c:v>
                </c:pt>
                <c:pt idx="1302">
                  <c:v>42196.633333333324</c:v>
                </c:pt>
                <c:pt idx="1303">
                  <c:v>42196.634027777778</c:v>
                </c:pt>
                <c:pt idx="1304">
                  <c:v>42196.634722222225</c:v>
                </c:pt>
                <c:pt idx="1305">
                  <c:v>42196.635416666584</c:v>
                </c:pt>
                <c:pt idx="1306">
                  <c:v>42196.636111111104</c:v>
                </c:pt>
                <c:pt idx="1307">
                  <c:v>42196.636805555558</c:v>
                </c:pt>
                <c:pt idx="1308">
                  <c:v>42196.637499999997</c:v>
                </c:pt>
                <c:pt idx="1309">
                  <c:v>42196.638194444524</c:v>
                </c:pt>
                <c:pt idx="1310">
                  <c:v>42196.638888888891</c:v>
                </c:pt>
                <c:pt idx="1311">
                  <c:v>42196.63958333325</c:v>
                </c:pt>
                <c:pt idx="1312">
                  <c:v>42196.640277777791</c:v>
                </c:pt>
                <c:pt idx="1313">
                  <c:v>42196.640972222223</c:v>
                </c:pt>
                <c:pt idx="1314">
                  <c:v>42196.641666666575</c:v>
                </c:pt>
                <c:pt idx="1315">
                  <c:v>42196.642361111029</c:v>
                </c:pt>
                <c:pt idx="1316">
                  <c:v>42196.643055555556</c:v>
                </c:pt>
                <c:pt idx="1317">
                  <c:v>42196.643749999996</c:v>
                </c:pt>
                <c:pt idx="1318">
                  <c:v>42196.644444444442</c:v>
                </c:pt>
                <c:pt idx="1319">
                  <c:v>42196.645138888889</c:v>
                </c:pt>
                <c:pt idx="1320">
                  <c:v>42196.645833333336</c:v>
                </c:pt>
                <c:pt idx="1321">
                  <c:v>42196.646527777782</c:v>
                </c:pt>
                <c:pt idx="1322">
                  <c:v>42196.647222222222</c:v>
                </c:pt>
                <c:pt idx="1323">
                  <c:v>42196.647916666654</c:v>
                </c:pt>
                <c:pt idx="1324">
                  <c:v>42196.648611111108</c:v>
                </c:pt>
                <c:pt idx="1325">
                  <c:v>42196.649305555555</c:v>
                </c:pt>
                <c:pt idx="1326">
                  <c:v>42196.65</c:v>
                </c:pt>
                <c:pt idx="1327">
                  <c:v>42196.650694444579</c:v>
                </c:pt>
                <c:pt idx="1328">
                  <c:v>42196.651388888888</c:v>
                </c:pt>
                <c:pt idx="1329">
                  <c:v>42196.652083333334</c:v>
                </c:pt>
                <c:pt idx="1330">
                  <c:v>42196.652777777781</c:v>
                </c:pt>
                <c:pt idx="1331">
                  <c:v>42196.65347222222</c:v>
                </c:pt>
                <c:pt idx="1332">
                  <c:v>42196.654166666594</c:v>
                </c:pt>
                <c:pt idx="1333">
                  <c:v>42196.654861111114</c:v>
                </c:pt>
                <c:pt idx="1334">
                  <c:v>42196.655555555553</c:v>
                </c:pt>
                <c:pt idx="1335">
                  <c:v>42196.65625000008</c:v>
                </c:pt>
                <c:pt idx="1336">
                  <c:v>42196.656944444556</c:v>
                </c:pt>
                <c:pt idx="1337">
                  <c:v>42196.657638888893</c:v>
                </c:pt>
                <c:pt idx="1338">
                  <c:v>42196.658333333333</c:v>
                </c:pt>
                <c:pt idx="1339">
                  <c:v>42196.65902777778</c:v>
                </c:pt>
                <c:pt idx="1340">
                  <c:v>42196.659722222204</c:v>
                </c:pt>
                <c:pt idx="1341">
                  <c:v>42196.660416666586</c:v>
                </c:pt>
                <c:pt idx="1342">
                  <c:v>42196.661111110974</c:v>
                </c:pt>
                <c:pt idx="1343">
                  <c:v>42196.661805555479</c:v>
                </c:pt>
                <c:pt idx="1344">
                  <c:v>42196.662499999999</c:v>
                </c:pt>
                <c:pt idx="1345">
                  <c:v>42196.663194444445</c:v>
                </c:pt>
                <c:pt idx="1346">
                  <c:v>42196.663888888885</c:v>
                </c:pt>
                <c:pt idx="1347">
                  <c:v>42196.664583333324</c:v>
                </c:pt>
                <c:pt idx="1348">
                  <c:v>42196.665277777778</c:v>
                </c:pt>
                <c:pt idx="1349">
                  <c:v>42196.665972222225</c:v>
                </c:pt>
                <c:pt idx="1350">
                  <c:v>42196.666666666584</c:v>
                </c:pt>
                <c:pt idx="1351">
                  <c:v>42196.667361110973</c:v>
                </c:pt>
                <c:pt idx="1352">
                  <c:v>42196.668055555558</c:v>
                </c:pt>
                <c:pt idx="1353">
                  <c:v>42196.668749999997</c:v>
                </c:pt>
                <c:pt idx="1354">
                  <c:v>42196.669444444444</c:v>
                </c:pt>
                <c:pt idx="1355">
                  <c:v>42196.670138888891</c:v>
                </c:pt>
                <c:pt idx="1356">
                  <c:v>42196.67083333333</c:v>
                </c:pt>
                <c:pt idx="1357">
                  <c:v>42196.671527777777</c:v>
                </c:pt>
                <c:pt idx="1358">
                  <c:v>42196.672222222223</c:v>
                </c:pt>
                <c:pt idx="1359">
                  <c:v>42196.67291666667</c:v>
                </c:pt>
                <c:pt idx="1360">
                  <c:v>42196.673611111029</c:v>
                </c:pt>
                <c:pt idx="1361">
                  <c:v>42196.674305555556</c:v>
                </c:pt>
                <c:pt idx="1362">
                  <c:v>42196.674999999996</c:v>
                </c:pt>
                <c:pt idx="1363">
                  <c:v>42196.675694444442</c:v>
                </c:pt>
                <c:pt idx="1364">
                  <c:v>42196.676388888889</c:v>
                </c:pt>
                <c:pt idx="1365">
                  <c:v>42196.677083333234</c:v>
                </c:pt>
                <c:pt idx="1366">
                  <c:v>42196.677777777775</c:v>
                </c:pt>
                <c:pt idx="1367">
                  <c:v>42196.678472222222</c:v>
                </c:pt>
                <c:pt idx="1368">
                  <c:v>42196.679166666574</c:v>
                </c:pt>
                <c:pt idx="1369">
                  <c:v>42196.679861111013</c:v>
                </c:pt>
                <c:pt idx="1370">
                  <c:v>42196.680555555562</c:v>
                </c:pt>
                <c:pt idx="1371">
                  <c:v>42196.681250000001</c:v>
                </c:pt>
                <c:pt idx="1372">
                  <c:v>42196.681944444441</c:v>
                </c:pt>
                <c:pt idx="1373">
                  <c:v>42196.682638888975</c:v>
                </c:pt>
                <c:pt idx="1374">
                  <c:v>42196.683333333334</c:v>
                </c:pt>
                <c:pt idx="1375">
                  <c:v>42196.684027777781</c:v>
                </c:pt>
                <c:pt idx="1376">
                  <c:v>42196.68472222222</c:v>
                </c:pt>
                <c:pt idx="1377">
                  <c:v>42196.685416666594</c:v>
                </c:pt>
                <c:pt idx="1378">
                  <c:v>42196.686111111114</c:v>
                </c:pt>
                <c:pt idx="1379">
                  <c:v>42196.686805555553</c:v>
                </c:pt>
                <c:pt idx="1380">
                  <c:v>42196.6875</c:v>
                </c:pt>
                <c:pt idx="1381">
                  <c:v>42196.688194444556</c:v>
                </c:pt>
                <c:pt idx="1382">
                  <c:v>42196.688888888893</c:v>
                </c:pt>
                <c:pt idx="1383">
                  <c:v>42196.689583333326</c:v>
                </c:pt>
                <c:pt idx="1384">
                  <c:v>42196.69027777778</c:v>
                </c:pt>
                <c:pt idx="1385">
                  <c:v>42196.690972222204</c:v>
                </c:pt>
                <c:pt idx="1386">
                  <c:v>42196.691666666535</c:v>
                </c:pt>
                <c:pt idx="1387">
                  <c:v>42196.692361110974</c:v>
                </c:pt>
                <c:pt idx="1388">
                  <c:v>42196.693055555479</c:v>
                </c:pt>
                <c:pt idx="1389">
                  <c:v>42196.693749999984</c:v>
                </c:pt>
                <c:pt idx="1390">
                  <c:v>42196.694444444445</c:v>
                </c:pt>
                <c:pt idx="1391">
                  <c:v>42196.695138888885</c:v>
                </c:pt>
                <c:pt idx="1392">
                  <c:v>42196.695833333324</c:v>
                </c:pt>
                <c:pt idx="1393">
                  <c:v>42196.696527777778</c:v>
                </c:pt>
                <c:pt idx="1394">
                  <c:v>42196.697222222225</c:v>
                </c:pt>
                <c:pt idx="1395">
                  <c:v>42196.697916666584</c:v>
                </c:pt>
                <c:pt idx="1396">
                  <c:v>42196.698611111104</c:v>
                </c:pt>
                <c:pt idx="1397">
                  <c:v>42196.699305555463</c:v>
                </c:pt>
                <c:pt idx="1398">
                  <c:v>42196.7</c:v>
                </c:pt>
                <c:pt idx="1399">
                  <c:v>42196.700694444524</c:v>
                </c:pt>
                <c:pt idx="1400">
                  <c:v>42196.701388888876</c:v>
                </c:pt>
                <c:pt idx="1401">
                  <c:v>42196.70208333325</c:v>
                </c:pt>
                <c:pt idx="1402">
                  <c:v>42196.702777777777</c:v>
                </c:pt>
                <c:pt idx="1403">
                  <c:v>42196.703472222194</c:v>
                </c:pt>
                <c:pt idx="1404">
                  <c:v>42196.704166666575</c:v>
                </c:pt>
                <c:pt idx="1405">
                  <c:v>42196.704861111029</c:v>
                </c:pt>
                <c:pt idx="1406">
                  <c:v>42196.705555555556</c:v>
                </c:pt>
                <c:pt idx="1407">
                  <c:v>42196.706250000003</c:v>
                </c:pt>
                <c:pt idx="1408">
                  <c:v>42196.706944444442</c:v>
                </c:pt>
                <c:pt idx="1409">
                  <c:v>42196.707638888889</c:v>
                </c:pt>
                <c:pt idx="1410">
                  <c:v>42196.708333333336</c:v>
                </c:pt>
                <c:pt idx="1411">
                  <c:v>42196.709027777775</c:v>
                </c:pt>
                <c:pt idx="1412">
                  <c:v>42196.709722222186</c:v>
                </c:pt>
                <c:pt idx="1413">
                  <c:v>42196.710416666654</c:v>
                </c:pt>
                <c:pt idx="1414">
                  <c:v>42196.711111111013</c:v>
                </c:pt>
                <c:pt idx="1415">
                  <c:v>42196.711805555555</c:v>
                </c:pt>
                <c:pt idx="1416">
                  <c:v>42196.712500000001</c:v>
                </c:pt>
                <c:pt idx="1417">
                  <c:v>42196.713194444441</c:v>
                </c:pt>
                <c:pt idx="1418">
                  <c:v>42196.713888888888</c:v>
                </c:pt>
                <c:pt idx="1419">
                  <c:v>42196.714583333334</c:v>
                </c:pt>
                <c:pt idx="1420">
                  <c:v>42196.715277777781</c:v>
                </c:pt>
                <c:pt idx="1421">
                  <c:v>42196.71597222222</c:v>
                </c:pt>
                <c:pt idx="1422">
                  <c:v>42196.716666666594</c:v>
                </c:pt>
                <c:pt idx="1423">
                  <c:v>42196.717361111005</c:v>
                </c:pt>
                <c:pt idx="1424">
                  <c:v>42196.718055555553</c:v>
                </c:pt>
                <c:pt idx="1425">
                  <c:v>42196.71875</c:v>
                </c:pt>
                <c:pt idx="1426">
                  <c:v>42196.719444444447</c:v>
                </c:pt>
                <c:pt idx="1427">
                  <c:v>42196.720138888886</c:v>
                </c:pt>
                <c:pt idx="1428">
                  <c:v>42196.720833333326</c:v>
                </c:pt>
                <c:pt idx="1429">
                  <c:v>42196.721527777692</c:v>
                </c:pt>
                <c:pt idx="1430">
                  <c:v>42196.722222222204</c:v>
                </c:pt>
                <c:pt idx="1431">
                  <c:v>42196.722916666586</c:v>
                </c:pt>
                <c:pt idx="1432">
                  <c:v>42196.723611110974</c:v>
                </c:pt>
                <c:pt idx="1433">
                  <c:v>42196.724305555479</c:v>
                </c:pt>
                <c:pt idx="1434">
                  <c:v>42196.724999999999</c:v>
                </c:pt>
                <c:pt idx="1435">
                  <c:v>42196.725694444445</c:v>
                </c:pt>
                <c:pt idx="1436">
                  <c:v>42196.726388888885</c:v>
                </c:pt>
                <c:pt idx="1437">
                  <c:v>42196.727083333179</c:v>
                </c:pt>
                <c:pt idx="1438">
                  <c:v>42196.727777777676</c:v>
                </c:pt>
                <c:pt idx="1439">
                  <c:v>42196.728472222225</c:v>
                </c:pt>
                <c:pt idx="1440">
                  <c:v>42196.729166666519</c:v>
                </c:pt>
                <c:pt idx="1441">
                  <c:v>42196.729861110973</c:v>
                </c:pt>
                <c:pt idx="1442">
                  <c:v>42196.730555555558</c:v>
                </c:pt>
                <c:pt idx="1443">
                  <c:v>42196.731249999997</c:v>
                </c:pt>
                <c:pt idx="1444">
                  <c:v>42196.731944444444</c:v>
                </c:pt>
                <c:pt idx="1445">
                  <c:v>42196.732638888891</c:v>
                </c:pt>
                <c:pt idx="1446">
                  <c:v>42196.73333333325</c:v>
                </c:pt>
                <c:pt idx="1447">
                  <c:v>42196.734027777777</c:v>
                </c:pt>
                <c:pt idx="1448">
                  <c:v>42196.734722222194</c:v>
                </c:pt>
                <c:pt idx="1449">
                  <c:v>42196.735416666575</c:v>
                </c:pt>
                <c:pt idx="1450">
                  <c:v>42196.736111111029</c:v>
                </c:pt>
                <c:pt idx="1451">
                  <c:v>42196.736805555556</c:v>
                </c:pt>
                <c:pt idx="1452">
                  <c:v>42196.737499999996</c:v>
                </c:pt>
                <c:pt idx="1453">
                  <c:v>42196.738194444442</c:v>
                </c:pt>
                <c:pt idx="1454">
                  <c:v>42196.738888888889</c:v>
                </c:pt>
                <c:pt idx="1455">
                  <c:v>42196.739583333234</c:v>
                </c:pt>
                <c:pt idx="1456">
                  <c:v>42196.740277777782</c:v>
                </c:pt>
                <c:pt idx="1457">
                  <c:v>42196.740972222222</c:v>
                </c:pt>
                <c:pt idx="1458">
                  <c:v>42196.741666666574</c:v>
                </c:pt>
                <c:pt idx="1459">
                  <c:v>42196.742361111013</c:v>
                </c:pt>
                <c:pt idx="1460">
                  <c:v>42196.743055555555</c:v>
                </c:pt>
                <c:pt idx="1461">
                  <c:v>42196.743749999994</c:v>
                </c:pt>
                <c:pt idx="1462">
                  <c:v>42196.744444444441</c:v>
                </c:pt>
                <c:pt idx="1463">
                  <c:v>42196.745138888888</c:v>
                </c:pt>
                <c:pt idx="1464">
                  <c:v>42196.745833333334</c:v>
                </c:pt>
                <c:pt idx="1465">
                  <c:v>42196.746527777781</c:v>
                </c:pt>
                <c:pt idx="1466">
                  <c:v>42196.74722222222</c:v>
                </c:pt>
                <c:pt idx="1467">
                  <c:v>42196.747916666594</c:v>
                </c:pt>
                <c:pt idx="1468">
                  <c:v>42196.748611111114</c:v>
                </c:pt>
                <c:pt idx="1469">
                  <c:v>42196.749305555524</c:v>
                </c:pt>
                <c:pt idx="1470">
                  <c:v>42196.75</c:v>
                </c:pt>
                <c:pt idx="1471">
                  <c:v>42196.750694444556</c:v>
                </c:pt>
                <c:pt idx="1472">
                  <c:v>42196.751388888886</c:v>
                </c:pt>
                <c:pt idx="1473">
                  <c:v>42196.752083333326</c:v>
                </c:pt>
                <c:pt idx="1474">
                  <c:v>42196.75277777778</c:v>
                </c:pt>
                <c:pt idx="1475">
                  <c:v>42196.753472222204</c:v>
                </c:pt>
                <c:pt idx="1476">
                  <c:v>42196.754166666586</c:v>
                </c:pt>
                <c:pt idx="1477">
                  <c:v>42196.754861111105</c:v>
                </c:pt>
                <c:pt idx="1478">
                  <c:v>42196.755555555559</c:v>
                </c:pt>
                <c:pt idx="1479">
                  <c:v>42196.756250000013</c:v>
                </c:pt>
                <c:pt idx="1480">
                  <c:v>42196.75694444454</c:v>
                </c:pt>
                <c:pt idx="1481">
                  <c:v>42196.757638888892</c:v>
                </c:pt>
                <c:pt idx="1482">
                  <c:v>42196.758333333331</c:v>
                </c:pt>
                <c:pt idx="1483">
                  <c:v>42196.759027777778</c:v>
                </c:pt>
                <c:pt idx="1484">
                  <c:v>42196.759722222225</c:v>
                </c:pt>
                <c:pt idx="1485">
                  <c:v>42196.760416666584</c:v>
                </c:pt>
                <c:pt idx="1486">
                  <c:v>42196.761111110973</c:v>
                </c:pt>
                <c:pt idx="1487">
                  <c:v>42196.761805555463</c:v>
                </c:pt>
                <c:pt idx="1488">
                  <c:v>42196.762499999997</c:v>
                </c:pt>
                <c:pt idx="1489">
                  <c:v>42196.763194444444</c:v>
                </c:pt>
                <c:pt idx="1490">
                  <c:v>42196.763888888876</c:v>
                </c:pt>
                <c:pt idx="1491">
                  <c:v>42196.76458333325</c:v>
                </c:pt>
                <c:pt idx="1492">
                  <c:v>42196.765277777777</c:v>
                </c:pt>
                <c:pt idx="1493">
                  <c:v>42196.765972222194</c:v>
                </c:pt>
                <c:pt idx="1494">
                  <c:v>42196.766666666575</c:v>
                </c:pt>
                <c:pt idx="1495">
                  <c:v>42196.767361110964</c:v>
                </c:pt>
                <c:pt idx="1496">
                  <c:v>42196.768055555556</c:v>
                </c:pt>
                <c:pt idx="1497">
                  <c:v>42196.768749999996</c:v>
                </c:pt>
                <c:pt idx="1498">
                  <c:v>42196.769444444435</c:v>
                </c:pt>
                <c:pt idx="1499">
                  <c:v>42196.770138888889</c:v>
                </c:pt>
                <c:pt idx="1500">
                  <c:v>42196.770833333336</c:v>
                </c:pt>
                <c:pt idx="1501">
                  <c:v>42196.771527777775</c:v>
                </c:pt>
                <c:pt idx="1502">
                  <c:v>42196.772222222222</c:v>
                </c:pt>
                <c:pt idx="1503">
                  <c:v>42196.772916666654</c:v>
                </c:pt>
                <c:pt idx="1504">
                  <c:v>42196.773611111013</c:v>
                </c:pt>
                <c:pt idx="1505">
                  <c:v>42196.774305555555</c:v>
                </c:pt>
                <c:pt idx="1506">
                  <c:v>42196.774999999994</c:v>
                </c:pt>
                <c:pt idx="1507">
                  <c:v>42196.775694444441</c:v>
                </c:pt>
                <c:pt idx="1508">
                  <c:v>42196.776388888888</c:v>
                </c:pt>
                <c:pt idx="1509">
                  <c:v>42196.777083333203</c:v>
                </c:pt>
                <c:pt idx="1510">
                  <c:v>42196.777777777774</c:v>
                </c:pt>
                <c:pt idx="1511">
                  <c:v>42196.77847222222</c:v>
                </c:pt>
                <c:pt idx="1512">
                  <c:v>42196.779166666551</c:v>
                </c:pt>
                <c:pt idx="1513">
                  <c:v>42196.779861111005</c:v>
                </c:pt>
                <c:pt idx="1514">
                  <c:v>42196.780555555553</c:v>
                </c:pt>
                <c:pt idx="1515">
                  <c:v>42196.78125</c:v>
                </c:pt>
                <c:pt idx="1516">
                  <c:v>42196.781944444447</c:v>
                </c:pt>
                <c:pt idx="1517">
                  <c:v>42196.782638888893</c:v>
                </c:pt>
                <c:pt idx="1518">
                  <c:v>42196.783333333326</c:v>
                </c:pt>
                <c:pt idx="1519">
                  <c:v>42196.78402777778</c:v>
                </c:pt>
                <c:pt idx="1520">
                  <c:v>42196.784722222204</c:v>
                </c:pt>
                <c:pt idx="1521">
                  <c:v>42196.785416666586</c:v>
                </c:pt>
                <c:pt idx="1522">
                  <c:v>42196.786111111105</c:v>
                </c:pt>
                <c:pt idx="1523">
                  <c:v>42196.786805555559</c:v>
                </c:pt>
                <c:pt idx="1524">
                  <c:v>42196.787499999999</c:v>
                </c:pt>
                <c:pt idx="1525">
                  <c:v>42196.78819444454</c:v>
                </c:pt>
                <c:pt idx="1526">
                  <c:v>42196.788888888892</c:v>
                </c:pt>
                <c:pt idx="1527">
                  <c:v>42196.789583333324</c:v>
                </c:pt>
                <c:pt idx="1528">
                  <c:v>42196.790277777778</c:v>
                </c:pt>
                <c:pt idx="1529">
                  <c:v>42196.790972222225</c:v>
                </c:pt>
                <c:pt idx="1530">
                  <c:v>42196.791666666519</c:v>
                </c:pt>
                <c:pt idx="1531">
                  <c:v>42196.792361110973</c:v>
                </c:pt>
                <c:pt idx="1532">
                  <c:v>42196.793055555463</c:v>
                </c:pt>
                <c:pt idx="1533">
                  <c:v>42196.793749999975</c:v>
                </c:pt>
                <c:pt idx="1534">
                  <c:v>42196.794444444444</c:v>
                </c:pt>
                <c:pt idx="1535">
                  <c:v>42196.795138888876</c:v>
                </c:pt>
                <c:pt idx="1536">
                  <c:v>42196.79583333325</c:v>
                </c:pt>
                <c:pt idx="1537">
                  <c:v>42196.796527777777</c:v>
                </c:pt>
                <c:pt idx="1538">
                  <c:v>42196.797222222194</c:v>
                </c:pt>
                <c:pt idx="1539">
                  <c:v>42196.797916666575</c:v>
                </c:pt>
                <c:pt idx="1540">
                  <c:v>42196.798611111029</c:v>
                </c:pt>
                <c:pt idx="1541">
                  <c:v>42196.799305555433</c:v>
                </c:pt>
                <c:pt idx="1542">
                  <c:v>42196.800000000003</c:v>
                </c:pt>
                <c:pt idx="1543">
                  <c:v>42196.800694444588</c:v>
                </c:pt>
                <c:pt idx="1544">
                  <c:v>42196.801388888889</c:v>
                </c:pt>
                <c:pt idx="1545">
                  <c:v>42196.802083333336</c:v>
                </c:pt>
                <c:pt idx="1546">
                  <c:v>42196.802777777782</c:v>
                </c:pt>
                <c:pt idx="1547">
                  <c:v>42196.803472222222</c:v>
                </c:pt>
                <c:pt idx="1548">
                  <c:v>42196.804166666654</c:v>
                </c:pt>
                <c:pt idx="1549">
                  <c:v>42196.804861111108</c:v>
                </c:pt>
                <c:pt idx="1550">
                  <c:v>42196.805555555562</c:v>
                </c:pt>
                <c:pt idx="1551">
                  <c:v>42196.806250000089</c:v>
                </c:pt>
                <c:pt idx="1552">
                  <c:v>42196.806944444579</c:v>
                </c:pt>
                <c:pt idx="1553">
                  <c:v>42196.807638888975</c:v>
                </c:pt>
                <c:pt idx="1554">
                  <c:v>42196.808333333342</c:v>
                </c:pt>
                <c:pt idx="1555">
                  <c:v>42196.809027777781</c:v>
                </c:pt>
                <c:pt idx="1556">
                  <c:v>42196.80972222222</c:v>
                </c:pt>
                <c:pt idx="1557">
                  <c:v>42196.810416666667</c:v>
                </c:pt>
                <c:pt idx="1558">
                  <c:v>42196.811111111114</c:v>
                </c:pt>
                <c:pt idx="1559">
                  <c:v>42196.811805555553</c:v>
                </c:pt>
                <c:pt idx="1560">
                  <c:v>42196.81250000008</c:v>
                </c:pt>
                <c:pt idx="1561">
                  <c:v>42196.813194444556</c:v>
                </c:pt>
                <c:pt idx="1562">
                  <c:v>42196.813888888893</c:v>
                </c:pt>
                <c:pt idx="1563">
                  <c:v>42196.814583333333</c:v>
                </c:pt>
                <c:pt idx="1564">
                  <c:v>42196.81527777786</c:v>
                </c:pt>
                <c:pt idx="1565">
                  <c:v>42196.815972222219</c:v>
                </c:pt>
                <c:pt idx="1566">
                  <c:v>42196.816666666666</c:v>
                </c:pt>
                <c:pt idx="1567">
                  <c:v>42196.817361111105</c:v>
                </c:pt>
                <c:pt idx="1568">
                  <c:v>42196.818055555603</c:v>
                </c:pt>
                <c:pt idx="1569">
                  <c:v>42196.818750000013</c:v>
                </c:pt>
                <c:pt idx="1570">
                  <c:v>42196.81944444454</c:v>
                </c:pt>
                <c:pt idx="1571">
                  <c:v>42196.820138888892</c:v>
                </c:pt>
                <c:pt idx="1572">
                  <c:v>42196.820833333331</c:v>
                </c:pt>
                <c:pt idx="1573">
                  <c:v>42196.821527777778</c:v>
                </c:pt>
                <c:pt idx="1574">
                  <c:v>42196.822222222232</c:v>
                </c:pt>
                <c:pt idx="1575">
                  <c:v>42196.822916666664</c:v>
                </c:pt>
                <c:pt idx="1576">
                  <c:v>42196.823611111104</c:v>
                </c:pt>
                <c:pt idx="1577">
                  <c:v>42196.824305555558</c:v>
                </c:pt>
                <c:pt idx="1578">
                  <c:v>42196.825000000004</c:v>
                </c:pt>
                <c:pt idx="1579">
                  <c:v>42196.825694444524</c:v>
                </c:pt>
                <c:pt idx="1580">
                  <c:v>42196.826388888891</c:v>
                </c:pt>
                <c:pt idx="1581">
                  <c:v>42196.82708333325</c:v>
                </c:pt>
                <c:pt idx="1582">
                  <c:v>42196.827777777777</c:v>
                </c:pt>
                <c:pt idx="1583">
                  <c:v>42196.828472222223</c:v>
                </c:pt>
                <c:pt idx="1584">
                  <c:v>42196.829166666575</c:v>
                </c:pt>
                <c:pt idx="1585">
                  <c:v>42196.829861111029</c:v>
                </c:pt>
                <c:pt idx="1586">
                  <c:v>42196.830555555563</c:v>
                </c:pt>
                <c:pt idx="1587">
                  <c:v>42196.831250000003</c:v>
                </c:pt>
                <c:pt idx="1588">
                  <c:v>42196.831944444442</c:v>
                </c:pt>
                <c:pt idx="1589">
                  <c:v>42196.832638888998</c:v>
                </c:pt>
                <c:pt idx="1590">
                  <c:v>42196.833333333336</c:v>
                </c:pt>
                <c:pt idx="1591">
                  <c:v>42196.834027777782</c:v>
                </c:pt>
                <c:pt idx="1592">
                  <c:v>42196.834722222222</c:v>
                </c:pt>
                <c:pt idx="1593">
                  <c:v>42196.835416666654</c:v>
                </c:pt>
                <c:pt idx="1594">
                  <c:v>42196.836111111108</c:v>
                </c:pt>
                <c:pt idx="1595">
                  <c:v>42196.836805555562</c:v>
                </c:pt>
                <c:pt idx="1596">
                  <c:v>42196.837500000001</c:v>
                </c:pt>
                <c:pt idx="1597">
                  <c:v>42196.838194444579</c:v>
                </c:pt>
                <c:pt idx="1598">
                  <c:v>42196.838888888975</c:v>
                </c:pt>
                <c:pt idx="1599">
                  <c:v>42196.839583333334</c:v>
                </c:pt>
                <c:pt idx="1600">
                  <c:v>42196.840277777876</c:v>
                </c:pt>
                <c:pt idx="1601">
                  <c:v>42196.840972222242</c:v>
                </c:pt>
                <c:pt idx="1602">
                  <c:v>42196.841666666594</c:v>
                </c:pt>
                <c:pt idx="1603">
                  <c:v>42196.842361111114</c:v>
                </c:pt>
                <c:pt idx="1604">
                  <c:v>42196.843055555553</c:v>
                </c:pt>
                <c:pt idx="1605">
                  <c:v>42196.84375</c:v>
                </c:pt>
                <c:pt idx="1606">
                  <c:v>42196.844444444556</c:v>
                </c:pt>
                <c:pt idx="1607">
                  <c:v>42196.845138888893</c:v>
                </c:pt>
                <c:pt idx="1608">
                  <c:v>42196.845833333333</c:v>
                </c:pt>
                <c:pt idx="1609">
                  <c:v>42196.84652777786</c:v>
                </c:pt>
                <c:pt idx="1610">
                  <c:v>42196.847222222219</c:v>
                </c:pt>
                <c:pt idx="1611">
                  <c:v>42196.847916666666</c:v>
                </c:pt>
                <c:pt idx="1612">
                  <c:v>42196.848611111112</c:v>
                </c:pt>
                <c:pt idx="1613">
                  <c:v>42196.849305555559</c:v>
                </c:pt>
                <c:pt idx="1614">
                  <c:v>42196.850000000013</c:v>
                </c:pt>
                <c:pt idx="1615">
                  <c:v>42196.85069444462</c:v>
                </c:pt>
                <c:pt idx="1616">
                  <c:v>42196.851388888892</c:v>
                </c:pt>
                <c:pt idx="1617">
                  <c:v>42196.852083333331</c:v>
                </c:pt>
                <c:pt idx="1618">
                  <c:v>42196.852777777793</c:v>
                </c:pt>
                <c:pt idx="1619">
                  <c:v>42196.853472222232</c:v>
                </c:pt>
                <c:pt idx="1620">
                  <c:v>42196.854166666664</c:v>
                </c:pt>
                <c:pt idx="1621">
                  <c:v>42196.854861111111</c:v>
                </c:pt>
                <c:pt idx="1622">
                  <c:v>42196.855555555601</c:v>
                </c:pt>
                <c:pt idx="1623">
                  <c:v>42196.856250000121</c:v>
                </c:pt>
                <c:pt idx="1624">
                  <c:v>42196.856944444611</c:v>
                </c:pt>
                <c:pt idx="1625">
                  <c:v>42196.857638889014</c:v>
                </c:pt>
                <c:pt idx="1626">
                  <c:v>42196.858333333417</c:v>
                </c:pt>
                <c:pt idx="1627">
                  <c:v>42196.859027777791</c:v>
                </c:pt>
                <c:pt idx="1628">
                  <c:v>42196.859722222223</c:v>
                </c:pt>
                <c:pt idx="1629">
                  <c:v>42196.86041666667</c:v>
                </c:pt>
                <c:pt idx="1630">
                  <c:v>42196.861111111029</c:v>
                </c:pt>
                <c:pt idx="1631">
                  <c:v>42196.861805555556</c:v>
                </c:pt>
                <c:pt idx="1632">
                  <c:v>42196.862500000003</c:v>
                </c:pt>
                <c:pt idx="1633">
                  <c:v>42196.863194444442</c:v>
                </c:pt>
                <c:pt idx="1634">
                  <c:v>42196.863888888889</c:v>
                </c:pt>
                <c:pt idx="1635">
                  <c:v>42196.864583333336</c:v>
                </c:pt>
                <c:pt idx="1636">
                  <c:v>42196.865277777782</c:v>
                </c:pt>
                <c:pt idx="1637">
                  <c:v>42196.865972222222</c:v>
                </c:pt>
                <c:pt idx="1638">
                  <c:v>42196.866666666654</c:v>
                </c:pt>
                <c:pt idx="1639">
                  <c:v>42196.867361111013</c:v>
                </c:pt>
                <c:pt idx="1640">
                  <c:v>42196.868055555562</c:v>
                </c:pt>
                <c:pt idx="1641">
                  <c:v>42196.868750000001</c:v>
                </c:pt>
                <c:pt idx="1642">
                  <c:v>42196.869444444441</c:v>
                </c:pt>
                <c:pt idx="1643">
                  <c:v>42196.870138888975</c:v>
                </c:pt>
                <c:pt idx="1644">
                  <c:v>42196.870833333342</c:v>
                </c:pt>
                <c:pt idx="1645">
                  <c:v>42196.871527777781</c:v>
                </c:pt>
                <c:pt idx="1646">
                  <c:v>42196.872222222242</c:v>
                </c:pt>
                <c:pt idx="1647">
                  <c:v>42196.872916666667</c:v>
                </c:pt>
                <c:pt idx="1648">
                  <c:v>42196.873611111114</c:v>
                </c:pt>
                <c:pt idx="1649">
                  <c:v>42196.874305555553</c:v>
                </c:pt>
                <c:pt idx="1650">
                  <c:v>42196.875</c:v>
                </c:pt>
                <c:pt idx="1651">
                  <c:v>42196.875694444556</c:v>
                </c:pt>
                <c:pt idx="1652">
                  <c:v>42196.876388888893</c:v>
                </c:pt>
                <c:pt idx="1653">
                  <c:v>42196.877083333326</c:v>
                </c:pt>
                <c:pt idx="1654">
                  <c:v>42196.87777777778</c:v>
                </c:pt>
                <c:pt idx="1655">
                  <c:v>42196.878472222219</c:v>
                </c:pt>
                <c:pt idx="1656">
                  <c:v>42196.879166666586</c:v>
                </c:pt>
                <c:pt idx="1657">
                  <c:v>42196.879861111105</c:v>
                </c:pt>
                <c:pt idx="1658">
                  <c:v>42196.880555555603</c:v>
                </c:pt>
                <c:pt idx="1659">
                  <c:v>42196.881250000013</c:v>
                </c:pt>
                <c:pt idx="1660">
                  <c:v>42196.88194444454</c:v>
                </c:pt>
                <c:pt idx="1661">
                  <c:v>42196.882638889023</c:v>
                </c:pt>
                <c:pt idx="1662">
                  <c:v>42196.883333333331</c:v>
                </c:pt>
                <c:pt idx="1663">
                  <c:v>42196.884027777793</c:v>
                </c:pt>
                <c:pt idx="1664">
                  <c:v>42196.884722222232</c:v>
                </c:pt>
                <c:pt idx="1665">
                  <c:v>42196.885416666664</c:v>
                </c:pt>
                <c:pt idx="1666">
                  <c:v>42196.886111111111</c:v>
                </c:pt>
                <c:pt idx="1667">
                  <c:v>42196.886805555601</c:v>
                </c:pt>
                <c:pt idx="1668">
                  <c:v>42196.887500000012</c:v>
                </c:pt>
                <c:pt idx="1669">
                  <c:v>42196.888194444611</c:v>
                </c:pt>
                <c:pt idx="1670">
                  <c:v>42196.888888889014</c:v>
                </c:pt>
                <c:pt idx="1671">
                  <c:v>42196.88958333333</c:v>
                </c:pt>
                <c:pt idx="1672">
                  <c:v>42196.890277777791</c:v>
                </c:pt>
                <c:pt idx="1673">
                  <c:v>42196.890972222223</c:v>
                </c:pt>
                <c:pt idx="1674">
                  <c:v>42196.891666666575</c:v>
                </c:pt>
                <c:pt idx="1675">
                  <c:v>42196.892361111029</c:v>
                </c:pt>
                <c:pt idx="1676">
                  <c:v>42196.893055555556</c:v>
                </c:pt>
                <c:pt idx="1677">
                  <c:v>42196.893749999996</c:v>
                </c:pt>
                <c:pt idx="1678">
                  <c:v>42196.894444444442</c:v>
                </c:pt>
                <c:pt idx="1679">
                  <c:v>42196.895138888889</c:v>
                </c:pt>
                <c:pt idx="1680">
                  <c:v>42196.895833333336</c:v>
                </c:pt>
                <c:pt idx="1681">
                  <c:v>42196.896527777782</c:v>
                </c:pt>
                <c:pt idx="1682">
                  <c:v>42196.897222222222</c:v>
                </c:pt>
                <c:pt idx="1683">
                  <c:v>42196.897916666654</c:v>
                </c:pt>
                <c:pt idx="1684">
                  <c:v>42196.898611111108</c:v>
                </c:pt>
                <c:pt idx="1685">
                  <c:v>42196.899305555555</c:v>
                </c:pt>
                <c:pt idx="1686">
                  <c:v>42196.9</c:v>
                </c:pt>
                <c:pt idx="1687">
                  <c:v>42196.900694444579</c:v>
                </c:pt>
                <c:pt idx="1688">
                  <c:v>42196.901388888888</c:v>
                </c:pt>
                <c:pt idx="1689">
                  <c:v>42196.902083333334</c:v>
                </c:pt>
                <c:pt idx="1690">
                  <c:v>42196.902777777781</c:v>
                </c:pt>
                <c:pt idx="1691">
                  <c:v>42196.90347222222</c:v>
                </c:pt>
                <c:pt idx="1692">
                  <c:v>42196.904166666594</c:v>
                </c:pt>
                <c:pt idx="1693">
                  <c:v>42196.904861111114</c:v>
                </c:pt>
                <c:pt idx="1694">
                  <c:v>42196.905555555553</c:v>
                </c:pt>
                <c:pt idx="1695">
                  <c:v>42196.90625000008</c:v>
                </c:pt>
                <c:pt idx="1696">
                  <c:v>42196.906944444556</c:v>
                </c:pt>
                <c:pt idx="1697">
                  <c:v>42196.907638888893</c:v>
                </c:pt>
                <c:pt idx="1698">
                  <c:v>42196.908333333333</c:v>
                </c:pt>
                <c:pt idx="1699">
                  <c:v>42196.90902777778</c:v>
                </c:pt>
                <c:pt idx="1700">
                  <c:v>42196.909722222204</c:v>
                </c:pt>
                <c:pt idx="1701">
                  <c:v>42196.910416666666</c:v>
                </c:pt>
                <c:pt idx="1702">
                  <c:v>42196.911111111105</c:v>
                </c:pt>
                <c:pt idx="1703">
                  <c:v>42196.911805555559</c:v>
                </c:pt>
                <c:pt idx="1704">
                  <c:v>42196.912500000013</c:v>
                </c:pt>
                <c:pt idx="1705">
                  <c:v>42196.91319444454</c:v>
                </c:pt>
                <c:pt idx="1706">
                  <c:v>42196.913888888892</c:v>
                </c:pt>
                <c:pt idx="1707">
                  <c:v>42196.914583333331</c:v>
                </c:pt>
                <c:pt idx="1708">
                  <c:v>42196.915277777793</c:v>
                </c:pt>
                <c:pt idx="1709">
                  <c:v>42196.915972222232</c:v>
                </c:pt>
                <c:pt idx="1710">
                  <c:v>42196.916666666664</c:v>
                </c:pt>
                <c:pt idx="1711">
                  <c:v>42196.917361111104</c:v>
                </c:pt>
                <c:pt idx="1712">
                  <c:v>42196.918055555601</c:v>
                </c:pt>
                <c:pt idx="1713">
                  <c:v>42196.918750000012</c:v>
                </c:pt>
                <c:pt idx="1714">
                  <c:v>42196.919444444524</c:v>
                </c:pt>
                <c:pt idx="1715">
                  <c:v>42196.920138888891</c:v>
                </c:pt>
                <c:pt idx="1716">
                  <c:v>42196.92083333333</c:v>
                </c:pt>
                <c:pt idx="1717">
                  <c:v>42196.921527777777</c:v>
                </c:pt>
                <c:pt idx="1718">
                  <c:v>42196.922222222223</c:v>
                </c:pt>
                <c:pt idx="1719">
                  <c:v>42196.92291666667</c:v>
                </c:pt>
                <c:pt idx="1720">
                  <c:v>42196.923611111029</c:v>
                </c:pt>
                <c:pt idx="1721">
                  <c:v>42196.924305555556</c:v>
                </c:pt>
                <c:pt idx="1722">
                  <c:v>42196.924999999996</c:v>
                </c:pt>
                <c:pt idx="1723">
                  <c:v>42196.925694444442</c:v>
                </c:pt>
                <c:pt idx="1724">
                  <c:v>42196.926388888889</c:v>
                </c:pt>
                <c:pt idx="1725">
                  <c:v>42196.927083333234</c:v>
                </c:pt>
                <c:pt idx="1726">
                  <c:v>42196.927777777775</c:v>
                </c:pt>
                <c:pt idx="1727">
                  <c:v>42196.928472222222</c:v>
                </c:pt>
                <c:pt idx="1728">
                  <c:v>42196.929166666574</c:v>
                </c:pt>
                <c:pt idx="1729">
                  <c:v>42196.929861111013</c:v>
                </c:pt>
                <c:pt idx="1730">
                  <c:v>42196.930555555562</c:v>
                </c:pt>
                <c:pt idx="1731">
                  <c:v>42196.931250000001</c:v>
                </c:pt>
                <c:pt idx="1732">
                  <c:v>42196.931944444441</c:v>
                </c:pt>
                <c:pt idx="1733">
                  <c:v>42196.932638888975</c:v>
                </c:pt>
                <c:pt idx="1734">
                  <c:v>42196.933333333334</c:v>
                </c:pt>
                <c:pt idx="1735">
                  <c:v>42196.934027777781</c:v>
                </c:pt>
                <c:pt idx="1736">
                  <c:v>42196.93472222222</c:v>
                </c:pt>
                <c:pt idx="1737">
                  <c:v>42196.935416666594</c:v>
                </c:pt>
                <c:pt idx="1738">
                  <c:v>42196.936111111114</c:v>
                </c:pt>
                <c:pt idx="1739">
                  <c:v>42196.936805555553</c:v>
                </c:pt>
                <c:pt idx="1740">
                  <c:v>42196.9375</c:v>
                </c:pt>
                <c:pt idx="1741">
                  <c:v>42196.938194444556</c:v>
                </c:pt>
                <c:pt idx="1742">
                  <c:v>42196.938888888893</c:v>
                </c:pt>
                <c:pt idx="1743">
                  <c:v>42196.939583333326</c:v>
                </c:pt>
                <c:pt idx="1744">
                  <c:v>42196.94027777786</c:v>
                </c:pt>
                <c:pt idx="1745">
                  <c:v>42196.940972222219</c:v>
                </c:pt>
                <c:pt idx="1746">
                  <c:v>42196.941666666586</c:v>
                </c:pt>
                <c:pt idx="1747">
                  <c:v>42196.942361111105</c:v>
                </c:pt>
                <c:pt idx="1748">
                  <c:v>42196.943055555559</c:v>
                </c:pt>
                <c:pt idx="1749">
                  <c:v>42196.943749999999</c:v>
                </c:pt>
                <c:pt idx="1750">
                  <c:v>42196.94444444454</c:v>
                </c:pt>
                <c:pt idx="1751">
                  <c:v>42196.945138888892</c:v>
                </c:pt>
                <c:pt idx="1752">
                  <c:v>42196.945833333331</c:v>
                </c:pt>
                <c:pt idx="1753">
                  <c:v>42196.946527777793</c:v>
                </c:pt>
                <c:pt idx="1754">
                  <c:v>42196.947222222232</c:v>
                </c:pt>
                <c:pt idx="1755">
                  <c:v>42196.947916666664</c:v>
                </c:pt>
                <c:pt idx="1756">
                  <c:v>42196.948611111111</c:v>
                </c:pt>
                <c:pt idx="1757">
                  <c:v>42196.949305555558</c:v>
                </c:pt>
                <c:pt idx="1758">
                  <c:v>42196.950000000012</c:v>
                </c:pt>
                <c:pt idx="1759">
                  <c:v>42196.950694444611</c:v>
                </c:pt>
                <c:pt idx="1760">
                  <c:v>42196.951388888891</c:v>
                </c:pt>
                <c:pt idx="1761">
                  <c:v>42196.95208333333</c:v>
                </c:pt>
                <c:pt idx="1762">
                  <c:v>42196.952777777791</c:v>
                </c:pt>
                <c:pt idx="1763">
                  <c:v>42196.953472222223</c:v>
                </c:pt>
                <c:pt idx="1764">
                  <c:v>42196.95416666667</c:v>
                </c:pt>
                <c:pt idx="1765">
                  <c:v>42196.954861111109</c:v>
                </c:pt>
                <c:pt idx="1766">
                  <c:v>42196.955555555563</c:v>
                </c:pt>
                <c:pt idx="1767">
                  <c:v>42196.956250000105</c:v>
                </c:pt>
                <c:pt idx="1768">
                  <c:v>42196.956944444588</c:v>
                </c:pt>
                <c:pt idx="1769">
                  <c:v>42196.957638888998</c:v>
                </c:pt>
                <c:pt idx="1770">
                  <c:v>42196.958333333343</c:v>
                </c:pt>
                <c:pt idx="1771">
                  <c:v>42196.959027777782</c:v>
                </c:pt>
                <c:pt idx="1772">
                  <c:v>42196.959722222222</c:v>
                </c:pt>
                <c:pt idx="1773">
                  <c:v>42196.960416666654</c:v>
                </c:pt>
                <c:pt idx="1774">
                  <c:v>42196.961111111013</c:v>
                </c:pt>
                <c:pt idx="1775">
                  <c:v>42196.961805555555</c:v>
                </c:pt>
                <c:pt idx="1776">
                  <c:v>42196.962500000001</c:v>
                </c:pt>
                <c:pt idx="1777">
                  <c:v>42196.963194444441</c:v>
                </c:pt>
                <c:pt idx="1778">
                  <c:v>42196.963888888888</c:v>
                </c:pt>
                <c:pt idx="1779">
                  <c:v>42196.964583333334</c:v>
                </c:pt>
                <c:pt idx="1780">
                  <c:v>42196.965277777781</c:v>
                </c:pt>
                <c:pt idx="1781">
                  <c:v>42196.96597222222</c:v>
                </c:pt>
                <c:pt idx="1782">
                  <c:v>42196.966666666594</c:v>
                </c:pt>
                <c:pt idx="1783">
                  <c:v>42196.967361111005</c:v>
                </c:pt>
                <c:pt idx="1784">
                  <c:v>42196.968055555553</c:v>
                </c:pt>
                <c:pt idx="1785">
                  <c:v>42196.96875</c:v>
                </c:pt>
                <c:pt idx="1786">
                  <c:v>42196.969444444447</c:v>
                </c:pt>
                <c:pt idx="1787">
                  <c:v>42196.970138888893</c:v>
                </c:pt>
                <c:pt idx="1788">
                  <c:v>42196.970833333333</c:v>
                </c:pt>
                <c:pt idx="1789">
                  <c:v>42196.97152777778</c:v>
                </c:pt>
                <c:pt idx="1790">
                  <c:v>42196.972222222219</c:v>
                </c:pt>
                <c:pt idx="1791">
                  <c:v>42196.972916666666</c:v>
                </c:pt>
                <c:pt idx="1792">
                  <c:v>42196.973611111105</c:v>
                </c:pt>
                <c:pt idx="1793">
                  <c:v>42196.974305555559</c:v>
                </c:pt>
                <c:pt idx="1794">
                  <c:v>42196.975000000006</c:v>
                </c:pt>
                <c:pt idx="1795">
                  <c:v>42196.97569444454</c:v>
                </c:pt>
                <c:pt idx="1796">
                  <c:v>42196.976388888892</c:v>
                </c:pt>
                <c:pt idx="1797">
                  <c:v>42196.977083333324</c:v>
                </c:pt>
                <c:pt idx="1798">
                  <c:v>42196.977777777778</c:v>
                </c:pt>
                <c:pt idx="1799">
                  <c:v>42196.978472222232</c:v>
                </c:pt>
                <c:pt idx="1800">
                  <c:v>42196.979166666584</c:v>
                </c:pt>
                <c:pt idx="1801">
                  <c:v>42196.979861111104</c:v>
                </c:pt>
                <c:pt idx="1802">
                  <c:v>42196.980555555601</c:v>
                </c:pt>
                <c:pt idx="1803">
                  <c:v>42196.981250000012</c:v>
                </c:pt>
                <c:pt idx="1804">
                  <c:v>42196.981944444524</c:v>
                </c:pt>
                <c:pt idx="1805">
                  <c:v>42196.982638889014</c:v>
                </c:pt>
                <c:pt idx="1806">
                  <c:v>42196.98333333333</c:v>
                </c:pt>
                <c:pt idx="1807">
                  <c:v>42196.984027777791</c:v>
                </c:pt>
                <c:pt idx="1808">
                  <c:v>42196.984722222223</c:v>
                </c:pt>
                <c:pt idx="1809">
                  <c:v>42196.98541666667</c:v>
                </c:pt>
                <c:pt idx="1810">
                  <c:v>42196.986111111109</c:v>
                </c:pt>
                <c:pt idx="1811">
                  <c:v>42196.986805555563</c:v>
                </c:pt>
                <c:pt idx="1812">
                  <c:v>42196.987500000003</c:v>
                </c:pt>
                <c:pt idx="1813">
                  <c:v>42196.988194444588</c:v>
                </c:pt>
                <c:pt idx="1814">
                  <c:v>42196.988888888998</c:v>
                </c:pt>
                <c:pt idx="1815">
                  <c:v>42196.989583333336</c:v>
                </c:pt>
                <c:pt idx="1816">
                  <c:v>42196.990277777782</c:v>
                </c:pt>
                <c:pt idx="1817">
                  <c:v>42196.990972222222</c:v>
                </c:pt>
                <c:pt idx="1818">
                  <c:v>42196.991666666574</c:v>
                </c:pt>
                <c:pt idx="1819">
                  <c:v>42196.992361111013</c:v>
                </c:pt>
                <c:pt idx="1820">
                  <c:v>42196.993055555555</c:v>
                </c:pt>
                <c:pt idx="1821">
                  <c:v>42196.993749999994</c:v>
                </c:pt>
                <c:pt idx="1822">
                  <c:v>42196.994444444441</c:v>
                </c:pt>
                <c:pt idx="1823">
                  <c:v>42196.995138888888</c:v>
                </c:pt>
                <c:pt idx="1824">
                  <c:v>42196.995833333334</c:v>
                </c:pt>
                <c:pt idx="1825">
                  <c:v>42196.996527777781</c:v>
                </c:pt>
                <c:pt idx="1826">
                  <c:v>42196.99722222222</c:v>
                </c:pt>
                <c:pt idx="1827">
                  <c:v>42196.997916666594</c:v>
                </c:pt>
                <c:pt idx="1828">
                  <c:v>42196.998611111114</c:v>
                </c:pt>
                <c:pt idx="1829">
                  <c:v>42196.999305555524</c:v>
                </c:pt>
                <c:pt idx="1830">
                  <c:v>42197</c:v>
                </c:pt>
                <c:pt idx="1831">
                  <c:v>42197.000694444556</c:v>
                </c:pt>
                <c:pt idx="1832">
                  <c:v>42197.001388888886</c:v>
                </c:pt>
                <c:pt idx="1833">
                  <c:v>42197.002083333326</c:v>
                </c:pt>
                <c:pt idx="1834">
                  <c:v>42197.00277777778</c:v>
                </c:pt>
                <c:pt idx="1835">
                  <c:v>42197.003472222204</c:v>
                </c:pt>
                <c:pt idx="1836">
                  <c:v>42197.004166666586</c:v>
                </c:pt>
                <c:pt idx="1837">
                  <c:v>42197.004861111105</c:v>
                </c:pt>
                <c:pt idx="1838">
                  <c:v>42197.005555555559</c:v>
                </c:pt>
                <c:pt idx="1839">
                  <c:v>42197.006250000013</c:v>
                </c:pt>
                <c:pt idx="1840">
                  <c:v>42197.00694444454</c:v>
                </c:pt>
                <c:pt idx="1841">
                  <c:v>42197.007638888892</c:v>
                </c:pt>
                <c:pt idx="1842">
                  <c:v>42197.008333333331</c:v>
                </c:pt>
                <c:pt idx="1843">
                  <c:v>42197.009027777778</c:v>
                </c:pt>
                <c:pt idx="1844">
                  <c:v>42197.009722222225</c:v>
                </c:pt>
                <c:pt idx="1845">
                  <c:v>42197.010416666664</c:v>
                </c:pt>
                <c:pt idx="1846">
                  <c:v>42197.011111111104</c:v>
                </c:pt>
                <c:pt idx="1847">
                  <c:v>42197.011805555558</c:v>
                </c:pt>
                <c:pt idx="1848">
                  <c:v>42197.012500000012</c:v>
                </c:pt>
                <c:pt idx="1849">
                  <c:v>42197.013194444524</c:v>
                </c:pt>
                <c:pt idx="1850">
                  <c:v>42197.013888888891</c:v>
                </c:pt>
                <c:pt idx="1851">
                  <c:v>42197.01458333333</c:v>
                </c:pt>
                <c:pt idx="1852">
                  <c:v>42197.015277777791</c:v>
                </c:pt>
                <c:pt idx="1853">
                  <c:v>42197.015972222223</c:v>
                </c:pt>
                <c:pt idx="1854">
                  <c:v>42197.01666666667</c:v>
                </c:pt>
                <c:pt idx="1855">
                  <c:v>42197.017361111029</c:v>
                </c:pt>
                <c:pt idx="1856">
                  <c:v>42197.018055555563</c:v>
                </c:pt>
                <c:pt idx="1857">
                  <c:v>42197.018750000003</c:v>
                </c:pt>
                <c:pt idx="1858">
                  <c:v>42197.019444444442</c:v>
                </c:pt>
                <c:pt idx="1859">
                  <c:v>42197.020138888889</c:v>
                </c:pt>
                <c:pt idx="1860">
                  <c:v>42197.020833333336</c:v>
                </c:pt>
                <c:pt idx="1861">
                  <c:v>42197.021527777775</c:v>
                </c:pt>
                <c:pt idx="1862">
                  <c:v>42197.022222222222</c:v>
                </c:pt>
                <c:pt idx="1863">
                  <c:v>42197.022916666654</c:v>
                </c:pt>
                <c:pt idx="1864">
                  <c:v>42197.023611111013</c:v>
                </c:pt>
                <c:pt idx="1865">
                  <c:v>42197.024305555555</c:v>
                </c:pt>
                <c:pt idx="1866">
                  <c:v>42197.024999999994</c:v>
                </c:pt>
                <c:pt idx="1867">
                  <c:v>42197.025694444441</c:v>
                </c:pt>
                <c:pt idx="1868">
                  <c:v>42197.026388888888</c:v>
                </c:pt>
                <c:pt idx="1869">
                  <c:v>42197.027083333203</c:v>
                </c:pt>
                <c:pt idx="1870">
                  <c:v>42197.027777777774</c:v>
                </c:pt>
                <c:pt idx="1871">
                  <c:v>42197.02847222222</c:v>
                </c:pt>
                <c:pt idx="1872">
                  <c:v>42197.029166666551</c:v>
                </c:pt>
                <c:pt idx="1873">
                  <c:v>42197.029861111005</c:v>
                </c:pt>
                <c:pt idx="1874">
                  <c:v>42197.030555555553</c:v>
                </c:pt>
                <c:pt idx="1875">
                  <c:v>42197.03125</c:v>
                </c:pt>
                <c:pt idx="1876">
                  <c:v>42197.031944444447</c:v>
                </c:pt>
                <c:pt idx="1877">
                  <c:v>42197.032638888893</c:v>
                </c:pt>
                <c:pt idx="1878">
                  <c:v>42197.033333333326</c:v>
                </c:pt>
                <c:pt idx="1879">
                  <c:v>42197.03402777778</c:v>
                </c:pt>
                <c:pt idx="1880">
                  <c:v>42197.034722222204</c:v>
                </c:pt>
                <c:pt idx="1881">
                  <c:v>42197.035416666586</c:v>
                </c:pt>
                <c:pt idx="1882">
                  <c:v>42197.036111111105</c:v>
                </c:pt>
                <c:pt idx="1883">
                  <c:v>42197.036805555559</c:v>
                </c:pt>
                <c:pt idx="1884">
                  <c:v>42197.037499999999</c:v>
                </c:pt>
                <c:pt idx="1885">
                  <c:v>42197.03819444454</c:v>
                </c:pt>
                <c:pt idx="1886">
                  <c:v>42197.038888888892</c:v>
                </c:pt>
                <c:pt idx="1887">
                  <c:v>42197.039583333324</c:v>
                </c:pt>
                <c:pt idx="1888">
                  <c:v>42197.040277777793</c:v>
                </c:pt>
                <c:pt idx="1889">
                  <c:v>42197.040972222232</c:v>
                </c:pt>
                <c:pt idx="1890">
                  <c:v>42197.041666666584</c:v>
                </c:pt>
                <c:pt idx="1891">
                  <c:v>42197.042361111104</c:v>
                </c:pt>
                <c:pt idx="1892">
                  <c:v>42197.043055555558</c:v>
                </c:pt>
                <c:pt idx="1893">
                  <c:v>42197.043749999997</c:v>
                </c:pt>
                <c:pt idx="1894">
                  <c:v>42197.044444444524</c:v>
                </c:pt>
                <c:pt idx="1895">
                  <c:v>42197.045138888891</c:v>
                </c:pt>
                <c:pt idx="1896">
                  <c:v>42197.04583333333</c:v>
                </c:pt>
                <c:pt idx="1897">
                  <c:v>42197.046527777791</c:v>
                </c:pt>
                <c:pt idx="1898">
                  <c:v>42197.047222222223</c:v>
                </c:pt>
                <c:pt idx="1899">
                  <c:v>42197.04791666667</c:v>
                </c:pt>
                <c:pt idx="1900">
                  <c:v>42197.048611111109</c:v>
                </c:pt>
                <c:pt idx="1901">
                  <c:v>42197.049305555556</c:v>
                </c:pt>
                <c:pt idx="1902">
                  <c:v>42197.05</c:v>
                </c:pt>
                <c:pt idx="1903">
                  <c:v>42197.050694444588</c:v>
                </c:pt>
                <c:pt idx="1904">
                  <c:v>42197.051388888889</c:v>
                </c:pt>
                <c:pt idx="1905">
                  <c:v>42197.052083333336</c:v>
                </c:pt>
                <c:pt idx="1906">
                  <c:v>42197.052777777782</c:v>
                </c:pt>
                <c:pt idx="1907">
                  <c:v>42197.053472222222</c:v>
                </c:pt>
                <c:pt idx="1908">
                  <c:v>42197.054166666654</c:v>
                </c:pt>
                <c:pt idx="1909">
                  <c:v>42197.054861111108</c:v>
                </c:pt>
                <c:pt idx="1910">
                  <c:v>42197.055555555562</c:v>
                </c:pt>
                <c:pt idx="1911">
                  <c:v>42197.056250000089</c:v>
                </c:pt>
                <c:pt idx="1912">
                  <c:v>42197.056944444579</c:v>
                </c:pt>
                <c:pt idx="1913">
                  <c:v>42197.057638888975</c:v>
                </c:pt>
                <c:pt idx="1914">
                  <c:v>42197.058333333342</c:v>
                </c:pt>
                <c:pt idx="1915">
                  <c:v>42197.059027777781</c:v>
                </c:pt>
                <c:pt idx="1916">
                  <c:v>42197.05972222222</c:v>
                </c:pt>
                <c:pt idx="1917">
                  <c:v>42197.060416666594</c:v>
                </c:pt>
                <c:pt idx="1918">
                  <c:v>42197.061111111005</c:v>
                </c:pt>
                <c:pt idx="1919">
                  <c:v>42197.061805555524</c:v>
                </c:pt>
                <c:pt idx="1920">
                  <c:v>42197.0625</c:v>
                </c:pt>
                <c:pt idx="1921">
                  <c:v>42197.063194444447</c:v>
                </c:pt>
                <c:pt idx="1922">
                  <c:v>42197.063888888886</c:v>
                </c:pt>
                <c:pt idx="1923">
                  <c:v>42197.064583333326</c:v>
                </c:pt>
                <c:pt idx="1924">
                  <c:v>42197.06527777778</c:v>
                </c:pt>
                <c:pt idx="1925">
                  <c:v>42197.065972222204</c:v>
                </c:pt>
                <c:pt idx="1926">
                  <c:v>42197.066666666586</c:v>
                </c:pt>
                <c:pt idx="1927">
                  <c:v>42197.067361110974</c:v>
                </c:pt>
                <c:pt idx="1928">
                  <c:v>42197.068055555559</c:v>
                </c:pt>
                <c:pt idx="1929">
                  <c:v>42197.068749999999</c:v>
                </c:pt>
                <c:pt idx="1930">
                  <c:v>42197.069444444445</c:v>
                </c:pt>
                <c:pt idx="1931">
                  <c:v>42197.070138888892</c:v>
                </c:pt>
                <c:pt idx="1932">
                  <c:v>42197.070833333331</c:v>
                </c:pt>
                <c:pt idx="1933">
                  <c:v>42197.071527777778</c:v>
                </c:pt>
                <c:pt idx="1934">
                  <c:v>42197.072222222232</c:v>
                </c:pt>
                <c:pt idx="1935">
                  <c:v>42197.072916666664</c:v>
                </c:pt>
                <c:pt idx="1936">
                  <c:v>42197.073611111104</c:v>
                </c:pt>
                <c:pt idx="1937">
                  <c:v>42197.074305555558</c:v>
                </c:pt>
                <c:pt idx="1938">
                  <c:v>42197.075000000004</c:v>
                </c:pt>
                <c:pt idx="1939">
                  <c:v>42197.075694444524</c:v>
                </c:pt>
                <c:pt idx="1940">
                  <c:v>42197.076388888891</c:v>
                </c:pt>
                <c:pt idx="1941">
                  <c:v>42197.07708333325</c:v>
                </c:pt>
                <c:pt idx="1942">
                  <c:v>42197.077777777777</c:v>
                </c:pt>
                <c:pt idx="1943">
                  <c:v>42197.078472222223</c:v>
                </c:pt>
                <c:pt idx="1944">
                  <c:v>42197.079166666575</c:v>
                </c:pt>
                <c:pt idx="1945">
                  <c:v>42197.079861111029</c:v>
                </c:pt>
                <c:pt idx="1946">
                  <c:v>42197.080555555563</c:v>
                </c:pt>
                <c:pt idx="1947">
                  <c:v>42197.081250000003</c:v>
                </c:pt>
                <c:pt idx="1948">
                  <c:v>42197.081944444442</c:v>
                </c:pt>
                <c:pt idx="1949">
                  <c:v>42197.082638888998</c:v>
                </c:pt>
                <c:pt idx="1950">
                  <c:v>42197.083333333336</c:v>
                </c:pt>
                <c:pt idx="1951">
                  <c:v>42197.084027777782</c:v>
                </c:pt>
                <c:pt idx="1952">
                  <c:v>42197.084722222222</c:v>
                </c:pt>
                <c:pt idx="1953">
                  <c:v>42197.085416666654</c:v>
                </c:pt>
                <c:pt idx="1954">
                  <c:v>42197.086111111108</c:v>
                </c:pt>
                <c:pt idx="1955">
                  <c:v>42197.086805555562</c:v>
                </c:pt>
                <c:pt idx="1956">
                  <c:v>42197.087500000001</c:v>
                </c:pt>
                <c:pt idx="1957">
                  <c:v>42197.088194444579</c:v>
                </c:pt>
                <c:pt idx="1958">
                  <c:v>42197.088888888975</c:v>
                </c:pt>
                <c:pt idx="1959">
                  <c:v>42197.089583333334</c:v>
                </c:pt>
                <c:pt idx="1960">
                  <c:v>42197.090277777781</c:v>
                </c:pt>
                <c:pt idx="1961">
                  <c:v>42197.09097222222</c:v>
                </c:pt>
                <c:pt idx="1962">
                  <c:v>42197.091666666551</c:v>
                </c:pt>
                <c:pt idx="1963">
                  <c:v>42197.092361111005</c:v>
                </c:pt>
                <c:pt idx="1964">
                  <c:v>42197.093055555524</c:v>
                </c:pt>
                <c:pt idx="1965">
                  <c:v>42197.093749999985</c:v>
                </c:pt>
                <c:pt idx="1966">
                  <c:v>42197.094444444447</c:v>
                </c:pt>
                <c:pt idx="1967">
                  <c:v>42197.095138888886</c:v>
                </c:pt>
                <c:pt idx="1968">
                  <c:v>42197.095833333326</c:v>
                </c:pt>
                <c:pt idx="1969">
                  <c:v>42197.09652777778</c:v>
                </c:pt>
                <c:pt idx="1970">
                  <c:v>42197.097222222204</c:v>
                </c:pt>
                <c:pt idx="1971">
                  <c:v>42197.097916666586</c:v>
                </c:pt>
                <c:pt idx="1972">
                  <c:v>42197.098611111105</c:v>
                </c:pt>
                <c:pt idx="1973">
                  <c:v>42197.099305555479</c:v>
                </c:pt>
                <c:pt idx="1974">
                  <c:v>42197.1</c:v>
                </c:pt>
                <c:pt idx="1975">
                  <c:v>42197.10069444454</c:v>
                </c:pt>
                <c:pt idx="1976">
                  <c:v>42197.101388888885</c:v>
                </c:pt>
                <c:pt idx="1977">
                  <c:v>42197.102083333324</c:v>
                </c:pt>
                <c:pt idx="1978">
                  <c:v>42197.102777777778</c:v>
                </c:pt>
                <c:pt idx="1979">
                  <c:v>42197.103472222225</c:v>
                </c:pt>
                <c:pt idx="1980">
                  <c:v>42197.104166666584</c:v>
                </c:pt>
                <c:pt idx="1981">
                  <c:v>42197.104861111104</c:v>
                </c:pt>
                <c:pt idx="1982">
                  <c:v>42197.105555555558</c:v>
                </c:pt>
                <c:pt idx="1983">
                  <c:v>42197.106250000012</c:v>
                </c:pt>
                <c:pt idx="1984">
                  <c:v>42197.106944444524</c:v>
                </c:pt>
                <c:pt idx="1985">
                  <c:v>42197.107638888891</c:v>
                </c:pt>
                <c:pt idx="1986">
                  <c:v>42197.10833333333</c:v>
                </c:pt>
                <c:pt idx="1987">
                  <c:v>42197.109027777777</c:v>
                </c:pt>
                <c:pt idx="1988">
                  <c:v>42197.109722222194</c:v>
                </c:pt>
                <c:pt idx="1989">
                  <c:v>42197.11041666667</c:v>
                </c:pt>
                <c:pt idx="1990">
                  <c:v>42197.111111111029</c:v>
                </c:pt>
                <c:pt idx="1991">
                  <c:v>42197.111805555556</c:v>
                </c:pt>
                <c:pt idx="1992">
                  <c:v>42197.112500000003</c:v>
                </c:pt>
                <c:pt idx="1993">
                  <c:v>42197.113194444442</c:v>
                </c:pt>
                <c:pt idx="1994">
                  <c:v>42197.113888888889</c:v>
                </c:pt>
                <c:pt idx="1995">
                  <c:v>42197.114583333336</c:v>
                </c:pt>
                <c:pt idx="1996">
                  <c:v>42197.115277777782</c:v>
                </c:pt>
                <c:pt idx="1997">
                  <c:v>42197.115972222222</c:v>
                </c:pt>
                <c:pt idx="1998">
                  <c:v>42197.116666666654</c:v>
                </c:pt>
                <c:pt idx="1999">
                  <c:v>42197.117361111013</c:v>
                </c:pt>
                <c:pt idx="2000">
                  <c:v>42197.118055555562</c:v>
                </c:pt>
                <c:pt idx="2001">
                  <c:v>42197.118750000001</c:v>
                </c:pt>
                <c:pt idx="2002">
                  <c:v>42197.119444444441</c:v>
                </c:pt>
                <c:pt idx="2003">
                  <c:v>42197.120138888888</c:v>
                </c:pt>
                <c:pt idx="2004">
                  <c:v>42197.120833333334</c:v>
                </c:pt>
                <c:pt idx="2005">
                  <c:v>42197.121527777774</c:v>
                </c:pt>
                <c:pt idx="2006">
                  <c:v>42197.12222222222</c:v>
                </c:pt>
                <c:pt idx="2007">
                  <c:v>42197.122916666594</c:v>
                </c:pt>
                <c:pt idx="2008">
                  <c:v>42197.123611111005</c:v>
                </c:pt>
                <c:pt idx="2009">
                  <c:v>42197.124305555524</c:v>
                </c:pt>
                <c:pt idx="2010">
                  <c:v>42197.124999999993</c:v>
                </c:pt>
                <c:pt idx="2011">
                  <c:v>42197.125694444447</c:v>
                </c:pt>
                <c:pt idx="2012">
                  <c:v>42197.126388888886</c:v>
                </c:pt>
                <c:pt idx="2013">
                  <c:v>42197.127083333187</c:v>
                </c:pt>
                <c:pt idx="2014">
                  <c:v>42197.127777777692</c:v>
                </c:pt>
                <c:pt idx="2015">
                  <c:v>42197.128472222204</c:v>
                </c:pt>
                <c:pt idx="2016">
                  <c:v>42197.129166666535</c:v>
                </c:pt>
                <c:pt idx="2017">
                  <c:v>42197.129861110974</c:v>
                </c:pt>
                <c:pt idx="2018">
                  <c:v>42197.130555555559</c:v>
                </c:pt>
                <c:pt idx="2019">
                  <c:v>42197.131249999999</c:v>
                </c:pt>
                <c:pt idx="2020">
                  <c:v>42197.131944444445</c:v>
                </c:pt>
                <c:pt idx="2021">
                  <c:v>42197.132638888892</c:v>
                </c:pt>
                <c:pt idx="2022">
                  <c:v>42197.133333333324</c:v>
                </c:pt>
                <c:pt idx="2023">
                  <c:v>42197.134027777778</c:v>
                </c:pt>
                <c:pt idx="2024">
                  <c:v>42197.134722222225</c:v>
                </c:pt>
                <c:pt idx="2025">
                  <c:v>42197.135416666584</c:v>
                </c:pt>
                <c:pt idx="2026">
                  <c:v>42197.136111111104</c:v>
                </c:pt>
                <c:pt idx="2027">
                  <c:v>42197.136805555558</c:v>
                </c:pt>
                <c:pt idx="2028">
                  <c:v>42197.137499999997</c:v>
                </c:pt>
                <c:pt idx="2029">
                  <c:v>42197.138194444524</c:v>
                </c:pt>
                <c:pt idx="2030">
                  <c:v>42197.138888888891</c:v>
                </c:pt>
                <c:pt idx="2031">
                  <c:v>42197.13958333325</c:v>
                </c:pt>
                <c:pt idx="2032">
                  <c:v>42197.140277777791</c:v>
                </c:pt>
                <c:pt idx="2033">
                  <c:v>42197.140972222223</c:v>
                </c:pt>
                <c:pt idx="2034">
                  <c:v>42197.141666666575</c:v>
                </c:pt>
                <c:pt idx="2035">
                  <c:v>42197.142361111029</c:v>
                </c:pt>
                <c:pt idx="2036">
                  <c:v>42197.143055555556</c:v>
                </c:pt>
                <c:pt idx="2037">
                  <c:v>42197.143749999996</c:v>
                </c:pt>
                <c:pt idx="2038">
                  <c:v>42197.144444444442</c:v>
                </c:pt>
                <c:pt idx="2039">
                  <c:v>42197.145138888889</c:v>
                </c:pt>
                <c:pt idx="2040">
                  <c:v>42197.145833333336</c:v>
                </c:pt>
                <c:pt idx="2041">
                  <c:v>42197.146527777782</c:v>
                </c:pt>
                <c:pt idx="2042">
                  <c:v>42197.147222222222</c:v>
                </c:pt>
                <c:pt idx="2043">
                  <c:v>42197.147916666654</c:v>
                </c:pt>
                <c:pt idx="2044">
                  <c:v>42197.148611111108</c:v>
                </c:pt>
                <c:pt idx="2045">
                  <c:v>42197.149305555555</c:v>
                </c:pt>
                <c:pt idx="2046">
                  <c:v>42197.15</c:v>
                </c:pt>
                <c:pt idx="2047">
                  <c:v>42197.150694444579</c:v>
                </c:pt>
                <c:pt idx="2048">
                  <c:v>42197.151388888888</c:v>
                </c:pt>
                <c:pt idx="2049">
                  <c:v>42197.152083333334</c:v>
                </c:pt>
                <c:pt idx="2050">
                  <c:v>42197.152777777781</c:v>
                </c:pt>
                <c:pt idx="2051">
                  <c:v>42197.15347222222</c:v>
                </c:pt>
                <c:pt idx="2052">
                  <c:v>42197.154166666594</c:v>
                </c:pt>
                <c:pt idx="2053">
                  <c:v>42197.154861111114</c:v>
                </c:pt>
                <c:pt idx="2054">
                  <c:v>42197.155555555553</c:v>
                </c:pt>
                <c:pt idx="2055">
                  <c:v>42197.15625000008</c:v>
                </c:pt>
                <c:pt idx="2056">
                  <c:v>42197.156944444556</c:v>
                </c:pt>
                <c:pt idx="2057">
                  <c:v>42197.157638888893</c:v>
                </c:pt>
                <c:pt idx="2058">
                  <c:v>42197.158333333333</c:v>
                </c:pt>
                <c:pt idx="2059">
                  <c:v>42197.15902777778</c:v>
                </c:pt>
                <c:pt idx="2060">
                  <c:v>42197.159722222204</c:v>
                </c:pt>
                <c:pt idx="2061">
                  <c:v>42197.160416666586</c:v>
                </c:pt>
                <c:pt idx="2062">
                  <c:v>42197.161111110974</c:v>
                </c:pt>
                <c:pt idx="2063">
                  <c:v>42197.161805555479</c:v>
                </c:pt>
                <c:pt idx="2064">
                  <c:v>42197.162499999999</c:v>
                </c:pt>
                <c:pt idx="2065">
                  <c:v>42197.163194444445</c:v>
                </c:pt>
                <c:pt idx="2066">
                  <c:v>42197.163888888885</c:v>
                </c:pt>
                <c:pt idx="2067">
                  <c:v>42197.164583333324</c:v>
                </c:pt>
                <c:pt idx="2068">
                  <c:v>42197.165277777778</c:v>
                </c:pt>
                <c:pt idx="2069">
                  <c:v>42197.165972222225</c:v>
                </c:pt>
                <c:pt idx="2070">
                  <c:v>42197.166666666584</c:v>
                </c:pt>
                <c:pt idx="2071">
                  <c:v>42197.167361110973</c:v>
                </c:pt>
                <c:pt idx="2072">
                  <c:v>42197.168055555558</c:v>
                </c:pt>
                <c:pt idx="2073">
                  <c:v>42197.168749999997</c:v>
                </c:pt>
                <c:pt idx="2074">
                  <c:v>42197.169444444444</c:v>
                </c:pt>
                <c:pt idx="2075">
                  <c:v>42197.170138888891</c:v>
                </c:pt>
                <c:pt idx="2076">
                  <c:v>42197.17083333333</c:v>
                </c:pt>
                <c:pt idx="2077">
                  <c:v>42197.171527777777</c:v>
                </c:pt>
                <c:pt idx="2078">
                  <c:v>42197.172222222223</c:v>
                </c:pt>
                <c:pt idx="2079">
                  <c:v>42197.17291666667</c:v>
                </c:pt>
                <c:pt idx="2080">
                  <c:v>42197.173611111029</c:v>
                </c:pt>
                <c:pt idx="2081">
                  <c:v>42197.174305555556</c:v>
                </c:pt>
                <c:pt idx="2082">
                  <c:v>42197.174999999996</c:v>
                </c:pt>
                <c:pt idx="2083">
                  <c:v>42197.175694444442</c:v>
                </c:pt>
                <c:pt idx="2084">
                  <c:v>42197.176388888889</c:v>
                </c:pt>
                <c:pt idx="2085">
                  <c:v>42197.177083333234</c:v>
                </c:pt>
                <c:pt idx="2086">
                  <c:v>42197.177777777775</c:v>
                </c:pt>
                <c:pt idx="2087">
                  <c:v>42197.178472222222</c:v>
                </c:pt>
                <c:pt idx="2088">
                  <c:v>42197.179166666574</c:v>
                </c:pt>
                <c:pt idx="2089">
                  <c:v>42197.179861111013</c:v>
                </c:pt>
                <c:pt idx="2090">
                  <c:v>42197.180555555562</c:v>
                </c:pt>
                <c:pt idx="2091">
                  <c:v>42197.181250000001</c:v>
                </c:pt>
                <c:pt idx="2092">
                  <c:v>42197.181944444441</c:v>
                </c:pt>
                <c:pt idx="2093">
                  <c:v>42197.182638888975</c:v>
                </c:pt>
                <c:pt idx="2094">
                  <c:v>42197.183333333334</c:v>
                </c:pt>
                <c:pt idx="2095">
                  <c:v>42197.184027777781</c:v>
                </c:pt>
                <c:pt idx="2096">
                  <c:v>42197.18472222222</c:v>
                </c:pt>
                <c:pt idx="2097">
                  <c:v>42197.185416666594</c:v>
                </c:pt>
                <c:pt idx="2098">
                  <c:v>42197.186111111114</c:v>
                </c:pt>
                <c:pt idx="2099">
                  <c:v>42197.186805555553</c:v>
                </c:pt>
                <c:pt idx="2100">
                  <c:v>42197.1875</c:v>
                </c:pt>
                <c:pt idx="2101">
                  <c:v>42197.188194444556</c:v>
                </c:pt>
                <c:pt idx="2102">
                  <c:v>42197.188888888893</c:v>
                </c:pt>
                <c:pt idx="2103">
                  <c:v>42197.189583333326</c:v>
                </c:pt>
                <c:pt idx="2104">
                  <c:v>42197.19027777778</c:v>
                </c:pt>
                <c:pt idx="2105">
                  <c:v>42197.190972222204</c:v>
                </c:pt>
                <c:pt idx="2106">
                  <c:v>42197.191666666535</c:v>
                </c:pt>
                <c:pt idx="2107">
                  <c:v>42197.192361110974</c:v>
                </c:pt>
                <c:pt idx="2108">
                  <c:v>42197.193055555479</c:v>
                </c:pt>
                <c:pt idx="2109">
                  <c:v>42197.193749999984</c:v>
                </c:pt>
                <c:pt idx="2110">
                  <c:v>42197.194444444445</c:v>
                </c:pt>
                <c:pt idx="2111">
                  <c:v>42197.195138888885</c:v>
                </c:pt>
                <c:pt idx="2112">
                  <c:v>42197.195833333324</c:v>
                </c:pt>
                <c:pt idx="2113">
                  <c:v>42197.196527777778</c:v>
                </c:pt>
                <c:pt idx="2114">
                  <c:v>42197.197222222225</c:v>
                </c:pt>
                <c:pt idx="2115">
                  <c:v>42197.197916666584</c:v>
                </c:pt>
                <c:pt idx="2116">
                  <c:v>42197.198611111104</c:v>
                </c:pt>
                <c:pt idx="2117">
                  <c:v>42197.199305555463</c:v>
                </c:pt>
                <c:pt idx="2118">
                  <c:v>42197.2</c:v>
                </c:pt>
                <c:pt idx="2119">
                  <c:v>42197.200694444524</c:v>
                </c:pt>
                <c:pt idx="2120">
                  <c:v>42197.201388888876</c:v>
                </c:pt>
                <c:pt idx="2121">
                  <c:v>42197.20208333325</c:v>
                </c:pt>
                <c:pt idx="2122">
                  <c:v>42197.202777777777</c:v>
                </c:pt>
                <c:pt idx="2123">
                  <c:v>42197.203472222194</c:v>
                </c:pt>
                <c:pt idx="2124">
                  <c:v>42197.204166666575</c:v>
                </c:pt>
                <c:pt idx="2125">
                  <c:v>42197.204861111029</c:v>
                </c:pt>
                <c:pt idx="2126">
                  <c:v>42197.205555555556</c:v>
                </c:pt>
                <c:pt idx="2127">
                  <c:v>42197.206250000003</c:v>
                </c:pt>
                <c:pt idx="2128">
                  <c:v>42197.206944444442</c:v>
                </c:pt>
                <c:pt idx="2129">
                  <c:v>42197.207638888889</c:v>
                </c:pt>
                <c:pt idx="2130">
                  <c:v>42197.208333333336</c:v>
                </c:pt>
                <c:pt idx="2131">
                  <c:v>42197.209027777775</c:v>
                </c:pt>
                <c:pt idx="2132">
                  <c:v>42197.209722222186</c:v>
                </c:pt>
                <c:pt idx="2133">
                  <c:v>42197.210416666654</c:v>
                </c:pt>
                <c:pt idx="2134">
                  <c:v>42197.211111111013</c:v>
                </c:pt>
                <c:pt idx="2135">
                  <c:v>42197.211805555555</c:v>
                </c:pt>
                <c:pt idx="2136">
                  <c:v>42197.212500000001</c:v>
                </c:pt>
                <c:pt idx="2137">
                  <c:v>42197.213194444441</c:v>
                </c:pt>
                <c:pt idx="2138">
                  <c:v>42197.213888888888</c:v>
                </c:pt>
                <c:pt idx="2139">
                  <c:v>42197.214583333334</c:v>
                </c:pt>
                <c:pt idx="2140">
                  <c:v>42197.215277777781</c:v>
                </c:pt>
                <c:pt idx="2141">
                  <c:v>42197.21597222222</c:v>
                </c:pt>
                <c:pt idx="2142">
                  <c:v>42197.216666666594</c:v>
                </c:pt>
                <c:pt idx="2143">
                  <c:v>42197.217361111005</c:v>
                </c:pt>
                <c:pt idx="2144">
                  <c:v>42197.218055555553</c:v>
                </c:pt>
                <c:pt idx="2145">
                  <c:v>42197.21875</c:v>
                </c:pt>
                <c:pt idx="2146">
                  <c:v>42197.219444444447</c:v>
                </c:pt>
                <c:pt idx="2147">
                  <c:v>42197.220138888886</c:v>
                </c:pt>
                <c:pt idx="2148">
                  <c:v>42197.220833333326</c:v>
                </c:pt>
                <c:pt idx="2149">
                  <c:v>42197.221527777692</c:v>
                </c:pt>
                <c:pt idx="2150">
                  <c:v>42197.222222222204</c:v>
                </c:pt>
                <c:pt idx="2151">
                  <c:v>42197.222916666586</c:v>
                </c:pt>
                <c:pt idx="2152">
                  <c:v>42197.223611110974</c:v>
                </c:pt>
                <c:pt idx="2153">
                  <c:v>42197.224305555479</c:v>
                </c:pt>
                <c:pt idx="2154">
                  <c:v>42197.224999999999</c:v>
                </c:pt>
                <c:pt idx="2155">
                  <c:v>42197.225694444445</c:v>
                </c:pt>
                <c:pt idx="2156">
                  <c:v>42197.226388888885</c:v>
                </c:pt>
                <c:pt idx="2157">
                  <c:v>42197.227083333179</c:v>
                </c:pt>
                <c:pt idx="2158">
                  <c:v>42197.227777777676</c:v>
                </c:pt>
                <c:pt idx="2159">
                  <c:v>42197.228472222225</c:v>
                </c:pt>
                <c:pt idx="2160">
                  <c:v>42197.229166666519</c:v>
                </c:pt>
                <c:pt idx="2161">
                  <c:v>42197.229861110973</c:v>
                </c:pt>
                <c:pt idx="2162">
                  <c:v>42197.230555555558</c:v>
                </c:pt>
                <c:pt idx="2163">
                  <c:v>42197.231249999997</c:v>
                </c:pt>
                <c:pt idx="2164">
                  <c:v>42197.231944444444</c:v>
                </c:pt>
                <c:pt idx="2165">
                  <c:v>42197.232638888891</c:v>
                </c:pt>
                <c:pt idx="2166">
                  <c:v>42197.23333333325</c:v>
                </c:pt>
                <c:pt idx="2167">
                  <c:v>42197.234027777777</c:v>
                </c:pt>
                <c:pt idx="2168">
                  <c:v>42197.234722222194</c:v>
                </c:pt>
                <c:pt idx="2169">
                  <c:v>42197.235416666575</c:v>
                </c:pt>
                <c:pt idx="2170">
                  <c:v>42197.236111111029</c:v>
                </c:pt>
                <c:pt idx="2171">
                  <c:v>42197.236805555556</c:v>
                </c:pt>
                <c:pt idx="2172">
                  <c:v>42197.237499999996</c:v>
                </c:pt>
                <c:pt idx="2173">
                  <c:v>42197.238194444442</c:v>
                </c:pt>
                <c:pt idx="2174">
                  <c:v>42197.238888888889</c:v>
                </c:pt>
                <c:pt idx="2175">
                  <c:v>42197.239583333234</c:v>
                </c:pt>
                <c:pt idx="2176">
                  <c:v>42197.240277777782</c:v>
                </c:pt>
                <c:pt idx="2177">
                  <c:v>42197.240972222222</c:v>
                </c:pt>
                <c:pt idx="2178">
                  <c:v>42197.241666666574</c:v>
                </c:pt>
                <c:pt idx="2179">
                  <c:v>42197.242361111013</c:v>
                </c:pt>
                <c:pt idx="2180">
                  <c:v>42197.243055555555</c:v>
                </c:pt>
                <c:pt idx="2181">
                  <c:v>42197.243749999994</c:v>
                </c:pt>
                <c:pt idx="2182">
                  <c:v>42197.244444444441</c:v>
                </c:pt>
                <c:pt idx="2183">
                  <c:v>42197.245138888888</c:v>
                </c:pt>
                <c:pt idx="2184">
                  <c:v>42197.245833333334</c:v>
                </c:pt>
                <c:pt idx="2185">
                  <c:v>42197.246527777781</c:v>
                </c:pt>
                <c:pt idx="2186">
                  <c:v>42197.24722222222</c:v>
                </c:pt>
                <c:pt idx="2187">
                  <c:v>42197.247916666594</c:v>
                </c:pt>
                <c:pt idx="2188">
                  <c:v>42197.248611111114</c:v>
                </c:pt>
                <c:pt idx="2189">
                  <c:v>42197.249305555524</c:v>
                </c:pt>
                <c:pt idx="2190">
                  <c:v>42197.25</c:v>
                </c:pt>
                <c:pt idx="2191">
                  <c:v>42197.250694444556</c:v>
                </c:pt>
                <c:pt idx="2192">
                  <c:v>42197.251388888886</c:v>
                </c:pt>
                <c:pt idx="2193">
                  <c:v>42197.252083333326</c:v>
                </c:pt>
                <c:pt idx="2194">
                  <c:v>42197.25277777778</c:v>
                </c:pt>
                <c:pt idx="2195">
                  <c:v>42197.253472222204</c:v>
                </c:pt>
                <c:pt idx="2196">
                  <c:v>42197.254166666586</c:v>
                </c:pt>
                <c:pt idx="2197">
                  <c:v>42197.254861111105</c:v>
                </c:pt>
                <c:pt idx="2198">
                  <c:v>42197.255555555559</c:v>
                </c:pt>
                <c:pt idx="2199">
                  <c:v>42197.256250000013</c:v>
                </c:pt>
                <c:pt idx="2200">
                  <c:v>42197.25694444454</c:v>
                </c:pt>
                <c:pt idx="2201">
                  <c:v>42197.257638888892</c:v>
                </c:pt>
                <c:pt idx="2202">
                  <c:v>42197.258333333331</c:v>
                </c:pt>
                <c:pt idx="2203">
                  <c:v>42197.259027777778</c:v>
                </c:pt>
                <c:pt idx="2204">
                  <c:v>42197.259722222225</c:v>
                </c:pt>
                <c:pt idx="2205">
                  <c:v>42197.260416666584</c:v>
                </c:pt>
                <c:pt idx="2206">
                  <c:v>42197.261111110973</c:v>
                </c:pt>
                <c:pt idx="2207">
                  <c:v>42197.261805555463</c:v>
                </c:pt>
                <c:pt idx="2208">
                  <c:v>42197.262499999997</c:v>
                </c:pt>
                <c:pt idx="2209">
                  <c:v>42197.263194444444</c:v>
                </c:pt>
                <c:pt idx="2210">
                  <c:v>42197.263888888876</c:v>
                </c:pt>
                <c:pt idx="2211">
                  <c:v>42197.26458333325</c:v>
                </c:pt>
                <c:pt idx="2212">
                  <c:v>42197.265277777777</c:v>
                </c:pt>
                <c:pt idx="2213">
                  <c:v>42197.265972222194</c:v>
                </c:pt>
                <c:pt idx="2214">
                  <c:v>42197.266666666575</c:v>
                </c:pt>
                <c:pt idx="2215">
                  <c:v>42197.267361110964</c:v>
                </c:pt>
                <c:pt idx="2216">
                  <c:v>42197.268055555556</c:v>
                </c:pt>
                <c:pt idx="2217">
                  <c:v>42197.268749999996</c:v>
                </c:pt>
                <c:pt idx="2218">
                  <c:v>42197.269444444435</c:v>
                </c:pt>
                <c:pt idx="2219">
                  <c:v>42197.270138888889</c:v>
                </c:pt>
                <c:pt idx="2220">
                  <c:v>42197.270833333336</c:v>
                </c:pt>
                <c:pt idx="2221">
                  <c:v>42197.271527777775</c:v>
                </c:pt>
                <c:pt idx="2222">
                  <c:v>42197.272222222222</c:v>
                </c:pt>
                <c:pt idx="2223">
                  <c:v>42197.272916666654</c:v>
                </c:pt>
                <c:pt idx="2224">
                  <c:v>42197.273611111013</c:v>
                </c:pt>
                <c:pt idx="2225">
                  <c:v>42197.274305555555</c:v>
                </c:pt>
                <c:pt idx="2226">
                  <c:v>42197.274999999994</c:v>
                </c:pt>
                <c:pt idx="2227">
                  <c:v>42197.275694444441</c:v>
                </c:pt>
                <c:pt idx="2228">
                  <c:v>42197.276388888888</c:v>
                </c:pt>
                <c:pt idx="2229">
                  <c:v>42197.277083333203</c:v>
                </c:pt>
                <c:pt idx="2230">
                  <c:v>42197.277777777774</c:v>
                </c:pt>
                <c:pt idx="2231">
                  <c:v>42197.27847222222</c:v>
                </c:pt>
                <c:pt idx="2232">
                  <c:v>42197.279166666551</c:v>
                </c:pt>
                <c:pt idx="2233">
                  <c:v>42197.279861111005</c:v>
                </c:pt>
                <c:pt idx="2234">
                  <c:v>42197.280555555553</c:v>
                </c:pt>
                <c:pt idx="2235">
                  <c:v>42197.28125</c:v>
                </c:pt>
                <c:pt idx="2236">
                  <c:v>42197.281944444447</c:v>
                </c:pt>
                <c:pt idx="2237">
                  <c:v>42197.282638888893</c:v>
                </c:pt>
                <c:pt idx="2238">
                  <c:v>42197.283333333326</c:v>
                </c:pt>
                <c:pt idx="2239">
                  <c:v>42197.28402777778</c:v>
                </c:pt>
                <c:pt idx="2240">
                  <c:v>42197.284722222204</c:v>
                </c:pt>
                <c:pt idx="2241">
                  <c:v>42197.285416666586</c:v>
                </c:pt>
                <c:pt idx="2242">
                  <c:v>42197.286111111105</c:v>
                </c:pt>
                <c:pt idx="2243">
                  <c:v>42197.286805555559</c:v>
                </c:pt>
                <c:pt idx="2244">
                  <c:v>42197.287499999999</c:v>
                </c:pt>
                <c:pt idx="2245">
                  <c:v>42197.28819444454</c:v>
                </c:pt>
                <c:pt idx="2246">
                  <c:v>42197.288888888892</c:v>
                </c:pt>
                <c:pt idx="2247">
                  <c:v>42197.289583333324</c:v>
                </c:pt>
                <c:pt idx="2248">
                  <c:v>42197.290277777778</c:v>
                </c:pt>
                <c:pt idx="2249">
                  <c:v>42197.290972222225</c:v>
                </c:pt>
                <c:pt idx="2250">
                  <c:v>42197.291666666519</c:v>
                </c:pt>
                <c:pt idx="2251">
                  <c:v>42197.292361110973</c:v>
                </c:pt>
                <c:pt idx="2252">
                  <c:v>42197.293055555463</c:v>
                </c:pt>
                <c:pt idx="2253">
                  <c:v>42197.293749999975</c:v>
                </c:pt>
                <c:pt idx="2254">
                  <c:v>42197.294444444444</c:v>
                </c:pt>
                <c:pt idx="2255">
                  <c:v>42197.295138888876</c:v>
                </c:pt>
                <c:pt idx="2256">
                  <c:v>42197.29583333325</c:v>
                </c:pt>
                <c:pt idx="2257">
                  <c:v>42197.296527777777</c:v>
                </c:pt>
                <c:pt idx="2258">
                  <c:v>42197.297222222194</c:v>
                </c:pt>
                <c:pt idx="2259">
                  <c:v>42197.297916666575</c:v>
                </c:pt>
                <c:pt idx="2260">
                  <c:v>42197.298611111029</c:v>
                </c:pt>
                <c:pt idx="2261">
                  <c:v>42197.299305555433</c:v>
                </c:pt>
                <c:pt idx="2262">
                  <c:v>42197.3</c:v>
                </c:pt>
                <c:pt idx="2263">
                  <c:v>42197.300694444588</c:v>
                </c:pt>
                <c:pt idx="2264">
                  <c:v>42197.301388888889</c:v>
                </c:pt>
                <c:pt idx="2265">
                  <c:v>42197.302083333336</c:v>
                </c:pt>
                <c:pt idx="2266">
                  <c:v>42197.302777777782</c:v>
                </c:pt>
                <c:pt idx="2267">
                  <c:v>42197.303472222222</c:v>
                </c:pt>
                <c:pt idx="2268">
                  <c:v>42197.304166666654</c:v>
                </c:pt>
                <c:pt idx="2269">
                  <c:v>42197.304861111108</c:v>
                </c:pt>
                <c:pt idx="2270">
                  <c:v>42197.305555555562</c:v>
                </c:pt>
                <c:pt idx="2271">
                  <c:v>42197.306250000089</c:v>
                </c:pt>
                <c:pt idx="2272">
                  <c:v>42197.306944444579</c:v>
                </c:pt>
                <c:pt idx="2273">
                  <c:v>42197.307638888975</c:v>
                </c:pt>
                <c:pt idx="2274">
                  <c:v>42197.308333333342</c:v>
                </c:pt>
                <c:pt idx="2275">
                  <c:v>42197.309027777781</c:v>
                </c:pt>
                <c:pt idx="2276">
                  <c:v>42197.30972222222</c:v>
                </c:pt>
                <c:pt idx="2277">
                  <c:v>42197.310416666667</c:v>
                </c:pt>
                <c:pt idx="2278">
                  <c:v>42197.311111111114</c:v>
                </c:pt>
                <c:pt idx="2279">
                  <c:v>42197.311805555553</c:v>
                </c:pt>
                <c:pt idx="2280">
                  <c:v>42197.31250000008</c:v>
                </c:pt>
                <c:pt idx="2281">
                  <c:v>42197.313194444556</c:v>
                </c:pt>
                <c:pt idx="2282">
                  <c:v>42197.313888888893</c:v>
                </c:pt>
                <c:pt idx="2283">
                  <c:v>42197.314583333333</c:v>
                </c:pt>
                <c:pt idx="2284">
                  <c:v>42197.31527777786</c:v>
                </c:pt>
                <c:pt idx="2285">
                  <c:v>42197.315972222219</c:v>
                </c:pt>
                <c:pt idx="2286">
                  <c:v>42197.316666666666</c:v>
                </c:pt>
                <c:pt idx="2287">
                  <c:v>42197.317361111105</c:v>
                </c:pt>
                <c:pt idx="2288">
                  <c:v>42197.318055555603</c:v>
                </c:pt>
                <c:pt idx="2289">
                  <c:v>42197.318750000013</c:v>
                </c:pt>
                <c:pt idx="2290">
                  <c:v>42197.31944444454</c:v>
                </c:pt>
                <c:pt idx="2291">
                  <c:v>42197.320138888892</c:v>
                </c:pt>
                <c:pt idx="2292">
                  <c:v>42197.320833333331</c:v>
                </c:pt>
                <c:pt idx="2293">
                  <c:v>42197.321527777778</c:v>
                </c:pt>
                <c:pt idx="2294">
                  <c:v>42197.322222222232</c:v>
                </c:pt>
                <c:pt idx="2295">
                  <c:v>42197.322916666664</c:v>
                </c:pt>
                <c:pt idx="2296">
                  <c:v>42197.323611111104</c:v>
                </c:pt>
                <c:pt idx="2297">
                  <c:v>42197.324305555558</c:v>
                </c:pt>
                <c:pt idx="2298">
                  <c:v>42197.325000000004</c:v>
                </c:pt>
                <c:pt idx="2299">
                  <c:v>42197.325694444524</c:v>
                </c:pt>
                <c:pt idx="2300">
                  <c:v>42197.326388888891</c:v>
                </c:pt>
                <c:pt idx="2301">
                  <c:v>42197.32708333325</c:v>
                </c:pt>
                <c:pt idx="2302">
                  <c:v>42197.327777777777</c:v>
                </c:pt>
                <c:pt idx="2303">
                  <c:v>42197.328472222223</c:v>
                </c:pt>
                <c:pt idx="2304">
                  <c:v>42197.329166666575</c:v>
                </c:pt>
                <c:pt idx="2305">
                  <c:v>42197.329861111029</c:v>
                </c:pt>
                <c:pt idx="2306">
                  <c:v>42197.330555555563</c:v>
                </c:pt>
                <c:pt idx="2307">
                  <c:v>42197.331250000003</c:v>
                </c:pt>
                <c:pt idx="2308">
                  <c:v>42197.331944444442</c:v>
                </c:pt>
                <c:pt idx="2309">
                  <c:v>42197.332638888998</c:v>
                </c:pt>
                <c:pt idx="2310">
                  <c:v>42197.333333333336</c:v>
                </c:pt>
                <c:pt idx="2311">
                  <c:v>42197.334027777782</c:v>
                </c:pt>
                <c:pt idx="2312">
                  <c:v>42197.334722222222</c:v>
                </c:pt>
                <c:pt idx="2313">
                  <c:v>42197.335416666654</c:v>
                </c:pt>
                <c:pt idx="2314">
                  <c:v>42197.336111111108</c:v>
                </c:pt>
                <c:pt idx="2315">
                  <c:v>42197.336805555562</c:v>
                </c:pt>
                <c:pt idx="2316">
                  <c:v>42197.337500000001</c:v>
                </c:pt>
                <c:pt idx="2317">
                  <c:v>42197.338194444579</c:v>
                </c:pt>
                <c:pt idx="2318">
                  <c:v>42197.338888888975</c:v>
                </c:pt>
                <c:pt idx="2319">
                  <c:v>42197.339583333334</c:v>
                </c:pt>
                <c:pt idx="2320">
                  <c:v>42197.340277777876</c:v>
                </c:pt>
                <c:pt idx="2321">
                  <c:v>42197.340972222242</c:v>
                </c:pt>
                <c:pt idx="2322">
                  <c:v>42197.341666666594</c:v>
                </c:pt>
                <c:pt idx="2323">
                  <c:v>42197.342361111114</c:v>
                </c:pt>
                <c:pt idx="2324">
                  <c:v>42197.343055555553</c:v>
                </c:pt>
                <c:pt idx="2325">
                  <c:v>42197.34375</c:v>
                </c:pt>
                <c:pt idx="2326">
                  <c:v>42197.344444444556</c:v>
                </c:pt>
                <c:pt idx="2327">
                  <c:v>42197.345138888893</c:v>
                </c:pt>
                <c:pt idx="2328">
                  <c:v>42197.345833333333</c:v>
                </c:pt>
                <c:pt idx="2329">
                  <c:v>42197.34652777786</c:v>
                </c:pt>
                <c:pt idx="2330">
                  <c:v>42197.347222222219</c:v>
                </c:pt>
                <c:pt idx="2331">
                  <c:v>42197.347916666666</c:v>
                </c:pt>
                <c:pt idx="2332">
                  <c:v>42197.348611111112</c:v>
                </c:pt>
                <c:pt idx="2333">
                  <c:v>42197.349305555559</c:v>
                </c:pt>
                <c:pt idx="2334">
                  <c:v>42197.350000000013</c:v>
                </c:pt>
                <c:pt idx="2335">
                  <c:v>42197.35069444462</c:v>
                </c:pt>
                <c:pt idx="2336">
                  <c:v>42197.351388888892</c:v>
                </c:pt>
                <c:pt idx="2337">
                  <c:v>42197.352083333331</c:v>
                </c:pt>
                <c:pt idx="2338">
                  <c:v>42197.352777777793</c:v>
                </c:pt>
                <c:pt idx="2339">
                  <c:v>42197.353472222232</c:v>
                </c:pt>
                <c:pt idx="2340">
                  <c:v>42197.354166666664</c:v>
                </c:pt>
              </c:numCache>
            </c:numRef>
          </c:xVal>
          <c:yVal>
            <c:numRef>
              <c:f>'Minute Data'!$AA$8:$AA$2343</c:f>
              <c:numCache>
                <c:formatCode>General</c:formatCode>
                <c:ptCount val="2336"/>
                <c:pt idx="0">
                  <c:v>25.27</c:v>
                </c:pt>
                <c:pt idx="1">
                  <c:v>25.24</c:v>
                </c:pt>
                <c:pt idx="2">
                  <c:v>25.19</c:v>
                </c:pt>
                <c:pt idx="3">
                  <c:v>25.18</c:v>
                </c:pt>
                <c:pt idx="4">
                  <c:v>25.17</c:v>
                </c:pt>
                <c:pt idx="5">
                  <c:v>25.14</c:v>
                </c:pt>
                <c:pt idx="6">
                  <c:v>25.05</c:v>
                </c:pt>
                <c:pt idx="7">
                  <c:v>25.06</c:v>
                </c:pt>
                <c:pt idx="8">
                  <c:v>25.06</c:v>
                </c:pt>
                <c:pt idx="9">
                  <c:v>24.99</c:v>
                </c:pt>
                <c:pt idx="10">
                  <c:v>24.91</c:v>
                </c:pt>
                <c:pt idx="11">
                  <c:v>24.979999999999986</c:v>
                </c:pt>
                <c:pt idx="12">
                  <c:v>24.9</c:v>
                </c:pt>
                <c:pt idx="13">
                  <c:v>24.89</c:v>
                </c:pt>
                <c:pt idx="14">
                  <c:v>24.9</c:v>
                </c:pt>
                <c:pt idx="15">
                  <c:v>24.91</c:v>
                </c:pt>
                <c:pt idx="16">
                  <c:v>24.9</c:v>
                </c:pt>
                <c:pt idx="17">
                  <c:v>24.89</c:v>
                </c:pt>
                <c:pt idx="18">
                  <c:v>24.88</c:v>
                </c:pt>
                <c:pt idx="19">
                  <c:v>24.86</c:v>
                </c:pt>
                <c:pt idx="20">
                  <c:v>24.85</c:v>
                </c:pt>
                <c:pt idx="21">
                  <c:v>24.79</c:v>
                </c:pt>
                <c:pt idx="22">
                  <c:v>24.74</c:v>
                </c:pt>
                <c:pt idx="23">
                  <c:v>24.69</c:v>
                </c:pt>
                <c:pt idx="24">
                  <c:v>24.650000000000031</c:v>
                </c:pt>
                <c:pt idx="25">
                  <c:v>24.630000000000031</c:v>
                </c:pt>
                <c:pt idx="26">
                  <c:v>24.630000000000031</c:v>
                </c:pt>
                <c:pt idx="27">
                  <c:v>24.64</c:v>
                </c:pt>
                <c:pt idx="28">
                  <c:v>24.610000000000031</c:v>
                </c:pt>
                <c:pt idx="29">
                  <c:v>24.59</c:v>
                </c:pt>
                <c:pt idx="30">
                  <c:v>24.57</c:v>
                </c:pt>
                <c:pt idx="31">
                  <c:v>24.51</c:v>
                </c:pt>
                <c:pt idx="32">
                  <c:v>24.53</c:v>
                </c:pt>
                <c:pt idx="33">
                  <c:v>24.54</c:v>
                </c:pt>
                <c:pt idx="34">
                  <c:v>24.55</c:v>
                </c:pt>
                <c:pt idx="35">
                  <c:v>24.5</c:v>
                </c:pt>
                <c:pt idx="36">
                  <c:v>24.49</c:v>
                </c:pt>
                <c:pt idx="37">
                  <c:v>24.49</c:v>
                </c:pt>
                <c:pt idx="38">
                  <c:v>24.47</c:v>
                </c:pt>
                <c:pt idx="39">
                  <c:v>24.5</c:v>
                </c:pt>
                <c:pt idx="40">
                  <c:v>24.54</c:v>
                </c:pt>
                <c:pt idx="41">
                  <c:v>24.58</c:v>
                </c:pt>
                <c:pt idx="42">
                  <c:v>24.59</c:v>
                </c:pt>
                <c:pt idx="43">
                  <c:v>24.630000000000031</c:v>
                </c:pt>
                <c:pt idx="44">
                  <c:v>24.650000000000031</c:v>
                </c:pt>
                <c:pt idx="45">
                  <c:v>24.73</c:v>
                </c:pt>
                <c:pt idx="46">
                  <c:v>24.759999999999987</c:v>
                </c:pt>
                <c:pt idx="47">
                  <c:v>24.779999999999987</c:v>
                </c:pt>
                <c:pt idx="48">
                  <c:v>24.79</c:v>
                </c:pt>
                <c:pt idx="49">
                  <c:v>24.82</c:v>
                </c:pt>
                <c:pt idx="50">
                  <c:v>24.85</c:v>
                </c:pt>
                <c:pt idx="51">
                  <c:v>24.88</c:v>
                </c:pt>
                <c:pt idx="52">
                  <c:v>24.91</c:v>
                </c:pt>
                <c:pt idx="53">
                  <c:v>24.89</c:v>
                </c:pt>
                <c:pt idx="54">
                  <c:v>24.919999999999987</c:v>
                </c:pt>
                <c:pt idx="55">
                  <c:v>24.9</c:v>
                </c:pt>
                <c:pt idx="56">
                  <c:v>24.99</c:v>
                </c:pt>
                <c:pt idx="57">
                  <c:v>25.07</c:v>
                </c:pt>
                <c:pt idx="58">
                  <c:v>25.08</c:v>
                </c:pt>
                <c:pt idx="59">
                  <c:v>25.06</c:v>
                </c:pt>
                <c:pt idx="60">
                  <c:v>25.06</c:v>
                </c:pt>
                <c:pt idx="61">
                  <c:v>25.06</c:v>
                </c:pt>
                <c:pt idx="62">
                  <c:v>25.06</c:v>
                </c:pt>
                <c:pt idx="63">
                  <c:v>25.06</c:v>
                </c:pt>
                <c:pt idx="64">
                  <c:v>25.06</c:v>
                </c:pt>
                <c:pt idx="65">
                  <c:v>25.09</c:v>
                </c:pt>
                <c:pt idx="66">
                  <c:v>25.1</c:v>
                </c:pt>
                <c:pt idx="67">
                  <c:v>25.150000000000031</c:v>
                </c:pt>
                <c:pt idx="68">
                  <c:v>25.150000000000031</c:v>
                </c:pt>
                <c:pt idx="69">
                  <c:v>25.16</c:v>
                </c:pt>
                <c:pt idx="70">
                  <c:v>25.16</c:v>
                </c:pt>
                <c:pt idx="71">
                  <c:v>25.19</c:v>
                </c:pt>
                <c:pt idx="72">
                  <c:v>25.16</c:v>
                </c:pt>
                <c:pt idx="73">
                  <c:v>25.18</c:v>
                </c:pt>
                <c:pt idx="74">
                  <c:v>25.18</c:v>
                </c:pt>
                <c:pt idx="75">
                  <c:v>25.150000000000031</c:v>
                </c:pt>
                <c:pt idx="76">
                  <c:v>25.16</c:v>
                </c:pt>
                <c:pt idx="77">
                  <c:v>25.2</c:v>
                </c:pt>
                <c:pt idx="78">
                  <c:v>25.19</c:v>
                </c:pt>
                <c:pt idx="79">
                  <c:v>25.2</c:v>
                </c:pt>
                <c:pt idx="80">
                  <c:v>25.2</c:v>
                </c:pt>
                <c:pt idx="81">
                  <c:v>25.21</c:v>
                </c:pt>
                <c:pt idx="82">
                  <c:v>25.21</c:v>
                </c:pt>
                <c:pt idx="83">
                  <c:v>25.21</c:v>
                </c:pt>
                <c:pt idx="84">
                  <c:v>25.21</c:v>
                </c:pt>
                <c:pt idx="85">
                  <c:v>25.22</c:v>
                </c:pt>
                <c:pt idx="86">
                  <c:v>25.21</c:v>
                </c:pt>
                <c:pt idx="87">
                  <c:v>25.2</c:v>
                </c:pt>
                <c:pt idx="88">
                  <c:v>25.19</c:v>
                </c:pt>
                <c:pt idx="89">
                  <c:v>25.2</c:v>
                </c:pt>
                <c:pt idx="90">
                  <c:v>25.2</c:v>
                </c:pt>
                <c:pt idx="91">
                  <c:v>25.2</c:v>
                </c:pt>
                <c:pt idx="92">
                  <c:v>25.21</c:v>
                </c:pt>
                <c:pt idx="93">
                  <c:v>25.27</c:v>
                </c:pt>
                <c:pt idx="94">
                  <c:v>25.279999999999987</c:v>
                </c:pt>
                <c:pt idx="95">
                  <c:v>25.279999999999987</c:v>
                </c:pt>
                <c:pt idx="96">
                  <c:v>25.27</c:v>
                </c:pt>
                <c:pt idx="97">
                  <c:v>25.279999999999987</c:v>
                </c:pt>
                <c:pt idx="98">
                  <c:v>25.279999999999987</c:v>
                </c:pt>
                <c:pt idx="99">
                  <c:v>25.279999999999987</c:v>
                </c:pt>
                <c:pt idx="100">
                  <c:v>25.27</c:v>
                </c:pt>
                <c:pt idx="101">
                  <c:v>25.27</c:v>
                </c:pt>
                <c:pt idx="102">
                  <c:v>25.27</c:v>
                </c:pt>
                <c:pt idx="103">
                  <c:v>25.27</c:v>
                </c:pt>
                <c:pt idx="104">
                  <c:v>25.27</c:v>
                </c:pt>
                <c:pt idx="105">
                  <c:v>25.27</c:v>
                </c:pt>
                <c:pt idx="106">
                  <c:v>25.27</c:v>
                </c:pt>
                <c:pt idx="107">
                  <c:v>25.27</c:v>
                </c:pt>
                <c:pt idx="108">
                  <c:v>25.29</c:v>
                </c:pt>
                <c:pt idx="109">
                  <c:v>25.310000000000031</c:v>
                </c:pt>
                <c:pt idx="110">
                  <c:v>25.32</c:v>
                </c:pt>
                <c:pt idx="111">
                  <c:v>25.32</c:v>
                </c:pt>
                <c:pt idx="112">
                  <c:v>25.32</c:v>
                </c:pt>
                <c:pt idx="113">
                  <c:v>25.32</c:v>
                </c:pt>
                <c:pt idx="114">
                  <c:v>25.310000000000031</c:v>
                </c:pt>
                <c:pt idx="115">
                  <c:v>25.32</c:v>
                </c:pt>
                <c:pt idx="116">
                  <c:v>25.32</c:v>
                </c:pt>
                <c:pt idx="117">
                  <c:v>25.32</c:v>
                </c:pt>
                <c:pt idx="118">
                  <c:v>25.32</c:v>
                </c:pt>
                <c:pt idx="119">
                  <c:v>25.32</c:v>
                </c:pt>
                <c:pt idx="120">
                  <c:v>25.32</c:v>
                </c:pt>
                <c:pt idx="121">
                  <c:v>25.32</c:v>
                </c:pt>
                <c:pt idx="122">
                  <c:v>25.32</c:v>
                </c:pt>
                <c:pt idx="123">
                  <c:v>25.310000000000031</c:v>
                </c:pt>
                <c:pt idx="124">
                  <c:v>25.3</c:v>
                </c:pt>
                <c:pt idx="125">
                  <c:v>25.310000000000031</c:v>
                </c:pt>
                <c:pt idx="126">
                  <c:v>25.32</c:v>
                </c:pt>
                <c:pt idx="127">
                  <c:v>25.32</c:v>
                </c:pt>
                <c:pt idx="128">
                  <c:v>25.310000000000031</c:v>
                </c:pt>
                <c:pt idx="129">
                  <c:v>25.310000000000031</c:v>
                </c:pt>
                <c:pt idx="130">
                  <c:v>25.330000000000005</c:v>
                </c:pt>
                <c:pt idx="131">
                  <c:v>25.35</c:v>
                </c:pt>
                <c:pt idx="132">
                  <c:v>25.34</c:v>
                </c:pt>
                <c:pt idx="133">
                  <c:v>25.34</c:v>
                </c:pt>
                <c:pt idx="134">
                  <c:v>25.34</c:v>
                </c:pt>
                <c:pt idx="135">
                  <c:v>25.34</c:v>
                </c:pt>
                <c:pt idx="136">
                  <c:v>25.35</c:v>
                </c:pt>
                <c:pt idx="137">
                  <c:v>25.330000000000005</c:v>
                </c:pt>
                <c:pt idx="138">
                  <c:v>25.34</c:v>
                </c:pt>
                <c:pt idx="139">
                  <c:v>25.34</c:v>
                </c:pt>
                <c:pt idx="140">
                  <c:v>25.34</c:v>
                </c:pt>
                <c:pt idx="141">
                  <c:v>25.34</c:v>
                </c:pt>
                <c:pt idx="142">
                  <c:v>25.34</c:v>
                </c:pt>
                <c:pt idx="143">
                  <c:v>25.34</c:v>
                </c:pt>
                <c:pt idx="144">
                  <c:v>25.34</c:v>
                </c:pt>
                <c:pt idx="145">
                  <c:v>25.34</c:v>
                </c:pt>
                <c:pt idx="146">
                  <c:v>25.34</c:v>
                </c:pt>
                <c:pt idx="147">
                  <c:v>25.34</c:v>
                </c:pt>
                <c:pt idx="148">
                  <c:v>25.34</c:v>
                </c:pt>
                <c:pt idx="149">
                  <c:v>25.34</c:v>
                </c:pt>
                <c:pt idx="150">
                  <c:v>25.34</c:v>
                </c:pt>
                <c:pt idx="151">
                  <c:v>25.34</c:v>
                </c:pt>
                <c:pt idx="152">
                  <c:v>25.35</c:v>
                </c:pt>
                <c:pt idx="153">
                  <c:v>25.35</c:v>
                </c:pt>
                <c:pt idx="154">
                  <c:v>25.35</c:v>
                </c:pt>
                <c:pt idx="155">
                  <c:v>25.36</c:v>
                </c:pt>
                <c:pt idx="156">
                  <c:v>25.36</c:v>
                </c:pt>
                <c:pt idx="157">
                  <c:v>25.37</c:v>
                </c:pt>
                <c:pt idx="158">
                  <c:v>25.37</c:v>
                </c:pt>
                <c:pt idx="159">
                  <c:v>25.38</c:v>
                </c:pt>
                <c:pt idx="160">
                  <c:v>25.39</c:v>
                </c:pt>
                <c:pt idx="161">
                  <c:v>25.38</c:v>
                </c:pt>
                <c:pt idx="162">
                  <c:v>25.38</c:v>
                </c:pt>
                <c:pt idx="163">
                  <c:v>25.38</c:v>
                </c:pt>
                <c:pt idx="164">
                  <c:v>25.4</c:v>
                </c:pt>
                <c:pt idx="165">
                  <c:v>25.4</c:v>
                </c:pt>
                <c:pt idx="166">
                  <c:v>25.419999999999987</c:v>
                </c:pt>
                <c:pt idx="167">
                  <c:v>25.41</c:v>
                </c:pt>
                <c:pt idx="168">
                  <c:v>25.43</c:v>
                </c:pt>
                <c:pt idx="169">
                  <c:v>25.439999999999987</c:v>
                </c:pt>
                <c:pt idx="170">
                  <c:v>25.439999999999987</c:v>
                </c:pt>
                <c:pt idx="171">
                  <c:v>25.439999999999987</c:v>
                </c:pt>
                <c:pt idx="172">
                  <c:v>25.43</c:v>
                </c:pt>
                <c:pt idx="173">
                  <c:v>25.419999999999987</c:v>
                </c:pt>
                <c:pt idx="174">
                  <c:v>25.419999999999987</c:v>
                </c:pt>
                <c:pt idx="175">
                  <c:v>25.419999999999987</c:v>
                </c:pt>
                <c:pt idx="176">
                  <c:v>25.43</c:v>
                </c:pt>
                <c:pt idx="177">
                  <c:v>25.45</c:v>
                </c:pt>
                <c:pt idx="178">
                  <c:v>25.459999999999987</c:v>
                </c:pt>
                <c:pt idx="179">
                  <c:v>25.459999999999987</c:v>
                </c:pt>
                <c:pt idx="180">
                  <c:v>25.47</c:v>
                </c:pt>
                <c:pt idx="181">
                  <c:v>25.47</c:v>
                </c:pt>
                <c:pt idx="182">
                  <c:v>25.459999999999987</c:v>
                </c:pt>
                <c:pt idx="183">
                  <c:v>25.45</c:v>
                </c:pt>
                <c:pt idx="184">
                  <c:v>25.459999999999987</c:v>
                </c:pt>
                <c:pt idx="185">
                  <c:v>25.47</c:v>
                </c:pt>
                <c:pt idx="186">
                  <c:v>25.459999999999987</c:v>
                </c:pt>
                <c:pt idx="187">
                  <c:v>25.439999999999987</c:v>
                </c:pt>
                <c:pt idx="188">
                  <c:v>25.43</c:v>
                </c:pt>
                <c:pt idx="189">
                  <c:v>25.439999999999987</c:v>
                </c:pt>
                <c:pt idx="190">
                  <c:v>25.43</c:v>
                </c:pt>
                <c:pt idx="191">
                  <c:v>25.45</c:v>
                </c:pt>
                <c:pt idx="192">
                  <c:v>25.479999999999986</c:v>
                </c:pt>
                <c:pt idx="193">
                  <c:v>25.49</c:v>
                </c:pt>
                <c:pt idx="194">
                  <c:v>25.49</c:v>
                </c:pt>
                <c:pt idx="195">
                  <c:v>25.5</c:v>
                </c:pt>
                <c:pt idx="196">
                  <c:v>25.5</c:v>
                </c:pt>
                <c:pt idx="197">
                  <c:v>25.49</c:v>
                </c:pt>
                <c:pt idx="198">
                  <c:v>25.49</c:v>
                </c:pt>
                <c:pt idx="199">
                  <c:v>25.49</c:v>
                </c:pt>
                <c:pt idx="200">
                  <c:v>25.49</c:v>
                </c:pt>
                <c:pt idx="201">
                  <c:v>25.49</c:v>
                </c:pt>
                <c:pt idx="202">
                  <c:v>25.49</c:v>
                </c:pt>
                <c:pt idx="203">
                  <c:v>25.49</c:v>
                </c:pt>
                <c:pt idx="204">
                  <c:v>25.49</c:v>
                </c:pt>
                <c:pt idx="205">
                  <c:v>25.49</c:v>
                </c:pt>
                <c:pt idx="206">
                  <c:v>25.49</c:v>
                </c:pt>
                <c:pt idx="207">
                  <c:v>25.49</c:v>
                </c:pt>
                <c:pt idx="208">
                  <c:v>25.49</c:v>
                </c:pt>
                <c:pt idx="209">
                  <c:v>25.49</c:v>
                </c:pt>
                <c:pt idx="210">
                  <c:v>25.5</c:v>
                </c:pt>
                <c:pt idx="211">
                  <c:v>25.49</c:v>
                </c:pt>
                <c:pt idx="212">
                  <c:v>25.5</c:v>
                </c:pt>
                <c:pt idx="213">
                  <c:v>25.49</c:v>
                </c:pt>
                <c:pt idx="214">
                  <c:v>25.49</c:v>
                </c:pt>
                <c:pt idx="215">
                  <c:v>25.49</c:v>
                </c:pt>
                <c:pt idx="216">
                  <c:v>25.47</c:v>
                </c:pt>
                <c:pt idx="217">
                  <c:v>25.47</c:v>
                </c:pt>
                <c:pt idx="218">
                  <c:v>25.459999999999987</c:v>
                </c:pt>
                <c:pt idx="219">
                  <c:v>25.459999999999987</c:v>
                </c:pt>
                <c:pt idx="220">
                  <c:v>25.47</c:v>
                </c:pt>
                <c:pt idx="221">
                  <c:v>25.45</c:v>
                </c:pt>
                <c:pt idx="222">
                  <c:v>25.45</c:v>
                </c:pt>
                <c:pt idx="223">
                  <c:v>25.45</c:v>
                </c:pt>
                <c:pt idx="224">
                  <c:v>25.459999999999987</c:v>
                </c:pt>
                <c:pt idx="225">
                  <c:v>25.47</c:v>
                </c:pt>
                <c:pt idx="226">
                  <c:v>25.479999999999986</c:v>
                </c:pt>
                <c:pt idx="227">
                  <c:v>25.5</c:v>
                </c:pt>
                <c:pt idx="228">
                  <c:v>25.51</c:v>
                </c:pt>
                <c:pt idx="229">
                  <c:v>25.52</c:v>
                </c:pt>
                <c:pt idx="230">
                  <c:v>25.51</c:v>
                </c:pt>
                <c:pt idx="231">
                  <c:v>25.53</c:v>
                </c:pt>
                <c:pt idx="232">
                  <c:v>25.54</c:v>
                </c:pt>
                <c:pt idx="233">
                  <c:v>25.53</c:v>
                </c:pt>
                <c:pt idx="234">
                  <c:v>25.55</c:v>
                </c:pt>
                <c:pt idx="235">
                  <c:v>25.55</c:v>
                </c:pt>
                <c:pt idx="236">
                  <c:v>25.56</c:v>
                </c:pt>
                <c:pt idx="237">
                  <c:v>25.56</c:v>
                </c:pt>
                <c:pt idx="238">
                  <c:v>25.56</c:v>
                </c:pt>
                <c:pt idx="239">
                  <c:v>25.56</c:v>
                </c:pt>
                <c:pt idx="240">
                  <c:v>25.55</c:v>
                </c:pt>
                <c:pt idx="241">
                  <c:v>25.55</c:v>
                </c:pt>
                <c:pt idx="242">
                  <c:v>25.55</c:v>
                </c:pt>
                <c:pt idx="243">
                  <c:v>25.55</c:v>
                </c:pt>
                <c:pt idx="244">
                  <c:v>25.55</c:v>
                </c:pt>
                <c:pt idx="245">
                  <c:v>25.55</c:v>
                </c:pt>
                <c:pt idx="246">
                  <c:v>25.55</c:v>
                </c:pt>
                <c:pt idx="247">
                  <c:v>25.56</c:v>
                </c:pt>
                <c:pt idx="248">
                  <c:v>25.57</c:v>
                </c:pt>
                <c:pt idx="249">
                  <c:v>25.58</c:v>
                </c:pt>
                <c:pt idx="250">
                  <c:v>25.58</c:v>
                </c:pt>
                <c:pt idx="251">
                  <c:v>25.59</c:v>
                </c:pt>
                <c:pt idx="252">
                  <c:v>25.6</c:v>
                </c:pt>
                <c:pt idx="253">
                  <c:v>25.6</c:v>
                </c:pt>
                <c:pt idx="254">
                  <c:v>25.610000000000031</c:v>
                </c:pt>
                <c:pt idx="255">
                  <c:v>25.6</c:v>
                </c:pt>
                <c:pt idx="256">
                  <c:v>25.610000000000031</c:v>
                </c:pt>
                <c:pt idx="257">
                  <c:v>25.59</c:v>
                </c:pt>
                <c:pt idx="258">
                  <c:v>25.59</c:v>
                </c:pt>
                <c:pt idx="259">
                  <c:v>25.57</c:v>
                </c:pt>
                <c:pt idx="260">
                  <c:v>25.57</c:v>
                </c:pt>
                <c:pt idx="261">
                  <c:v>25.56</c:v>
                </c:pt>
                <c:pt idx="262">
                  <c:v>25.56</c:v>
                </c:pt>
                <c:pt idx="263">
                  <c:v>25.57</c:v>
                </c:pt>
                <c:pt idx="264">
                  <c:v>25.57</c:v>
                </c:pt>
                <c:pt idx="265">
                  <c:v>25.59</c:v>
                </c:pt>
                <c:pt idx="266">
                  <c:v>25.58</c:v>
                </c:pt>
                <c:pt idx="267">
                  <c:v>25.610000000000031</c:v>
                </c:pt>
                <c:pt idx="268">
                  <c:v>25.62</c:v>
                </c:pt>
                <c:pt idx="269">
                  <c:v>25.630000000000031</c:v>
                </c:pt>
                <c:pt idx="270">
                  <c:v>25.630000000000031</c:v>
                </c:pt>
                <c:pt idx="271">
                  <c:v>25.630000000000031</c:v>
                </c:pt>
                <c:pt idx="272">
                  <c:v>25.630000000000031</c:v>
                </c:pt>
                <c:pt idx="273">
                  <c:v>25.630000000000031</c:v>
                </c:pt>
                <c:pt idx="274">
                  <c:v>25.630000000000031</c:v>
                </c:pt>
                <c:pt idx="275">
                  <c:v>25.630000000000031</c:v>
                </c:pt>
                <c:pt idx="276">
                  <c:v>25.630000000000031</c:v>
                </c:pt>
                <c:pt idx="277">
                  <c:v>25.630000000000031</c:v>
                </c:pt>
                <c:pt idx="278">
                  <c:v>25.630000000000031</c:v>
                </c:pt>
                <c:pt idx="279">
                  <c:v>25.62</c:v>
                </c:pt>
                <c:pt idx="280">
                  <c:v>25.62</c:v>
                </c:pt>
                <c:pt idx="281">
                  <c:v>25.630000000000031</c:v>
                </c:pt>
                <c:pt idx="282">
                  <c:v>25.630000000000031</c:v>
                </c:pt>
                <c:pt idx="283">
                  <c:v>25.630000000000031</c:v>
                </c:pt>
                <c:pt idx="284">
                  <c:v>25.630000000000031</c:v>
                </c:pt>
                <c:pt idx="285">
                  <c:v>25.630000000000031</c:v>
                </c:pt>
                <c:pt idx="286">
                  <c:v>25.630000000000031</c:v>
                </c:pt>
                <c:pt idx="287">
                  <c:v>25.630000000000031</c:v>
                </c:pt>
                <c:pt idx="288">
                  <c:v>25.630000000000031</c:v>
                </c:pt>
                <c:pt idx="289">
                  <c:v>25.630000000000031</c:v>
                </c:pt>
                <c:pt idx="290">
                  <c:v>25.630000000000031</c:v>
                </c:pt>
                <c:pt idx="291">
                  <c:v>25.630000000000031</c:v>
                </c:pt>
                <c:pt idx="292">
                  <c:v>25.630000000000031</c:v>
                </c:pt>
                <c:pt idx="293">
                  <c:v>25.630000000000031</c:v>
                </c:pt>
                <c:pt idx="294">
                  <c:v>25.630000000000031</c:v>
                </c:pt>
                <c:pt idx="295">
                  <c:v>25.630000000000031</c:v>
                </c:pt>
                <c:pt idx="296">
                  <c:v>25.630000000000031</c:v>
                </c:pt>
                <c:pt idx="297">
                  <c:v>25.630000000000031</c:v>
                </c:pt>
                <c:pt idx="298">
                  <c:v>25.630000000000031</c:v>
                </c:pt>
                <c:pt idx="299">
                  <c:v>25.650000000000031</c:v>
                </c:pt>
                <c:pt idx="300">
                  <c:v>25.64</c:v>
                </c:pt>
                <c:pt idx="301">
                  <c:v>25.650000000000031</c:v>
                </c:pt>
                <c:pt idx="302">
                  <c:v>25.64</c:v>
                </c:pt>
                <c:pt idx="303">
                  <c:v>25.66</c:v>
                </c:pt>
                <c:pt idx="304">
                  <c:v>25.67</c:v>
                </c:pt>
                <c:pt idx="305">
                  <c:v>25.67</c:v>
                </c:pt>
                <c:pt idx="306">
                  <c:v>25.650000000000031</c:v>
                </c:pt>
                <c:pt idx="307">
                  <c:v>25.64</c:v>
                </c:pt>
                <c:pt idx="308">
                  <c:v>25.66</c:v>
                </c:pt>
                <c:pt idx="309">
                  <c:v>25.66</c:v>
                </c:pt>
                <c:pt idx="310">
                  <c:v>25.67</c:v>
                </c:pt>
                <c:pt idx="311">
                  <c:v>25.66</c:v>
                </c:pt>
                <c:pt idx="312">
                  <c:v>25.66</c:v>
                </c:pt>
                <c:pt idx="313">
                  <c:v>25.67</c:v>
                </c:pt>
                <c:pt idx="314">
                  <c:v>25.67</c:v>
                </c:pt>
                <c:pt idx="315">
                  <c:v>25.68</c:v>
                </c:pt>
                <c:pt idx="316">
                  <c:v>25.68</c:v>
                </c:pt>
                <c:pt idx="317">
                  <c:v>25.68</c:v>
                </c:pt>
                <c:pt idx="318">
                  <c:v>25.69</c:v>
                </c:pt>
                <c:pt idx="319">
                  <c:v>25.71</c:v>
                </c:pt>
                <c:pt idx="320">
                  <c:v>25.71</c:v>
                </c:pt>
                <c:pt idx="321">
                  <c:v>25.71</c:v>
                </c:pt>
                <c:pt idx="322">
                  <c:v>25.72</c:v>
                </c:pt>
                <c:pt idx="323">
                  <c:v>25.72</c:v>
                </c:pt>
                <c:pt idx="324">
                  <c:v>25.72</c:v>
                </c:pt>
                <c:pt idx="325">
                  <c:v>25.72</c:v>
                </c:pt>
                <c:pt idx="326">
                  <c:v>25.72</c:v>
                </c:pt>
                <c:pt idx="327">
                  <c:v>25.72</c:v>
                </c:pt>
                <c:pt idx="328">
                  <c:v>25.71</c:v>
                </c:pt>
                <c:pt idx="329">
                  <c:v>25.72</c:v>
                </c:pt>
                <c:pt idx="330">
                  <c:v>25.71</c:v>
                </c:pt>
                <c:pt idx="331">
                  <c:v>25.71</c:v>
                </c:pt>
                <c:pt idx="332">
                  <c:v>25.71</c:v>
                </c:pt>
                <c:pt idx="333">
                  <c:v>25.7</c:v>
                </c:pt>
                <c:pt idx="334">
                  <c:v>25.7</c:v>
                </c:pt>
                <c:pt idx="335">
                  <c:v>25.71</c:v>
                </c:pt>
                <c:pt idx="336">
                  <c:v>25.7</c:v>
                </c:pt>
                <c:pt idx="337">
                  <c:v>25.7</c:v>
                </c:pt>
                <c:pt idx="338">
                  <c:v>25.7</c:v>
                </c:pt>
                <c:pt idx="339">
                  <c:v>25.7</c:v>
                </c:pt>
                <c:pt idx="340">
                  <c:v>25.7</c:v>
                </c:pt>
                <c:pt idx="341">
                  <c:v>25.69</c:v>
                </c:pt>
                <c:pt idx="342">
                  <c:v>25.7</c:v>
                </c:pt>
                <c:pt idx="343">
                  <c:v>25.69</c:v>
                </c:pt>
                <c:pt idx="344">
                  <c:v>25.7</c:v>
                </c:pt>
                <c:pt idx="345">
                  <c:v>25.7</c:v>
                </c:pt>
                <c:pt idx="346">
                  <c:v>25.71</c:v>
                </c:pt>
                <c:pt idx="347">
                  <c:v>25.71</c:v>
                </c:pt>
                <c:pt idx="348">
                  <c:v>25.72</c:v>
                </c:pt>
                <c:pt idx="349">
                  <c:v>25.73</c:v>
                </c:pt>
                <c:pt idx="350">
                  <c:v>25.74</c:v>
                </c:pt>
                <c:pt idx="351">
                  <c:v>25.75</c:v>
                </c:pt>
                <c:pt idx="352">
                  <c:v>25.74</c:v>
                </c:pt>
                <c:pt idx="353">
                  <c:v>25.75</c:v>
                </c:pt>
                <c:pt idx="354">
                  <c:v>25.75</c:v>
                </c:pt>
                <c:pt idx="355">
                  <c:v>25.75</c:v>
                </c:pt>
                <c:pt idx="356">
                  <c:v>25.75</c:v>
                </c:pt>
                <c:pt idx="357">
                  <c:v>25.759999999999987</c:v>
                </c:pt>
                <c:pt idx="358">
                  <c:v>25.759999999999987</c:v>
                </c:pt>
                <c:pt idx="359">
                  <c:v>25.75</c:v>
                </c:pt>
                <c:pt idx="360">
                  <c:v>25.75</c:v>
                </c:pt>
                <c:pt idx="361">
                  <c:v>25.75</c:v>
                </c:pt>
                <c:pt idx="362">
                  <c:v>25.75</c:v>
                </c:pt>
                <c:pt idx="363">
                  <c:v>25.74</c:v>
                </c:pt>
                <c:pt idx="364">
                  <c:v>25.73</c:v>
                </c:pt>
                <c:pt idx="365">
                  <c:v>25.73</c:v>
                </c:pt>
                <c:pt idx="366">
                  <c:v>25.72</c:v>
                </c:pt>
                <c:pt idx="367">
                  <c:v>25.72</c:v>
                </c:pt>
                <c:pt idx="368">
                  <c:v>25.72</c:v>
                </c:pt>
                <c:pt idx="369">
                  <c:v>25.72</c:v>
                </c:pt>
                <c:pt idx="370">
                  <c:v>25.71</c:v>
                </c:pt>
                <c:pt idx="371">
                  <c:v>25.71</c:v>
                </c:pt>
                <c:pt idx="372">
                  <c:v>25.71</c:v>
                </c:pt>
                <c:pt idx="373">
                  <c:v>25.71</c:v>
                </c:pt>
                <c:pt idx="374">
                  <c:v>25.71</c:v>
                </c:pt>
                <c:pt idx="375">
                  <c:v>25.72</c:v>
                </c:pt>
                <c:pt idx="376">
                  <c:v>25.73</c:v>
                </c:pt>
                <c:pt idx="377">
                  <c:v>25.73</c:v>
                </c:pt>
                <c:pt idx="378">
                  <c:v>25.73</c:v>
                </c:pt>
                <c:pt idx="379">
                  <c:v>25.74</c:v>
                </c:pt>
                <c:pt idx="380">
                  <c:v>25.75</c:v>
                </c:pt>
                <c:pt idx="381">
                  <c:v>25.759999999999987</c:v>
                </c:pt>
                <c:pt idx="382">
                  <c:v>25.75</c:v>
                </c:pt>
                <c:pt idx="383">
                  <c:v>25.759999999999987</c:v>
                </c:pt>
                <c:pt idx="384">
                  <c:v>25.759999999999987</c:v>
                </c:pt>
                <c:pt idx="385">
                  <c:v>25.77</c:v>
                </c:pt>
                <c:pt idx="386">
                  <c:v>25.77</c:v>
                </c:pt>
                <c:pt idx="387">
                  <c:v>25.77</c:v>
                </c:pt>
                <c:pt idx="388">
                  <c:v>25.77</c:v>
                </c:pt>
                <c:pt idx="389">
                  <c:v>25.77</c:v>
                </c:pt>
                <c:pt idx="390">
                  <c:v>25.77</c:v>
                </c:pt>
                <c:pt idx="391">
                  <c:v>25.77</c:v>
                </c:pt>
                <c:pt idx="392">
                  <c:v>25.77</c:v>
                </c:pt>
                <c:pt idx="393">
                  <c:v>25.77</c:v>
                </c:pt>
                <c:pt idx="394">
                  <c:v>25.77</c:v>
                </c:pt>
                <c:pt idx="395">
                  <c:v>25.77</c:v>
                </c:pt>
                <c:pt idx="396">
                  <c:v>25.77</c:v>
                </c:pt>
                <c:pt idx="397">
                  <c:v>25.77</c:v>
                </c:pt>
                <c:pt idx="398">
                  <c:v>25.77</c:v>
                </c:pt>
                <c:pt idx="399">
                  <c:v>25.77</c:v>
                </c:pt>
                <c:pt idx="400">
                  <c:v>25.77</c:v>
                </c:pt>
                <c:pt idx="401">
                  <c:v>25.77</c:v>
                </c:pt>
                <c:pt idx="402">
                  <c:v>25.77</c:v>
                </c:pt>
                <c:pt idx="403">
                  <c:v>25.77</c:v>
                </c:pt>
                <c:pt idx="404">
                  <c:v>25.77</c:v>
                </c:pt>
                <c:pt idx="405">
                  <c:v>25.77</c:v>
                </c:pt>
                <c:pt idx="406">
                  <c:v>25.77</c:v>
                </c:pt>
                <c:pt idx="407">
                  <c:v>25.77</c:v>
                </c:pt>
                <c:pt idx="408">
                  <c:v>25.77</c:v>
                </c:pt>
                <c:pt idx="409">
                  <c:v>25.77</c:v>
                </c:pt>
                <c:pt idx="410">
                  <c:v>25.77</c:v>
                </c:pt>
                <c:pt idx="411">
                  <c:v>25.77</c:v>
                </c:pt>
                <c:pt idx="412">
                  <c:v>25.77</c:v>
                </c:pt>
                <c:pt idx="413">
                  <c:v>25.779999999999987</c:v>
                </c:pt>
                <c:pt idx="414">
                  <c:v>25.77</c:v>
                </c:pt>
                <c:pt idx="415">
                  <c:v>25.779999999999987</c:v>
                </c:pt>
                <c:pt idx="416">
                  <c:v>25.79</c:v>
                </c:pt>
                <c:pt idx="417">
                  <c:v>25.779999999999987</c:v>
                </c:pt>
                <c:pt idx="418">
                  <c:v>25.779999999999987</c:v>
                </c:pt>
                <c:pt idx="419">
                  <c:v>25.779999999999987</c:v>
                </c:pt>
                <c:pt idx="420">
                  <c:v>25.779999999999987</c:v>
                </c:pt>
                <c:pt idx="421">
                  <c:v>25.779999999999987</c:v>
                </c:pt>
                <c:pt idx="422">
                  <c:v>25.779999999999987</c:v>
                </c:pt>
                <c:pt idx="423">
                  <c:v>25.779999999999987</c:v>
                </c:pt>
                <c:pt idx="424">
                  <c:v>25.77</c:v>
                </c:pt>
                <c:pt idx="425">
                  <c:v>25.77</c:v>
                </c:pt>
                <c:pt idx="426">
                  <c:v>25.77</c:v>
                </c:pt>
                <c:pt idx="427">
                  <c:v>25.77</c:v>
                </c:pt>
                <c:pt idx="428">
                  <c:v>25.77</c:v>
                </c:pt>
                <c:pt idx="429">
                  <c:v>25.77</c:v>
                </c:pt>
                <c:pt idx="430">
                  <c:v>25.759999999999987</c:v>
                </c:pt>
                <c:pt idx="431">
                  <c:v>25.759999999999987</c:v>
                </c:pt>
                <c:pt idx="432">
                  <c:v>25.75</c:v>
                </c:pt>
                <c:pt idx="433">
                  <c:v>25.74</c:v>
                </c:pt>
                <c:pt idx="434">
                  <c:v>25.75</c:v>
                </c:pt>
                <c:pt idx="435">
                  <c:v>25.74</c:v>
                </c:pt>
                <c:pt idx="436">
                  <c:v>25.74</c:v>
                </c:pt>
                <c:pt idx="437">
                  <c:v>25.73</c:v>
                </c:pt>
                <c:pt idx="438">
                  <c:v>25.73</c:v>
                </c:pt>
                <c:pt idx="439">
                  <c:v>25.73</c:v>
                </c:pt>
                <c:pt idx="440">
                  <c:v>25.74</c:v>
                </c:pt>
                <c:pt idx="441">
                  <c:v>25.74</c:v>
                </c:pt>
                <c:pt idx="442">
                  <c:v>25.74</c:v>
                </c:pt>
                <c:pt idx="443">
                  <c:v>25.75</c:v>
                </c:pt>
                <c:pt idx="444">
                  <c:v>25.74</c:v>
                </c:pt>
                <c:pt idx="445">
                  <c:v>25.75</c:v>
                </c:pt>
                <c:pt idx="446">
                  <c:v>25.759999999999987</c:v>
                </c:pt>
                <c:pt idx="447">
                  <c:v>25.74</c:v>
                </c:pt>
                <c:pt idx="448">
                  <c:v>25.74</c:v>
                </c:pt>
                <c:pt idx="449">
                  <c:v>25.75</c:v>
                </c:pt>
                <c:pt idx="450">
                  <c:v>25.759999999999987</c:v>
                </c:pt>
                <c:pt idx="451">
                  <c:v>25.779999999999987</c:v>
                </c:pt>
                <c:pt idx="452">
                  <c:v>25.779999999999987</c:v>
                </c:pt>
                <c:pt idx="453">
                  <c:v>25.779999999999987</c:v>
                </c:pt>
                <c:pt idx="454">
                  <c:v>25.8</c:v>
                </c:pt>
                <c:pt idx="455">
                  <c:v>25.810000000000031</c:v>
                </c:pt>
                <c:pt idx="456">
                  <c:v>25.82</c:v>
                </c:pt>
                <c:pt idx="457">
                  <c:v>25.82</c:v>
                </c:pt>
                <c:pt idx="458">
                  <c:v>25.810000000000031</c:v>
                </c:pt>
                <c:pt idx="459">
                  <c:v>25.810000000000031</c:v>
                </c:pt>
                <c:pt idx="460">
                  <c:v>25.82</c:v>
                </c:pt>
                <c:pt idx="461">
                  <c:v>25.82</c:v>
                </c:pt>
                <c:pt idx="462">
                  <c:v>25.830000000000005</c:v>
                </c:pt>
                <c:pt idx="463">
                  <c:v>25.82</c:v>
                </c:pt>
                <c:pt idx="464">
                  <c:v>25.810000000000031</c:v>
                </c:pt>
                <c:pt idx="465">
                  <c:v>25.830000000000005</c:v>
                </c:pt>
                <c:pt idx="466">
                  <c:v>25.830000000000005</c:v>
                </c:pt>
                <c:pt idx="467">
                  <c:v>25.84</c:v>
                </c:pt>
                <c:pt idx="468">
                  <c:v>25.830000000000005</c:v>
                </c:pt>
                <c:pt idx="469">
                  <c:v>25.84</c:v>
                </c:pt>
                <c:pt idx="470">
                  <c:v>25.830000000000005</c:v>
                </c:pt>
                <c:pt idx="471">
                  <c:v>25.84</c:v>
                </c:pt>
                <c:pt idx="472">
                  <c:v>25.830000000000005</c:v>
                </c:pt>
                <c:pt idx="473">
                  <c:v>25.830000000000005</c:v>
                </c:pt>
                <c:pt idx="474">
                  <c:v>25.84</c:v>
                </c:pt>
                <c:pt idx="475">
                  <c:v>25.84</c:v>
                </c:pt>
                <c:pt idx="476">
                  <c:v>25.84</c:v>
                </c:pt>
                <c:pt idx="477">
                  <c:v>25.84</c:v>
                </c:pt>
                <c:pt idx="478">
                  <c:v>25.84</c:v>
                </c:pt>
                <c:pt idx="479">
                  <c:v>25.84</c:v>
                </c:pt>
                <c:pt idx="480">
                  <c:v>25.84</c:v>
                </c:pt>
                <c:pt idx="481">
                  <c:v>25.84</c:v>
                </c:pt>
                <c:pt idx="482">
                  <c:v>25.84</c:v>
                </c:pt>
                <c:pt idx="483">
                  <c:v>25.84</c:v>
                </c:pt>
                <c:pt idx="484">
                  <c:v>25.84</c:v>
                </c:pt>
                <c:pt idx="485">
                  <c:v>25.84</c:v>
                </c:pt>
                <c:pt idx="486">
                  <c:v>25.84</c:v>
                </c:pt>
                <c:pt idx="487">
                  <c:v>25.84</c:v>
                </c:pt>
                <c:pt idx="488">
                  <c:v>25.84</c:v>
                </c:pt>
                <c:pt idx="489">
                  <c:v>25.84</c:v>
                </c:pt>
                <c:pt idx="490">
                  <c:v>25.84</c:v>
                </c:pt>
                <c:pt idx="491">
                  <c:v>25.84</c:v>
                </c:pt>
                <c:pt idx="492">
                  <c:v>25.84</c:v>
                </c:pt>
                <c:pt idx="493">
                  <c:v>25.84</c:v>
                </c:pt>
                <c:pt idx="494">
                  <c:v>25.830000000000005</c:v>
                </c:pt>
                <c:pt idx="495">
                  <c:v>25.830000000000005</c:v>
                </c:pt>
                <c:pt idx="496">
                  <c:v>25.84</c:v>
                </c:pt>
                <c:pt idx="497">
                  <c:v>25.84</c:v>
                </c:pt>
                <c:pt idx="498">
                  <c:v>25.84</c:v>
                </c:pt>
                <c:pt idx="499">
                  <c:v>25.84</c:v>
                </c:pt>
                <c:pt idx="500">
                  <c:v>25.84</c:v>
                </c:pt>
                <c:pt idx="501">
                  <c:v>25.84</c:v>
                </c:pt>
                <c:pt idx="502">
                  <c:v>25.84</c:v>
                </c:pt>
                <c:pt idx="503">
                  <c:v>25.84</c:v>
                </c:pt>
                <c:pt idx="504">
                  <c:v>25.84</c:v>
                </c:pt>
                <c:pt idx="505">
                  <c:v>25.85</c:v>
                </c:pt>
                <c:pt idx="506">
                  <c:v>25.85</c:v>
                </c:pt>
                <c:pt idx="507">
                  <c:v>25.86</c:v>
                </c:pt>
                <c:pt idx="508">
                  <c:v>25.87</c:v>
                </c:pt>
                <c:pt idx="509">
                  <c:v>25.87</c:v>
                </c:pt>
                <c:pt idx="510">
                  <c:v>25.87</c:v>
                </c:pt>
                <c:pt idx="511">
                  <c:v>25.87</c:v>
                </c:pt>
                <c:pt idx="512">
                  <c:v>25.87</c:v>
                </c:pt>
                <c:pt idx="513">
                  <c:v>25.87</c:v>
                </c:pt>
                <c:pt idx="514">
                  <c:v>25.89</c:v>
                </c:pt>
                <c:pt idx="515">
                  <c:v>25.88</c:v>
                </c:pt>
                <c:pt idx="516">
                  <c:v>25.89</c:v>
                </c:pt>
                <c:pt idx="517">
                  <c:v>25.87</c:v>
                </c:pt>
                <c:pt idx="518">
                  <c:v>25.88</c:v>
                </c:pt>
                <c:pt idx="519">
                  <c:v>25.88</c:v>
                </c:pt>
                <c:pt idx="520">
                  <c:v>25.88</c:v>
                </c:pt>
                <c:pt idx="521">
                  <c:v>25.87</c:v>
                </c:pt>
                <c:pt idx="522">
                  <c:v>25.87</c:v>
                </c:pt>
                <c:pt idx="523">
                  <c:v>25.88</c:v>
                </c:pt>
                <c:pt idx="524">
                  <c:v>25.87</c:v>
                </c:pt>
                <c:pt idx="525">
                  <c:v>25.87</c:v>
                </c:pt>
                <c:pt idx="526">
                  <c:v>25.87</c:v>
                </c:pt>
                <c:pt idx="527">
                  <c:v>25.87</c:v>
                </c:pt>
                <c:pt idx="528">
                  <c:v>25.88</c:v>
                </c:pt>
                <c:pt idx="529">
                  <c:v>25.87</c:v>
                </c:pt>
                <c:pt idx="530">
                  <c:v>25.87</c:v>
                </c:pt>
                <c:pt idx="531">
                  <c:v>25.87</c:v>
                </c:pt>
                <c:pt idx="532">
                  <c:v>25.87</c:v>
                </c:pt>
                <c:pt idx="533">
                  <c:v>25.87</c:v>
                </c:pt>
                <c:pt idx="534">
                  <c:v>25.86</c:v>
                </c:pt>
                <c:pt idx="535">
                  <c:v>25.87</c:v>
                </c:pt>
                <c:pt idx="536">
                  <c:v>25.87</c:v>
                </c:pt>
                <c:pt idx="537">
                  <c:v>25.87</c:v>
                </c:pt>
                <c:pt idx="538">
                  <c:v>25.87</c:v>
                </c:pt>
                <c:pt idx="539">
                  <c:v>25.86</c:v>
                </c:pt>
                <c:pt idx="540">
                  <c:v>25.86</c:v>
                </c:pt>
                <c:pt idx="541">
                  <c:v>25.86</c:v>
                </c:pt>
                <c:pt idx="542">
                  <c:v>25.87</c:v>
                </c:pt>
                <c:pt idx="543">
                  <c:v>25.87</c:v>
                </c:pt>
                <c:pt idx="544">
                  <c:v>25.87</c:v>
                </c:pt>
                <c:pt idx="545">
                  <c:v>25.86</c:v>
                </c:pt>
                <c:pt idx="546">
                  <c:v>25.87</c:v>
                </c:pt>
                <c:pt idx="547">
                  <c:v>25.87</c:v>
                </c:pt>
                <c:pt idx="548">
                  <c:v>25.87</c:v>
                </c:pt>
                <c:pt idx="549">
                  <c:v>25.86</c:v>
                </c:pt>
                <c:pt idx="550">
                  <c:v>25.87</c:v>
                </c:pt>
                <c:pt idx="551">
                  <c:v>25.86</c:v>
                </c:pt>
                <c:pt idx="552">
                  <c:v>25.86</c:v>
                </c:pt>
                <c:pt idx="553">
                  <c:v>25.86</c:v>
                </c:pt>
                <c:pt idx="554">
                  <c:v>25.87</c:v>
                </c:pt>
                <c:pt idx="555">
                  <c:v>25.86</c:v>
                </c:pt>
                <c:pt idx="556">
                  <c:v>25.86</c:v>
                </c:pt>
                <c:pt idx="557">
                  <c:v>25.86</c:v>
                </c:pt>
                <c:pt idx="558">
                  <c:v>25.86</c:v>
                </c:pt>
                <c:pt idx="559">
                  <c:v>25.85</c:v>
                </c:pt>
                <c:pt idx="560">
                  <c:v>25.85</c:v>
                </c:pt>
                <c:pt idx="561">
                  <c:v>25.86</c:v>
                </c:pt>
                <c:pt idx="562">
                  <c:v>25.87</c:v>
                </c:pt>
                <c:pt idx="563">
                  <c:v>25.87</c:v>
                </c:pt>
                <c:pt idx="564">
                  <c:v>25.86</c:v>
                </c:pt>
                <c:pt idx="565">
                  <c:v>25.86</c:v>
                </c:pt>
                <c:pt idx="566">
                  <c:v>25.85</c:v>
                </c:pt>
                <c:pt idx="567">
                  <c:v>25.85</c:v>
                </c:pt>
                <c:pt idx="568">
                  <c:v>25.84</c:v>
                </c:pt>
                <c:pt idx="569">
                  <c:v>25.84</c:v>
                </c:pt>
                <c:pt idx="570">
                  <c:v>25.830000000000005</c:v>
                </c:pt>
                <c:pt idx="571">
                  <c:v>25.84</c:v>
                </c:pt>
                <c:pt idx="572">
                  <c:v>25.85</c:v>
                </c:pt>
                <c:pt idx="573">
                  <c:v>25.85</c:v>
                </c:pt>
                <c:pt idx="574">
                  <c:v>25.84</c:v>
                </c:pt>
                <c:pt idx="575">
                  <c:v>25.84</c:v>
                </c:pt>
                <c:pt idx="576">
                  <c:v>25.84</c:v>
                </c:pt>
                <c:pt idx="577">
                  <c:v>25.84</c:v>
                </c:pt>
                <c:pt idx="578">
                  <c:v>25.85</c:v>
                </c:pt>
                <c:pt idx="579">
                  <c:v>25.85</c:v>
                </c:pt>
                <c:pt idx="580">
                  <c:v>25.85</c:v>
                </c:pt>
                <c:pt idx="581">
                  <c:v>25.86</c:v>
                </c:pt>
                <c:pt idx="582">
                  <c:v>25.85</c:v>
                </c:pt>
                <c:pt idx="583">
                  <c:v>25.85</c:v>
                </c:pt>
                <c:pt idx="584">
                  <c:v>25.85</c:v>
                </c:pt>
                <c:pt idx="585">
                  <c:v>25.86</c:v>
                </c:pt>
                <c:pt idx="586">
                  <c:v>25.86</c:v>
                </c:pt>
                <c:pt idx="587">
                  <c:v>25.86</c:v>
                </c:pt>
                <c:pt idx="588">
                  <c:v>25.86</c:v>
                </c:pt>
                <c:pt idx="589">
                  <c:v>25.87</c:v>
                </c:pt>
                <c:pt idx="590">
                  <c:v>25.85</c:v>
                </c:pt>
                <c:pt idx="591">
                  <c:v>25.87</c:v>
                </c:pt>
                <c:pt idx="592">
                  <c:v>25.86</c:v>
                </c:pt>
                <c:pt idx="593">
                  <c:v>25.86</c:v>
                </c:pt>
                <c:pt idx="594">
                  <c:v>25.86</c:v>
                </c:pt>
                <c:pt idx="595">
                  <c:v>25.87</c:v>
                </c:pt>
                <c:pt idx="596">
                  <c:v>25.88</c:v>
                </c:pt>
                <c:pt idx="597">
                  <c:v>25.87</c:v>
                </c:pt>
                <c:pt idx="598">
                  <c:v>25.86</c:v>
                </c:pt>
                <c:pt idx="599">
                  <c:v>25.87</c:v>
                </c:pt>
                <c:pt idx="600">
                  <c:v>25.88</c:v>
                </c:pt>
                <c:pt idx="601">
                  <c:v>25.89</c:v>
                </c:pt>
                <c:pt idx="602">
                  <c:v>25.89</c:v>
                </c:pt>
                <c:pt idx="603">
                  <c:v>25.89</c:v>
                </c:pt>
                <c:pt idx="604">
                  <c:v>25.89</c:v>
                </c:pt>
                <c:pt idx="605">
                  <c:v>25.88</c:v>
                </c:pt>
                <c:pt idx="606">
                  <c:v>25.88</c:v>
                </c:pt>
                <c:pt idx="607">
                  <c:v>25.88</c:v>
                </c:pt>
                <c:pt idx="608">
                  <c:v>25.89</c:v>
                </c:pt>
                <c:pt idx="609">
                  <c:v>25.9</c:v>
                </c:pt>
                <c:pt idx="610">
                  <c:v>25.88</c:v>
                </c:pt>
                <c:pt idx="611">
                  <c:v>25.9</c:v>
                </c:pt>
                <c:pt idx="612">
                  <c:v>25.89</c:v>
                </c:pt>
                <c:pt idx="613">
                  <c:v>25.87</c:v>
                </c:pt>
                <c:pt idx="614">
                  <c:v>25.87</c:v>
                </c:pt>
                <c:pt idx="615">
                  <c:v>25.89</c:v>
                </c:pt>
                <c:pt idx="616">
                  <c:v>25.89</c:v>
                </c:pt>
                <c:pt idx="617">
                  <c:v>25.91</c:v>
                </c:pt>
                <c:pt idx="618">
                  <c:v>25.9</c:v>
                </c:pt>
                <c:pt idx="619">
                  <c:v>25.89</c:v>
                </c:pt>
                <c:pt idx="620">
                  <c:v>25.91</c:v>
                </c:pt>
                <c:pt idx="621">
                  <c:v>25.91</c:v>
                </c:pt>
                <c:pt idx="622">
                  <c:v>25.919999999999987</c:v>
                </c:pt>
                <c:pt idx="623">
                  <c:v>25.91</c:v>
                </c:pt>
                <c:pt idx="624">
                  <c:v>25.91</c:v>
                </c:pt>
                <c:pt idx="625">
                  <c:v>25.919999999999987</c:v>
                </c:pt>
                <c:pt idx="626">
                  <c:v>25.91</c:v>
                </c:pt>
                <c:pt idx="627">
                  <c:v>25.9</c:v>
                </c:pt>
                <c:pt idx="628">
                  <c:v>25.919999999999987</c:v>
                </c:pt>
                <c:pt idx="629">
                  <c:v>25.919999999999987</c:v>
                </c:pt>
                <c:pt idx="630">
                  <c:v>25.919999999999987</c:v>
                </c:pt>
                <c:pt idx="631">
                  <c:v>25.919999999999987</c:v>
                </c:pt>
                <c:pt idx="632">
                  <c:v>25.91</c:v>
                </c:pt>
                <c:pt idx="633">
                  <c:v>25.91</c:v>
                </c:pt>
                <c:pt idx="634">
                  <c:v>25.91</c:v>
                </c:pt>
                <c:pt idx="635">
                  <c:v>25.91</c:v>
                </c:pt>
                <c:pt idx="636">
                  <c:v>25.919999999999987</c:v>
                </c:pt>
                <c:pt idx="637">
                  <c:v>25.919999999999987</c:v>
                </c:pt>
                <c:pt idx="638">
                  <c:v>25.919999999999987</c:v>
                </c:pt>
                <c:pt idx="639">
                  <c:v>25.919999999999987</c:v>
                </c:pt>
                <c:pt idx="640">
                  <c:v>25.919999999999987</c:v>
                </c:pt>
                <c:pt idx="641">
                  <c:v>25.919999999999987</c:v>
                </c:pt>
                <c:pt idx="642">
                  <c:v>25.91</c:v>
                </c:pt>
                <c:pt idx="643">
                  <c:v>25.919999999999987</c:v>
                </c:pt>
                <c:pt idx="644">
                  <c:v>25.93</c:v>
                </c:pt>
                <c:pt idx="645">
                  <c:v>25.919999999999987</c:v>
                </c:pt>
                <c:pt idx="646">
                  <c:v>25.91</c:v>
                </c:pt>
                <c:pt idx="647">
                  <c:v>25.91</c:v>
                </c:pt>
                <c:pt idx="648">
                  <c:v>25.91</c:v>
                </c:pt>
                <c:pt idx="649">
                  <c:v>25.919999999999987</c:v>
                </c:pt>
                <c:pt idx="650">
                  <c:v>25.919999999999987</c:v>
                </c:pt>
                <c:pt idx="651">
                  <c:v>25.91</c:v>
                </c:pt>
                <c:pt idx="652">
                  <c:v>25.91</c:v>
                </c:pt>
                <c:pt idx="653">
                  <c:v>25.91</c:v>
                </c:pt>
                <c:pt idx="654">
                  <c:v>25.91</c:v>
                </c:pt>
                <c:pt idx="655">
                  <c:v>25.91</c:v>
                </c:pt>
                <c:pt idx="656">
                  <c:v>25.91</c:v>
                </c:pt>
                <c:pt idx="657">
                  <c:v>25.91</c:v>
                </c:pt>
                <c:pt idx="658">
                  <c:v>25.91</c:v>
                </c:pt>
                <c:pt idx="659">
                  <c:v>25.91</c:v>
                </c:pt>
                <c:pt idx="660">
                  <c:v>25.91</c:v>
                </c:pt>
                <c:pt idx="661">
                  <c:v>25.91</c:v>
                </c:pt>
                <c:pt idx="662">
                  <c:v>25.91</c:v>
                </c:pt>
                <c:pt idx="663">
                  <c:v>25.91</c:v>
                </c:pt>
                <c:pt idx="664">
                  <c:v>25.91</c:v>
                </c:pt>
                <c:pt idx="665">
                  <c:v>25.91</c:v>
                </c:pt>
                <c:pt idx="666">
                  <c:v>25.91</c:v>
                </c:pt>
                <c:pt idx="667">
                  <c:v>25.91</c:v>
                </c:pt>
                <c:pt idx="668">
                  <c:v>25.91</c:v>
                </c:pt>
                <c:pt idx="669">
                  <c:v>25.91</c:v>
                </c:pt>
                <c:pt idx="670">
                  <c:v>25.91</c:v>
                </c:pt>
                <c:pt idx="671">
                  <c:v>25.91</c:v>
                </c:pt>
                <c:pt idx="672">
                  <c:v>25.91</c:v>
                </c:pt>
                <c:pt idx="673">
                  <c:v>25.91</c:v>
                </c:pt>
                <c:pt idx="674">
                  <c:v>25.91</c:v>
                </c:pt>
                <c:pt idx="675">
                  <c:v>25.91</c:v>
                </c:pt>
                <c:pt idx="676">
                  <c:v>25.919999999999987</c:v>
                </c:pt>
                <c:pt idx="677">
                  <c:v>25.919999999999987</c:v>
                </c:pt>
                <c:pt idx="678">
                  <c:v>25.919999999999987</c:v>
                </c:pt>
                <c:pt idx="679">
                  <c:v>25.919999999999987</c:v>
                </c:pt>
                <c:pt idx="680">
                  <c:v>25.91</c:v>
                </c:pt>
                <c:pt idx="681">
                  <c:v>25.91</c:v>
                </c:pt>
                <c:pt idx="682">
                  <c:v>25.91</c:v>
                </c:pt>
                <c:pt idx="683">
                  <c:v>25.91</c:v>
                </c:pt>
                <c:pt idx="684">
                  <c:v>25.91</c:v>
                </c:pt>
                <c:pt idx="685">
                  <c:v>25.91</c:v>
                </c:pt>
                <c:pt idx="686">
                  <c:v>25.91</c:v>
                </c:pt>
                <c:pt idx="687">
                  <c:v>25.91</c:v>
                </c:pt>
                <c:pt idx="688">
                  <c:v>25.91</c:v>
                </c:pt>
                <c:pt idx="689">
                  <c:v>25.91</c:v>
                </c:pt>
                <c:pt idx="690">
                  <c:v>25.91</c:v>
                </c:pt>
                <c:pt idx="691">
                  <c:v>25.91</c:v>
                </c:pt>
                <c:pt idx="692">
                  <c:v>25.91</c:v>
                </c:pt>
                <c:pt idx="693">
                  <c:v>25.9</c:v>
                </c:pt>
                <c:pt idx="694">
                  <c:v>25.9</c:v>
                </c:pt>
                <c:pt idx="695">
                  <c:v>25.9</c:v>
                </c:pt>
                <c:pt idx="696">
                  <c:v>25.9</c:v>
                </c:pt>
                <c:pt idx="697">
                  <c:v>25.9</c:v>
                </c:pt>
                <c:pt idx="698">
                  <c:v>25.9</c:v>
                </c:pt>
                <c:pt idx="699">
                  <c:v>25.9</c:v>
                </c:pt>
                <c:pt idx="700">
                  <c:v>25.9</c:v>
                </c:pt>
                <c:pt idx="701">
                  <c:v>25.9</c:v>
                </c:pt>
                <c:pt idx="702">
                  <c:v>25.91</c:v>
                </c:pt>
                <c:pt idx="703">
                  <c:v>25.91</c:v>
                </c:pt>
                <c:pt idx="704">
                  <c:v>25.91</c:v>
                </c:pt>
                <c:pt idx="705">
                  <c:v>25.9</c:v>
                </c:pt>
                <c:pt idx="706">
                  <c:v>25.91</c:v>
                </c:pt>
                <c:pt idx="707">
                  <c:v>25.91</c:v>
                </c:pt>
                <c:pt idx="708">
                  <c:v>25.91</c:v>
                </c:pt>
                <c:pt idx="709">
                  <c:v>25.9</c:v>
                </c:pt>
                <c:pt idx="710">
                  <c:v>25.91</c:v>
                </c:pt>
                <c:pt idx="711">
                  <c:v>25.9</c:v>
                </c:pt>
                <c:pt idx="712">
                  <c:v>25.91</c:v>
                </c:pt>
                <c:pt idx="713">
                  <c:v>25.91</c:v>
                </c:pt>
                <c:pt idx="714">
                  <c:v>25.91</c:v>
                </c:pt>
                <c:pt idx="715">
                  <c:v>25.91</c:v>
                </c:pt>
                <c:pt idx="716">
                  <c:v>25.91</c:v>
                </c:pt>
                <c:pt idx="717">
                  <c:v>25.91</c:v>
                </c:pt>
                <c:pt idx="718">
                  <c:v>25.91</c:v>
                </c:pt>
                <c:pt idx="719">
                  <c:v>25.91</c:v>
                </c:pt>
                <c:pt idx="720">
                  <c:v>25.91</c:v>
                </c:pt>
                <c:pt idx="721">
                  <c:v>25.91</c:v>
                </c:pt>
                <c:pt idx="722">
                  <c:v>25.91</c:v>
                </c:pt>
                <c:pt idx="723">
                  <c:v>25.91</c:v>
                </c:pt>
                <c:pt idx="724">
                  <c:v>25.91</c:v>
                </c:pt>
                <c:pt idx="725">
                  <c:v>25.91</c:v>
                </c:pt>
                <c:pt idx="726">
                  <c:v>25.91</c:v>
                </c:pt>
                <c:pt idx="727">
                  <c:v>25.91</c:v>
                </c:pt>
                <c:pt idx="728">
                  <c:v>25.91</c:v>
                </c:pt>
                <c:pt idx="729">
                  <c:v>25.91</c:v>
                </c:pt>
                <c:pt idx="730">
                  <c:v>25.91</c:v>
                </c:pt>
                <c:pt idx="731">
                  <c:v>25.91</c:v>
                </c:pt>
                <c:pt idx="732">
                  <c:v>25.91</c:v>
                </c:pt>
                <c:pt idx="733">
                  <c:v>25.91</c:v>
                </c:pt>
                <c:pt idx="734">
                  <c:v>25.91</c:v>
                </c:pt>
                <c:pt idx="735">
                  <c:v>25.91</c:v>
                </c:pt>
                <c:pt idx="736">
                  <c:v>25.91</c:v>
                </c:pt>
                <c:pt idx="737">
                  <c:v>25.91</c:v>
                </c:pt>
                <c:pt idx="738">
                  <c:v>25.91</c:v>
                </c:pt>
                <c:pt idx="739">
                  <c:v>25.91</c:v>
                </c:pt>
                <c:pt idx="740">
                  <c:v>25.91</c:v>
                </c:pt>
                <c:pt idx="741">
                  <c:v>25.91</c:v>
                </c:pt>
                <c:pt idx="742">
                  <c:v>25.91</c:v>
                </c:pt>
                <c:pt idx="743">
                  <c:v>25.91</c:v>
                </c:pt>
                <c:pt idx="744">
                  <c:v>25.91</c:v>
                </c:pt>
                <c:pt idx="745">
                  <c:v>25.91</c:v>
                </c:pt>
                <c:pt idx="746">
                  <c:v>25.91</c:v>
                </c:pt>
                <c:pt idx="747">
                  <c:v>25.91</c:v>
                </c:pt>
                <c:pt idx="748">
                  <c:v>25.91</c:v>
                </c:pt>
                <c:pt idx="749">
                  <c:v>25.91</c:v>
                </c:pt>
                <c:pt idx="750">
                  <c:v>25.91</c:v>
                </c:pt>
                <c:pt idx="751">
                  <c:v>25.91</c:v>
                </c:pt>
                <c:pt idx="752">
                  <c:v>25.91</c:v>
                </c:pt>
                <c:pt idx="753">
                  <c:v>25.91</c:v>
                </c:pt>
                <c:pt idx="754">
                  <c:v>25.91</c:v>
                </c:pt>
                <c:pt idx="755">
                  <c:v>25.91</c:v>
                </c:pt>
                <c:pt idx="756">
                  <c:v>25.91</c:v>
                </c:pt>
                <c:pt idx="757">
                  <c:v>25.91</c:v>
                </c:pt>
                <c:pt idx="758">
                  <c:v>25.9</c:v>
                </c:pt>
                <c:pt idx="759">
                  <c:v>25.9</c:v>
                </c:pt>
                <c:pt idx="760">
                  <c:v>25.9</c:v>
                </c:pt>
                <c:pt idx="761">
                  <c:v>25.9</c:v>
                </c:pt>
                <c:pt idx="762">
                  <c:v>25.9</c:v>
                </c:pt>
                <c:pt idx="763">
                  <c:v>25.9</c:v>
                </c:pt>
                <c:pt idx="764">
                  <c:v>25.9</c:v>
                </c:pt>
                <c:pt idx="765">
                  <c:v>25.9</c:v>
                </c:pt>
                <c:pt idx="766">
                  <c:v>25.9</c:v>
                </c:pt>
                <c:pt idx="767">
                  <c:v>25.9</c:v>
                </c:pt>
                <c:pt idx="768">
                  <c:v>25.9</c:v>
                </c:pt>
                <c:pt idx="769">
                  <c:v>25.9</c:v>
                </c:pt>
                <c:pt idx="770">
                  <c:v>25.91</c:v>
                </c:pt>
                <c:pt idx="771">
                  <c:v>25.91</c:v>
                </c:pt>
                <c:pt idx="772">
                  <c:v>25.91</c:v>
                </c:pt>
                <c:pt idx="773">
                  <c:v>25.91</c:v>
                </c:pt>
                <c:pt idx="774">
                  <c:v>25.91</c:v>
                </c:pt>
                <c:pt idx="775">
                  <c:v>25.91</c:v>
                </c:pt>
                <c:pt idx="776">
                  <c:v>25.91</c:v>
                </c:pt>
                <c:pt idx="777">
                  <c:v>25.91</c:v>
                </c:pt>
                <c:pt idx="778">
                  <c:v>25.91</c:v>
                </c:pt>
                <c:pt idx="779">
                  <c:v>25.91</c:v>
                </c:pt>
                <c:pt idx="780">
                  <c:v>25.91</c:v>
                </c:pt>
                <c:pt idx="781">
                  <c:v>25.91</c:v>
                </c:pt>
                <c:pt idx="782">
                  <c:v>25.91</c:v>
                </c:pt>
                <c:pt idx="783">
                  <c:v>25.91</c:v>
                </c:pt>
                <c:pt idx="784">
                  <c:v>25.91</c:v>
                </c:pt>
                <c:pt idx="785">
                  <c:v>25.91</c:v>
                </c:pt>
                <c:pt idx="786">
                  <c:v>25.91</c:v>
                </c:pt>
                <c:pt idx="787">
                  <c:v>25.91</c:v>
                </c:pt>
                <c:pt idx="788">
                  <c:v>25.91</c:v>
                </c:pt>
                <c:pt idx="789">
                  <c:v>25.91</c:v>
                </c:pt>
                <c:pt idx="790">
                  <c:v>25.91</c:v>
                </c:pt>
                <c:pt idx="791">
                  <c:v>25.91</c:v>
                </c:pt>
                <c:pt idx="792">
                  <c:v>25.91</c:v>
                </c:pt>
                <c:pt idx="793">
                  <c:v>25.91</c:v>
                </c:pt>
                <c:pt idx="794">
                  <c:v>25.91</c:v>
                </c:pt>
                <c:pt idx="795">
                  <c:v>25.91</c:v>
                </c:pt>
                <c:pt idx="796">
                  <c:v>25.91</c:v>
                </c:pt>
                <c:pt idx="797">
                  <c:v>25.91</c:v>
                </c:pt>
                <c:pt idx="798">
                  <c:v>25.91</c:v>
                </c:pt>
                <c:pt idx="799">
                  <c:v>25.91</c:v>
                </c:pt>
                <c:pt idx="800">
                  <c:v>25.91</c:v>
                </c:pt>
                <c:pt idx="801">
                  <c:v>25.91</c:v>
                </c:pt>
                <c:pt idx="802">
                  <c:v>25.91</c:v>
                </c:pt>
                <c:pt idx="803">
                  <c:v>25.91</c:v>
                </c:pt>
                <c:pt idx="804">
                  <c:v>25.91</c:v>
                </c:pt>
                <c:pt idx="805">
                  <c:v>25.91</c:v>
                </c:pt>
                <c:pt idx="806">
                  <c:v>25.9</c:v>
                </c:pt>
                <c:pt idx="807">
                  <c:v>25.9</c:v>
                </c:pt>
                <c:pt idx="808">
                  <c:v>25.9</c:v>
                </c:pt>
                <c:pt idx="809">
                  <c:v>25.9</c:v>
                </c:pt>
                <c:pt idx="810">
                  <c:v>25.9</c:v>
                </c:pt>
                <c:pt idx="811">
                  <c:v>25.91</c:v>
                </c:pt>
                <c:pt idx="812">
                  <c:v>25.91</c:v>
                </c:pt>
                <c:pt idx="813">
                  <c:v>25.91</c:v>
                </c:pt>
                <c:pt idx="814">
                  <c:v>25.9</c:v>
                </c:pt>
                <c:pt idx="815">
                  <c:v>25.9</c:v>
                </c:pt>
                <c:pt idx="816">
                  <c:v>25.9</c:v>
                </c:pt>
                <c:pt idx="817">
                  <c:v>25.89</c:v>
                </c:pt>
                <c:pt idx="818">
                  <c:v>25.88</c:v>
                </c:pt>
                <c:pt idx="819">
                  <c:v>25.88</c:v>
                </c:pt>
                <c:pt idx="820">
                  <c:v>25.93</c:v>
                </c:pt>
                <c:pt idx="821">
                  <c:v>25.93</c:v>
                </c:pt>
                <c:pt idx="822">
                  <c:v>25.93</c:v>
                </c:pt>
                <c:pt idx="823">
                  <c:v>25.919999999999987</c:v>
                </c:pt>
                <c:pt idx="824">
                  <c:v>25.93</c:v>
                </c:pt>
                <c:pt idx="825">
                  <c:v>25.95</c:v>
                </c:pt>
                <c:pt idx="826">
                  <c:v>25.95</c:v>
                </c:pt>
                <c:pt idx="827">
                  <c:v>25.95</c:v>
                </c:pt>
                <c:pt idx="828">
                  <c:v>25.979999999999986</c:v>
                </c:pt>
                <c:pt idx="829">
                  <c:v>25.95</c:v>
                </c:pt>
                <c:pt idx="830">
                  <c:v>25.99</c:v>
                </c:pt>
                <c:pt idx="831">
                  <c:v>25.99</c:v>
                </c:pt>
                <c:pt idx="832">
                  <c:v>25.99</c:v>
                </c:pt>
                <c:pt idx="833">
                  <c:v>25.97</c:v>
                </c:pt>
                <c:pt idx="834">
                  <c:v>25.99</c:v>
                </c:pt>
                <c:pt idx="835">
                  <c:v>25.97</c:v>
                </c:pt>
                <c:pt idx="836">
                  <c:v>26</c:v>
                </c:pt>
                <c:pt idx="837">
                  <c:v>26</c:v>
                </c:pt>
                <c:pt idx="838">
                  <c:v>26.01</c:v>
                </c:pt>
                <c:pt idx="839">
                  <c:v>26</c:v>
                </c:pt>
                <c:pt idx="840">
                  <c:v>26</c:v>
                </c:pt>
                <c:pt idx="841">
                  <c:v>25.99</c:v>
                </c:pt>
                <c:pt idx="842">
                  <c:v>25.99</c:v>
                </c:pt>
                <c:pt idx="843">
                  <c:v>26</c:v>
                </c:pt>
                <c:pt idx="844">
                  <c:v>26</c:v>
                </c:pt>
                <c:pt idx="845">
                  <c:v>26</c:v>
                </c:pt>
                <c:pt idx="846">
                  <c:v>26</c:v>
                </c:pt>
                <c:pt idx="847">
                  <c:v>26</c:v>
                </c:pt>
                <c:pt idx="848">
                  <c:v>26</c:v>
                </c:pt>
                <c:pt idx="849">
                  <c:v>25.99</c:v>
                </c:pt>
                <c:pt idx="850">
                  <c:v>26</c:v>
                </c:pt>
                <c:pt idx="851">
                  <c:v>26</c:v>
                </c:pt>
                <c:pt idx="852">
                  <c:v>25.99</c:v>
                </c:pt>
                <c:pt idx="853">
                  <c:v>26</c:v>
                </c:pt>
                <c:pt idx="854">
                  <c:v>26.03</c:v>
                </c:pt>
                <c:pt idx="855">
                  <c:v>26.03</c:v>
                </c:pt>
                <c:pt idx="856">
                  <c:v>26.04</c:v>
                </c:pt>
                <c:pt idx="857">
                  <c:v>26.04</c:v>
                </c:pt>
                <c:pt idx="858">
                  <c:v>26.04</c:v>
                </c:pt>
                <c:pt idx="859">
                  <c:v>26.03</c:v>
                </c:pt>
                <c:pt idx="860">
                  <c:v>26.03</c:v>
                </c:pt>
                <c:pt idx="861">
                  <c:v>26.03</c:v>
                </c:pt>
                <c:pt idx="862">
                  <c:v>26.02</c:v>
                </c:pt>
                <c:pt idx="863">
                  <c:v>26</c:v>
                </c:pt>
                <c:pt idx="864">
                  <c:v>26</c:v>
                </c:pt>
                <c:pt idx="865">
                  <c:v>26</c:v>
                </c:pt>
                <c:pt idx="866">
                  <c:v>26</c:v>
                </c:pt>
                <c:pt idx="867">
                  <c:v>26</c:v>
                </c:pt>
                <c:pt idx="868">
                  <c:v>26.01</c:v>
                </c:pt>
                <c:pt idx="869">
                  <c:v>26.04</c:v>
                </c:pt>
                <c:pt idx="870">
                  <c:v>26.04</c:v>
                </c:pt>
                <c:pt idx="871">
                  <c:v>26.05</c:v>
                </c:pt>
                <c:pt idx="872">
                  <c:v>26.05</c:v>
                </c:pt>
                <c:pt idx="873">
                  <c:v>26.05</c:v>
                </c:pt>
                <c:pt idx="874">
                  <c:v>26.05</c:v>
                </c:pt>
                <c:pt idx="875">
                  <c:v>26.05</c:v>
                </c:pt>
                <c:pt idx="876">
                  <c:v>26.05</c:v>
                </c:pt>
                <c:pt idx="877">
                  <c:v>26.05</c:v>
                </c:pt>
                <c:pt idx="878">
                  <c:v>26.05</c:v>
                </c:pt>
                <c:pt idx="879">
                  <c:v>26.04</c:v>
                </c:pt>
                <c:pt idx="880">
                  <c:v>26.04</c:v>
                </c:pt>
                <c:pt idx="881">
                  <c:v>26.05</c:v>
                </c:pt>
                <c:pt idx="882">
                  <c:v>26.05</c:v>
                </c:pt>
                <c:pt idx="883">
                  <c:v>26.04</c:v>
                </c:pt>
                <c:pt idx="884">
                  <c:v>26.04</c:v>
                </c:pt>
                <c:pt idx="885">
                  <c:v>26.03</c:v>
                </c:pt>
                <c:pt idx="886">
                  <c:v>26.02</c:v>
                </c:pt>
                <c:pt idx="887">
                  <c:v>26.01</c:v>
                </c:pt>
                <c:pt idx="888">
                  <c:v>26.01</c:v>
                </c:pt>
                <c:pt idx="889">
                  <c:v>26.01</c:v>
                </c:pt>
                <c:pt idx="890">
                  <c:v>26.01</c:v>
                </c:pt>
                <c:pt idx="891">
                  <c:v>26.01</c:v>
                </c:pt>
                <c:pt idx="892">
                  <c:v>26.01</c:v>
                </c:pt>
                <c:pt idx="893">
                  <c:v>26.02</c:v>
                </c:pt>
                <c:pt idx="894">
                  <c:v>26.03</c:v>
                </c:pt>
                <c:pt idx="895">
                  <c:v>26.02</c:v>
                </c:pt>
                <c:pt idx="896">
                  <c:v>26.04</c:v>
                </c:pt>
                <c:pt idx="897">
                  <c:v>26.06</c:v>
                </c:pt>
                <c:pt idx="898">
                  <c:v>26.07</c:v>
                </c:pt>
                <c:pt idx="899">
                  <c:v>26.09</c:v>
                </c:pt>
                <c:pt idx="900">
                  <c:v>26.1</c:v>
                </c:pt>
                <c:pt idx="901">
                  <c:v>26.110000000000031</c:v>
                </c:pt>
                <c:pt idx="902">
                  <c:v>26.110000000000031</c:v>
                </c:pt>
                <c:pt idx="903">
                  <c:v>26.110000000000031</c:v>
                </c:pt>
                <c:pt idx="904">
                  <c:v>26.110000000000031</c:v>
                </c:pt>
                <c:pt idx="905">
                  <c:v>26.110000000000031</c:v>
                </c:pt>
                <c:pt idx="906">
                  <c:v>26.12</c:v>
                </c:pt>
                <c:pt idx="907">
                  <c:v>26.12</c:v>
                </c:pt>
                <c:pt idx="908">
                  <c:v>26.110000000000031</c:v>
                </c:pt>
                <c:pt idx="909">
                  <c:v>26.110000000000031</c:v>
                </c:pt>
                <c:pt idx="910">
                  <c:v>26.110000000000031</c:v>
                </c:pt>
                <c:pt idx="911">
                  <c:v>26.12</c:v>
                </c:pt>
                <c:pt idx="912">
                  <c:v>26.14</c:v>
                </c:pt>
                <c:pt idx="913">
                  <c:v>26.16</c:v>
                </c:pt>
                <c:pt idx="914">
                  <c:v>26.17</c:v>
                </c:pt>
                <c:pt idx="915">
                  <c:v>26.18</c:v>
                </c:pt>
                <c:pt idx="916">
                  <c:v>26.17</c:v>
                </c:pt>
                <c:pt idx="917">
                  <c:v>26.16</c:v>
                </c:pt>
                <c:pt idx="918">
                  <c:v>26.14</c:v>
                </c:pt>
                <c:pt idx="919">
                  <c:v>26.16</c:v>
                </c:pt>
                <c:pt idx="920">
                  <c:v>26.16</c:v>
                </c:pt>
                <c:pt idx="921">
                  <c:v>26.17</c:v>
                </c:pt>
                <c:pt idx="922">
                  <c:v>26.16</c:v>
                </c:pt>
                <c:pt idx="923">
                  <c:v>26.17</c:v>
                </c:pt>
                <c:pt idx="924">
                  <c:v>26.16</c:v>
                </c:pt>
                <c:pt idx="925">
                  <c:v>26.17</c:v>
                </c:pt>
                <c:pt idx="926">
                  <c:v>26.17</c:v>
                </c:pt>
                <c:pt idx="927">
                  <c:v>26.17</c:v>
                </c:pt>
                <c:pt idx="928">
                  <c:v>26.17</c:v>
                </c:pt>
                <c:pt idx="929">
                  <c:v>26.18</c:v>
                </c:pt>
                <c:pt idx="930">
                  <c:v>26.18</c:v>
                </c:pt>
                <c:pt idx="931">
                  <c:v>26.18</c:v>
                </c:pt>
                <c:pt idx="932">
                  <c:v>26.19</c:v>
                </c:pt>
                <c:pt idx="933">
                  <c:v>26.19</c:v>
                </c:pt>
                <c:pt idx="934">
                  <c:v>26.19</c:v>
                </c:pt>
                <c:pt idx="935">
                  <c:v>26.19</c:v>
                </c:pt>
                <c:pt idx="936">
                  <c:v>26.19</c:v>
                </c:pt>
                <c:pt idx="937">
                  <c:v>26.19</c:v>
                </c:pt>
                <c:pt idx="938">
                  <c:v>26.19</c:v>
                </c:pt>
                <c:pt idx="939">
                  <c:v>26.19</c:v>
                </c:pt>
                <c:pt idx="940">
                  <c:v>26.19</c:v>
                </c:pt>
                <c:pt idx="941">
                  <c:v>26.19</c:v>
                </c:pt>
                <c:pt idx="942">
                  <c:v>26.18</c:v>
                </c:pt>
                <c:pt idx="943">
                  <c:v>26.19</c:v>
                </c:pt>
                <c:pt idx="944">
                  <c:v>26.18</c:v>
                </c:pt>
                <c:pt idx="945">
                  <c:v>26.18</c:v>
                </c:pt>
                <c:pt idx="946">
                  <c:v>26.14</c:v>
                </c:pt>
                <c:pt idx="947">
                  <c:v>26.1</c:v>
                </c:pt>
                <c:pt idx="948">
                  <c:v>26.1</c:v>
                </c:pt>
                <c:pt idx="949">
                  <c:v>26.02</c:v>
                </c:pt>
                <c:pt idx="950">
                  <c:v>26.02</c:v>
                </c:pt>
                <c:pt idx="951">
                  <c:v>26.01</c:v>
                </c:pt>
                <c:pt idx="952">
                  <c:v>25.93</c:v>
                </c:pt>
                <c:pt idx="953">
                  <c:v>25.89</c:v>
                </c:pt>
                <c:pt idx="954">
                  <c:v>25.830000000000005</c:v>
                </c:pt>
                <c:pt idx="955">
                  <c:v>25.8</c:v>
                </c:pt>
                <c:pt idx="956">
                  <c:v>25.75</c:v>
                </c:pt>
                <c:pt idx="957">
                  <c:v>25.74</c:v>
                </c:pt>
                <c:pt idx="958">
                  <c:v>25.68</c:v>
                </c:pt>
                <c:pt idx="959">
                  <c:v>25.62</c:v>
                </c:pt>
                <c:pt idx="960">
                  <c:v>25.62</c:v>
                </c:pt>
                <c:pt idx="961">
                  <c:v>25.59</c:v>
                </c:pt>
                <c:pt idx="962">
                  <c:v>25.47</c:v>
                </c:pt>
                <c:pt idx="963">
                  <c:v>25.47</c:v>
                </c:pt>
                <c:pt idx="964">
                  <c:v>25.479999999999986</c:v>
                </c:pt>
                <c:pt idx="965">
                  <c:v>25.45</c:v>
                </c:pt>
                <c:pt idx="966">
                  <c:v>25.479999999999986</c:v>
                </c:pt>
                <c:pt idx="967">
                  <c:v>25.479999999999986</c:v>
                </c:pt>
                <c:pt idx="968">
                  <c:v>25.479999999999986</c:v>
                </c:pt>
                <c:pt idx="969">
                  <c:v>25.49</c:v>
                </c:pt>
                <c:pt idx="970">
                  <c:v>25.479999999999986</c:v>
                </c:pt>
                <c:pt idx="971">
                  <c:v>25.479999999999986</c:v>
                </c:pt>
                <c:pt idx="972">
                  <c:v>25.49</c:v>
                </c:pt>
                <c:pt idx="973">
                  <c:v>25.439999999999987</c:v>
                </c:pt>
                <c:pt idx="974">
                  <c:v>25.45</c:v>
                </c:pt>
                <c:pt idx="975">
                  <c:v>25.439999999999987</c:v>
                </c:pt>
                <c:pt idx="976">
                  <c:v>25.43</c:v>
                </c:pt>
                <c:pt idx="977">
                  <c:v>25.38</c:v>
                </c:pt>
                <c:pt idx="978">
                  <c:v>25.34</c:v>
                </c:pt>
                <c:pt idx="979">
                  <c:v>25.330000000000005</c:v>
                </c:pt>
                <c:pt idx="980">
                  <c:v>25.310000000000031</c:v>
                </c:pt>
                <c:pt idx="981">
                  <c:v>25.27</c:v>
                </c:pt>
                <c:pt idx="982">
                  <c:v>25.22</c:v>
                </c:pt>
                <c:pt idx="983">
                  <c:v>25.2</c:v>
                </c:pt>
                <c:pt idx="984">
                  <c:v>25.19</c:v>
                </c:pt>
                <c:pt idx="985">
                  <c:v>25.17</c:v>
                </c:pt>
                <c:pt idx="986">
                  <c:v>25.17</c:v>
                </c:pt>
                <c:pt idx="987">
                  <c:v>25.14</c:v>
                </c:pt>
                <c:pt idx="988">
                  <c:v>25.17</c:v>
                </c:pt>
                <c:pt idx="989">
                  <c:v>25.17</c:v>
                </c:pt>
                <c:pt idx="990">
                  <c:v>25.21</c:v>
                </c:pt>
                <c:pt idx="991">
                  <c:v>25.279999999999987</c:v>
                </c:pt>
                <c:pt idx="992">
                  <c:v>25.3</c:v>
                </c:pt>
                <c:pt idx="993">
                  <c:v>25.330000000000005</c:v>
                </c:pt>
                <c:pt idx="994">
                  <c:v>25.34</c:v>
                </c:pt>
                <c:pt idx="995">
                  <c:v>25.39</c:v>
                </c:pt>
                <c:pt idx="996">
                  <c:v>25.43</c:v>
                </c:pt>
                <c:pt idx="997">
                  <c:v>25.439999999999987</c:v>
                </c:pt>
                <c:pt idx="998">
                  <c:v>25.45</c:v>
                </c:pt>
                <c:pt idx="999">
                  <c:v>25.479999999999986</c:v>
                </c:pt>
                <c:pt idx="1000">
                  <c:v>25.479999999999986</c:v>
                </c:pt>
                <c:pt idx="1001">
                  <c:v>25.47</c:v>
                </c:pt>
                <c:pt idx="1002">
                  <c:v>25.45</c:v>
                </c:pt>
                <c:pt idx="1003">
                  <c:v>25.54</c:v>
                </c:pt>
                <c:pt idx="1004">
                  <c:v>25.55</c:v>
                </c:pt>
                <c:pt idx="1005">
                  <c:v>25.58</c:v>
                </c:pt>
                <c:pt idx="1006">
                  <c:v>25.58</c:v>
                </c:pt>
                <c:pt idx="1007">
                  <c:v>25.59</c:v>
                </c:pt>
                <c:pt idx="1008">
                  <c:v>25.62</c:v>
                </c:pt>
                <c:pt idx="1009">
                  <c:v>25.62</c:v>
                </c:pt>
                <c:pt idx="1010">
                  <c:v>25.62</c:v>
                </c:pt>
                <c:pt idx="1011">
                  <c:v>25.650000000000031</c:v>
                </c:pt>
                <c:pt idx="1012">
                  <c:v>25.66</c:v>
                </c:pt>
                <c:pt idx="1013">
                  <c:v>25.7</c:v>
                </c:pt>
                <c:pt idx="1014">
                  <c:v>25.71</c:v>
                </c:pt>
                <c:pt idx="1015">
                  <c:v>25.7</c:v>
                </c:pt>
                <c:pt idx="1016">
                  <c:v>25.72</c:v>
                </c:pt>
                <c:pt idx="1017">
                  <c:v>25.75</c:v>
                </c:pt>
                <c:pt idx="1018">
                  <c:v>25.74</c:v>
                </c:pt>
                <c:pt idx="1019">
                  <c:v>25.71</c:v>
                </c:pt>
                <c:pt idx="1020">
                  <c:v>25.75</c:v>
                </c:pt>
                <c:pt idx="1021">
                  <c:v>25.759999999999987</c:v>
                </c:pt>
                <c:pt idx="1022">
                  <c:v>25.759999999999987</c:v>
                </c:pt>
                <c:pt idx="1023">
                  <c:v>25.759999999999987</c:v>
                </c:pt>
                <c:pt idx="1024">
                  <c:v>25.74</c:v>
                </c:pt>
                <c:pt idx="1025">
                  <c:v>25.73</c:v>
                </c:pt>
                <c:pt idx="1026">
                  <c:v>25.74</c:v>
                </c:pt>
                <c:pt idx="1027">
                  <c:v>25.82</c:v>
                </c:pt>
                <c:pt idx="1028">
                  <c:v>25.830000000000005</c:v>
                </c:pt>
                <c:pt idx="1029">
                  <c:v>25.830000000000005</c:v>
                </c:pt>
                <c:pt idx="1030">
                  <c:v>25.830000000000005</c:v>
                </c:pt>
                <c:pt idx="1031">
                  <c:v>25.85</c:v>
                </c:pt>
                <c:pt idx="1032">
                  <c:v>25.86</c:v>
                </c:pt>
                <c:pt idx="1033">
                  <c:v>25.87</c:v>
                </c:pt>
                <c:pt idx="1034">
                  <c:v>25.9</c:v>
                </c:pt>
                <c:pt idx="1035">
                  <c:v>25.9</c:v>
                </c:pt>
                <c:pt idx="1036">
                  <c:v>25.9</c:v>
                </c:pt>
                <c:pt idx="1037">
                  <c:v>25.9</c:v>
                </c:pt>
                <c:pt idx="1038">
                  <c:v>25.9</c:v>
                </c:pt>
                <c:pt idx="1039">
                  <c:v>25.89</c:v>
                </c:pt>
                <c:pt idx="1040">
                  <c:v>25.91</c:v>
                </c:pt>
                <c:pt idx="1041">
                  <c:v>25.95</c:v>
                </c:pt>
                <c:pt idx="1042">
                  <c:v>26</c:v>
                </c:pt>
                <c:pt idx="1043">
                  <c:v>26</c:v>
                </c:pt>
                <c:pt idx="1044">
                  <c:v>25.99</c:v>
                </c:pt>
                <c:pt idx="1045">
                  <c:v>26.02</c:v>
                </c:pt>
                <c:pt idx="1046">
                  <c:v>26.04</c:v>
                </c:pt>
                <c:pt idx="1047">
                  <c:v>26.02</c:v>
                </c:pt>
                <c:pt idx="1048">
                  <c:v>26</c:v>
                </c:pt>
                <c:pt idx="1049">
                  <c:v>26.01</c:v>
                </c:pt>
                <c:pt idx="1050">
                  <c:v>26.04</c:v>
                </c:pt>
                <c:pt idx="1051">
                  <c:v>26.06</c:v>
                </c:pt>
                <c:pt idx="1052">
                  <c:v>26.05</c:v>
                </c:pt>
                <c:pt idx="1053">
                  <c:v>26.05</c:v>
                </c:pt>
                <c:pt idx="1054">
                  <c:v>26.04</c:v>
                </c:pt>
                <c:pt idx="1055">
                  <c:v>26.02</c:v>
                </c:pt>
                <c:pt idx="1056">
                  <c:v>26.01</c:v>
                </c:pt>
                <c:pt idx="1057">
                  <c:v>26.01</c:v>
                </c:pt>
                <c:pt idx="1058">
                  <c:v>26.03</c:v>
                </c:pt>
                <c:pt idx="1059">
                  <c:v>26.07</c:v>
                </c:pt>
                <c:pt idx="1060">
                  <c:v>26.110000000000031</c:v>
                </c:pt>
                <c:pt idx="1061">
                  <c:v>26.110000000000031</c:v>
                </c:pt>
                <c:pt idx="1062">
                  <c:v>26.110000000000031</c:v>
                </c:pt>
                <c:pt idx="1063">
                  <c:v>26.130000000000031</c:v>
                </c:pt>
                <c:pt idx="1064">
                  <c:v>26.150000000000031</c:v>
                </c:pt>
                <c:pt idx="1065">
                  <c:v>26.150000000000031</c:v>
                </c:pt>
                <c:pt idx="1066">
                  <c:v>26.16</c:v>
                </c:pt>
                <c:pt idx="1067">
                  <c:v>26.16</c:v>
                </c:pt>
                <c:pt idx="1068">
                  <c:v>26.18</c:v>
                </c:pt>
                <c:pt idx="1069">
                  <c:v>26.19</c:v>
                </c:pt>
                <c:pt idx="1070">
                  <c:v>26.19</c:v>
                </c:pt>
                <c:pt idx="1071">
                  <c:v>26.19</c:v>
                </c:pt>
                <c:pt idx="1072">
                  <c:v>26.19</c:v>
                </c:pt>
                <c:pt idx="1073">
                  <c:v>26.19</c:v>
                </c:pt>
                <c:pt idx="1074">
                  <c:v>26.19</c:v>
                </c:pt>
                <c:pt idx="1075">
                  <c:v>26.18</c:v>
                </c:pt>
                <c:pt idx="1076">
                  <c:v>26.18</c:v>
                </c:pt>
                <c:pt idx="1077">
                  <c:v>26.2</c:v>
                </c:pt>
                <c:pt idx="1078">
                  <c:v>26.21</c:v>
                </c:pt>
                <c:pt idx="1079">
                  <c:v>26.21</c:v>
                </c:pt>
                <c:pt idx="1080">
                  <c:v>26.21</c:v>
                </c:pt>
                <c:pt idx="1081">
                  <c:v>26.23</c:v>
                </c:pt>
                <c:pt idx="1082">
                  <c:v>26.259999999999987</c:v>
                </c:pt>
                <c:pt idx="1083">
                  <c:v>26.259999999999987</c:v>
                </c:pt>
                <c:pt idx="1084">
                  <c:v>26.259999999999987</c:v>
                </c:pt>
                <c:pt idx="1085">
                  <c:v>26.27</c:v>
                </c:pt>
                <c:pt idx="1086">
                  <c:v>26.279999999999987</c:v>
                </c:pt>
                <c:pt idx="1087">
                  <c:v>26.279999999999987</c:v>
                </c:pt>
                <c:pt idx="1088">
                  <c:v>26.279999999999987</c:v>
                </c:pt>
                <c:pt idx="1089">
                  <c:v>26.279999999999987</c:v>
                </c:pt>
                <c:pt idx="1090">
                  <c:v>26.259999999999987</c:v>
                </c:pt>
                <c:pt idx="1091">
                  <c:v>26.27</c:v>
                </c:pt>
                <c:pt idx="1092">
                  <c:v>26.27</c:v>
                </c:pt>
                <c:pt idx="1093">
                  <c:v>26.29</c:v>
                </c:pt>
                <c:pt idx="1094">
                  <c:v>26.32</c:v>
                </c:pt>
                <c:pt idx="1095">
                  <c:v>26.32</c:v>
                </c:pt>
                <c:pt idx="1096">
                  <c:v>26.32</c:v>
                </c:pt>
                <c:pt idx="1097">
                  <c:v>26.32</c:v>
                </c:pt>
                <c:pt idx="1098">
                  <c:v>26.310000000000031</c:v>
                </c:pt>
                <c:pt idx="1099">
                  <c:v>26.32</c:v>
                </c:pt>
                <c:pt idx="1100">
                  <c:v>26.310000000000031</c:v>
                </c:pt>
                <c:pt idx="1101">
                  <c:v>26.3</c:v>
                </c:pt>
                <c:pt idx="1102">
                  <c:v>26.29</c:v>
                </c:pt>
                <c:pt idx="1103">
                  <c:v>26.279999999999987</c:v>
                </c:pt>
                <c:pt idx="1104">
                  <c:v>26.29</c:v>
                </c:pt>
                <c:pt idx="1105">
                  <c:v>26.32</c:v>
                </c:pt>
                <c:pt idx="1106">
                  <c:v>26.330000000000005</c:v>
                </c:pt>
                <c:pt idx="1107">
                  <c:v>26.34</c:v>
                </c:pt>
                <c:pt idx="1108">
                  <c:v>26.330000000000005</c:v>
                </c:pt>
                <c:pt idx="1109">
                  <c:v>26.330000000000005</c:v>
                </c:pt>
                <c:pt idx="1110">
                  <c:v>26.330000000000005</c:v>
                </c:pt>
                <c:pt idx="1111">
                  <c:v>26.330000000000005</c:v>
                </c:pt>
                <c:pt idx="1112">
                  <c:v>26.330000000000005</c:v>
                </c:pt>
                <c:pt idx="1113">
                  <c:v>26.34</c:v>
                </c:pt>
                <c:pt idx="1114">
                  <c:v>26.330000000000005</c:v>
                </c:pt>
                <c:pt idx="1115">
                  <c:v>26.32</c:v>
                </c:pt>
                <c:pt idx="1116">
                  <c:v>26.32</c:v>
                </c:pt>
                <c:pt idx="1117">
                  <c:v>26.32</c:v>
                </c:pt>
                <c:pt idx="1118">
                  <c:v>26.34</c:v>
                </c:pt>
                <c:pt idx="1119">
                  <c:v>26.37</c:v>
                </c:pt>
                <c:pt idx="1120">
                  <c:v>26.4</c:v>
                </c:pt>
                <c:pt idx="1121">
                  <c:v>26.4</c:v>
                </c:pt>
                <c:pt idx="1122">
                  <c:v>26.4</c:v>
                </c:pt>
                <c:pt idx="1123">
                  <c:v>26.4</c:v>
                </c:pt>
                <c:pt idx="1124">
                  <c:v>26.4</c:v>
                </c:pt>
                <c:pt idx="1125">
                  <c:v>26.39</c:v>
                </c:pt>
                <c:pt idx="1126">
                  <c:v>26.39</c:v>
                </c:pt>
                <c:pt idx="1127">
                  <c:v>26.39</c:v>
                </c:pt>
                <c:pt idx="1128">
                  <c:v>26.39</c:v>
                </c:pt>
                <c:pt idx="1129">
                  <c:v>26.39</c:v>
                </c:pt>
                <c:pt idx="1130">
                  <c:v>26.39</c:v>
                </c:pt>
                <c:pt idx="1131">
                  <c:v>26.39</c:v>
                </c:pt>
                <c:pt idx="1132">
                  <c:v>26.39</c:v>
                </c:pt>
                <c:pt idx="1133">
                  <c:v>26.39</c:v>
                </c:pt>
                <c:pt idx="1134">
                  <c:v>26.39</c:v>
                </c:pt>
                <c:pt idx="1135">
                  <c:v>26.39</c:v>
                </c:pt>
                <c:pt idx="1136">
                  <c:v>26.4</c:v>
                </c:pt>
                <c:pt idx="1137">
                  <c:v>26.41</c:v>
                </c:pt>
                <c:pt idx="1138">
                  <c:v>26.41</c:v>
                </c:pt>
                <c:pt idx="1139">
                  <c:v>26.439999999999987</c:v>
                </c:pt>
                <c:pt idx="1140">
                  <c:v>26.439999999999987</c:v>
                </c:pt>
                <c:pt idx="1141">
                  <c:v>26.45</c:v>
                </c:pt>
                <c:pt idx="1142">
                  <c:v>26.439999999999987</c:v>
                </c:pt>
                <c:pt idx="1143">
                  <c:v>26.419999999999987</c:v>
                </c:pt>
                <c:pt idx="1144">
                  <c:v>26.419999999999987</c:v>
                </c:pt>
                <c:pt idx="1145">
                  <c:v>26.41</c:v>
                </c:pt>
                <c:pt idx="1146">
                  <c:v>26.43</c:v>
                </c:pt>
                <c:pt idx="1147">
                  <c:v>26.45</c:v>
                </c:pt>
                <c:pt idx="1148">
                  <c:v>26.459999999999987</c:v>
                </c:pt>
                <c:pt idx="1149">
                  <c:v>26.459999999999987</c:v>
                </c:pt>
                <c:pt idx="1150">
                  <c:v>26.459999999999987</c:v>
                </c:pt>
                <c:pt idx="1151">
                  <c:v>26.459999999999987</c:v>
                </c:pt>
                <c:pt idx="1152">
                  <c:v>26.459999999999987</c:v>
                </c:pt>
                <c:pt idx="1153">
                  <c:v>26.47</c:v>
                </c:pt>
                <c:pt idx="1154">
                  <c:v>26.47</c:v>
                </c:pt>
                <c:pt idx="1155">
                  <c:v>26.47</c:v>
                </c:pt>
                <c:pt idx="1156">
                  <c:v>26.47</c:v>
                </c:pt>
                <c:pt idx="1157">
                  <c:v>26.479999999999986</c:v>
                </c:pt>
                <c:pt idx="1158">
                  <c:v>26.49</c:v>
                </c:pt>
                <c:pt idx="1159">
                  <c:v>26.49</c:v>
                </c:pt>
                <c:pt idx="1160">
                  <c:v>26.5</c:v>
                </c:pt>
                <c:pt idx="1161">
                  <c:v>26.55</c:v>
                </c:pt>
                <c:pt idx="1162">
                  <c:v>26.5</c:v>
                </c:pt>
                <c:pt idx="1163">
                  <c:v>26.51</c:v>
                </c:pt>
                <c:pt idx="1164">
                  <c:v>26.52</c:v>
                </c:pt>
                <c:pt idx="1165">
                  <c:v>26.479999999999986</c:v>
                </c:pt>
                <c:pt idx="1166">
                  <c:v>26.47</c:v>
                </c:pt>
                <c:pt idx="1167">
                  <c:v>26.459999999999987</c:v>
                </c:pt>
                <c:pt idx="1168">
                  <c:v>26.45</c:v>
                </c:pt>
                <c:pt idx="1169">
                  <c:v>26.47</c:v>
                </c:pt>
                <c:pt idx="1170">
                  <c:v>26.479999999999986</c:v>
                </c:pt>
                <c:pt idx="1171">
                  <c:v>26.49</c:v>
                </c:pt>
                <c:pt idx="1172">
                  <c:v>26.49</c:v>
                </c:pt>
                <c:pt idx="1173">
                  <c:v>26.49</c:v>
                </c:pt>
                <c:pt idx="1174">
                  <c:v>26.5</c:v>
                </c:pt>
                <c:pt idx="1175">
                  <c:v>26.54</c:v>
                </c:pt>
                <c:pt idx="1176">
                  <c:v>26.53</c:v>
                </c:pt>
                <c:pt idx="1177">
                  <c:v>26.55</c:v>
                </c:pt>
                <c:pt idx="1178">
                  <c:v>26.55</c:v>
                </c:pt>
                <c:pt idx="1179">
                  <c:v>26.56</c:v>
                </c:pt>
                <c:pt idx="1180">
                  <c:v>26.56</c:v>
                </c:pt>
                <c:pt idx="1181">
                  <c:v>26.55</c:v>
                </c:pt>
                <c:pt idx="1182">
                  <c:v>26.57</c:v>
                </c:pt>
                <c:pt idx="1183">
                  <c:v>26.55</c:v>
                </c:pt>
                <c:pt idx="1184">
                  <c:v>26.57</c:v>
                </c:pt>
                <c:pt idx="1185">
                  <c:v>26.54</c:v>
                </c:pt>
                <c:pt idx="1186">
                  <c:v>26.54</c:v>
                </c:pt>
                <c:pt idx="1187">
                  <c:v>26.53</c:v>
                </c:pt>
                <c:pt idx="1188">
                  <c:v>26.53</c:v>
                </c:pt>
                <c:pt idx="1189">
                  <c:v>26.53</c:v>
                </c:pt>
                <c:pt idx="1190">
                  <c:v>26.54</c:v>
                </c:pt>
                <c:pt idx="1191">
                  <c:v>26.55</c:v>
                </c:pt>
                <c:pt idx="1192">
                  <c:v>26.57</c:v>
                </c:pt>
                <c:pt idx="1193">
                  <c:v>26.56</c:v>
                </c:pt>
                <c:pt idx="1194">
                  <c:v>26.59</c:v>
                </c:pt>
                <c:pt idx="1195">
                  <c:v>26.57</c:v>
                </c:pt>
                <c:pt idx="1196">
                  <c:v>26.59</c:v>
                </c:pt>
                <c:pt idx="1197">
                  <c:v>26.610000000000031</c:v>
                </c:pt>
                <c:pt idx="1198">
                  <c:v>26.6</c:v>
                </c:pt>
                <c:pt idx="1199">
                  <c:v>26.6</c:v>
                </c:pt>
                <c:pt idx="1200">
                  <c:v>26.59</c:v>
                </c:pt>
                <c:pt idx="1201">
                  <c:v>26.58</c:v>
                </c:pt>
                <c:pt idx="1202">
                  <c:v>26.58</c:v>
                </c:pt>
                <c:pt idx="1203">
                  <c:v>26.59</c:v>
                </c:pt>
                <c:pt idx="1204">
                  <c:v>26.58</c:v>
                </c:pt>
                <c:pt idx="1205">
                  <c:v>26.58</c:v>
                </c:pt>
                <c:pt idx="1206">
                  <c:v>26.58</c:v>
                </c:pt>
                <c:pt idx="1207">
                  <c:v>26.59</c:v>
                </c:pt>
                <c:pt idx="1208">
                  <c:v>26.610000000000031</c:v>
                </c:pt>
                <c:pt idx="1209">
                  <c:v>26.610000000000031</c:v>
                </c:pt>
                <c:pt idx="1210">
                  <c:v>26.610000000000031</c:v>
                </c:pt>
                <c:pt idx="1211">
                  <c:v>26.610000000000031</c:v>
                </c:pt>
                <c:pt idx="1212">
                  <c:v>26.610000000000031</c:v>
                </c:pt>
                <c:pt idx="1213">
                  <c:v>26.610000000000031</c:v>
                </c:pt>
                <c:pt idx="1214">
                  <c:v>26.610000000000031</c:v>
                </c:pt>
                <c:pt idx="1215">
                  <c:v>26.610000000000031</c:v>
                </c:pt>
                <c:pt idx="1216">
                  <c:v>26.610000000000031</c:v>
                </c:pt>
                <c:pt idx="1217">
                  <c:v>26.6</c:v>
                </c:pt>
                <c:pt idx="1218">
                  <c:v>26.6</c:v>
                </c:pt>
                <c:pt idx="1219">
                  <c:v>26.6</c:v>
                </c:pt>
                <c:pt idx="1220">
                  <c:v>26.6</c:v>
                </c:pt>
                <c:pt idx="1221">
                  <c:v>26.6</c:v>
                </c:pt>
                <c:pt idx="1222">
                  <c:v>26.59</c:v>
                </c:pt>
                <c:pt idx="1223">
                  <c:v>26.58</c:v>
                </c:pt>
                <c:pt idx="1224">
                  <c:v>26.59</c:v>
                </c:pt>
                <c:pt idx="1225">
                  <c:v>26.59</c:v>
                </c:pt>
                <c:pt idx="1226">
                  <c:v>26.59</c:v>
                </c:pt>
                <c:pt idx="1227">
                  <c:v>26.58</c:v>
                </c:pt>
                <c:pt idx="1228">
                  <c:v>26.58</c:v>
                </c:pt>
                <c:pt idx="1229">
                  <c:v>26.57</c:v>
                </c:pt>
                <c:pt idx="1230">
                  <c:v>26.59</c:v>
                </c:pt>
                <c:pt idx="1231">
                  <c:v>26.62</c:v>
                </c:pt>
                <c:pt idx="1232">
                  <c:v>26.62</c:v>
                </c:pt>
                <c:pt idx="1233">
                  <c:v>26.64</c:v>
                </c:pt>
                <c:pt idx="1234">
                  <c:v>26.650000000000031</c:v>
                </c:pt>
                <c:pt idx="1235">
                  <c:v>26.69</c:v>
                </c:pt>
                <c:pt idx="1236">
                  <c:v>26.69</c:v>
                </c:pt>
                <c:pt idx="1237">
                  <c:v>26.68</c:v>
                </c:pt>
                <c:pt idx="1238">
                  <c:v>26.69</c:v>
                </c:pt>
                <c:pt idx="1239">
                  <c:v>26.69</c:v>
                </c:pt>
                <c:pt idx="1240">
                  <c:v>26.68</c:v>
                </c:pt>
                <c:pt idx="1241">
                  <c:v>26.68</c:v>
                </c:pt>
                <c:pt idx="1242">
                  <c:v>26.68</c:v>
                </c:pt>
                <c:pt idx="1243">
                  <c:v>26.68</c:v>
                </c:pt>
                <c:pt idx="1244">
                  <c:v>26.68</c:v>
                </c:pt>
                <c:pt idx="1245">
                  <c:v>26.68</c:v>
                </c:pt>
                <c:pt idx="1246">
                  <c:v>26.68</c:v>
                </c:pt>
                <c:pt idx="1247">
                  <c:v>26.68</c:v>
                </c:pt>
                <c:pt idx="1248">
                  <c:v>26.71</c:v>
                </c:pt>
                <c:pt idx="1249">
                  <c:v>26.72</c:v>
                </c:pt>
                <c:pt idx="1250">
                  <c:v>26.73</c:v>
                </c:pt>
                <c:pt idx="1251">
                  <c:v>26.73</c:v>
                </c:pt>
                <c:pt idx="1252">
                  <c:v>26.72</c:v>
                </c:pt>
                <c:pt idx="1253">
                  <c:v>26.72</c:v>
                </c:pt>
                <c:pt idx="1254">
                  <c:v>26.71</c:v>
                </c:pt>
                <c:pt idx="1255">
                  <c:v>26.73</c:v>
                </c:pt>
                <c:pt idx="1256">
                  <c:v>26.71</c:v>
                </c:pt>
                <c:pt idx="1257">
                  <c:v>26.73</c:v>
                </c:pt>
                <c:pt idx="1258">
                  <c:v>26.71</c:v>
                </c:pt>
                <c:pt idx="1259">
                  <c:v>26.72</c:v>
                </c:pt>
                <c:pt idx="1260">
                  <c:v>26.72</c:v>
                </c:pt>
                <c:pt idx="1261">
                  <c:v>26.72</c:v>
                </c:pt>
                <c:pt idx="1262">
                  <c:v>26.72</c:v>
                </c:pt>
                <c:pt idx="1263">
                  <c:v>26.73</c:v>
                </c:pt>
                <c:pt idx="1264">
                  <c:v>26.73</c:v>
                </c:pt>
                <c:pt idx="1265">
                  <c:v>26.73</c:v>
                </c:pt>
                <c:pt idx="1266">
                  <c:v>26.73</c:v>
                </c:pt>
                <c:pt idx="1267">
                  <c:v>26.73</c:v>
                </c:pt>
                <c:pt idx="1268">
                  <c:v>26.73</c:v>
                </c:pt>
                <c:pt idx="1269">
                  <c:v>26.75</c:v>
                </c:pt>
                <c:pt idx="1270">
                  <c:v>26.75</c:v>
                </c:pt>
                <c:pt idx="1271">
                  <c:v>26.75</c:v>
                </c:pt>
                <c:pt idx="1272">
                  <c:v>26.75</c:v>
                </c:pt>
                <c:pt idx="1273">
                  <c:v>26.75</c:v>
                </c:pt>
                <c:pt idx="1274">
                  <c:v>26.75</c:v>
                </c:pt>
                <c:pt idx="1275">
                  <c:v>26.75</c:v>
                </c:pt>
                <c:pt idx="1276">
                  <c:v>26.75</c:v>
                </c:pt>
                <c:pt idx="1277">
                  <c:v>26.75</c:v>
                </c:pt>
                <c:pt idx="1278">
                  <c:v>26.75</c:v>
                </c:pt>
                <c:pt idx="1279">
                  <c:v>26.75</c:v>
                </c:pt>
                <c:pt idx="1280">
                  <c:v>26.74</c:v>
                </c:pt>
                <c:pt idx="1281">
                  <c:v>26.74</c:v>
                </c:pt>
                <c:pt idx="1282">
                  <c:v>26.74</c:v>
                </c:pt>
                <c:pt idx="1283">
                  <c:v>26.74</c:v>
                </c:pt>
                <c:pt idx="1284">
                  <c:v>26.73</c:v>
                </c:pt>
                <c:pt idx="1285">
                  <c:v>26.73</c:v>
                </c:pt>
                <c:pt idx="1286">
                  <c:v>26.73</c:v>
                </c:pt>
                <c:pt idx="1287">
                  <c:v>26.74</c:v>
                </c:pt>
                <c:pt idx="1288">
                  <c:v>26.74</c:v>
                </c:pt>
                <c:pt idx="1289">
                  <c:v>26.74</c:v>
                </c:pt>
                <c:pt idx="1290">
                  <c:v>26.74</c:v>
                </c:pt>
                <c:pt idx="1291">
                  <c:v>26.74</c:v>
                </c:pt>
                <c:pt idx="1292">
                  <c:v>26.74</c:v>
                </c:pt>
                <c:pt idx="1293">
                  <c:v>26.74</c:v>
                </c:pt>
                <c:pt idx="1294">
                  <c:v>26.73</c:v>
                </c:pt>
                <c:pt idx="1295">
                  <c:v>26.73</c:v>
                </c:pt>
                <c:pt idx="1296">
                  <c:v>26.73</c:v>
                </c:pt>
                <c:pt idx="1297">
                  <c:v>26.73</c:v>
                </c:pt>
                <c:pt idx="1298">
                  <c:v>26.73</c:v>
                </c:pt>
                <c:pt idx="1299">
                  <c:v>26.73</c:v>
                </c:pt>
                <c:pt idx="1300">
                  <c:v>26.72</c:v>
                </c:pt>
                <c:pt idx="1301">
                  <c:v>26.72</c:v>
                </c:pt>
                <c:pt idx="1302">
                  <c:v>26.71</c:v>
                </c:pt>
                <c:pt idx="1303">
                  <c:v>26.7</c:v>
                </c:pt>
                <c:pt idx="1304">
                  <c:v>26.74</c:v>
                </c:pt>
                <c:pt idx="1305">
                  <c:v>26.74</c:v>
                </c:pt>
                <c:pt idx="1306">
                  <c:v>26.79</c:v>
                </c:pt>
                <c:pt idx="1307">
                  <c:v>26.79</c:v>
                </c:pt>
                <c:pt idx="1308">
                  <c:v>26.79</c:v>
                </c:pt>
                <c:pt idx="1309">
                  <c:v>26.779999999999987</c:v>
                </c:pt>
                <c:pt idx="1310">
                  <c:v>26.77</c:v>
                </c:pt>
                <c:pt idx="1311">
                  <c:v>26.79</c:v>
                </c:pt>
                <c:pt idx="1312">
                  <c:v>26.82</c:v>
                </c:pt>
                <c:pt idx="1313">
                  <c:v>26.830000000000005</c:v>
                </c:pt>
                <c:pt idx="1314">
                  <c:v>26.830000000000005</c:v>
                </c:pt>
                <c:pt idx="1315">
                  <c:v>26.82</c:v>
                </c:pt>
                <c:pt idx="1316">
                  <c:v>26.830000000000005</c:v>
                </c:pt>
                <c:pt idx="1317">
                  <c:v>26.82</c:v>
                </c:pt>
                <c:pt idx="1318">
                  <c:v>26.830000000000005</c:v>
                </c:pt>
                <c:pt idx="1319">
                  <c:v>26.830000000000005</c:v>
                </c:pt>
                <c:pt idx="1320">
                  <c:v>26.830000000000005</c:v>
                </c:pt>
                <c:pt idx="1321">
                  <c:v>26.830000000000005</c:v>
                </c:pt>
                <c:pt idx="1322">
                  <c:v>26.830000000000005</c:v>
                </c:pt>
                <c:pt idx="1323">
                  <c:v>26.830000000000005</c:v>
                </c:pt>
                <c:pt idx="1324">
                  <c:v>26.830000000000005</c:v>
                </c:pt>
                <c:pt idx="1325">
                  <c:v>26.84</c:v>
                </c:pt>
                <c:pt idx="1326">
                  <c:v>26.84</c:v>
                </c:pt>
                <c:pt idx="1327">
                  <c:v>26.830000000000005</c:v>
                </c:pt>
                <c:pt idx="1328">
                  <c:v>26.830000000000005</c:v>
                </c:pt>
                <c:pt idx="1329">
                  <c:v>26.82</c:v>
                </c:pt>
                <c:pt idx="1330">
                  <c:v>26.810000000000031</c:v>
                </c:pt>
                <c:pt idx="1331">
                  <c:v>26.810000000000031</c:v>
                </c:pt>
                <c:pt idx="1332">
                  <c:v>26.810000000000031</c:v>
                </c:pt>
                <c:pt idx="1333">
                  <c:v>26.810000000000031</c:v>
                </c:pt>
                <c:pt idx="1334">
                  <c:v>26.810000000000031</c:v>
                </c:pt>
                <c:pt idx="1335">
                  <c:v>26.810000000000031</c:v>
                </c:pt>
                <c:pt idx="1336">
                  <c:v>26.810000000000031</c:v>
                </c:pt>
                <c:pt idx="1337">
                  <c:v>26.810000000000031</c:v>
                </c:pt>
                <c:pt idx="1338">
                  <c:v>26.810000000000031</c:v>
                </c:pt>
                <c:pt idx="1339">
                  <c:v>26.810000000000031</c:v>
                </c:pt>
                <c:pt idx="1340">
                  <c:v>26.810000000000031</c:v>
                </c:pt>
                <c:pt idx="1341">
                  <c:v>26.810000000000031</c:v>
                </c:pt>
                <c:pt idx="1342">
                  <c:v>26.82</c:v>
                </c:pt>
                <c:pt idx="1343">
                  <c:v>26.82</c:v>
                </c:pt>
                <c:pt idx="1344">
                  <c:v>26.82</c:v>
                </c:pt>
                <c:pt idx="1345">
                  <c:v>26.84</c:v>
                </c:pt>
                <c:pt idx="1346">
                  <c:v>26.810000000000031</c:v>
                </c:pt>
                <c:pt idx="1347">
                  <c:v>26.84</c:v>
                </c:pt>
                <c:pt idx="1348">
                  <c:v>26.86</c:v>
                </c:pt>
                <c:pt idx="1349">
                  <c:v>26.86</c:v>
                </c:pt>
                <c:pt idx="1350">
                  <c:v>26.85</c:v>
                </c:pt>
                <c:pt idx="1351">
                  <c:v>26.85</c:v>
                </c:pt>
                <c:pt idx="1352">
                  <c:v>26.86</c:v>
                </c:pt>
                <c:pt idx="1353">
                  <c:v>26.86</c:v>
                </c:pt>
                <c:pt idx="1354">
                  <c:v>26.830000000000005</c:v>
                </c:pt>
                <c:pt idx="1355">
                  <c:v>26.85</c:v>
                </c:pt>
                <c:pt idx="1356">
                  <c:v>26.85</c:v>
                </c:pt>
                <c:pt idx="1357">
                  <c:v>26.85</c:v>
                </c:pt>
                <c:pt idx="1358">
                  <c:v>26.85</c:v>
                </c:pt>
                <c:pt idx="1359">
                  <c:v>26.830000000000005</c:v>
                </c:pt>
                <c:pt idx="1360">
                  <c:v>26.84</c:v>
                </c:pt>
                <c:pt idx="1361">
                  <c:v>26.85</c:v>
                </c:pt>
                <c:pt idx="1362">
                  <c:v>26.830000000000005</c:v>
                </c:pt>
                <c:pt idx="1363">
                  <c:v>26.85</c:v>
                </c:pt>
                <c:pt idx="1364">
                  <c:v>26.85</c:v>
                </c:pt>
                <c:pt idx="1365">
                  <c:v>26.85</c:v>
                </c:pt>
                <c:pt idx="1366">
                  <c:v>26.84</c:v>
                </c:pt>
                <c:pt idx="1367">
                  <c:v>26.85</c:v>
                </c:pt>
                <c:pt idx="1368">
                  <c:v>26.85</c:v>
                </c:pt>
                <c:pt idx="1369">
                  <c:v>26.86</c:v>
                </c:pt>
                <c:pt idx="1370">
                  <c:v>26.84</c:v>
                </c:pt>
                <c:pt idx="1371">
                  <c:v>26.85</c:v>
                </c:pt>
                <c:pt idx="1372">
                  <c:v>26.830000000000005</c:v>
                </c:pt>
                <c:pt idx="1373">
                  <c:v>26.85</c:v>
                </c:pt>
                <c:pt idx="1374">
                  <c:v>26.84</c:v>
                </c:pt>
                <c:pt idx="1375">
                  <c:v>26.85</c:v>
                </c:pt>
                <c:pt idx="1376">
                  <c:v>26.85</c:v>
                </c:pt>
                <c:pt idx="1377">
                  <c:v>26.85</c:v>
                </c:pt>
                <c:pt idx="1378">
                  <c:v>26.85</c:v>
                </c:pt>
                <c:pt idx="1379">
                  <c:v>26.830000000000005</c:v>
                </c:pt>
                <c:pt idx="1380">
                  <c:v>26.84</c:v>
                </c:pt>
                <c:pt idx="1381">
                  <c:v>26.830000000000005</c:v>
                </c:pt>
                <c:pt idx="1382">
                  <c:v>26.830000000000005</c:v>
                </c:pt>
                <c:pt idx="1383">
                  <c:v>26.87</c:v>
                </c:pt>
                <c:pt idx="1384">
                  <c:v>26.86</c:v>
                </c:pt>
                <c:pt idx="1385">
                  <c:v>26.86</c:v>
                </c:pt>
                <c:pt idx="1386">
                  <c:v>26.84</c:v>
                </c:pt>
                <c:pt idx="1387">
                  <c:v>26.830000000000005</c:v>
                </c:pt>
                <c:pt idx="1388">
                  <c:v>26.830000000000005</c:v>
                </c:pt>
                <c:pt idx="1389">
                  <c:v>26.86</c:v>
                </c:pt>
                <c:pt idx="1390">
                  <c:v>26.84</c:v>
                </c:pt>
                <c:pt idx="1391">
                  <c:v>26.86</c:v>
                </c:pt>
                <c:pt idx="1392">
                  <c:v>26.88</c:v>
                </c:pt>
                <c:pt idx="1393">
                  <c:v>26.86</c:v>
                </c:pt>
                <c:pt idx="1394">
                  <c:v>26.84</c:v>
                </c:pt>
                <c:pt idx="1395">
                  <c:v>26.84</c:v>
                </c:pt>
                <c:pt idx="1396">
                  <c:v>26.84</c:v>
                </c:pt>
                <c:pt idx="1397">
                  <c:v>26.84</c:v>
                </c:pt>
                <c:pt idx="1398">
                  <c:v>26.85</c:v>
                </c:pt>
                <c:pt idx="1399">
                  <c:v>26.86</c:v>
                </c:pt>
                <c:pt idx="1400">
                  <c:v>26.85</c:v>
                </c:pt>
                <c:pt idx="1401">
                  <c:v>26.85</c:v>
                </c:pt>
                <c:pt idx="1402">
                  <c:v>26.85</c:v>
                </c:pt>
                <c:pt idx="1403">
                  <c:v>26.85</c:v>
                </c:pt>
                <c:pt idx="1404">
                  <c:v>26.87</c:v>
                </c:pt>
                <c:pt idx="1405">
                  <c:v>26.86</c:v>
                </c:pt>
                <c:pt idx="1406">
                  <c:v>26.85</c:v>
                </c:pt>
                <c:pt idx="1407">
                  <c:v>26.85</c:v>
                </c:pt>
                <c:pt idx="1408">
                  <c:v>26.84</c:v>
                </c:pt>
                <c:pt idx="1409">
                  <c:v>26.85</c:v>
                </c:pt>
                <c:pt idx="1410">
                  <c:v>26.830000000000005</c:v>
                </c:pt>
                <c:pt idx="1411">
                  <c:v>26.830000000000005</c:v>
                </c:pt>
                <c:pt idx="1412">
                  <c:v>26.830000000000005</c:v>
                </c:pt>
                <c:pt idx="1413">
                  <c:v>26.84</c:v>
                </c:pt>
                <c:pt idx="1414">
                  <c:v>26.87</c:v>
                </c:pt>
                <c:pt idx="1415">
                  <c:v>26.87</c:v>
                </c:pt>
                <c:pt idx="1416">
                  <c:v>26.88</c:v>
                </c:pt>
                <c:pt idx="1417">
                  <c:v>26.88</c:v>
                </c:pt>
                <c:pt idx="1418">
                  <c:v>26.88</c:v>
                </c:pt>
                <c:pt idx="1419">
                  <c:v>26.88</c:v>
                </c:pt>
                <c:pt idx="1420">
                  <c:v>26.88</c:v>
                </c:pt>
                <c:pt idx="1421">
                  <c:v>26.87</c:v>
                </c:pt>
                <c:pt idx="1422">
                  <c:v>26.88</c:v>
                </c:pt>
                <c:pt idx="1423">
                  <c:v>26.87</c:v>
                </c:pt>
                <c:pt idx="1424">
                  <c:v>26.87</c:v>
                </c:pt>
                <c:pt idx="1425">
                  <c:v>26.87</c:v>
                </c:pt>
                <c:pt idx="1426">
                  <c:v>26.87</c:v>
                </c:pt>
                <c:pt idx="1427">
                  <c:v>26.86</c:v>
                </c:pt>
                <c:pt idx="1428">
                  <c:v>26.86</c:v>
                </c:pt>
                <c:pt idx="1429">
                  <c:v>26.86</c:v>
                </c:pt>
                <c:pt idx="1430">
                  <c:v>26.86</c:v>
                </c:pt>
                <c:pt idx="1431">
                  <c:v>26.86</c:v>
                </c:pt>
                <c:pt idx="1432">
                  <c:v>26.86</c:v>
                </c:pt>
                <c:pt idx="1433">
                  <c:v>26.86</c:v>
                </c:pt>
                <c:pt idx="1434">
                  <c:v>26.86</c:v>
                </c:pt>
                <c:pt idx="1435">
                  <c:v>26.86</c:v>
                </c:pt>
                <c:pt idx="1436">
                  <c:v>26.86</c:v>
                </c:pt>
                <c:pt idx="1437">
                  <c:v>26.86</c:v>
                </c:pt>
                <c:pt idx="1438">
                  <c:v>26.87</c:v>
                </c:pt>
                <c:pt idx="1439">
                  <c:v>26.87</c:v>
                </c:pt>
                <c:pt idx="1440">
                  <c:v>26.87</c:v>
                </c:pt>
                <c:pt idx="1441">
                  <c:v>26.87</c:v>
                </c:pt>
                <c:pt idx="1442">
                  <c:v>26.87</c:v>
                </c:pt>
                <c:pt idx="1443">
                  <c:v>26.87</c:v>
                </c:pt>
                <c:pt idx="1444">
                  <c:v>26.88</c:v>
                </c:pt>
                <c:pt idx="1445">
                  <c:v>26.88</c:v>
                </c:pt>
                <c:pt idx="1446">
                  <c:v>26.88</c:v>
                </c:pt>
                <c:pt idx="1447">
                  <c:v>26.88</c:v>
                </c:pt>
                <c:pt idx="1448">
                  <c:v>26.88</c:v>
                </c:pt>
                <c:pt idx="1449">
                  <c:v>26.88</c:v>
                </c:pt>
                <c:pt idx="1450">
                  <c:v>26.88</c:v>
                </c:pt>
                <c:pt idx="1451">
                  <c:v>26.87</c:v>
                </c:pt>
                <c:pt idx="1452">
                  <c:v>26.87</c:v>
                </c:pt>
                <c:pt idx="1453">
                  <c:v>26.87</c:v>
                </c:pt>
                <c:pt idx="1454">
                  <c:v>26.87</c:v>
                </c:pt>
                <c:pt idx="1455">
                  <c:v>26.87</c:v>
                </c:pt>
                <c:pt idx="1456">
                  <c:v>26.87</c:v>
                </c:pt>
                <c:pt idx="1457">
                  <c:v>26.88</c:v>
                </c:pt>
                <c:pt idx="1458">
                  <c:v>26.88</c:v>
                </c:pt>
                <c:pt idx="1459">
                  <c:v>26.87</c:v>
                </c:pt>
                <c:pt idx="1460">
                  <c:v>26.87</c:v>
                </c:pt>
                <c:pt idx="1461">
                  <c:v>26.87</c:v>
                </c:pt>
                <c:pt idx="1462">
                  <c:v>26.87</c:v>
                </c:pt>
                <c:pt idx="1463">
                  <c:v>26.87</c:v>
                </c:pt>
                <c:pt idx="1464">
                  <c:v>26.87</c:v>
                </c:pt>
                <c:pt idx="1465">
                  <c:v>26.87</c:v>
                </c:pt>
                <c:pt idx="1466">
                  <c:v>26.87</c:v>
                </c:pt>
                <c:pt idx="1467">
                  <c:v>26.87</c:v>
                </c:pt>
                <c:pt idx="1468">
                  <c:v>26.86</c:v>
                </c:pt>
                <c:pt idx="1469">
                  <c:v>26.86</c:v>
                </c:pt>
                <c:pt idx="1470">
                  <c:v>26.86</c:v>
                </c:pt>
                <c:pt idx="1471">
                  <c:v>26.87</c:v>
                </c:pt>
                <c:pt idx="1472">
                  <c:v>26.86</c:v>
                </c:pt>
                <c:pt idx="1473">
                  <c:v>26.86</c:v>
                </c:pt>
                <c:pt idx="1474">
                  <c:v>26.86</c:v>
                </c:pt>
                <c:pt idx="1475">
                  <c:v>26.87</c:v>
                </c:pt>
                <c:pt idx="1476">
                  <c:v>26.86</c:v>
                </c:pt>
                <c:pt idx="1477">
                  <c:v>26.87</c:v>
                </c:pt>
                <c:pt idx="1478">
                  <c:v>26.87</c:v>
                </c:pt>
                <c:pt idx="1479">
                  <c:v>26.87</c:v>
                </c:pt>
                <c:pt idx="1480">
                  <c:v>26.87</c:v>
                </c:pt>
                <c:pt idx="1481">
                  <c:v>26.87</c:v>
                </c:pt>
                <c:pt idx="1482">
                  <c:v>26.86</c:v>
                </c:pt>
                <c:pt idx="1483">
                  <c:v>26.86</c:v>
                </c:pt>
                <c:pt idx="1484">
                  <c:v>26.86</c:v>
                </c:pt>
                <c:pt idx="1485">
                  <c:v>26.87</c:v>
                </c:pt>
                <c:pt idx="1486">
                  <c:v>26.85</c:v>
                </c:pt>
                <c:pt idx="1487">
                  <c:v>26.85</c:v>
                </c:pt>
                <c:pt idx="1488">
                  <c:v>26.85</c:v>
                </c:pt>
                <c:pt idx="1489">
                  <c:v>26.85</c:v>
                </c:pt>
                <c:pt idx="1490">
                  <c:v>26.85</c:v>
                </c:pt>
                <c:pt idx="1491">
                  <c:v>26.85</c:v>
                </c:pt>
                <c:pt idx="1492">
                  <c:v>26.84</c:v>
                </c:pt>
                <c:pt idx="1493">
                  <c:v>26.85</c:v>
                </c:pt>
                <c:pt idx="1494">
                  <c:v>26.84</c:v>
                </c:pt>
                <c:pt idx="1495">
                  <c:v>26.85</c:v>
                </c:pt>
                <c:pt idx="1496">
                  <c:v>26.84</c:v>
                </c:pt>
                <c:pt idx="1497">
                  <c:v>26.85</c:v>
                </c:pt>
                <c:pt idx="1498">
                  <c:v>26.85</c:v>
                </c:pt>
                <c:pt idx="1499">
                  <c:v>26.84</c:v>
                </c:pt>
                <c:pt idx="1500">
                  <c:v>26.85</c:v>
                </c:pt>
                <c:pt idx="1501">
                  <c:v>26.84</c:v>
                </c:pt>
                <c:pt idx="1502">
                  <c:v>26.84</c:v>
                </c:pt>
                <c:pt idx="1503">
                  <c:v>26.830000000000005</c:v>
                </c:pt>
                <c:pt idx="1504">
                  <c:v>26.830000000000005</c:v>
                </c:pt>
                <c:pt idx="1505">
                  <c:v>26.84</c:v>
                </c:pt>
                <c:pt idx="1506">
                  <c:v>26.84</c:v>
                </c:pt>
                <c:pt idx="1507">
                  <c:v>26.84</c:v>
                </c:pt>
                <c:pt idx="1508">
                  <c:v>26.84</c:v>
                </c:pt>
                <c:pt idx="1509">
                  <c:v>26.84</c:v>
                </c:pt>
                <c:pt idx="1510">
                  <c:v>26.84</c:v>
                </c:pt>
                <c:pt idx="1511">
                  <c:v>26.84</c:v>
                </c:pt>
                <c:pt idx="1512">
                  <c:v>26.84</c:v>
                </c:pt>
                <c:pt idx="1513">
                  <c:v>26.85</c:v>
                </c:pt>
                <c:pt idx="1514">
                  <c:v>26.85</c:v>
                </c:pt>
                <c:pt idx="1515">
                  <c:v>26.85</c:v>
                </c:pt>
                <c:pt idx="1516">
                  <c:v>26.85</c:v>
                </c:pt>
                <c:pt idx="1517">
                  <c:v>26.85</c:v>
                </c:pt>
                <c:pt idx="1518">
                  <c:v>26.85</c:v>
                </c:pt>
                <c:pt idx="1519">
                  <c:v>26.85</c:v>
                </c:pt>
                <c:pt idx="1520">
                  <c:v>26.85</c:v>
                </c:pt>
                <c:pt idx="1521">
                  <c:v>26.85</c:v>
                </c:pt>
                <c:pt idx="1522">
                  <c:v>26.86</c:v>
                </c:pt>
                <c:pt idx="1523">
                  <c:v>26.86</c:v>
                </c:pt>
                <c:pt idx="1524">
                  <c:v>26.85</c:v>
                </c:pt>
                <c:pt idx="1525">
                  <c:v>26.85</c:v>
                </c:pt>
                <c:pt idx="1526">
                  <c:v>26.85</c:v>
                </c:pt>
                <c:pt idx="1527">
                  <c:v>26.87</c:v>
                </c:pt>
                <c:pt idx="1528">
                  <c:v>26.85</c:v>
                </c:pt>
                <c:pt idx="1529">
                  <c:v>26.85</c:v>
                </c:pt>
                <c:pt idx="1530">
                  <c:v>26.84</c:v>
                </c:pt>
                <c:pt idx="1531">
                  <c:v>26.84</c:v>
                </c:pt>
                <c:pt idx="1532">
                  <c:v>26.84</c:v>
                </c:pt>
                <c:pt idx="1533">
                  <c:v>26.85</c:v>
                </c:pt>
                <c:pt idx="1534">
                  <c:v>26.86</c:v>
                </c:pt>
                <c:pt idx="1535">
                  <c:v>26.88</c:v>
                </c:pt>
                <c:pt idx="1536">
                  <c:v>26.87</c:v>
                </c:pt>
                <c:pt idx="1537">
                  <c:v>26.85</c:v>
                </c:pt>
                <c:pt idx="1538">
                  <c:v>26.86</c:v>
                </c:pt>
                <c:pt idx="1539">
                  <c:v>26.85</c:v>
                </c:pt>
                <c:pt idx="1540">
                  <c:v>26.87</c:v>
                </c:pt>
                <c:pt idx="1541">
                  <c:v>26.86</c:v>
                </c:pt>
                <c:pt idx="1542">
                  <c:v>26.86</c:v>
                </c:pt>
                <c:pt idx="1543">
                  <c:v>26.85</c:v>
                </c:pt>
                <c:pt idx="1544">
                  <c:v>26.85</c:v>
                </c:pt>
                <c:pt idx="1545">
                  <c:v>26.84</c:v>
                </c:pt>
                <c:pt idx="1546">
                  <c:v>26.84</c:v>
                </c:pt>
                <c:pt idx="1547">
                  <c:v>26.84</c:v>
                </c:pt>
                <c:pt idx="1548">
                  <c:v>26.85</c:v>
                </c:pt>
                <c:pt idx="1549">
                  <c:v>26.84</c:v>
                </c:pt>
                <c:pt idx="1550">
                  <c:v>26.86</c:v>
                </c:pt>
                <c:pt idx="1551">
                  <c:v>26.84</c:v>
                </c:pt>
                <c:pt idx="1552">
                  <c:v>26.85</c:v>
                </c:pt>
                <c:pt idx="1553">
                  <c:v>26.86</c:v>
                </c:pt>
                <c:pt idx="1554">
                  <c:v>26.84</c:v>
                </c:pt>
                <c:pt idx="1555">
                  <c:v>26.85</c:v>
                </c:pt>
                <c:pt idx="1556">
                  <c:v>26.86</c:v>
                </c:pt>
                <c:pt idx="1557">
                  <c:v>26.85</c:v>
                </c:pt>
                <c:pt idx="1558">
                  <c:v>26.86</c:v>
                </c:pt>
                <c:pt idx="1559">
                  <c:v>26.86</c:v>
                </c:pt>
                <c:pt idx="1560">
                  <c:v>26.86</c:v>
                </c:pt>
                <c:pt idx="1561">
                  <c:v>26.84</c:v>
                </c:pt>
                <c:pt idx="1562">
                  <c:v>26.85</c:v>
                </c:pt>
                <c:pt idx="1563">
                  <c:v>26.86</c:v>
                </c:pt>
                <c:pt idx="1564">
                  <c:v>26.87</c:v>
                </c:pt>
                <c:pt idx="1565">
                  <c:v>26.86</c:v>
                </c:pt>
                <c:pt idx="1566">
                  <c:v>26.88</c:v>
                </c:pt>
                <c:pt idx="1567">
                  <c:v>26.9</c:v>
                </c:pt>
                <c:pt idx="1568">
                  <c:v>26.89</c:v>
                </c:pt>
                <c:pt idx="1569">
                  <c:v>26.9</c:v>
                </c:pt>
                <c:pt idx="1570">
                  <c:v>26.88</c:v>
                </c:pt>
                <c:pt idx="1571">
                  <c:v>26.89</c:v>
                </c:pt>
                <c:pt idx="1572">
                  <c:v>26.9</c:v>
                </c:pt>
                <c:pt idx="1573">
                  <c:v>26.9</c:v>
                </c:pt>
                <c:pt idx="1574">
                  <c:v>26.9</c:v>
                </c:pt>
                <c:pt idx="1575">
                  <c:v>26.9</c:v>
                </c:pt>
                <c:pt idx="1576">
                  <c:v>26.919999999999987</c:v>
                </c:pt>
                <c:pt idx="1577">
                  <c:v>26.919999999999987</c:v>
                </c:pt>
                <c:pt idx="1578">
                  <c:v>26.919999999999987</c:v>
                </c:pt>
                <c:pt idx="1579">
                  <c:v>26.91</c:v>
                </c:pt>
                <c:pt idx="1580">
                  <c:v>26.91</c:v>
                </c:pt>
                <c:pt idx="1581">
                  <c:v>26.919999999999987</c:v>
                </c:pt>
                <c:pt idx="1582">
                  <c:v>26.919999999999987</c:v>
                </c:pt>
                <c:pt idx="1583">
                  <c:v>26.9</c:v>
                </c:pt>
                <c:pt idx="1584">
                  <c:v>26.919999999999987</c:v>
                </c:pt>
                <c:pt idx="1585">
                  <c:v>26.93</c:v>
                </c:pt>
                <c:pt idx="1586">
                  <c:v>26.93</c:v>
                </c:pt>
                <c:pt idx="1587">
                  <c:v>26.93</c:v>
                </c:pt>
                <c:pt idx="1588">
                  <c:v>26.939999999999987</c:v>
                </c:pt>
                <c:pt idx="1589">
                  <c:v>26.93</c:v>
                </c:pt>
                <c:pt idx="1590">
                  <c:v>26.93</c:v>
                </c:pt>
                <c:pt idx="1591">
                  <c:v>26.93</c:v>
                </c:pt>
                <c:pt idx="1592">
                  <c:v>26.93</c:v>
                </c:pt>
                <c:pt idx="1593">
                  <c:v>26.93</c:v>
                </c:pt>
                <c:pt idx="1594">
                  <c:v>26.93</c:v>
                </c:pt>
                <c:pt idx="1595">
                  <c:v>26.93</c:v>
                </c:pt>
                <c:pt idx="1596">
                  <c:v>26.93</c:v>
                </c:pt>
                <c:pt idx="1597">
                  <c:v>26.93</c:v>
                </c:pt>
                <c:pt idx="1598">
                  <c:v>26.939999999999987</c:v>
                </c:pt>
                <c:pt idx="1599">
                  <c:v>26.939999999999987</c:v>
                </c:pt>
                <c:pt idx="1600">
                  <c:v>26.939999999999987</c:v>
                </c:pt>
                <c:pt idx="1601">
                  <c:v>26.939999999999987</c:v>
                </c:pt>
                <c:pt idx="1602">
                  <c:v>26.939999999999987</c:v>
                </c:pt>
                <c:pt idx="1603">
                  <c:v>26.939999999999987</c:v>
                </c:pt>
                <c:pt idx="1604">
                  <c:v>26.93</c:v>
                </c:pt>
                <c:pt idx="1605">
                  <c:v>26.939999999999987</c:v>
                </c:pt>
                <c:pt idx="1606">
                  <c:v>26.939999999999987</c:v>
                </c:pt>
                <c:pt idx="1607">
                  <c:v>26.939999999999987</c:v>
                </c:pt>
                <c:pt idx="1608">
                  <c:v>26.939999999999987</c:v>
                </c:pt>
                <c:pt idx="1609">
                  <c:v>26.939999999999987</c:v>
                </c:pt>
                <c:pt idx="1610">
                  <c:v>26.939999999999987</c:v>
                </c:pt>
                <c:pt idx="1611">
                  <c:v>26.939999999999987</c:v>
                </c:pt>
                <c:pt idx="1612">
                  <c:v>26.95</c:v>
                </c:pt>
                <c:pt idx="1613">
                  <c:v>26.95</c:v>
                </c:pt>
                <c:pt idx="1614">
                  <c:v>26.95</c:v>
                </c:pt>
                <c:pt idx="1615">
                  <c:v>26.95</c:v>
                </c:pt>
                <c:pt idx="1616">
                  <c:v>26.95</c:v>
                </c:pt>
                <c:pt idx="1617">
                  <c:v>26.939999999999987</c:v>
                </c:pt>
                <c:pt idx="1618">
                  <c:v>26.939999999999987</c:v>
                </c:pt>
                <c:pt idx="1619">
                  <c:v>26.939999999999987</c:v>
                </c:pt>
                <c:pt idx="1620">
                  <c:v>26.939999999999987</c:v>
                </c:pt>
                <c:pt idx="1621">
                  <c:v>26.939999999999987</c:v>
                </c:pt>
                <c:pt idx="1622">
                  <c:v>26.95</c:v>
                </c:pt>
                <c:pt idx="1623">
                  <c:v>26.95</c:v>
                </c:pt>
                <c:pt idx="1624">
                  <c:v>26.95</c:v>
                </c:pt>
                <c:pt idx="1625">
                  <c:v>26.95</c:v>
                </c:pt>
                <c:pt idx="1626">
                  <c:v>26.95</c:v>
                </c:pt>
                <c:pt idx="1627">
                  <c:v>26.95</c:v>
                </c:pt>
                <c:pt idx="1628">
                  <c:v>26.95</c:v>
                </c:pt>
                <c:pt idx="1629">
                  <c:v>26.95</c:v>
                </c:pt>
                <c:pt idx="1630">
                  <c:v>26.95</c:v>
                </c:pt>
                <c:pt idx="1631">
                  <c:v>26.95</c:v>
                </c:pt>
                <c:pt idx="1632">
                  <c:v>26.959999999999987</c:v>
                </c:pt>
                <c:pt idx="1633">
                  <c:v>26.959999999999987</c:v>
                </c:pt>
                <c:pt idx="1634">
                  <c:v>26.959999999999987</c:v>
                </c:pt>
                <c:pt idx="1635">
                  <c:v>26.959999999999987</c:v>
                </c:pt>
                <c:pt idx="1636">
                  <c:v>26.97</c:v>
                </c:pt>
                <c:pt idx="1637">
                  <c:v>26.97</c:v>
                </c:pt>
                <c:pt idx="1638">
                  <c:v>26.959999999999987</c:v>
                </c:pt>
                <c:pt idx="1639">
                  <c:v>26.97</c:v>
                </c:pt>
                <c:pt idx="1640">
                  <c:v>26.95</c:v>
                </c:pt>
                <c:pt idx="1641">
                  <c:v>26.959999999999987</c:v>
                </c:pt>
                <c:pt idx="1642">
                  <c:v>26.959999999999987</c:v>
                </c:pt>
                <c:pt idx="1643">
                  <c:v>26.95</c:v>
                </c:pt>
                <c:pt idx="1644">
                  <c:v>26.959999999999987</c:v>
                </c:pt>
                <c:pt idx="1645">
                  <c:v>26.959999999999987</c:v>
                </c:pt>
                <c:pt idx="1646">
                  <c:v>26.97</c:v>
                </c:pt>
                <c:pt idx="1647">
                  <c:v>26.95</c:v>
                </c:pt>
                <c:pt idx="1648">
                  <c:v>26.939999999999987</c:v>
                </c:pt>
                <c:pt idx="1649">
                  <c:v>26.939999999999987</c:v>
                </c:pt>
                <c:pt idx="1650">
                  <c:v>26.95</c:v>
                </c:pt>
                <c:pt idx="1651">
                  <c:v>26.95</c:v>
                </c:pt>
                <c:pt idx="1652">
                  <c:v>26.959999999999987</c:v>
                </c:pt>
                <c:pt idx="1653">
                  <c:v>26.97</c:v>
                </c:pt>
                <c:pt idx="1654">
                  <c:v>26.97</c:v>
                </c:pt>
                <c:pt idx="1655">
                  <c:v>26.97</c:v>
                </c:pt>
                <c:pt idx="1656">
                  <c:v>26.959999999999987</c:v>
                </c:pt>
                <c:pt idx="1657">
                  <c:v>26.979999999999986</c:v>
                </c:pt>
                <c:pt idx="1658">
                  <c:v>26.97</c:v>
                </c:pt>
                <c:pt idx="1659">
                  <c:v>26.97</c:v>
                </c:pt>
                <c:pt idx="1660">
                  <c:v>26.99</c:v>
                </c:pt>
                <c:pt idx="1661">
                  <c:v>26.979999999999986</c:v>
                </c:pt>
                <c:pt idx="1662">
                  <c:v>26.97</c:v>
                </c:pt>
                <c:pt idx="1663">
                  <c:v>26.959999999999987</c:v>
                </c:pt>
                <c:pt idx="1664">
                  <c:v>26.959999999999987</c:v>
                </c:pt>
                <c:pt idx="1665">
                  <c:v>26.959999999999987</c:v>
                </c:pt>
                <c:pt idx="1666">
                  <c:v>26.959999999999987</c:v>
                </c:pt>
                <c:pt idx="1667">
                  <c:v>26.959999999999987</c:v>
                </c:pt>
                <c:pt idx="1668">
                  <c:v>26.97</c:v>
                </c:pt>
                <c:pt idx="1669">
                  <c:v>26.959999999999987</c:v>
                </c:pt>
                <c:pt idx="1670">
                  <c:v>26.97</c:v>
                </c:pt>
                <c:pt idx="1671">
                  <c:v>26.97</c:v>
                </c:pt>
                <c:pt idx="1672">
                  <c:v>26.959999999999987</c:v>
                </c:pt>
                <c:pt idx="1673">
                  <c:v>26.979999999999986</c:v>
                </c:pt>
                <c:pt idx="1674">
                  <c:v>26.97</c:v>
                </c:pt>
                <c:pt idx="1675">
                  <c:v>26.97</c:v>
                </c:pt>
                <c:pt idx="1676">
                  <c:v>26.959999999999987</c:v>
                </c:pt>
                <c:pt idx="1677">
                  <c:v>26.95</c:v>
                </c:pt>
                <c:pt idx="1678">
                  <c:v>26.93</c:v>
                </c:pt>
                <c:pt idx="1679">
                  <c:v>26.939999999999987</c:v>
                </c:pt>
                <c:pt idx="1680">
                  <c:v>26.939999999999987</c:v>
                </c:pt>
                <c:pt idx="1681">
                  <c:v>26.95</c:v>
                </c:pt>
                <c:pt idx="1682">
                  <c:v>26.959999999999987</c:v>
                </c:pt>
                <c:pt idx="1683">
                  <c:v>26.97</c:v>
                </c:pt>
                <c:pt idx="1684">
                  <c:v>26.959999999999987</c:v>
                </c:pt>
                <c:pt idx="1685">
                  <c:v>26.97</c:v>
                </c:pt>
                <c:pt idx="1686">
                  <c:v>26.95</c:v>
                </c:pt>
                <c:pt idx="1687">
                  <c:v>26.959999999999987</c:v>
                </c:pt>
                <c:pt idx="1688">
                  <c:v>26.979999999999986</c:v>
                </c:pt>
                <c:pt idx="1689">
                  <c:v>26.959999999999987</c:v>
                </c:pt>
                <c:pt idx="1690">
                  <c:v>26.95</c:v>
                </c:pt>
                <c:pt idx="1691">
                  <c:v>26.95</c:v>
                </c:pt>
                <c:pt idx="1692">
                  <c:v>26.95</c:v>
                </c:pt>
                <c:pt idx="1693">
                  <c:v>26.959999999999987</c:v>
                </c:pt>
                <c:pt idx="1694">
                  <c:v>26.959999999999987</c:v>
                </c:pt>
                <c:pt idx="1695">
                  <c:v>26.959999999999987</c:v>
                </c:pt>
                <c:pt idx="1696">
                  <c:v>26.979999999999986</c:v>
                </c:pt>
                <c:pt idx="1697">
                  <c:v>26.979999999999986</c:v>
                </c:pt>
                <c:pt idx="1698">
                  <c:v>26.97</c:v>
                </c:pt>
                <c:pt idx="1699">
                  <c:v>26.97</c:v>
                </c:pt>
                <c:pt idx="1700">
                  <c:v>26.97</c:v>
                </c:pt>
                <c:pt idx="1701">
                  <c:v>26.979999999999986</c:v>
                </c:pt>
                <c:pt idx="1702">
                  <c:v>26.979999999999986</c:v>
                </c:pt>
                <c:pt idx="1703">
                  <c:v>26.97</c:v>
                </c:pt>
                <c:pt idx="1704">
                  <c:v>26.97</c:v>
                </c:pt>
                <c:pt idx="1705">
                  <c:v>26.97</c:v>
                </c:pt>
                <c:pt idx="1706">
                  <c:v>26.959999999999987</c:v>
                </c:pt>
                <c:pt idx="1707">
                  <c:v>26.95</c:v>
                </c:pt>
                <c:pt idx="1708">
                  <c:v>26.95</c:v>
                </c:pt>
                <c:pt idx="1709">
                  <c:v>26.959999999999987</c:v>
                </c:pt>
                <c:pt idx="1710">
                  <c:v>26.95</c:v>
                </c:pt>
                <c:pt idx="1711">
                  <c:v>26.95</c:v>
                </c:pt>
                <c:pt idx="1712">
                  <c:v>26.97</c:v>
                </c:pt>
                <c:pt idx="1713">
                  <c:v>26.979999999999986</c:v>
                </c:pt>
                <c:pt idx="1714">
                  <c:v>26.979999999999986</c:v>
                </c:pt>
                <c:pt idx="1715">
                  <c:v>26.959999999999987</c:v>
                </c:pt>
                <c:pt idx="1716">
                  <c:v>26.939999999999987</c:v>
                </c:pt>
                <c:pt idx="1717">
                  <c:v>26.939999999999987</c:v>
                </c:pt>
                <c:pt idx="1718">
                  <c:v>26.93</c:v>
                </c:pt>
                <c:pt idx="1719">
                  <c:v>26.939999999999987</c:v>
                </c:pt>
                <c:pt idx="1720">
                  <c:v>26.939999999999987</c:v>
                </c:pt>
                <c:pt idx="1721">
                  <c:v>26.93</c:v>
                </c:pt>
                <c:pt idx="1722">
                  <c:v>26.93</c:v>
                </c:pt>
                <c:pt idx="1723">
                  <c:v>26.939999999999987</c:v>
                </c:pt>
                <c:pt idx="1724">
                  <c:v>26.93</c:v>
                </c:pt>
                <c:pt idx="1725">
                  <c:v>26.93</c:v>
                </c:pt>
                <c:pt idx="1726">
                  <c:v>26.939999999999987</c:v>
                </c:pt>
                <c:pt idx="1727">
                  <c:v>26.95</c:v>
                </c:pt>
                <c:pt idx="1728">
                  <c:v>26.939999999999987</c:v>
                </c:pt>
                <c:pt idx="1729">
                  <c:v>26.939999999999987</c:v>
                </c:pt>
                <c:pt idx="1730">
                  <c:v>26.939999999999987</c:v>
                </c:pt>
                <c:pt idx="1731">
                  <c:v>26.939999999999987</c:v>
                </c:pt>
                <c:pt idx="1732">
                  <c:v>26.95</c:v>
                </c:pt>
                <c:pt idx="1733">
                  <c:v>26.959999999999987</c:v>
                </c:pt>
                <c:pt idx="1734">
                  <c:v>26.959999999999987</c:v>
                </c:pt>
                <c:pt idx="1735">
                  <c:v>26.959999999999987</c:v>
                </c:pt>
                <c:pt idx="1736">
                  <c:v>26.95</c:v>
                </c:pt>
                <c:pt idx="1737">
                  <c:v>26.939999999999987</c:v>
                </c:pt>
                <c:pt idx="1738">
                  <c:v>26.939999999999987</c:v>
                </c:pt>
                <c:pt idx="1739">
                  <c:v>26.93</c:v>
                </c:pt>
                <c:pt idx="1740">
                  <c:v>26.93</c:v>
                </c:pt>
                <c:pt idx="1741">
                  <c:v>26.939999999999987</c:v>
                </c:pt>
                <c:pt idx="1742">
                  <c:v>26.939999999999987</c:v>
                </c:pt>
                <c:pt idx="1743">
                  <c:v>26.939999999999987</c:v>
                </c:pt>
                <c:pt idx="1744">
                  <c:v>26.939999999999987</c:v>
                </c:pt>
                <c:pt idx="1745">
                  <c:v>26.939999999999987</c:v>
                </c:pt>
                <c:pt idx="1746">
                  <c:v>26.939999999999987</c:v>
                </c:pt>
                <c:pt idx="1747">
                  <c:v>26.95</c:v>
                </c:pt>
                <c:pt idx="1748">
                  <c:v>26.939999999999987</c:v>
                </c:pt>
                <c:pt idx="1749">
                  <c:v>26.939999999999987</c:v>
                </c:pt>
                <c:pt idx="1750">
                  <c:v>26.939999999999987</c:v>
                </c:pt>
                <c:pt idx="1751">
                  <c:v>26.93</c:v>
                </c:pt>
                <c:pt idx="1752">
                  <c:v>26.93</c:v>
                </c:pt>
                <c:pt idx="1753">
                  <c:v>26.93</c:v>
                </c:pt>
                <c:pt idx="1754">
                  <c:v>26.93</c:v>
                </c:pt>
                <c:pt idx="1755">
                  <c:v>26.93</c:v>
                </c:pt>
                <c:pt idx="1756">
                  <c:v>26.93</c:v>
                </c:pt>
                <c:pt idx="1757">
                  <c:v>26.93</c:v>
                </c:pt>
                <c:pt idx="1758">
                  <c:v>26.93</c:v>
                </c:pt>
                <c:pt idx="1759">
                  <c:v>26.93</c:v>
                </c:pt>
                <c:pt idx="1760">
                  <c:v>26.919999999999987</c:v>
                </c:pt>
                <c:pt idx="1761">
                  <c:v>26.919999999999987</c:v>
                </c:pt>
                <c:pt idx="1762">
                  <c:v>26.919999999999987</c:v>
                </c:pt>
                <c:pt idx="1763">
                  <c:v>26.919999999999987</c:v>
                </c:pt>
                <c:pt idx="1764">
                  <c:v>26.93</c:v>
                </c:pt>
                <c:pt idx="1765">
                  <c:v>26.93</c:v>
                </c:pt>
                <c:pt idx="1766">
                  <c:v>26.93</c:v>
                </c:pt>
                <c:pt idx="1767">
                  <c:v>26.93</c:v>
                </c:pt>
                <c:pt idx="1768">
                  <c:v>26.93</c:v>
                </c:pt>
                <c:pt idx="1769">
                  <c:v>26.93</c:v>
                </c:pt>
                <c:pt idx="1770">
                  <c:v>26.93</c:v>
                </c:pt>
                <c:pt idx="1771">
                  <c:v>26.93</c:v>
                </c:pt>
                <c:pt idx="1772">
                  <c:v>26.93</c:v>
                </c:pt>
                <c:pt idx="1773">
                  <c:v>26.919999999999987</c:v>
                </c:pt>
                <c:pt idx="1774">
                  <c:v>26.93</c:v>
                </c:pt>
                <c:pt idx="1775">
                  <c:v>26.93</c:v>
                </c:pt>
                <c:pt idx="1776">
                  <c:v>26.93</c:v>
                </c:pt>
                <c:pt idx="1777">
                  <c:v>26.93</c:v>
                </c:pt>
                <c:pt idx="1778">
                  <c:v>26.93</c:v>
                </c:pt>
                <c:pt idx="1779">
                  <c:v>26.93</c:v>
                </c:pt>
                <c:pt idx="1780">
                  <c:v>26.93</c:v>
                </c:pt>
                <c:pt idx="1781">
                  <c:v>26.93</c:v>
                </c:pt>
                <c:pt idx="1782">
                  <c:v>26.93</c:v>
                </c:pt>
                <c:pt idx="1783">
                  <c:v>26.93</c:v>
                </c:pt>
                <c:pt idx="1784">
                  <c:v>26.93</c:v>
                </c:pt>
                <c:pt idx="1785">
                  <c:v>26.93</c:v>
                </c:pt>
                <c:pt idx="1786">
                  <c:v>26.93</c:v>
                </c:pt>
                <c:pt idx="1787">
                  <c:v>26.93</c:v>
                </c:pt>
                <c:pt idx="1788">
                  <c:v>26.93</c:v>
                </c:pt>
                <c:pt idx="1789">
                  <c:v>26.93</c:v>
                </c:pt>
                <c:pt idx="1790">
                  <c:v>26.919999999999987</c:v>
                </c:pt>
                <c:pt idx="1791">
                  <c:v>26.919999999999987</c:v>
                </c:pt>
                <c:pt idx="1792">
                  <c:v>26.919999999999987</c:v>
                </c:pt>
                <c:pt idx="1793">
                  <c:v>26.919999999999987</c:v>
                </c:pt>
                <c:pt idx="1794">
                  <c:v>26.93</c:v>
                </c:pt>
                <c:pt idx="1795">
                  <c:v>26.93</c:v>
                </c:pt>
                <c:pt idx="1796">
                  <c:v>26.919999999999987</c:v>
                </c:pt>
                <c:pt idx="1797">
                  <c:v>26.93</c:v>
                </c:pt>
                <c:pt idx="1798">
                  <c:v>26.919999999999987</c:v>
                </c:pt>
                <c:pt idx="1799">
                  <c:v>26.919999999999987</c:v>
                </c:pt>
                <c:pt idx="1800">
                  <c:v>26.93</c:v>
                </c:pt>
                <c:pt idx="1801">
                  <c:v>26.93</c:v>
                </c:pt>
                <c:pt idx="1802">
                  <c:v>26.93</c:v>
                </c:pt>
                <c:pt idx="1803">
                  <c:v>26.93</c:v>
                </c:pt>
                <c:pt idx="1804">
                  <c:v>26.93</c:v>
                </c:pt>
                <c:pt idx="1805">
                  <c:v>26.93</c:v>
                </c:pt>
                <c:pt idx="1806">
                  <c:v>26.93</c:v>
                </c:pt>
                <c:pt idx="1807">
                  <c:v>26.93</c:v>
                </c:pt>
                <c:pt idx="1808">
                  <c:v>26.93</c:v>
                </c:pt>
                <c:pt idx="1809">
                  <c:v>26.93</c:v>
                </c:pt>
                <c:pt idx="1810">
                  <c:v>26.919999999999987</c:v>
                </c:pt>
                <c:pt idx="1811">
                  <c:v>26.93</c:v>
                </c:pt>
                <c:pt idx="1812">
                  <c:v>26.919999999999987</c:v>
                </c:pt>
                <c:pt idx="1813">
                  <c:v>26.93</c:v>
                </c:pt>
                <c:pt idx="1814">
                  <c:v>26.93</c:v>
                </c:pt>
                <c:pt idx="1815">
                  <c:v>26.93</c:v>
                </c:pt>
                <c:pt idx="1816">
                  <c:v>26.919999999999987</c:v>
                </c:pt>
                <c:pt idx="1817">
                  <c:v>26.919999999999987</c:v>
                </c:pt>
                <c:pt idx="1818">
                  <c:v>26.919999999999987</c:v>
                </c:pt>
                <c:pt idx="1819">
                  <c:v>26.919999999999987</c:v>
                </c:pt>
                <c:pt idx="1820">
                  <c:v>26.919999999999987</c:v>
                </c:pt>
                <c:pt idx="1821">
                  <c:v>26.93</c:v>
                </c:pt>
                <c:pt idx="1822">
                  <c:v>26.93</c:v>
                </c:pt>
                <c:pt idx="1823">
                  <c:v>26.919999999999987</c:v>
                </c:pt>
                <c:pt idx="1824">
                  <c:v>26.93</c:v>
                </c:pt>
                <c:pt idx="1825">
                  <c:v>26.93</c:v>
                </c:pt>
                <c:pt idx="1826">
                  <c:v>26.93</c:v>
                </c:pt>
                <c:pt idx="1827">
                  <c:v>26.93</c:v>
                </c:pt>
                <c:pt idx="1828">
                  <c:v>26.93</c:v>
                </c:pt>
                <c:pt idx="1829">
                  <c:v>26.93</c:v>
                </c:pt>
                <c:pt idx="1830">
                  <c:v>26.93</c:v>
                </c:pt>
                <c:pt idx="1831">
                  <c:v>26.959999999999987</c:v>
                </c:pt>
                <c:pt idx="1832">
                  <c:v>26.97</c:v>
                </c:pt>
                <c:pt idx="1833">
                  <c:v>26.959999999999987</c:v>
                </c:pt>
                <c:pt idx="1834">
                  <c:v>26.95</c:v>
                </c:pt>
                <c:pt idx="1835">
                  <c:v>26.97</c:v>
                </c:pt>
                <c:pt idx="1836">
                  <c:v>26.95</c:v>
                </c:pt>
                <c:pt idx="1837">
                  <c:v>26.95</c:v>
                </c:pt>
                <c:pt idx="1838">
                  <c:v>26.95</c:v>
                </c:pt>
                <c:pt idx="1839">
                  <c:v>26.959999999999987</c:v>
                </c:pt>
                <c:pt idx="1840">
                  <c:v>26.959999999999987</c:v>
                </c:pt>
                <c:pt idx="1841">
                  <c:v>26.939999999999987</c:v>
                </c:pt>
                <c:pt idx="1842">
                  <c:v>26.959999999999987</c:v>
                </c:pt>
                <c:pt idx="1843">
                  <c:v>26.959999999999987</c:v>
                </c:pt>
                <c:pt idx="1844">
                  <c:v>26.959999999999987</c:v>
                </c:pt>
                <c:pt idx="1845">
                  <c:v>26.95</c:v>
                </c:pt>
                <c:pt idx="1846">
                  <c:v>26.95</c:v>
                </c:pt>
                <c:pt idx="1847">
                  <c:v>26.959999999999987</c:v>
                </c:pt>
                <c:pt idx="1848">
                  <c:v>26.95</c:v>
                </c:pt>
                <c:pt idx="1849">
                  <c:v>26.939999999999987</c:v>
                </c:pt>
                <c:pt idx="1850">
                  <c:v>26.959999999999987</c:v>
                </c:pt>
                <c:pt idx="1851">
                  <c:v>26.95</c:v>
                </c:pt>
                <c:pt idx="1852">
                  <c:v>26.959999999999987</c:v>
                </c:pt>
                <c:pt idx="1853">
                  <c:v>26.97</c:v>
                </c:pt>
                <c:pt idx="1854">
                  <c:v>26.959999999999987</c:v>
                </c:pt>
                <c:pt idx="1855">
                  <c:v>26.97</c:v>
                </c:pt>
                <c:pt idx="1856">
                  <c:v>26.97</c:v>
                </c:pt>
                <c:pt idx="1857">
                  <c:v>26.97</c:v>
                </c:pt>
                <c:pt idx="1858">
                  <c:v>26.959999999999987</c:v>
                </c:pt>
                <c:pt idx="1859">
                  <c:v>26.959999999999987</c:v>
                </c:pt>
                <c:pt idx="1860">
                  <c:v>26.959999999999987</c:v>
                </c:pt>
                <c:pt idx="1861">
                  <c:v>26.95</c:v>
                </c:pt>
                <c:pt idx="1862">
                  <c:v>26.95</c:v>
                </c:pt>
                <c:pt idx="1863">
                  <c:v>26.959999999999987</c:v>
                </c:pt>
                <c:pt idx="1864">
                  <c:v>26.959999999999987</c:v>
                </c:pt>
                <c:pt idx="1865">
                  <c:v>26.959999999999987</c:v>
                </c:pt>
                <c:pt idx="1866">
                  <c:v>26.959999999999987</c:v>
                </c:pt>
                <c:pt idx="1867">
                  <c:v>26.959999999999987</c:v>
                </c:pt>
                <c:pt idx="1868">
                  <c:v>26.959999999999987</c:v>
                </c:pt>
                <c:pt idx="1869">
                  <c:v>26.97</c:v>
                </c:pt>
                <c:pt idx="1870">
                  <c:v>26.959999999999987</c:v>
                </c:pt>
                <c:pt idx="1871">
                  <c:v>26.959999999999987</c:v>
                </c:pt>
                <c:pt idx="1872">
                  <c:v>26.97</c:v>
                </c:pt>
                <c:pt idx="1873">
                  <c:v>26.959999999999987</c:v>
                </c:pt>
                <c:pt idx="1874">
                  <c:v>26.97</c:v>
                </c:pt>
                <c:pt idx="1875">
                  <c:v>26.979999999999986</c:v>
                </c:pt>
                <c:pt idx="1876">
                  <c:v>26.99</c:v>
                </c:pt>
                <c:pt idx="1877">
                  <c:v>26.979999999999986</c:v>
                </c:pt>
                <c:pt idx="1878">
                  <c:v>26.97</c:v>
                </c:pt>
                <c:pt idx="1879">
                  <c:v>26.979999999999986</c:v>
                </c:pt>
                <c:pt idx="1880">
                  <c:v>26.99</c:v>
                </c:pt>
                <c:pt idx="1881">
                  <c:v>26.99</c:v>
                </c:pt>
                <c:pt idx="1882">
                  <c:v>26.979999999999986</c:v>
                </c:pt>
                <c:pt idx="1883">
                  <c:v>27</c:v>
                </c:pt>
                <c:pt idx="1884">
                  <c:v>26.979999999999986</c:v>
                </c:pt>
                <c:pt idx="1885">
                  <c:v>26.97</c:v>
                </c:pt>
                <c:pt idx="1886">
                  <c:v>26.979999999999986</c:v>
                </c:pt>
                <c:pt idx="1887">
                  <c:v>26.979999999999986</c:v>
                </c:pt>
                <c:pt idx="1888">
                  <c:v>26.99</c:v>
                </c:pt>
                <c:pt idx="1889">
                  <c:v>26.979999999999986</c:v>
                </c:pt>
                <c:pt idx="1890">
                  <c:v>26.99</c:v>
                </c:pt>
                <c:pt idx="1891">
                  <c:v>26.99</c:v>
                </c:pt>
                <c:pt idx="1892">
                  <c:v>27</c:v>
                </c:pt>
                <c:pt idx="1893">
                  <c:v>26.99</c:v>
                </c:pt>
                <c:pt idx="1894">
                  <c:v>26.99</c:v>
                </c:pt>
                <c:pt idx="1895">
                  <c:v>26.99</c:v>
                </c:pt>
                <c:pt idx="1896">
                  <c:v>26.979999999999986</c:v>
                </c:pt>
                <c:pt idx="1897">
                  <c:v>26.99</c:v>
                </c:pt>
                <c:pt idx="1898">
                  <c:v>26.99</c:v>
                </c:pt>
                <c:pt idx="1899">
                  <c:v>26.99</c:v>
                </c:pt>
                <c:pt idx="1900">
                  <c:v>27.01</c:v>
                </c:pt>
                <c:pt idx="1901">
                  <c:v>27</c:v>
                </c:pt>
                <c:pt idx="1902">
                  <c:v>26.99</c:v>
                </c:pt>
                <c:pt idx="1903">
                  <c:v>26.99</c:v>
                </c:pt>
                <c:pt idx="1904">
                  <c:v>26.99</c:v>
                </c:pt>
                <c:pt idx="1905">
                  <c:v>26.99</c:v>
                </c:pt>
                <c:pt idx="1906">
                  <c:v>26.99</c:v>
                </c:pt>
                <c:pt idx="1907">
                  <c:v>26.99</c:v>
                </c:pt>
                <c:pt idx="1908">
                  <c:v>26.99</c:v>
                </c:pt>
                <c:pt idx="1909">
                  <c:v>26.97</c:v>
                </c:pt>
                <c:pt idx="1910">
                  <c:v>26.979999999999986</c:v>
                </c:pt>
                <c:pt idx="1911">
                  <c:v>26.97</c:v>
                </c:pt>
                <c:pt idx="1912">
                  <c:v>26.97</c:v>
                </c:pt>
                <c:pt idx="1913">
                  <c:v>26.97</c:v>
                </c:pt>
                <c:pt idx="1914">
                  <c:v>26.97</c:v>
                </c:pt>
                <c:pt idx="1915">
                  <c:v>26.97</c:v>
                </c:pt>
                <c:pt idx="1916">
                  <c:v>26.97</c:v>
                </c:pt>
                <c:pt idx="1917">
                  <c:v>26.979999999999986</c:v>
                </c:pt>
                <c:pt idx="1918">
                  <c:v>26.959999999999987</c:v>
                </c:pt>
                <c:pt idx="1919">
                  <c:v>26.959999999999987</c:v>
                </c:pt>
                <c:pt idx="1920">
                  <c:v>26.97</c:v>
                </c:pt>
                <c:pt idx="1921">
                  <c:v>26.97</c:v>
                </c:pt>
                <c:pt idx="1922">
                  <c:v>26.979999999999986</c:v>
                </c:pt>
                <c:pt idx="1923">
                  <c:v>26.97</c:v>
                </c:pt>
                <c:pt idx="1924">
                  <c:v>26.95</c:v>
                </c:pt>
                <c:pt idx="1925">
                  <c:v>26.95</c:v>
                </c:pt>
                <c:pt idx="1926">
                  <c:v>26.939999999999987</c:v>
                </c:pt>
                <c:pt idx="1927">
                  <c:v>26.959999999999987</c:v>
                </c:pt>
                <c:pt idx="1928">
                  <c:v>26.95</c:v>
                </c:pt>
                <c:pt idx="1929">
                  <c:v>26.959999999999987</c:v>
                </c:pt>
                <c:pt idx="1930">
                  <c:v>26.97</c:v>
                </c:pt>
                <c:pt idx="1931">
                  <c:v>26.959999999999987</c:v>
                </c:pt>
                <c:pt idx="1932">
                  <c:v>26.97</c:v>
                </c:pt>
                <c:pt idx="1933">
                  <c:v>26.979999999999986</c:v>
                </c:pt>
                <c:pt idx="1934">
                  <c:v>26.97</c:v>
                </c:pt>
                <c:pt idx="1935">
                  <c:v>26.979999999999986</c:v>
                </c:pt>
                <c:pt idx="1936">
                  <c:v>26.959999999999987</c:v>
                </c:pt>
                <c:pt idx="1937">
                  <c:v>26.97</c:v>
                </c:pt>
                <c:pt idx="1938">
                  <c:v>26.95</c:v>
                </c:pt>
                <c:pt idx="1939">
                  <c:v>26.959999999999987</c:v>
                </c:pt>
                <c:pt idx="1940">
                  <c:v>26.979999999999986</c:v>
                </c:pt>
                <c:pt idx="1941">
                  <c:v>26.979999999999986</c:v>
                </c:pt>
                <c:pt idx="1942">
                  <c:v>26.99</c:v>
                </c:pt>
                <c:pt idx="1943">
                  <c:v>26.99</c:v>
                </c:pt>
                <c:pt idx="1944">
                  <c:v>26.97</c:v>
                </c:pt>
                <c:pt idx="1945">
                  <c:v>26.95</c:v>
                </c:pt>
                <c:pt idx="1946">
                  <c:v>26.95</c:v>
                </c:pt>
                <c:pt idx="1947">
                  <c:v>26.959999999999987</c:v>
                </c:pt>
                <c:pt idx="1948">
                  <c:v>26.95</c:v>
                </c:pt>
                <c:pt idx="1949">
                  <c:v>26.95</c:v>
                </c:pt>
                <c:pt idx="1950">
                  <c:v>26.95</c:v>
                </c:pt>
                <c:pt idx="1951">
                  <c:v>26.939999999999987</c:v>
                </c:pt>
                <c:pt idx="1952">
                  <c:v>26.97</c:v>
                </c:pt>
                <c:pt idx="1953">
                  <c:v>26.97</c:v>
                </c:pt>
                <c:pt idx="1954">
                  <c:v>26.97</c:v>
                </c:pt>
                <c:pt idx="1955">
                  <c:v>26.959999999999987</c:v>
                </c:pt>
                <c:pt idx="1956">
                  <c:v>26.959999999999987</c:v>
                </c:pt>
                <c:pt idx="1957">
                  <c:v>26.959999999999987</c:v>
                </c:pt>
                <c:pt idx="1958">
                  <c:v>26.95</c:v>
                </c:pt>
                <c:pt idx="1959">
                  <c:v>26.959999999999987</c:v>
                </c:pt>
                <c:pt idx="1960">
                  <c:v>26.959999999999987</c:v>
                </c:pt>
                <c:pt idx="1961">
                  <c:v>26.939999999999987</c:v>
                </c:pt>
                <c:pt idx="1962">
                  <c:v>26.95</c:v>
                </c:pt>
                <c:pt idx="1963">
                  <c:v>26.95</c:v>
                </c:pt>
                <c:pt idx="1964">
                  <c:v>26.95</c:v>
                </c:pt>
                <c:pt idx="1965">
                  <c:v>26.95</c:v>
                </c:pt>
                <c:pt idx="1966">
                  <c:v>26.95</c:v>
                </c:pt>
                <c:pt idx="1967">
                  <c:v>26.959999999999987</c:v>
                </c:pt>
                <c:pt idx="1968">
                  <c:v>26.95</c:v>
                </c:pt>
                <c:pt idx="1969">
                  <c:v>26.939999999999987</c:v>
                </c:pt>
                <c:pt idx="1970">
                  <c:v>26.95</c:v>
                </c:pt>
                <c:pt idx="1971">
                  <c:v>26.939999999999987</c:v>
                </c:pt>
                <c:pt idx="1972">
                  <c:v>26.939999999999987</c:v>
                </c:pt>
                <c:pt idx="1973">
                  <c:v>26.95</c:v>
                </c:pt>
                <c:pt idx="1974">
                  <c:v>26.95</c:v>
                </c:pt>
                <c:pt idx="1975">
                  <c:v>26.939999999999987</c:v>
                </c:pt>
                <c:pt idx="1976">
                  <c:v>26.93</c:v>
                </c:pt>
                <c:pt idx="1977">
                  <c:v>26.93</c:v>
                </c:pt>
                <c:pt idx="1978">
                  <c:v>26.93</c:v>
                </c:pt>
                <c:pt idx="1979">
                  <c:v>26.93</c:v>
                </c:pt>
                <c:pt idx="1980">
                  <c:v>26.939999999999987</c:v>
                </c:pt>
                <c:pt idx="1981">
                  <c:v>26.93</c:v>
                </c:pt>
                <c:pt idx="1982">
                  <c:v>26.939999999999987</c:v>
                </c:pt>
                <c:pt idx="1983">
                  <c:v>26.93</c:v>
                </c:pt>
                <c:pt idx="1984">
                  <c:v>26.93</c:v>
                </c:pt>
                <c:pt idx="1985">
                  <c:v>26.939999999999987</c:v>
                </c:pt>
                <c:pt idx="1986">
                  <c:v>26.93</c:v>
                </c:pt>
                <c:pt idx="1987">
                  <c:v>26.939999999999987</c:v>
                </c:pt>
                <c:pt idx="1988">
                  <c:v>26.939999999999987</c:v>
                </c:pt>
                <c:pt idx="1989">
                  <c:v>26.939999999999987</c:v>
                </c:pt>
                <c:pt idx="1990">
                  <c:v>26.939999999999987</c:v>
                </c:pt>
                <c:pt idx="1991">
                  <c:v>26.939999999999987</c:v>
                </c:pt>
                <c:pt idx="1992">
                  <c:v>26.959999999999987</c:v>
                </c:pt>
                <c:pt idx="1993">
                  <c:v>26.979999999999986</c:v>
                </c:pt>
                <c:pt idx="1994">
                  <c:v>26.979999999999986</c:v>
                </c:pt>
                <c:pt idx="1995">
                  <c:v>26.97</c:v>
                </c:pt>
                <c:pt idx="1996">
                  <c:v>26.959999999999987</c:v>
                </c:pt>
                <c:pt idx="1997">
                  <c:v>26.959999999999987</c:v>
                </c:pt>
                <c:pt idx="1998">
                  <c:v>26.95</c:v>
                </c:pt>
                <c:pt idx="1999">
                  <c:v>26.95</c:v>
                </c:pt>
                <c:pt idx="2000">
                  <c:v>26.939999999999987</c:v>
                </c:pt>
                <c:pt idx="2001">
                  <c:v>27.01</c:v>
                </c:pt>
                <c:pt idx="2002">
                  <c:v>27</c:v>
                </c:pt>
                <c:pt idx="2003">
                  <c:v>26.959999999999987</c:v>
                </c:pt>
                <c:pt idx="2004">
                  <c:v>26.95</c:v>
                </c:pt>
                <c:pt idx="2005">
                  <c:v>26.939999999999987</c:v>
                </c:pt>
                <c:pt idx="2006">
                  <c:v>26.939999999999987</c:v>
                </c:pt>
                <c:pt idx="2007">
                  <c:v>26.93</c:v>
                </c:pt>
                <c:pt idx="2008">
                  <c:v>26.93</c:v>
                </c:pt>
                <c:pt idx="2009">
                  <c:v>26.93</c:v>
                </c:pt>
                <c:pt idx="2010">
                  <c:v>26.93</c:v>
                </c:pt>
                <c:pt idx="2011">
                  <c:v>26.919999999999987</c:v>
                </c:pt>
                <c:pt idx="2012">
                  <c:v>26.93</c:v>
                </c:pt>
                <c:pt idx="2013">
                  <c:v>26.93</c:v>
                </c:pt>
                <c:pt idx="2014">
                  <c:v>26.93</c:v>
                </c:pt>
                <c:pt idx="2015">
                  <c:v>26.93</c:v>
                </c:pt>
                <c:pt idx="2016">
                  <c:v>26.919999999999987</c:v>
                </c:pt>
                <c:pt idx="2017">
                  <c:v>26.919999999999987</c:v>
                </c:pt>
                <c:pt idx="2018">
                  <c:v>26.93</c:v>
                </c:pt>
                <c:pt idx="2019">
                  <c:v>26.93</c:v>
                </c:pt>
                <c:pt idx="2020">
                  <c:v>26.93</c:v>
                </c:pt>
                <c:pt idx="2021">
                  <c:v>26.93</c:v>
                </c:pt>
                <c:pt idx="2022">
                  <c:v>26.93</c:v>
                </c:pt>
                <c:pt idx="2023">
                  <c:v>26.93</c:v>
                </c:pt>
                <c:pt idx="2024">
                  <c:v>26.93</c:v>
                </c:pt>
                <c:pt idx="2025">
                  <c:v>26.93</c:v>
                </c:pt>
                <c:pt idx="2026">
                  <c:v>26.93</c:v>
                </c:pt>
                <c:pt idx="2027">
                  <c:v>26.93</c:v>
                </c:pt>
                <c:pt idx="2028">
                  <c:v>26.939999999999987</c:v>
                </c:pt>
                <c:pt idx="2029">
                  <c:v>26.97</c:v>
                </c:pt>
                <c:pt idx="2030">
                  <c:v>26.95</c:v>
                </c:pt>
                <c:pt idx="2031">
                  <c:v>26.95</c:v>
                </c:pt>
                <c:pt idx="2032">
                  <c:v>26.939999999999987</c:v>
                </c:pt>
                <c:pt idx="2033">
                  <c:v>26.959999999999987</c:v>
                </c:pt>
                <c:pt idx="2034">
                  <c:v>26.939999999999987</c:v>
                </c:pt>
                <c:pt idx="2035">
                  <c:v>26.939999999999987</c:v>
                </c:pt>
                <c:pt idx="2036">
                  <c:v>26.95</c:v>
                </c:pt>
                <c:pt idx="2037">
                  <c:v>26.939999999999987</c:v>
                </c:pt>
                <c:pt idx="2038">
                  <c:v>26.939999999999987</c:v>
                </c:pt>
                <c:pt idx="2039">
                  <c:v>26.939999999999987</c:v>
                </c:pt>
                <c:pt idx="2040">
                  <c:v>26.97</c:v>
                </c:pt>
                <c:pt idx="2041">
                  <c:v>26.95</c:v>
                </c:pt>
                <c:pt idx="2042">
                  <c:v>26.95</c:v>
                </c:pt>
                <c:pt idx="2043">
                  <c:v>26.939999999999987</c:v>
                </c:pt>
                <c:pt idx="2044">
                  <c:v>26.939999999999987</c:v>
                </c:pt>
                <c:pt idx="2045">
                  <c:v>26.959999999999987</c:v>
                </c:pt>
                <c:pt idx="2046">
                  <c:v>26.95</c:v>
                </c:pt>
                <c:pt idx="2047">
                  <c:v>26.939999999999987</c:v>
                </c:pt>
                <c:pt idx="2048">
                  <c:v>26.939999999999987</c:v>
                </c:pt>
                <c:pt idx="2049">
                  <c:v>26.939999999999987</c:v>
                </c:pt>
                <c:pt idx="2050">
                  <c:v>26.939999999999987</c:v>
                </c:pt>
                <c:pt idx="2051">
                  <c:v>26.939999999999987</c:v>
                </c:pt>
                <c:pt idx="2052">
                  <c:v>26.93</c:v>
                </c:pt>
                <c:pt idx="2053">
                  <c:v>26.93</c:v>
                </c:pt>
                <c:pt idx="2054">
                  <c:v>26.93</c:v>
                </c:pt>
                <c:pt idx="2055">
                  <c:v>26.939999999999987</c:v>
                </c:pt>
                <c:pt idx="2056">
                  <c:v>26.939999999999987</c:v>
                </c:pt>
                <c:pt idx="2057">
                  <c:v>26.97</c:v>
                </c:pt>
                <c:pt idx="2058">
                  <c:v>26.97</c:v>
                </c:pt>
                <c:pt idx="2059">
                  <c:v>26.959999999999987</c:v>
                </c:pt>
                <c:pt idx="2060">
                  <c:v>26.979999999999986</c:v>
                </c:pt>
                <c:pt idx="2061">
                  <c:v>26.959999999999987</c:v>
                </c:pt>
                <c:pt idx="2062">
                  <c:v>26.939999999999987</c:v>
                </c:pt>
                <c:pt idx="2063">
                  <c:v>26.959999999999987</c:v>
                </c:pt>
                <c:pt idx="2064">
                  <c:v>26.959999999999987</c:v>
                </c:pt>
                <c:pt idx="2065">
                  <c:v>26.97</c:v>
                </c:pt>
                <c:pt idx="2066">
                  <c:v>26.95</c:v>
                </c:pt>
                <c:pt idx="2067">
                  <c:v>26.95</c:v>
                </c:pt>
                <c:pt idx="2068">
                  <c:v>26.95</c:v>
                </c:pt>
                <c:pt idx="2069">
                  <c:v>26.95</c:v>
                </c:pt>
                <c:pt idx="2070">
                  <c:v>26.939999999999987</c:v>
                </c:pt>
                <c:pt idx="2071">
                  <c:v>26.939999999999987</c:v>
                </c:pt>
                <c:pt idx="2072">
                  <c:v>26.93</c:v>
                </c:pt>
                <c:pt idx="2073">
                  <c:v>26.93</c:v>
                </c:pt>
                <c:pt idx="2074">
                  <c:v>26.93</c:v>
                </c:pt>
                <c:pt idx="2075">
                  <c:v>26.939999999999987</c:v>
                </c:pt>
                <c:pt idx="2076">
                  <c:v>26.939999999999987</c:v>
                </c:pt>
                <c:pt idx="2077">
                  <c:v>26.939999999999987</c:v>
                </c:pt>
                <c:pt idx="2078">
                  <c:v>26.93</c:v>
                </c:pt>
                <c:pt idx="2079">
                  <c:v>26.93</c:v>
                </c:pt>
                <c:pt idx="2080">
                  <c:v>26.919999999999987</c:v>
                </c:pt>
                <c:pt idx="2081">
                  <c:v>26.919999999999987</c:v>
                </c:pt>
                <c:pt idx="2082">
                  <c:v>26.919999999999987</c:v>
                </c:pt>
                <c:pt idx="2083">
                  <c:v>26.919999999999987</c:v>
                </c:pt>
                <c:pt idx="2084">
                  <c:v>26.93</c:v>
                </c:pt>
                <c:pt idx="2085">
                  <c:v>26.93</c:v>
                </c:pt>
                <c:pt idx="2086">
                  <c:v>26.93</c:v>
                </c:pt>
                <c:pt idx="2087">
                  <c:v>26.95</c:v>
                </c:pt>
                <c:pt idx="2088">
                  <c:v>26.97</c:v>
                </c:pt>
                <c:pt idx="2089">
                  <c:v>26.97</c:v>
                </c:pt>
                <c:pt idx="2090">
                  <c:v>26.979999999999986</c:v>
                </c:pt>
                <c:pt idx="2091">
                  <c:v>26.95</c:v>
                </c:pt>
                <c:pt idx="2092">
                  <c:v>26.97</c:v>
                </c:pt>
                <c:pt idx="2093">
                  <c:v>26.95</c:v>
                </c:pt>
                <c:pt idx="2094">
                  <c:v>26.959999999999987</c:v>
                </c:pt>
                <c:pt idx="2095">
                  <c:v>26.95</c:v>
                </c:pt>
                <c:pt idx="2096">
                  <c:v>26.939999999999987</c:v>
                </c:pt>
                <c:pt idx="2097">
                  <c:v>26.939999999999987</c:v>
                </c:pt>
                <c:pt idx="2098">
                  <c:v>26.939999999999987</c:v>
                </c:pt>
                <c:pt idx="2099">
                  <c:v>26.93</c:v>
                </c:pt>
                <c:pt idx="2100">
                  <c:v>26.93</c:v>
                </c:pt>
                <c:pt idx="2101">
                  <c:v>26.93</c:v>
                </c:pt>
                <c:pt idx="2102">
                  <c:v>26.93</c:v>
                </c:pt>
                <c:pt idx="2103">
                  <c:v>26.93</c:v>
                </c:pt>
                <c:pt idx="2104">
                  <c:v>26.93</c:v>
                </c:pt>
                <c:pt idx="2105">
                  <c:v>26.93</c:v>
                </c:pt>
                <c:pt idx="2106">
                  <c:v>26.93</c:v>
                </c:pt>
                <c:pt idx="2107">
                  <c:v>26.93</c:v>
                </c:pt>
                <c:pt idx="2108">
                  <c:v>26.93</c:v>
                </c:pt>
                <c:pt idx="2109">
                  <c:v>26.919999999999987</c:v>
                </c:pt>
                <c:pt idx="2110">
                  <c:v>26.919999999999987</c:v>
                </c:pt>
                <c:pt idx="2111">
                  <c:v>26.919999999999987</c:v>
                </c:pt>
                <c:pt idx="2112">
                  <c:v>26.919999999999987</c:v>
                </c:pt>
                <c:pt idx="2113">
                  <c:v>26.919999999999987</c:v>
                </c:pt>
                <c:pt idx="2114">
                  <c:v>26.919999999999987</c:v>
                </c:pt>
                <c:pt idx="2115">
                  <c:v>26.919999999999987</c:v>
                </c:pt>
                <c:pt idx="2116">
                  <c:v>26.919999999999987</c:v>
                </c:pt>
                <c:pt idx="2117">
                  <c:v>26.919999999999987</c:v>
                </c:pt>
                <c:pt idx="2118">
                  <c:v>26.919999999999987</c:v>
                </c:pt>
                <c:pt idx="2119">
                  <c:v>26.919999999999987</c:v>
                </c:pt>
                <c:pt idx="2120">
                  <c:v>26.919999999999987</c:v>
                </c:pt>
                <c:pt idx="2121">
                  <c:v>26.919999999999987</c:v>
                </c:pt>
                <c:pt idx="2122">
                  <c:v>26.919999999999987</c:v>
                </c:pt>
                <c:pt idx="2123">
                  <c:v>26.93</c:v>
                </c:pt>
                <c:pt idx="2124">
                  <c:v>26.93</c:v>
                </c:pt>
                <c:pt idx="2125">
                  <c:v>26.93</c:v>
                </c:pt>
                <c:pt idx="2126">
                  <c:v>26.93</c:v>
                </c:pt>
                <c:pt idx="2127">
                  <c:v>26.93</c:v>
                </c:pt>
                <c:pt idx="2128">
                  <c:v>26.93</c:v>
                </c:pt>
                <c:pt idx="2129">
                  <c:v>26.939999999999987</c:v>
                </c:pt>
                <c:pt idx="2130">
                  <c:v>26.939999999999987</c:v>
                </c:pt>
                <c:pt idx="2131">
                  <c:v>26.939999999999987</c:v>
                </c:pt>
                <c:pt idx="2132">
                  <c:v>26.93</c:v>
                </c:pt>
                <c:pt idx="2133">
                  <c:v>26.93</c:v>
                </c:pt>
                <c:pt idx="2134">
                  <c:v>26.93</c:v>
                </c:pt>
                <c:pt idx="2135">
                  <c:v>26.939999999999987</c:v>
                </c:pt>
                <c:pt idx="2136">
                  <c:v>26.939999999999987</c:v>
                </c:pt>
                <c:pt idx="2137">
                  <c:v>26.939999999999987</c:v>
                </c:pt>
                <c:pt idx="2138">
                  <c:v>26.939999999999987</c:v>
                </c:pt>
                <c:pt idx="2139">
                  <c:v>26.939999999999987</c:v>
                </c:pt>
                <c:pt idx="2140">
                  <c:v>26.939999999999987</c:v>
                </c:pt>
                <c:pt idx="2141">
                  <c:v>26.939999999999987</c:v>
                </c:pt>
                <c:pt idx="2142">
                  <c:v>26.939999999999987</c:v>
                </c:pt>
                <c:pt idx="2143">
                  <c:v>26.939999999999987</c:v>
                </c:pt>
                <c:pt idx="2144">
                  <c:v>26.939999999999987</c:v>
                </c:pt>
                <c:pt idx="2145">
                  <c:v>26.93</c:v>
                </c:pt>
                <c:pt idx="2146">
                  <c:v>26.939999999999987</c:v>
                </c:pt>
                <c:pt idx="2147">
                  <c:v>26.93</c:v>
                </c:pt>
                <c:pt idx="2148">
                  <c:v>26.919999999999987</c:v>
                </c:pt>
                <c:pt idx="2149">
                  <c:v>26.91</c:v>
                </c:pt>
                <c:pt idx="2150">
                  <c:v>26.939999999999987</c:v>
                </c:pt>
                <c:pt idx="2151">
                  <c:v>26.93</c:v>
                </c:pt>
                <c:pt idx="2152">
                  <c:v>26.939999999999987</c:v>
                </c:pt>
                <c:pt idx="2153">
                  <c:v>26.93</c:v>
                </c:pt>
                <c:pt idx="2154">
                  <c:v>26.93</c:v>
                </c:pt>
                <c:pt idx="2155">
                  <c:v>26.93</c:v>
                </c:pt>
                <c:pt idx="2156">
                  <c:v>26.93</c:v>
                </c:pt>
                <c:pt idx="2157">
                  <c:v>26.93</c:v>
                </c:pt>
                <c:pt idx="2158">
                  <c:v>26.939999999999987</c:v>
                </c:pt>
                <c:pt idx="2159">
                  <c:v>26.939999999999987</c:v>
                </c:pt>
                <c:pt idx="2160">
                  <c:v>26.93</c:v>
                </c:pt>
                <c:pt idx="2161">
                  <c:v>26.919999999999987</c:v>
                </c:pt>
                <c:pt idx="2162">
                  <c:v>26.939999999999987</c:v>
                </c:pt>
                <c:pt idx="2163">
                  <c:v>26.919999999999987</c:v>
                </c:pt>
                <c:pt idx="2164">
                  <c:v>26.93</c:v>
                </c:pt>
                <c:pt idx="2165">
                  <c:v>26.919999999999987</c:v>
                </c:pt>
                <c:pt idx="2166">
                  <c:v>26.919999999999987</c:v>
                </c:pt>
                <c:pt idx="2167">
                  <c:v>26.919999999999987</c:v>
                </c:pt>
                <c:pt idx="2168">
                  <c:v>26.91</c:v>
                </c:pt>
                <c:pt idx="2169">
                  <c:v>26.89</c:v>
                </c:pt>
                <c:pt idx="2170">
                  <c:v>26.89</c:v>
                </c:pt>
                <c:pt idx="2171">
                  <c:v>26.91</c:v>
                </c:pt>
                <c:pt idx="2172">
                  <c:v>26.91</c:v>
                </c:pt>
                <c:pt idx="2173">
                  <c:v>26.91</c:v>
                </c:pt>
                <c:pt idx="2174">
                  <c:v>26.95</c:v>
                </c:pt>
                <c:pt idx="2175">
                  <c:v>26.939999999999987</c:v>
                </c:pt>
                <c:pt idx="2176">
                  <c:v>26.939999999999987</c:v>
                </c:pt>
                <c:pt idx="2177">
                  <c:v>26.919999999999987</c:v>
                </c:pt>
                <c:pt idx="2178">
                  <c:v>26.91</c:v>
                </c:pt>
                <c:pt idx="2179">
                  <c:v>26.91</c:v>
                </c:pt>
                <c:pt idx="2180">
                  <c:v>26.91</c:v>
                </c:pt>
                <c:pt idx="2181">
                  <c:v>26.9</c:v>
                </c:pt>
                <c:pt idx="2182">
                  <c:v>26.93</c:v>
                </c:pt>
                <c:pt idx="2183">
                  <c:v>26.919999999999987</c:v>
                </c:pt>
                <c:pt idx="2184">
                  <c:v>26.93</c:v>
                </c:pt>
                <c:pt idx="2185">
                  <c:v>26.93</c:v>
                </c:pt>
                <c:pt idx="2186">
                  <c:v>26.93</c:v>
                </c:pt>
                <c:pt idx="2187">
                  <c:v>26.9</c:v>
                </c:pt>
                <c:pt idx="2188">
                  <c:v>26.87</c:v>
                </c:pt>
                <c:pt idx="2189">
                  <c:v>26.87</c:v>
                </c:pt>
                <c:pt idx="2190">
                  <c:v>26.88</c:v>
                </c:pt>
                <c:pt idx="2191">
                  <c:v>26.87</c:v>
                </c:pt>
                <c:pt idx="2192">
                  <c:v>26.86</c:v>
                </c:pt>
                <c:pt idx="2193">
                  <c:v>26.87</c:v>
                </c:pt>
                <c:pt idx="2194">
                  <c:v>26.85</c:v>
                </c:pt>
                <c:pt idx="2195">
                  <c:v>26.88</c:v>
                </c:pt>
                <c:pt idx="2196">
                  <c:v>26.89</c:v>
                </c:pt>
                <c:pt idx="2197">
                  <c:v>26.88</c:v>
                </c:pt>
                <c:pt idx="2198">
                  <c:v>26.87</c:v>
                </c:pt>
                <c:pt idx="2199">
                  <c:v>26.89</c:v>
                </c:pt>
                <c:pt idx="2200">
                  <c:v>26.939999999999987</c:v>
                </c:pt>
                <c:pt idx="2201">
                  <c:v>26.95</c:v>
                </c:pt>
                <c:pt idx="2202">
                  <c:v>26.939999999999987</c:v>
                </c:pt>
                <c:pt idx="2203">
                  <c:v>26.95</c:v>
                </c:pt>
                <c:pt idx="2204">
                  <c:v>26.939999999999987</c:v>
                </c:pt>
                <c:pt idx="2205">
                  <c:v>26.95</c:v>
                </c:pt>
                <c:pt idx="2206">
                  <c:v>26.95</c:v>
                </c:pt>
                <c:pt idx="2207">
                  <c:v>26.95</c:v>
                </c:pt>
                <c:pt idx="2208">
                  <c:v>26.95</c:v>
                </c:pt>
                <c:pt idx="2209">
                  <c:v>26.95</c:v>
                </c:pt>
                <c:pt idx="2210">
                  <c:v>26.95</c:v>
                </c:pt>
                <c:pt idx="2211">
                  <c:v>26.95</c:v>
                </c:pt>
                <c:pt idx="2212">
                  <c:v>26.93</c:v>
                </c:pt>
                <c:pt idx="2213">
                  <c:v>26.919999999999987</c:v>
                </c:pt>
                <c:pt idx="2214">
                  <c:v>26.91</c:v>
                </c:pt>
                <c:pt idx="2215">
                  <c:v>26.9</c:v>
                </c:pt>
                <c:pt idx="2216">
                  <c:v>26.919999999999987</c:v>
                </c:pt>
                <c:pt idx="2217">
                  <c:v>26.93</c:v>
                </c:pt>
                <c:pt idx="2218">
                  <c:v>26.939999999999987</c:v>
                </c:pt>
                <c:pt idx="2219">
                  <c:v>26.93</c:v>
                </c:pt>
                <c:pt idx="2220">
                  <c:v>26.919999999999987</c:v>
                </c:pt>
                <c:pt idx="2221">
                  <c:v>26.91</c:v>
                </c:pt>
                <c:pt idx="2222">
                  <c:v>26.9</c:v>
                </c:pt>
                <c:pt idx="2223">
                  <c:v>26.88</c:v>
                </c:pt>
                <c:pt idx="2224">
                  <c:v>26.91</c:v>
                </c:pt>
                <c:pt idx="2225">
                  <c:v>26.91</c:v>
                </c:pt>
                <c:pt idx="2226">
                  <c:v>26.9</c:v>
                </c:pt>
                <c:pt idx="2227">
                  <c:v>26.9</c:v>
                </c:pt>
                <c:pt idx="2228">
                  <c:v>26.9</c:v>
                </c:pt>
                <c:pt idx="2229">
                  <c:v>26.919999999999987</c:v>
                </c:pt>
                <c:pt idx="2230">
                  <c:v>26.93</c:v>
                </c:pt>
                <c:pt idx="2231">
                  <c:v>26.939999999999987</c:v>
                </c:pt>
                <c:pt idx="2232">
                  <c:v>26.919999999999987</c:v>
                </c:pt>
                <c:pt idx="2233">
                  <c:v>26.91</c:v>
                </c:pt>
                <c:pt idx="2234">
                  <c:v>26.9</c:v>
                </c:pt>
                <c:pt idx="2235">
                  <c:v>26.9</c:v>
                </c:pt>
                <c:pt idx="2236">
                  <c:v>26.93</c:v>
                </c:pt>
                <c:pt idx="2237">
                  <c:v>26.91</c:v>
                </c:pt>
                <c:pt idx="2238">
                  <c:v>26.91</c:v>
                </c:pt>
                <c:pt idx="2239">
                  <c:v>26.919999999999987</c:v>
                </c:pt>
                <c:pt idx="2240">
                  <c:v>26.91</c:v>
                </c:pt>
                <c:pt idx="2241">
                  <c:v>26.9</c:v>
                </c:pt>
                <c:pt idx="2242">
                  <c:v>26.91</c:v>
                </c:pt>
                <c:pt idx="2243">
                  <c:v>26.919999999999987</c:v>
                </c:pt>
                <c:pt idx="2244">
                  <c:v>26.93</c:v>
                </c:pt>
                <c:pt idx="2245">
                  <c:v>26.93</c:v>
                </c:pt>
                <c:pt idx="2246">
                  <c:v>26.93</c:v>
                </c:pt>
                <c:pt idx="2247">
                  <c:v>26.919999999999987</c:v>
                </c:pt>
                <c:pt idx="2248">
                  <c:v>26.93</c:v>
                </c:pt>
                <c:pt idx="2249">
                  <c:v>26.93</c:v>
                </c:pt>
                <c:pt idx="2250">
                  <c:v>26.939999999999987</c:v>
                </c:pt>
                <c:pt idx="2251">
                  <c:v>26.939999999999987</c:v>
                </c:pt>
                <c:pt idx="2252">
                  <c:v>26.939999999999987</c:v>
                </c:pt>
                <c:pt idx="2253">
                  <c:v>26.939999999999987</c:v>
                </c:pt>
                <c:pt idx="2254">
                  <c:v>26.939999999999987</c:v>
                </c:pt>
                <c:pt idx="2255">
                  <c:v>26.93</c:v>
                </c:pt>
                <c:pt idx="2256">
                  <c:v>26.939999999999987</c:v>
                </c:pt>
                <c:pt idx="2257">
                  <c:v>26.939999999999987</c:v>
                </c:pt>
                <c:pt idx="2258">
                  <c:v>26.939999999999987</c:v>
                </c:pt>
                <c:pt idx="2259">
                  <c:v>26.939999999999987</c:v>
                </c:pt>
                <c:pt idx="2260">
                  <c:v>26.939999999999987</c:v>
                </c:pt>
                <c:pt idx="2261">
                  <c:v>26.939999999999987</c:v>
                </c:pt>
                <c:pt idx="2262">
                  <c:v>26.939999999999987</c:v>
                </c:pt>
                <c:pt idx="2263">
                  <c:v>26.939999999999987</c:v>
                </c:pt>
                <c:pt idx="2264">
                  <c:v>26.939999999999987</c:v>
                </c:pt>
                <c:pt idx="2265">
                  <c:v>26.939999999999987</c:v>
                </c:pt>
                <c:pt idx="2266">
                  <c:v>26.939999999999987</c:v>
                </c:pt>
                <c:pt idx="2267">
                  <c:v>26.939999999999987</c:v>
                </c:pt>
                <c:pt idx="2268">
                  <c:v>26.939999999999987</c:v>
                </c:pt>
                <c:pt idx="2269">
                  <c:v>26.939999999999987</c:v>
                </c:pt>
                <c:pt idx="2270">
                  <c:v>26.939999999999987</c:v>
                </c:pt>
                <c:pt idx="2271">
                  <c:v>26.939999999999987</c:v>
                </c:pt>
                <c:pt idx="2272">
                  <c:v>26.939999999999987</c:v>
                </c:pt>
                <c:pt idx="2273">
                  <c:v>26.939999999999987</c:v>
                </c:pt>
                <c:pt idx="2274">
                  <c:v>26.939999999999987</c:v>
                </c:pt>
                <c:pt idx="2275">
                  <c:v>26.939999999999987</c:v>
                </c:pt>
                <c:pt idx="2276">
                  <c:v>26.939999999999987</c:v>
                </c:pt>
                <c:pt idx="2277">
                  <c:v>26.939999999999987</c:v>
                </c:pt>
                <c:pt idx="2278">
                  <c:v>26.939999999999987</c:v>
                </c:pt>
                <c:pt idx="2279">
                  <c:v>26.939999999999987</c:v>
                </c:pt>
                <c:pt idx="2280">
                  <c:v>26.939999999999987</c:v>
                </c:pt>
                <c:pt idx="2281">
                  <c:v>26.95</c:v>
                </c:pt>
                <c:pt idx="2282">
                  <c:v>26.97</c:v>
                </c:pt>
                <c:pt idx="2283">
                  <c:v>26.97</c:v>
                </c:pt>
                <c:pt idx="2284">
                  <c:v>26.97</c:v>
                </c:pt>
                <c:pt idx="2285">
                  <c:v>26.959999999999987</c:v>
                </c:pt>
                <c:pt idx="2286">
                  <c:v>26.95</c:v>
                </c:pt>
                <c:pt idx="2287">
                  <c:v>26.97</c:v>
                </c:pt>
                <c:pt idx="2288">
                  <c:v>26.979999999999986</c:v>
                </c:pt>
                <c:pt idx="2289">
                  <c:v>26.959999999999987</c:v>
                </c:pt>
                <c:pt idx="2290">
                  <c:v>26.959999999999987</c:v>
                </c:pt>
                <c:pt idx="2291">
                  <c:v>26.97</c:v>
                </c:pt>
                <c:pt idx="2292">
                  <c:v>26.97</c:v>
                </c:pt>
                <c:pt idx="2293">
                  <c:v>26.959999999999987</c:v>
                </c:pt>
                <c:pt idx="2294">
                  <c:v>26.97</c:v>
                </c:pt>
                <c:pt idx="2295">
                  <c:v>26.979999999999986</c:v>
                </c:pt>
                <c:pt idx="2296">
                  <c:v>26.979999999999986</c:v>
                </c:pt>
                <c:pt idx="2297">
                  <c:v>26.99</c:v>
                </c:pt>
                <c:pt idx="2298">
                  <c:v>26.99</c:v>
                </c:pt>
                <c:pt idx="2299">
                  <c:v>27</c:v>
                </c:pt>
                <c:pt idx="2300">
                  <c:v>27</c:v>
                </c:pt>
                <c:pt idx="2301">
                  <c:v>27</c:v>
                </c:pt>
                <c:pt idx="2302">
                  <c:v>27.01</c:v>
                </c:pt>
                <c:pt idx="2303">
                  <c:v>27.01</c:v>
                </c:pt>
                <c:pt idx="2304">
                  <c:v>27.01</c:v>
                </c:pt>
                <c:pt idx="2305">
                  <c:v>27.01</c:v>
                </c:pt>
                <c:pt idx="2306">
                  <c:v>27.02</c:v>
                </c:pt>
                <c:pt idx="2307">
                  <c:v>27.02</c:v>
                </c:pt>
                <c:pt idx="2308">
                  <c:v>27.02</c:v>
                </c:pt>
                <c:pt idx="2309">
                  <c:v>27.02</c:v>
                </c:pt>
                <c:pt idx="2310">
                  <c:v>27.02</c:v>
                </c:pt>
                <c:pt idx="2311">
                  <c:v>27.02</c:v>
                </c:pt>
                <c:pt idx="2312">
                  <c:v>27.01</c:v>
                </c:pt>
                <c:pt idx="2313">
                  <c:v>27.01</c:v>
                </c:pt>
                <c:pt idx="2314">
                  <c:v>27.01</c:v>
                </c:pt>
                <c:pt idx="2315">
                  <c:v>27.01</c:v>
                </c:pt>
                <c:pt idx="2316">
                  <c:v>27.01</c:v>
                </c:pt>
                <c:pt idx="2317">
                  <c:v>27</c:v>
                </c:pt>
                <c:pt idx="2318">
                  <c:v>27</c:v>
                </c:pt>
                <c:pt idx="2319">
                  <c:v>27</c:v>
                </c:pt>
                <c:pt idx="2320">
                  <c:v>27</c:v>
                </c:pt>
                <c:pt idx="2321">
                  <c:v>27.01</c:v>
                </c:pt>
                <c:pt idx="2322">
                  <c:v>26.99</c:v>
                </c:pt>
                <c:pt idx="2323">
                  <c:v>27.01</c:v>
                </c:pt>
                <c:pt idx="2324">
                  <c:v>27.03</c:v>
                </c:pt>
                <c:pt idx="2325">
                  <c:v>27.03</c:v>
                </c:pt>
                <c:pt idx="2326">
                  <c:v>27.07</c:v>
                </c:pt>
                <c:pt idx="2327">
                  <c:v>27.110000000000031</c:v>
                </c:pt>
                <c:pt idx="2328">
                  <c:v>27.110000000000031</c:v>
                </c:pt>
                <c:pt idx="2329">
                  <c:v>27.110000000000031</c:v>
                </c:pt>
                <c:pt idx="2330">
                  <c:v>27.1</c:v>
                </c:pt>
                <c:pt idx="2331">
                  <c:v>27.09</c:v>
                </c:pt>
                <c:pt idx="2332">
                  <c:v>27.09</c:v>
                </c:pt>
                <c:pt idx="2333">
                  <c:v>27.09</c:v>
                </c:pt>
                <c:pt idx="2334">
                  <c:v>27.09</c:v>
                </c:pt>
                <c:pt idx="2335">
                  <c:v>27.110000000000031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0686928"/>
        <c:axId val="660687488"/>
      </c:scatterChart>
      <c:valAx>
        <c:axId val="660686928"/>
        <c:scaling>
          <c:orientation val="minMax"/>
        </c:scaling>
        <c:delete val="0"/>
        <c:axPos val="b"/>
        <c:majorGridlines/>
        <c:numFmt formatCode="m/d/yyyy\ h:mm:ss;@" sourceLinked="0"/>
        <c:majorTickMark val="none"/>
        <c:minorTickMark val="none"/>
        <c:tickLblPos val="nextTo"/>
        <c:txPr>
          <a:bodyPr rot="5400000" vert="horz"/>
          <a:lstStyle/>
          <a:p>
            <a:pPr>
              <a:defRPr sz="700"/>
            </a:pPr>
            <a:endParaRPr lang="zh-HK"/>
          </a:p>
        </c:txPr>
        <c:crossAx val="660687488"/>
        <c:crosses val="autoZero"/>
        <c:crossBetween val="midCat"/>
      </c:valAx>
      <c:valAx>
        <c:axId val="66068748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60686928"/>
        <c:crosses val="autoZero"/>
        <c:crossBetween val="midCat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/>
              <a:t>Arduino Temperature vs PRT</a:t>
            </a:r>
          </a:p>
          <a:p>
            <a:pPr>
              <a:defRPr lang="en-US"/>
            </a:pPr>
            <a:r>
              <a:rPr lang="en-US" sz="800"/>
              <a:t>(17:30</a:t>
            </a:r>
            <a:r>
              <a:rPr lang="en-US" sz="800" baseline="0"/>
              <a:t> 10/7 - 08:25 12/7)</a:t>
            </a:r>
            <a:endParaRPr lang="en-US" sz="80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Temperature</c:v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c:spPr>
          </c:marker>
          <c:trendline>
            <c:spPr>
              <a:ln w="38100">
                <a:solidFill>
                  <a:schemeClr val="accent2"/>
                </a:solidFill>
                <a:prstDash val="lgDash"/>
              </a:ln>
            </c:spPr>
            <c:trendlineType val="linear"/>
            <c:dispRSqr val="1"/>
            <c:dispEq val="1"/>
            <c:trendlineLbl>
              <c:layout>
                <c:manualLayout>
                  <c:x val="3.5125984251968501E-2"/>
                  <c:y val="0.25206983911822894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altLang="en-US" sz="2000" baseline="0" dirty="0"/>
                      <a:t>y = 0.959x + 1.328
R² = 0.995</a:t>
                    </a:r>
                    <a:endParaRPr lang="en-US" altLang="en-US" sz="2000" dirty="0"/>
                  </a:p>
                </c:rich>
              </c:tx>
              <c:numFmt formatCode="General" sourceLinked="0"/>
            </c:trendlineLbl>
          </c:trendline>
          <c:xVal>
            <c:numRef>
              <c:f>'Minute Data'!$AA$8:$AA$2343</c:f>
              <c:numCache>
                <c:formatCode>General</c:formatCode>
                <c:ptCount val="2336"/>
                <c:pt idx="0">
                  <c:v>25.27</c:v>
                </c:pt>
                <c:pt idx="1">
                  <c:v>25.24</c:v>
                </c:pt>
                <c:pt idx="2">
                  <c:v>25.19</c:v>
                </c:pt>
                <c:pt idx="3">
                  <c:v>25.18</c:v>
                </c:pt>
                <c:pt idx="4">
                  <c:v>25.17</c:v>
                </c:pt>
                <c:pt idx="5">
                  <c:v>25.14</c:v>
                </c:pt>
                <c:pt idx="6">
                  <c:v>25.05</c:v>
                </c:pt>
                <c:pt idx="7">
                  <c:v>25.06</c:v>
                </c:pt>
                <c:pt idx="8">
                  <c:v>25.06</c:v>
                </c:pt>
                <c:pt idx="9">
                  <c:v>24.99</c:v>
                </c:pt>
                <c:pt idx="10">
                  <c:v>24.91</c:v>
                </c:pt>
                <c:pt idx="11">
                  <c:v>24.979999999999986</c:v>
                </c:pt>
                <c:pt idx="12">
                  <c:v>24.9</c:v>
                </c:pt>
                <c:pt idx="13">
                  <c:v>24.89</c:v>
                </c:pt>
                <c:pt idx="14">
                  <c:v>24.9</c:v>
                </c:pt>
                <c:pt idx="15">
                  <c:v>24.91</c:v>
                </c:pt>
                <c:pt idx="16">
                  <c:v>24.9</c:v>
                </c:pt>
                <c:pt idx="17">
                  <c:v>24.89</c:v>
                </c:pt>
                <c:pt idx="18">
                  <c:v>24.88</c:v>
                </c:pt>
                <c:pt idx="19">
                  <c:v>24.86</c:v>
                </c:pt>
                <c:pt idx="20">
                  <c:v>24.85</c:v>
                </c:pt>
                <c:pt idx="21">
                  <c:v>24.79</c:v>
                </c:pt>
                <c:pt idx="22">
                  <c:v>24.74</c:v>
                </c:pt>
                <c:pt idx="23">
                  <c:v>24.69</c:v>
                </c:pt>
                <c:pt idx="24">
                  <c:v>24.650000000000031</c:v>
                </c:pt>
                <c:pt idx="25">
                  <c:v>24.630000000000031</c:v>
                </c:pt>
                <c:pt idx="26">
                  <c:v>24.630000000000031</c:v>
                </c:pt>
                <c:pt idx="27">
                  <c:v>24.64</c:v>
                </c:pt>
                <c:pt idx="28">
                  <c:v>24.610000000000031</c:v>
                </c:pt>
                <c:pt idx="29">
                  <c:v>24.59</c:v>
                </c:pt>
                <c:pt idx="30">
                  <c:v>24.57</c:v>
                </c:pt>
                <c:pt idx="31">
                  <c:v>24.51</c:v>
                </c:pt>
                <c:pt idx="32">
                  <c:v>24.53</c:v>
                </c:pt>
                <c:pt idx="33">
                  <c:v>24.54</c:v>
                </c:pt>
                <c:pt idx="34">
                  <c:v>24.55</c:v>
                </c:pt>
                <c:pt idx="35">
                  <c:v>24.5</c:v>
                </c:pt>
                <c:pt idx="36">
                  <c:v>24.49</c:v>
                </c:pt>
                <c:pt idx="37">
                  <c:v>24.49</c:v>
                </c:pt>
                <c:pt idx="38">
                  <c:v>24.47</c:v>
                </c:pt>
                <c:pt idx="39">
                  <c:v>24.5</c:v>
                </c:pt>
                <c:pt idx="40">
                  <c:v>24.54</c:v>
                </c:pt>
                <c:pt idx="41">
                  <c:v>24.58</c:v>
                </c:pt>
                <c:pt idx="42">
                  <c:v>24.59</c:v>
                </c:pt>
                <c:pt idx="43">
                  <c:v>24.630000000000031</c:v>
                </c:pt>
                <c:pt idx="44">
                  <c:v>24.650000000000031</c:v>
                </c:pt>
                <c:pt idx="45">
                  <c:v>24.73</c:v>
                </c:pt>
                <c:pt idx="46">
                  <c:v>24.759999999999987</c:v>
                </c:pt>
                <c:pt idx="47">
                  <c:v>24.779999999999987</c:v>
                </c:pt>
                <c:pt idx="48">
                  <c:v>24.79</c:v>
                </c:pt>
                <c:pt idx="49">
                  <c:v>24.82</c:v>
                </c:pt>
                <c:pt idx="50">
                  <c:v>24.85</c:v>
                </c:pt>
                <c:pt idx="51">
                  <c:v>24.88</c:v>
                </c:pt>
                <c:pt idx="52">
                  <c:v>24.91</c:v>
                </c:pt>
                <c:pt idx="53">
                  <c:v>24.89</c:v>
                </c:pt>
                <c:pt idx="54">
                  <c:v>24.919999999999987</c:v>
                </c:pt>
                <c:pt idx="55">
                  <c:v>24.9</c:v>
                </c:pt>
                <c:pt idx="56">
                  <c:v>24.99</c:v>
                </c:pt>
                <c:pt idx="57">
                  <c:v>25.07</c:v>
                </c:pt>
                <c:pt idx="58">
                  <c:v>25.08</c:v>
                </c:pt>
                <c:pt idx="59">
                  <c:v>25.06</c:v>
                </c:pt>
                <c:pt idx="60">
                  <c:v>25.06</c:v>
                </c:pt>
                <c:pt idx="61">
                  <c:v>25.06</c:v>
                </c:pt>
                <c:pt idx="62">
                  <c:v>25.06</c:v>
                </c:pt>
                <c:pt idx="63">
                  <c:v>25.06</c:v>
                </c:pt>
                <c:pt idx="64">
                  <c:v>25.06</c:v>
                </c:pt>
                <c:pt idx="65">
                  <c:v>25.09</c:v>
                </c:pt>
                <c:pt idx="66">
                  <c:v>25.1</c:v>
                </c:pt>
                <c:pt idx="67">
                  <c:v>25.150000000000031</c:v>
                </c:pt>
                <c:pt idx="68">
                  <c:v>25.150000000000031</c:v>
                </c:pt>
                <c:pt idx="69">
                  <c:v>25.16</c:v>
                </c:pt>
                <c:pt idx="70">
                  <c:v>25.16</c:v>
                </c:pt>
                <c:pt idx="71">
                  <c:v>25.19</c:v>
                </c:pt>
                <c:pt idx="72">
                  <c:v>25.16</c:v>
                </c:pt>
                <c:pt idx="73">
                  <c:v>25.18</c:v>
                </c:pt>
                <c:pt idx="74">
                  <c:v>25.18</c:v>
                </c:pt>
                <c:pt idx="75">
                  <c:v>25.150000000000031</c:v>
                </c:pt>
                <c:pt idx="76">
                  <c:v>25.16</c:v>
                </c:pt>
                <c:pt idx="77">
                  <c:v>25.2</c:v>
                </c:pt>
                <c:pt idx="78">
                  <c:v>25.19</c:v>
                </c:pt>
                <c:pt idx="79">
                  <c:v>25.2</c:v>
                </c:pt>
                <c:pt idx="80">
                  <c:v>25.2</c:v>
                </c:pt>
                <c:pt idx="81">
                  <c:v>25.21</c:v>
                </c:pt>
                <c:pt idx="82">
                  <c:v>25.21</c:v>
                </c:pt>
                <c:pt idx="83">
                  <c:v>25.21</c:v>
                </c:pt>
                <c:pt idx="84">
                  <c:v>25.21</c:v>
                </c:pt>
                <c:pt idx="85">
                  <c:v>25.22</c:v>
                </c:pt>
                <c:pt idx="86">
                  <c:v>25.21</c:v>
                </c:pt>
                <c:pt idx="87">
                  <c:v>25.2</c:v>
                </c:pt>
                <c:pt idx="88">
                  <c:v>25.19</c:v>
                </c:pt>
                <c:pt idx="89">
                  <c:v>25.2</c:v>
                </c:pt>
                <c:pt idx="90">
                  <c:v>25.2</c:v>
                </c:pt>
                <c:pt idx="91">
                  <c:v>25.2</c:v>
                </c:pt>
                <c:pt idx="92">
                  <c:v>25.21</c:v>
                </c:pt>
                <c:pt idx="93">
                  <c:v>25.27</c:v>
                </c:pt>
                <c:pt idx="94">
                  <c:v>25.279999999999987</c:v>
                </c:pt>
                <c:pt idx="95">
                  <c:v>25.279999999999987</c:v>
                </c:pt>
                <c:pt idx="96">
                  <c:v>25.27</c:v>
                </c:pt>
                <c:pt idx="97">
                  <c:v>25.279999999999987</c:v>
                </c:pt>
                <c:pt idx="98">
                  <c:v>25.279999999999987</c:v>
                </c:pt>
                <c:pt idx="99">
                  <c:v>25.279999999999987</c:v>
                </c:pt>
                <c:pt idx="100">
                  <c:v>25.27</c:v>
                </c:pt>
                <c:pt idx="101">
                  <c:v>25.27</c:v>
                </c:pt>
                <c:pt idx="102">
                  <c:v>25.27</c:v>
                </c:pt>
                <c:pt idx="103">
                  <c:v>25.27</c:v>
                </c:pt>
                <c:pt idx="104">
                  <c:v>25.27</c:v>
                </c:pt>
                <c:pt idx="105">
                  <c:v>25.27</c:v>
                </c:pt>
                <c:pt idx="106">
                  <c:v>25.27</c:v>
                </c:pt>
                <c:pt idx="107">
                  <c:v>25.27</c:v>
                </c:pt>
                <c:pt idx="108">
                  <c:v>25.29</c:v>
                </c:pt>
                <c:pt idx="109">
                  <c:v>25.310000000000031</c:v>
                </c:pt>
                <c:pt idx="110">
                  <c:v>25.32</c:v>
                </c:pt>
                <c:pt idx="111">
                  <c:v>25.32</c:v>
                </c:pt>
                <c:pt idx="112">
                  <c:v>25.32</c:v>
                </c:pt>
                <c:pt idx="113">
                  <c:v>25.32</c:v>
                </c:pt>
                <c:pt idx="114">
                  <c:v>25.310000000000031</c:v>
                </c:pt>
                <c:pt idx="115">
                  <c:v>25.32</c:v>
                </c:pt>
                <c:pt idx="116">
                  <c:v>25.32</c:v>
                </c:pt>
                <c:pt idx="117">
                  <c:v>25.32</c:v>
                </c:pt>
                <c:pt idx="118">
                  <c:v>25.32</c:v>
                </c:pt>
                <c:pt idx="119">
                  <c:v>25.32</c:v>
                </c:pt>
                <c:pt idx="120">
                  <c:v>25.32</c:v>
                </c:pt>
                <c:pt idx="121">
                  <c:v>25.32</c:v>
                </c:pt>
                <c:pt idx="122">
                  <c:v>25.32</c:v>
                </c:pt>
                <c:pt idx="123">
                  <c:v>25.310000000000031</c:v>
                </c:pt>
                <c:pt idx="124">
                  <c:v>25.3</c:v>
                </c:pt>
                <c:pt idx="125">
                  <c:v>25.310000000000031</c:v>
                </c:pt>
                <c:pt idx="126">
                  <c:v>25.32</c:v>
                </c:pt>
                <c:pt idx="127">
                  <c:v>25.32</c:v>
                </c:pt>
                <c:pt idx="128">
                  <c:v>25.310000000000031</c:v>
                </c:pt>
                <c:pt idx="129">
                  <c:v>25.310000000000031</c:v>
                </c:pt>
                <c:pt idx="130">
                  <c:v>25.330000000000005</c:v>
                </c:pt>
                <c:pt idx="131">
                  <c:v>25.35</c:v>
                </c:pt>
                <c:pt idx="132">
                  <c:v>25.34</c:v>
                </c:pt>
                <c:pt idx="133">
                  <c:v>25.34</c:v>
                </c:pt>
                <c:pt idx="134">
                  <c:v>25.34</c:v>
                </c:pt>
                <c:pt idx="135">
                  <c:v>25.34</c:v>
                </c:pt>
                <c:pt idx="136">
                  <c:v>25.35</c:v>
                </c:pt>
                <c:pt idx="137">
                  <c:v>25.330000000000005</c:v>
                </c:pt>
                <c:pt idx="138">
                  <c:v>25.34</c:v>
                </c:pt>
                <c:pt idx="139">
                  <c:v>25.34</c:v>
                </c:pt>
                <c:pt idx="140">
                  <c:v>25.34</c:v>
                </c:pt>
                <c:pt idx="141">
                  <c:v>25.34</c:v>
                </c:pt>
                <c:pt idx="142">
                  <c:v>25.34</c:v>
                </c:pt>
                <c:pt idx="143">
                  <c:v>25.34</c:v>
                </c:pt>
                <c:pt idx="144">
                  <c:v>25.34</c:v>
                </c:pt>
                <c:pt idx="145">
                  <c:v>25.34</c:v>
                </c:pt>
                <c:pt idx="146">
                  <c:v>25.34</c:v>
                </c:pt>
                <c:pt idx="147">
                  <c:v>25.34</c:v>
                </c:pt>
                <c:pt idx="148">
                  <c:v>25.34</c:v>
                </c:pt>
                <c:pt idx="149">
                  <c:v>25.34</c:v>
                </c:pt>
                <c:pt idx="150">
                  <c:v>25.34</c:v>
                </c:pt>
                <c:pt idx="151">
                  <c:v>25.34</c:v>
                </c:pt>
                <c:pt idx="152">
                  <c:v>25.35</c:v>
                </c:pt>
                <c:pt idx="153">
                  <c:v>25.35</c:v>
                </c:pt>
                <c:pt idx="154">
                  <c:v>25.35</c:v>
                </c:pt>
                <c:pt idx="155">
                  <c:v>25.36</c:v>
                </c:pt>
                <c:pt idx="156">
                  <c:v>25.36</c:v>
                </c:pt>
                <c:pt idx="157">
                  <c:v>25.37</c:v>
                </c:pt>
                <c:pt idx="158">
                  <c:v>25.37</c:v>
                </c:pt>
                <c:pt idx="159">
                  <c:v>25.38</c:v>
                </c:pt>
                <c:pt idx="160">
                  <c:v>25.39</c:v>
                </c:pt>
                <c:pt idx="161">
                  <c:v>25.38</c:v>
                </c:pt>
                <c:pt idx="162">
                  <c:v>25.38</c:v>
                </c:pt>
                <c:pt idx="163">
                  <c:v>25.38</c:v>
                </c:pt>
                <c:pt idx="164">
                  <c:v>25.4</c:v>
                </c:pt>
                <c:pt idx="165">
                  <c:v>25.4</c:v>
                </c:pt>
                <c:pt idx="166">
                  <c:v>25.419999999999987</c:v>
                </c:pt>
                <c:pt idx="167">
                  <c:v>25.41</c:v>
                </c:pt>
                <c:pt idx="168">
                  <c:v>25.43</c:v>
                </c:pt>
                <c:pt idx="169">
                  <c:v>25.439999999999987</c:v>
                </c:pt>
                <c:pt idx="170">
                  <c:v>25.439999999999987</c:v>
                </c:pt>
                <c:pt idx="171">
                  <c:v>25.439999999999987</c:v>
                </c:pt>
                <c:pt idx="172">
                  <c:v>25.43</c:v>
                </c:pt>
                <c:pt idx="173">
                  <c:v>25.419999999999987</c:v>
                </c:pt>
                <c:pt idx="174">
                  <c:v>25.419999999999987</c:v>
                </c:pt>
                <c:pt idx="175">
                  <c:v>25.419999999999987</c:v>
                </c:pt>
                <c:pt idx="176">
                  <c:v>25.43</c:v>
                </c:pt>
                <c:pt idx="177">
                  <c:v>25.45</c:v>
                </c:pt>
                <c:pt idx="178">
                  <c:v>25.459999999999987</c:v>
                </c:pt>
                <c:pt idx="179">
                  <c:v>25.459999999999987</c:v>
                </c:pt>
                <c:pt idx="180">
                  <c:v>25.47</c:v>
                </c:pt>
                <c:pt idx="181">
                  <c:v>25.47</c:v>
                </c:pt>
                <c:pt idx="182">
                  <c:v>25.459999999999987</c:v>
                </c:pt>
                <c:pt idx="183">
                  <c:v>25.45</c:v>
                </c:pt>
                <c:pt idx="184">
                  <c:v>25.459999999999987</c:v>
                </c:pt>
                <c:pt idx="185">
                  <c:v>25.47</c:v>
                </c:pt>
                <c:pt idx="186">
                  <c:v>25.459999999999987</c:v>
                </c:pt>
                <c:pt idx="187">
                  <c:v>25.439999999999987</c:v>
                </c:pt>
                <c:pt idx="188">
                  <c:v>25.43</c:v>
                </c:pt>
                <c:pt idx="189">
                  <c:v>25.439999999999987</c:v>
                </c:pt>
                <c:pt idx="190">
                  <c:v>25.43</c:v>
                </c:pt>
                <c:pt idx="191">
                  <c:v>25.45</c:v>
                </c:pt>
                <c:pt idx="192">
                  <c:v>25.479999999999986</c:v>
                </c:pt>
                <c:pt idx="193">
                  <c:v>25.49</c:v>
                </c:pt>
                <c:pt idx="194">
                  <c:v>25.49</c:v>
                </c:pt>
                <c:pt idx="195">
                  <c:v>25.5</c:v>
                </c:pt>
                <c:pt idx="196">
                  <c:v>25.5</c:v>
                </c:pt>
                <c:pt idx="197">
                  <c:v>25.49</c:v>
                </c:pt>
                <c:pt idx="198">
                  <c:v>25.49</c:v>
                </c:pt>
                <c:pt idx="199">
                  <c:v>25.49</c:v>
                </c:pt>
                <c:pt idx="200">
                  <c:v>25.49</c:v>
                </c:pt>
                <c:pt idx="201">
                  <c:v>25.49</c:v>
                </c:pt>
                <c:pt idx="202">
                  <c:v>25.49</c:v>
                </c:pt>
                <c:pt idx="203">
                  <c:v>25.49</c:v>
                </c:pt>
                <c:pt idx="204">
                  <c:v>25.49</c:v>
                </c:pt>
                <c:pt idx="205">
                  <c:v>25.49</c:v>
                </c:pt>
                <c:pt idx="206">
                  <c:v>25.49</c:v>
                </c:pt>
                <c:pt idx="207">
                  <c:v>25.49</c:v>
                </c:pt>
                <c:pt idx="208">
                  <c:v>25.49</c:v>
                </c:pt>
                <c:pt idx="209">
                  <c:v>25.49</c:v>
                </c:pt>
                <c:pt idx="210">
                  <c:v>25.5</c:v>
                </c:pt>
                <c:pt idx="211">
                  <c:v>25.49</c:v>
                </c:pt>
                <c:pt idx="212">
                  <c:v>25.5</c:v>
                </c:pt>
                <c:pt idx="213">
                  <c:v>25.49</c:v>
                </c:pt>
                <c:pt idx="214">
                  <c:v>25.49</c:v>
                </c:pt>
                <c:pt idx="215">
                  <c:v>25.49</c:v>
                </c:pt>
                <c:pt idx="216">
                  <c:v>25.47</c:v>
                </c:pt>
                <c:pt idx="217">
                  <c:v>25.47</c:v>
                </c:pt>
                <c:pt idx="218">
                  <c:v>25.459999999999987</c:v>
                </c:pt>
                <c:pt idx="219">
                  <c:v>25.459999999999987</c:v>
                </c:pt>
                <c:pt idx="220">
                  <c:v>25.47</c:v>
                </c:pt>
                <c:pt idx="221">
                  <c:v>25.45</c:v>
                </c:pt>
                <c:pt idx="222">
                  <c:v>25.45</c:v>
                </c:pt>
                <c:pt idx="223">
                  <c:v>25.45</c:v>
                </c:pt>
                <c:pt idx="224">
                  <c:v>25.459999999999987</c:v>
                </c:pt>
                <c:pt idx="225">
                  <c:v>25.47</c:v>
                </c:pt>
                <c:pt idx="226">
                  <c:v>25.479999999999986</c:v>
                </c:pt>
                <c:pt idx="227">
                  <c:v>25.5</c:v>
                </c:pt>
                <c:pt idx="228">
                  <c:v>25.51</c:v>
                </c:pt>
                <c:pt idx="229">
                  <c:v>25.52</c:v>
                </c:pt>
                <c:pt idx="230">
                  <c:v>25.51</c:v>
                </c:pt>
                <c:pt idx="231">
                  <c:v>25.53</c:v>
                </c:pt>
                <c:pt idx="232">
                  <c:v>25.54</c:v>
                </c:pt>
                <c:pt idx="233">
                  <c:v>25.53</c:v>
                </c:pt>
                <c:pt idx="234">
                  <c:v>25.55</c:v>
                </c:pt>
                <c:pt idx="235">
                  <c:v>25.55</c:v>
                </c:pt>
                <c:pt idx="236">
                  <c:v>25.56</c:v>
                </c:pt>
                <c:pt idx="237">
                  <c:v>25.56</c:v>
                </c:pt>
                <c:pt idx="238">
                  <c:v>25.56</c:v>
                </c:pt>
                <c:pt idx="239">
                  <c:v>25.56</c:v>
                </c:pt>
                <c:pt idx="240">
                  <c:v>25.55</c:v>
                </c:pt>
                <c:pt idx="241">
                  <c:v>25.55</c:v>
                </c:pt>
                <c:pt idx="242">
                  <c:v>25.55</c:v>
                </c:pt>
                <c:pt idx="243">
                  <c:v>25.55</c:v>
                </c:pt>
                <c:pt idx="244">
                  <c:v>25.55</c:v>
                </c:pt>
                <c:pt idx="245">
                  <c:v>25.55</c:v>
                </c:pt>
                <c:pt idx="246">
                  <c:v>25.55</c:v>
                </c:pt>
                <c:pt idx="247">
                  <c:v>25.56</c:v>
                </c:pt>
                <c:pt idx="248">
                  <c:v>25.57</c:v>
                </c:pt>
                <c:pt idx="249">
                  <c:v>25.58</c:v>
                </c:pt>
                <c:pt idx="250">
                  <c:v>25.58</c:v>
                </c:pt>
                <c:pt idx="251">
                  <c:v>25.59</c:v>
                </c:pt>
                <c:pt idx="252">
                  <c:v>25.6</c:v>
                </c:pt>
                <c:pt idx="253">
                  <c:v>25.6</c:v>
                </c:pt>
                <c:pt idx="254">
                  <c:v>25.610000000000031</c:v>
                </c:pt>
                <c:pt idx="255">
                  <c:v>25.6</c:v>
                </c:pt>
                <c:pt idx="256">
                  <c:v>25.610000000000031</c:v>
                </c:pt>
                <c:pt idx="257">
                  <c:v>25.59</c:v>
                </c:pt>
                <c:pt idx="258">
                  <c:v>25.59</c:v>
                </c:pt>
                <c:pt idx="259">
                  <c:v>25.57</c:v>
                </c:pt>
                <c:pt idx="260">
                  <c:v>25.57</c:v>
                </c:pt>
                <c:pt idx="261">
                  <c:v>25.56</c:v>
                </c:pt>
                <c:pt idx="262">
                  <c:v>25.56</c:v>
                </c:pt>
                <c:pt idx="263">
                  <c:v>25.57</c:v>
                </c:pt>
                <c:pt idx="264">
                  <c:v>25.57</c:v>
                </c:pt>
                <c:pt idx="265">
                  <c:v>25.59</c:v>
                </c:pt>
                <c:pt idx="266">
                  <c:v>25.58</c:v>
                </c:pt>
                <c:pt idx="267">
                  <c:v>25.610000000000031</c:v>
                </c:pt>
                <c:pt idx="268">
                  <c:v>25.62</c:v>
                </c:pt>
                <c:pt idx="269">
                  <c:v>25.630000000000031</c:v>
                </c:pt>
                <c:pt idx="270">
                  <c:v>25.630000000000031</c:v>
                </c:pt>
                <c:pt idx="271">
                  <c:v>25.630000000000031</c:v>
                </c:pt>
                <c:pt idx="272">
                  <c:v>25.630000000000031</c:v>
                </c:pt>
                <c:pt idx="273">
                  <c:v>25.630000000000031</c:v>
                </c:pt>
                <c:pt idx="274">
                  <c:v>25.630000000000031</c:v>
                </c:pt>
                <c:pt idx="275">
                  <c:v>25.630000000000031</c:v>
                </c:pt>
                <c:pt idx="276">
                  <c:v>25.630000000000031</c:v>
                </c:pt>
                <c:pt idx="277">
                  <c:v>25.630000000000031</c:v>
                </c:pt>
                <c:pt idx="278">
                  <c:v>25.630000000000031</c:v>
                </c:pt>
                <c:pt idx="279">
                  <c:v>25.62</c:v>
                </c:pt>
                <c:pt idx="280">
                  <c:v>25.62</c:v>
                </c:pt>
                <c:pt idx="281">
                  <c:v>25.630000000000031</c:v>
                </c:pt>
                <c:pt idx="282">
                  <c:v>25.630000000000031</c:v>
                </c:pt>
                <c:pt idx="283">
                  <c:v>25.630000000000031</c:v>
                </c:pt>
                <c:pt idx="284">
                  <c:v>25.630000000000031</c:v>
                </c:pt>
                <c:pt idx="285">
                  <c:v>25.630000000000031</c:v>
                </c:pt>
                <c:pt idx="286">
                  <c:v>25.630000000000031</c:v>
                </c:pt>
                <c:pt idx="287">
                  <c:v>25.630000000000031</c:v>
                </c:pt>
                <c:pt idx="288">
                  <c:v>25.630000000000031</c:v>
                </c:pt>
                <c:pt idx="289">
                  <c:v>25.630000000000031</c:v>
                </c:pt>
                <c:pt idx="290">
                  <c:v>25.630000000000031</c:v>
                </c:pt>
                <c:pt idx="291">
                  <c:v>25.630000000000031</c:v>
                </c:pt>
                <c:pt idx="292">
                  <c:v>25.630000000000031</c:v>
                </c:pt>
                <c:pt idx="293">
                  <c:v>25.630000000000031</c:v>
                </c:pt>
                <c:pt idx="294">
                  <c:v>25.630000000000031</c:v>
                </c:pt>
                <c:pt idx="295">
                  <c:v>25.630000000000031</c:v>
                </c:pt>
                <c:pt idx="296">
                  <c:v>25.630000000000031</c:v>
                </c:pt>
                <c:pt idx="297">
                  <c:v>25.630000000000031</c:v>
                </c:pt>
                <c:pt idx="298">
                  <c:v>25.630000000000031</c:v>
                </c:pt>
                <c:pt idx="299">
                  <c:v>25.650000000000031</c:v>
                </c:pt>
                <c:pt idx="300">
                  <c:v>25.64</c:v>
                </c:pt>
                <c:pt idx="301">
                  <c:v>25.650000000000031</c:v>
                </c:pt>
                <c:pt idx="302">
                  <c:v>25.64</c:v>
                </c:pt>
                <c:pt idx="303">
                  <c:v>25.66</c:v>
                </c:pt>
                <c:pt idx="304">
                  <c:v>25.67</c:v>
                </c:pt>
                <c:pt idx="305">
                  <c:v>25.67</c:v>
                </c:pt>
                <c:pt idx="306">
                  <c:v>25.650000000000031</c:v>
                </c:pt>
                <c:pt idx="307">
                  <c:v>25.64</c:v>
                </c:pt>
                <c:pt idx="308">
                  <c:v>25.66</c:v>
                </c:pt>
                <c:pt idx="309">
                  <c:v>25.66</c:v>
                </c:pt>
                <c:pt idx="310">
                  <c:v>25.67</c:v>
                </c:pt>
                <c:pt idx="311">
                  <c:v>25.66</c:v>
                </c:pt>
                <c:pt idx="312">
                  <c:v>25.66</c:v>
                </c:pt>
                <c:pt idx="313">
                  <c:v>25.67</c:v>
                </c:pt>
                <c:pt idx="314">
                  <c:v>25.67</c:v>
                </c:pt>
                <c:pt idx="315">
                  <c:v>25.68</c:v>
                </c:pt>
                <c:pt idx="316">
                  <c:v>25.68</c:v>
                </c:pt>
                <c:pt idx="317">
                  <c:v>25.68</c:v>
                </c:pt>
                <c:pt idx="318">
                  <c:v>25.69</c:v>
                </c:pt>
                <c:pt idx="319">
                  <c:v>25.71</c:v>
                </c:pt>
                <c:pt idx="320">
                  <c:v>25.71</c:v>
                </c:pt>
                <c:pt idx="321">
                  <c:v>25.71</c:v>
                </c:pt>
                <c:pt idx="322">
                  <c:v>25.72</c:v>
                </c:pt>
                <c:pt idx="323">
                  <c:v>25.72</c:v>
                </c:pt>
                <c:pt idx="324">
                  <c:v>25.72</c:v>
                </c:pt>
                <c:pt idx="325">
                  <c:v>25.72</c:v>
                </c:pt>
                <c:pt idx="326">
                  <c:v>25.72</c:v>
                </c:pt>
                <c:pt idx="327">
                  <c:v>25.72</c:v>
                </c:pt>
                <c:pt idx="328">
                  <c:v>25.71</c:v>
                </c:pt>
                <c:pt idx="329">
                  <c:v>25.72</c:v>
                </c:pt>
                <c:pt idx="330">
                  <c:v>25.71</c:v>
                </c:pt>
                <c:pt idx="331">
                  <c:v>25.71</c:v>
                </c:pt>
                <c:pt idx="332">
                  <c:v>25.71</c:v>
                </c:pt>
                <c:pt idx="333">
                  <c:v>25.7</c:v>
                </c:pt>
                <c:pt idx="334">
                  <c:v>25.7</c:v>
                </c:pt>
                <c:pt idx="335">
                  <c:v>25.71</c:v>
                </c:pt>
                <c:pt idx="336">
                  <c:v>25.7</c:v>
                </c:pt>
                <c:pt idx="337">
                  <c:v>25.7</c:v>
                </c:pt>
                <c:pt idx="338">
                  <c:v>25.7</c:v>
                </c:pt>
                <c:pt idx="339">
                  <c:v>25.7</c:v>
                </c:pt>
                <c:pt idx="340">
                  <c:v>25.7</c:v>
                </c:pt>
                <c:pt idx="341">
                  <c:v>25.69</c:v>
                </c:pt>
                <c:pt idx="342">
                  <c:v>25.7</c:v>
                </c:pt>
                <c:pt idx="343">
                  <c:v>25.69</c:v>
                </c:pt>
                <c:pt idx="344">
                  <c:v>25.7</c:v>
                </c:pt>
                <c:pt idx="345">
                  <c:v>25.7</c:v>
                </c:pt>
                <c:pt idx="346">
                  <c:v>25.71</c:v>
                </c:pt>
                <c:pt idx="347">
                  <c:v>25.71</c:v>
                </c:pt>
                <c:pt idx="348">
                  <c:v>25.72</c:v>
                </c:pt>
                <c:pt idx="349">
                  <c:v>25.73</c:v>
                </c:pt>
                <c:pt idx="350">
                  <c:v>25.74</c:v>
                </c:pt>
                <c:pt idx="351">
                  <c:v>25.75</c:v>
                </c:pt>
                <c:pt idx="352">
                  <c:v>25.74</c:v>
                </c:pt>
                <c:pt idx="353">
                  <c:v>25.75</c:v>
                </c:pt>
                <c:pt idx="354">
                  <c:v>25.75</c:v>
                </c:pt>
                <c:pt idx="355">
                  <c:v>25.75</c:v>
                </c:pt>
                <c:pt idx="356">
                  <c:v>25.75</c:v>
                </c:pt>
                <c:pt idx="357">
                  <c:v>25.759999999999987</c:v>
                </c:pt>
                <c:pt idx="358">
                  <c:v>25.759999999999987</c:v>
                </c:pt>
                <c:pt idx="359">
                  <c:v>25.75</c:v>
                </c:pt>
                <c:pt idx="360">
                  <c:v>25.75</c:v>
                </c:pt>
                <c:pt idx="361">
                  <c:v>25.75</c:v>
                </c:pt>
                <c:pt idx="362">
                  <c:v>25.75</c:v>
                </c:pt>
                <c:pt idx="363">
                  <c:v>25.74</c:v>
                </c:pt>
                <c:pt idx="364">
                  <c:v>25.73</c:v>
                </c:pt>
                <c:pt idx="365">
                  <c:v>25.73</c:v>
                </c:pt>
                <c:pt idx="366">
                  <c:v>25.72</c:v>
                </c:pt>
                <c:pt idx="367">
                  <c:v>25.72</c:v>
                </c:pt>
                <c:pt idx="368">
                  <c:v>25.72</c:v>
                </c:pt>
                <c:pt idx="369">
                  <c:v>25.72</c:v>
                </c:pt>
                <c:pt idx="370">
                  <c:v>25.71</c:v>
                </c:pt>
                <c:pt idx="371">
                  <c:v>25.71</c:v>
                </c:pt>
                <c:pt idx="372">
                  <c:v>25.71</c:v>
                </c:pt>
                <c:pt idx="373">
                  <c:v>25.71</c:v>
                </c:pt>
                <c:pt idx="374">
                  <c:v>25.71</c:v>
                </c:pt>
                <c:pt idx="375">
                  <c:v>25.72</c:v>
                </c:pt>
                <c:pt idx="376">
                  <c:v>25.73</c:v>
                </c:pt>
                <c:pt idx="377">
                  <c:v>25.73</c:v>
                </c:pt>
                <c:pt idx="378">
                  <c:v>25.73</c:v>
                </c:pt>
                <c:pt idx="379">
                  <c:v>25.74</c:v>
                </c:pt>
                <c:pt idx="380">
                  <c:v>25.75</c:v>
                </c:pt>
                <c:pt idx="381">
                  <c:v>25.759999999999987</c:v>
                </c:pt>
                <c:pt idx="382">
                  <c:v>25.75</c:v>
                </c:pt>
                <c:pt idx="383">
                  <c:v>25.759999999999987</c:v>
                </c:pt>
                <c:pt idx="384">
                  <c:v>25.759999999999987</c:v>
                </c:pt>
                <c:pt idx="385">
                  <c:v>25.77</c:v>
                </c:pt>
                <c:pt idx="386">
                  <c:v>25.77</c:v>
                </c:pt>
                <c:pt idx="387">
                  <c:v>25.77</c:v>
                </c:pt>
                <c:pt idx="388">
                  <c:v>25.77</c:v>
                </c:pt>
                <c:pt idx="389">
                  <c:v>25.77</c:v>
                </c:pt>
                <c:pt idx="390">
                  <c:v>25.77</c:v>
                </c:pt>
                <c:pt idx="391">
                  <c:v>25.77</c:v>
                </c:pt>
                <c:pt idx="392">
                  <c:v>25.77</c:v>
                </c:pt>
                <c:pt idx="393">
                  <c:v>25.77</c:v>
                </c:pt>
                <c:pt idx="394">
                  <c:v>25.77</c:v>
                </c:pt>
                <c:pt idx="395">
                  <c:v>25.77</c:v>
                </c:pt>
                <c:pt idx="396">
                  <c:v>25.77</c:v>
                </c:pt>
                <c:pt idx="397">
                  <c:v>25.77</c:v>
                </c:pt>
                <c:pt idx="398">
                  <c:v>25.77</c:v>
                </c:pt>
                <c:pt idx="399">
                  <c:v>25.77</c:v>
                </c:pt>
                <c:pt idx="400">
                  <c:v>25.77</c:v>
                </c:pt>
                <c:pt idx="401">
                  <c:v>25.77</c:v>
                </c:pt>
                <c:pt idx="402">
                  <c:v>25.77</c:v>
                </c:pt>
                <c:pt idx="403">
                  <c:v>25.77</c:v>
                </c:pt>
                <c:pt idx="404">
                  <c:v>25.77</c:v>
                </c:pt>
                <c:pt idx="405">
                  <c:v>25.77</c:v>
                </c:pt>
                <c:pt idx="406">
                  <c:v>25.77</c:v>
                </c:pt>
                <c:pt idx="407">
                  <c:v>25.77</c:v>
                </c:pt>
                <c:pt idx="408">
                  <c:v>25.77</c:v>
                </c:pt>
                <c:pt idx="409">
                  <c:v>25.77</c:v>
                </c:pt>
                <c:pt idx="410">
                  <c:v>25.77</c:v>
                </c:pt>
                <c:pt idx="411">
                  <c:v>25.77</c:v>
                </c:pt>
                <c:pt idx="412">
                  <c:v>25.77</c:v>
                </c:pt>
                <c:pt idx="413">
                  <c:v>25.779999999999987</c:v>
                </c:pt>
                <c:pt idx="414">
                  <c:v>25.77</c:v>
                </c:pt>
                <c:pt idx="415">
                  <c:v>25.779999999999987</c:v>
                </c:pt>
                <c:pt idx="416">
                  <c:v>25.79</c:v>
                </c:pt>
                <c:pt idx="417">
                  <c:v>25.779999999999987</c:v>
                </c:pt>
                <c:pt idx="418">
                  <c:v>25.779999999999987</c:v>
                </c:pt>
                <c:pt idx="419">
                  <c:v>25.779999999999987</c:v>
                </c:pt>
                <c:pt idx="420">
                  <c:v>25.779999999999987</c:v>
                </c:pt>
                <c:pt idx="421">
                  <c:v>25.779999999999987</c:v>
                </c:pt>
                <c:pt idx="422">
                  <c:v>25.779999999999987</c:v>
                </c:pt>
                <c:pt idx="423">
                  <c:v>25.779999999999987</c:v>
                </c:pt>
                <c:pt idx="424">
                  <c:v>25.77</c:v>
                </c:pt>
                <c:pt idx="425">
                  <c:v>25.77</c:v>
                </c:pt>
                <c:pt idx="426">
                  <c:v>25.77</c:v>
                </c:pt>
                <c:pt idx="427">
                  <c:v>25.77</c:v>
                </c:pt>
                <c:pt idx="428">
                  <c:v>25.77</c:v>
                </c:pt>
                <c:pt idx="429">
                  <c:v>25.77</c:v>
                </c:pt>
                <c:pt idx="430">
                  <c:v>25.759999999999987</c:v>
                </c:pt>
                <c:pt idx="431">
                  <c:v>25.759999999999987</c:v>
                </c:pt>
                <c:pt idx="432">
                  <c:v>25.75</c:v>
                </c:pt>
                <c:pt idx="433">
                  <c:v>25.74</c:v>
                </c:pt>
                <c:pt idx="434">
                  <c:v>25.75</c:v>
                </c:pt>
                <c:pt idx="435">
                  <c:v>25.74</c:v>
                </c:pt>
                <c:pt idx="436">
                  <c:v>25.74</c:v>
                </c:pt>
                <c:pt idx="437">
                  <c:v>25.73</c:v>
                </c:pt>
                <c:pt idx="438">
                  <c:v>25.73</c:v>
                </c:pt>
                <c:pt idx="439">
                  <c:v>25.73</c:v>
                </c:pt>
                <c:pt idx="440">
                  <c:v>25.74</c:v>
                </c:pt>
                <c:pt idx="441">
                  <c:v>25.74</c:v>
                </c:pt>
                <c:pt idx="442">
                  <c:v>25.74</c:v>
                </c:pt>
                <c:pt idx="443">
                  <c:v>25.75</c:v>
                </c:pt>
                <c:pt idx="444">
                  <c:v>25.74</c:v>
                </c:pt>
                <c:pt idx="445">
                  <c:v>25.75</c:v>
                </c:pt>
                <c:pt idx="446">
                  <c:v>25.759999999999987</c:v>
                </c:pt>
                <c:pt idx="447">
                  <c:v>25.74</c:v>
                </c:pt>
                <c:pt idx="448">
                  <c:v>25.74</c:v>
                </c:pt>
                <c:pt idx="449">
                  <c:v>25.75</c:v>
                </c:pt>
                <c:pt idx="450">
                  <c:v>25.759999999999987</c:v>
                </c:pt>
                <c:pt idx="451">
                  <c:v>25.779999999999987</c:v>
                </c:pt>
                <c:pt idx="452">
                  <c:v>25.779999999999987</c:v>
                </c:pt>
                <c:pt idx="453">
                  <c:v>25.779999999999987</c:v>
                </c:pt>
                <c:pt idx="454">
                  <c:v>25.8</c:v>
                </c:pt>
                <c:pt idx="455">
                  <c:v>25.810000000000031</c:v>
                </c:pt>
                <c:pt idx="456">
                  <c:v>25.82</c:v>
                </c:pt>
                <c:pt idx="457">
                  <c:v>25.82</c:v>
                </c:pt>
                <c:pt idx="458">
                  <c:v>25.810000000000031</c:v>
                </c:pt>
                <c:pt idx="459">
                  <c:v>25.810000000000031</c:v>
                </c:pt>
                <c:pt idx="460">
                  <c:v>25.82</c:v>
                </c:pt>
                <c:pt idx="461">
                  <c:v>25.82</c:v>
                </c:pt>
                <c:pt idx="462">
                  <c:v>25.830000000000005</c:v>
                </c:pt>
                <c:pt idx="463">
                  <c:v>25.82</c:v>
                </c:pt>
                <c:pt idx="464">
                  <c:v>25.810000000000031</c:v>
                </c:pt>
                <c:pt idx="465">
                  <c:v>25.830000000000005</c:v>
                </c:pt>
                <c:pt idx="466">
                  <c:v>25.830000000000005</c:v>
                </c:pt>
                <c:pt idx="467">
                  <c:v>25.84</c:v>
                </c:pt>
                <c:pt idx="468">
                  <c:v>25.830000000000005</c:v>
                </c:pt>
                <c:pt idx="469">
                  <c:v>25.84</c:v>
                </c:pt>
                <c:pt idx="470">
                  <c:v>25.830000000000005</c:v>
                </c:pt>
                <c:pt idx="471">
                  <c:v>25.84</c:v>
                </c:pt>
                <c:pt idx="472">
                  <c:v>25.830000000000005</c:v>
                </c:pt>
                <c:pt idx="473">
                  <c:v>25.830000000000005</c:v>
                </c:pt>
                <c:pt idx="474">
                  <c:v>25.84</c:v>
                </c:pt>
                <c:pt idx="475">
                  <c:v>25.84</c:v>
                </c:pt>
                <c:pt idx="476">
                  <c:v>25.84</c:v>
                </c:pt>
                <c:pt idx="477">
                  <c:v>25.84</c:v>
                </c:pt>
                <c:pt idx="478">
                  <c:v>25.84</c:v>
                </c:pt>
                <c:pt idx="479">
                  <c:v>25.84</c:v>
                </c:pt>
                <c:pt idx="480">
                  <c:v>25.84</c:v>
                </c:pt>
                <c:pt idx="481">
                  <c:v>25.84</c:v>
                </c:pt>
                <c:pt idx="482">
                  <c:v>25.84</c:v>
                </c:pt>
                <c:pt idx="483">
                  <c:v>25.84</c:v>
                </c:pt>
                <c:pt idx="484">
                  <c:v>25.84</c:v>
                </c:pt>
                <c:pt idx="485">
                  <c:v>25.84</c:v>
                </c:pt>
                <c:pt idx="486">
                  <c:v>25.84</c:v>
                </c:pt>
                <c:pt idx="487">
                  <c:v>25.84</c:v>
                </c:pt>
                <c:pt idx="488">
                  <c:v>25.84</c:v>
                </c:pt>
                <c:pt idx="489">
                  <c:v>25.84</c:v>
                </c:pt>
                <c:pt idx="490">
                  <c:v>25.84</c:v>
                </c:pt>
                <c:pt idx="491">
                  <c:v>25.84</c:v>
                </c:pt>
                <c:pt idx="492">
                  <c:v>25.84</c:v>
                </c:pt>
                <c:pt idx="493">
                  <c:v>25.84</c:v>
                </c:pt>
                <c:pt idx="494">
                  <c:v>25.830000000000005</c:v>
                </c:pt>
                <c:pt idx="495">
                  <c:v>25.830000000000005</c:v>
                </c:pt>
                <c:pt idx="496">
                  <c:v>25.84</c:v>
                </c:pt>
                <c:pt idx="497">
                  <c:v>25.84</c:v>
                </c:pt>
                <c:pt idx="498">
                  <c:v>25.84</c:v>
                </c:pt>
                <c:pt idx="499">
                  <c:v>25.84</c:v>
                </c:pt>
                <c:pt idx="500">
                  <c:v>25.84</c:v>
                </c:pt>
                <c:pt idx="501">
                  <c:v>25.84</c:v>
                </c:pt>
                <c:pt idx="502">
                  <c:v>25.84</c:v>
                </c:pt>
                <c:pt idx="503">
                  <c:v>25.84</c:v>
                </c:pt>
                <c:pt idx="504">
                  <c:v>25.84</c:v>
                </c:pt>
                <c:pt idx="505">
                  <c:v>25.85</c:v>
                </c:pt>
                <c:pt idx="506">
                  <c:v>25.85</c:v>
                </c:pt>
                <c:pt idx="507">
                  <c:v>25.86</c:v>
                </c:pt>
                <c:pt idx="508">
                  <c:v>25.87</c:v>
                </c:pt>
                <c:pt idx="509">
                  <c:v>25.87</c:v>
                </c:pt>
                <c:pt idx="510">
                  <c:v>25.87</c:v>
                </c:pt>
                <c:pt idx="511">
                  <c:v>25.87</c:v>
                </c:pt>
                <c:pt idx="512">
                  <c:v>25.87</c:v>
                </c:pt>
                <c:pt idx="513">
                  <c:v>25.87</c:v>
                </c:pt>
                <c:pt idx="514">
                  <c:v>25.89</c:v>
                </c:pt>
                <c:pt idx="515">
                  <c:v>25.88</c:v>
                </c:pt>
                <c:pt idx="516">
                  <c:v>25.89</c:v>
                </c:pt>
                <c:pt idx="517">
                  <c:v>25.87</c:v>
                </c:pt>
                <c:pt idx="518">
                  <c:v>25.88</c:v>
                </c:pt>
                <c:pt idx="519">
                  <c:v>25.88</c:v>
                </c:pt>
                <c:pt idx="520">
                  <c:v>25.88</c:v>
                </c:pt>
                <c:pt idx="521">
                  <c:v>25.87</c:v>
                </c:pt>
                <c:pt idx="522">
                  <c:v>25.87</c:v>
                </c:pt>
                <c:pt idx="523">
                  <c:v>25.88</c:v>
                </c:pt>
                <c:pt idx="524">
                  <c:v>25.87</c:v>
                </c:pt>
                <c:pt idx="525">
                  <c:v>25.87</c:v>
                </c:pt>
                <c:pt idx="526">
                  <c:v>25.87</c:v>
                </c:pt>
                <c:pt idx="527">
                  <c:v>25.87</c:v>
                </c:pt>
                <c:pt idx="528">
                  <c:v>25.88</c:v>
                </c:pt>
                <c:pt idx="529">
                  <c:v>25.87</c:v>
                </c:pt>
                <c:pt idx="530">
                  <c:v>25.87</c:v>
                </c:pt>
                <c:pt idx="531">
                  <c:v>25.87</c:v>
                </c:pt>
                <c:pt idx="532">
                  <c:v>25.87</c:v>
                </c:pt>
                <c:pt idx="533">
                  <c:v>25.87</c:v>
                </c:pt>
                <c:pt idx="534">
                  <c:v>25.86</c:v>
                </c:pt>
                <c:pt idx="535">
                  <c:v>25.87</c:v>
                </c:pt>
                <c:pt idx="536">
                  <c:v>25.87</c:v>
                </c:pt>
                <c:pt idx="537">
                  <c:v>25.87</c:v>
                </c:pt>
                <c:pt idx="538">
                  <c:v>25.87</c:v>
                </c:pt>
                <c:pt idx="539">
                  <c:v>25.86</c:v>
                </c:pt>
                <c:pt idx="540">
                  <c:v>25.86</c:v>
                </c:pt>
                <c:pt idx="541">
                  <c:v>25.86</c:v>
                </c:pt>
                <c:pt idx="542">
                  <c:v>25.87</c:v>
                </c:pt>
                <c:pt idx="543">
                  <c:v>25.87</c:v>
                </c:pt>
                <c:pt idx="544">
                  <c:v>25.87</c:v>
                </c:pt>
                <c:pt idx="545">
                  <c:v>25.86</c:v>
                </c:pt>
                <c:pt idx="546">
                  <c:v>25.87</c:v>
                </c:pt>
                <c:pt idx="547">
                  <c:v>25.87</c:v>
                </c:pt>
                <c:pt idx="548">
                  <c:v>25.87</c:v>
                </c:pt>
                <c:pt idx="549">
                  <c:v>25.86</c:v>
                </c:pt>
                <c:pt idx="550">
                  <c:v>25.87</c:v>
                </c:pt>
                <c:pt idx="551">
                  <c:v>25.86</c:v>
                </c:pt>
                <c:pt idx="552">
                  <c:v>25.86</c:v>
                </c:pt>
                <c:pt idx="553">
                  <c:v>25.86</c:v>
                </c:pt>
                <c:pt idx="554">
                  <c:v>25.87</c:v>
                </c:pt>
                <c:pt idx="555">
                  <c:v>25.86</c:v>
                </c:pt>
                <c:pt idx="556">
                  <c:v>25.86</c:v>
                </c:pt>
                <c:pt idx="557">
                  <c:v>25.86</c:v>
                </c:pt>
                <c:pt idx="558">
                  <c:v>25.86</c:v>
                </c:pt>
                <c:pt idx="559">
                  <c:v>25.85</c:v>
                </c:pt>
                <c:pt idx="560">
                  <c:v>25.85</c:v>
                </c:pt>
                <c:pt idx="561">
                  <c:v>25.86</c:v>
                </c:pt>
                <c:pt idx="562">
                  <c:v>25.87</c:v>
                </c:pt>
                <c:pt idx="563">
                  <c:v>25.87</c:v>
                </c:pt>
                <c:pt idx="564">
                  <c:v>25.86</c:v>
                </c:pt>
                <c:pt idx="565">
                  <c:v>25.86</c:v>
                </c:pt>
                <c:pt idx="566">
                  <c:v>25.85</c:v>
                </c:pt>
                <c:pt idx="567">
                  <c:v>25.85</c:v>
                </c:pt>
                <c:pt idx="568">
                  <c:v>25.84</c:v>
                </c:pt>
                <c:pt idx="569">
                  <c:v>25.84</c:v>
                </c:pt>
                <c:pt idx="570">
                  <c:v>25.830000000000005</c:v>
                </c:pt>
                <c:pt idx="571">
                  <c:v>25.84</c:v>
                </c:pt>
                <c:pt idx="572">
                  <c:v>25.85</c:v>
                </c:pt>
                <c:pt idx="573">
                  <c:v>25.85</c:v>
                </c:pt>
                <c:pt idx="574">
                  <c:v>25.84</c:v>
                </c:pt>
                <c:pt idx="575">
                  <c:v>25.84</c:v>
                </c:pt>
                <c:pt idx="576">
                  <c:v>25.84</c:v>
                </c:pt>
                <c:pt idx="577">
                  <c:v>25.84</c:v>
                </c:pt>
                <c:pt idx="578">
                  <c:v>25.85</c:v>
                </c:pt>
                <c:pt idx="579">
                  <c:v>25.85</c:v>
                </c:pt>
                <c:pt idx="580">
                  <c:v>25.85</c:v>
                </c:pt>
                <c:pt idx="581">
                  <c:v>25.86</c:v>
                </c:pt>
                <c:pt idx="582">
                  <c:v>25.85</c:v>
                </c:pt>
                <c:pt idx="583">
                  <c:v>25.85</c:v>
                </c:pt>
                <c:pt idx="584">
                  <c:v>25.85</c:v>
                </c:pt>
                <c:pt idx="585">
                  <c:v>25.86</c:v>
                </c:pt>
                <c:pt idx="586">
                  <c:v>25.86</c:v>
                </c:pt>
                <c:pt idx="587">
                  <c:v>25.86</c:v>
                </c:pt>
                <c:pt idx="588">
                  <c:v>25.86</c:v>
                </c:pt>
                <c:pt idx="589">
                  <c:v>25.87</c:v>
                </c:pt>
                <c:pt idx="590">
                  <c:v>25.85</c:v>
                </c:pt>
                <c:pt idx="591">
                  <c:v>25.87</c:v>
                </c:pt>
                <c:pt idx="592">
                  <c:v>25.86</c:v>
                </c:pt>
                <c:pt idx="593">
                  <c:v>25.86</c:v>
                </c:pt>
                <c:pt idx="594">
                  <c:v>25.86</c:v>
                </c:pt>
                <c:pt idx="595">
                  <c:v>25.87</c:v>
                </c:pt>
                <c:pt idx="596">
                  <c:v>25.88</c:v>
                </c:pt>
                <c:pt idx="597">
                  <c:v>25.87</c:v>
                </c:pt>
                <c:pt idx="598">
                  <c:v>25.86</c:v>
                </c:pt>
                <c:pt idx="599">
                  <c:v>25.87</c:v>
                </c:pt>
                <c:pt idx="600">
                  <c:v>25.88</c:v>
                </c:pt>
                <c:pt idx="601">
                  <c:v>25.89</c:v>
                </c:pt>
                <c:pt idx="602">
                  <c:v>25.89</c:v>
                </c:pt>
                <c:pt idx="603">
                  <c:v>25.89</c:v>
                </c:pt>
                <c:pt idx="604">
                  <c:v>25.89</c:v>
                </c:pt>
                <c:pt idx="605">
                  <c:v>25.88</c:v>
                </c:pt>
                <c:pt idx="606">
                  <c:v>25.88</c:v>
                </c:pt>
                <c:pt idx="607">
                  <c:v>25.88</c:v>
                </c:pt>
                <c:pt idx="608">
                  <c:v>25.89</c:v>
                </c:pt>
                <c:pt idx="609">
                  <c:v>25.9</c:v>
                </c:pt>
                <c:pt idx="610">
                  <c:v>25.88</c:v>
                </c:pt>
                <c:pt idx="611">
                  <c:v>25.9</c:v>
                </c:pt>
                <c:pt idx="612">
                  <c:v>25.89</c:v>
                </c:pt>
                <c:pt idx="613">
                  <c:v>25.87</c:v>
                </c:pt>
                <c:pt idx="614">
                  <c:v>25.87</c:v>
                </c:pt>
                <c:pt idx="615">
                  <c:v>25.89</c:v>
                </c:pt>
                <c:pt idx="616">
                  <c:v>25.89</c:v>
                </c:pt>
                <c:pt idx="617">
                  <c:v>25.91</c:v>
                </c:pt>
                <c:pt idx="618">
                  <c:v>25.9</c:v>
                </c:pt>
                <c:pt idx="619">
                  <c:v>25.89</c:v>
                </c:pt>
                <c:pt idx="620">
                  <c:v>25.91</c:v>
                </c:pt>
                <c:pt idx="621">
                  <c:v>25.91</c:v>
                </c:pt>
                <c:pt idx="622">
                  <c:v>25.919999999999987</c:v>
                </c:pt>
                <c:pt idx="623">
                  <c:v>25.91</c:v>
                </c:pt>
                <c:pt idx="624">
                  <c:v>25.91</c:v>
                </c:pt>
                <c:pt idx="625">
                  <c:v>25.919999999999987</c:v>
                </c:pt>
                <c:pt idx="626">
                  <c:v>25.91</c:v>
                </c:pt>
                <c:pt idx="627">
                  <c:v>25.9</c:v>
                </c:pt>
                <c:pt idx="628">
                  <c:v>25.919999999999987</c:v>
                </c:pt>
                <c:pt idx="629">
                  <c:v>25.919999999999987</c:v>
                </c:pt>
                <c:pt idx="630">
                  <c:v>25.919999999999987</c:v>
                </c:pt>
                <c:pt idx="631">
                  <c:v>25.919999999999987</c:v>
                </c:pt>
                <c:pt idx="632">
                  <c:v>25.91</c:v>
                </c:pt>
                <c:pt idx="633">
                  <c:v>25.91</c:v>
                </c:pt>
                <c:pt idx="634">
                  <c:v>25.91</c:v>
                </c:pt>
                <c:pt idx="635">
                  <c:v>25.91</c:v>
                </c:pt>
                <c:pt idx="636">
                  <c:v>25.919999999999987</c:v>
                </c:pt>
                <c:pt idx="637">
                  <c:v>25.919999999999987</c:v>
                </c:pt>
                <c:pt idx="638">
                  <c:v>25.919999999999987</c:v>
                </c:pt>
                <c:pt idx="639">
                  <c:v>25.919999999999987</c:v>
                </c:pt>
                <c:pt idx="640">
                  <c:v>25.919999999999987</c:v>
                </c:pt>
                <c:pt idx="641">
                  <c:v>25.919999999999987</c:v>
                </c:pt>
                <c:pt idx="642">
                  <c:v>25.91</c:v>
                </c:pt>
                <c:pt idx="643">
                  <c:v>25.919999999999987</c:v>
                </c:pt>
                <c:pt idx="644">
                  <c:v>25.93</c:v>
                </c:pt>
                <c:pt idx="645">
                  <c:v>25.919999999999987</c:v>
                </c:pt>
                <c:pt idx="646">
                  <c:v>25.91</c:v>
                </c:pt>
                <c:pt idx="647">
                  <c:v>25.91</c:v>
                </c:pt>
                <c:pt idx="648">
                  <c:v>25.91</c:v>
                </c:pt>
                <c:pt idx="649">
                  <c:v>25.919999999999987</c:v>
                </c:pt>
                <c:pt idx="650">
                  <c:v>25.919999999999987</c:v>
                </c:pt>
                <c:pt idx="651">
                  <c:v>25.91</c:v>
                </c:pt>
                <c:pt idx="652">
                  <c:v>25.91</c:v>
                </c:pt>
                <c:pt idx="653">
                  <c:v>25.91</c:v>
                </c:pt>
                <c:pt idx="654">
                  <c:v>25.91</c:v>
                </c:pt>
                <c:pt idx="655">
                  <c:v>25.91</c:v>
                </c:pt>
                <c:pt idx="656">
                  <c:v>25.91</c:v>
                </c:pt>
                <c:pt idx="657">
                  <c:v>25.91</c:v>
                </c:pt>
                <c:pt idx="658">
                  <c:v>25.91</c:v>
                </c:pt>
                <c:pt idx="659">
                  <c:v>25.91</c:v>
                </c:pt>
                <c:pt idx="660">
                  <c:v>25.91</c:v>
                </c:pt>
                <c:pt idx="661">
                  <c:v>25.91</c:v>
                </c:pt>
                <c:pt idx="662">
                  <c:v>25.91</c:v>
                </c:pt>
                <c:pt idx="663">
                  <c:v>25.91</c:v>
                </c:pt>
                <c:pt idx="664">
                  <c:v>25.91</c:v>
                </c:pt>
                <c:pt idx="665">
                  <c:v>25.91</c:v>
                </c:pt>
                <c:pt idx="666">
                  <c:v>25.91</c:v>
                </c:pt>
                <c:pt idx="667">
                  <c:v>25.91</c:v>
                </c:pt>
                <c:pt idx="668">
                  <c:v>25.91</c:v>
                </c:pt>
                <c:pt idx="669">
                  <c:v>25.91</c:v>
                </c:pt>
                <c:pt idx="670">
                  <c:v>25.91</c:v>
                </c:pt>
                <c:pt idx="671">
                  <c:v>25.91</c:v>
                </c:pt>
                <c:pt idx="672">
                  <c:v>25.91</c:v>
                </c:pt>
                <c:pt idx="673">
                  <c:v>25.91</c:v>
                </c:pt>
                <c:pt idx="674">
                  <c:v>25.91</c:v>
                </c:pt>
                <c:pt idx="675">
                  <c:v>25.91</c:v>
                </c:pt>
                <c:pt idx="676">
                  <c:v>25.919999999999987</c:v>
                </c:pt>
                <c:pt idx="677">
                  <c:v>25.919999999999987</c:v>
                </c:pt>
                <c:pt idx="678">
                  <c:v>25.919999999999987</c:v>
                </c:pt>
                <c:pt idx="679">
                  <c:v>25.919999999999987</c:v>
                </c:pt>
                <c:pt idx="680">
                  <c:v>25.91</c:v>
                </c:pt>
                <c:pt idx="681">
                  <c:v>25.91</c:v>
                </c:pt>
                <c:pt idx="682">
                  <c:v>25.91</c:v>
                </c:pt>
                <c:pt idx="683">
                  <c:v>25.91</c:v>
                </c:pt>
                <c:pt idx="684">
                  <c:v>25.91</c:v>
                </c:pt>
                <c:pt idx="685">
                  <c:v>25.91</c:v>
                </c:pt>
                <c:pt idx="686">
                  <c:v>25.91</c:v>
                </c:pt>
                <c:pt idx="687">
                  <c:v>25.91</c:v>
                </c:pt>
                <c:pt idx="688">
                  <c:v>25.91</c:v>
                </c:pt>
                <c:pt idx="689">
                  <c:v>25.91</c:v>
                </c:pt>
                <c:pt idx="690">
                  <c:v>25.91</c:v>
                </c:pt>
                <c:pt idx="691">
                  <c:v>25.91</c:v>
                </c:pt>
                <c:pt idx="692">
                  <c:v>25.91</c:v>
                </c:pt>
                <c:pt idx="693">
                  <c:v>25.9</c:v>
                </c:pt>
                <c:pt idx="694">
                  <c:v>25.9</c:v>
                </c:pt>
                <c:pt idx="695">
                  <c:v>25.9</c:v>
                </c:pt>
                <c:pt idx="696">
                  <c:v>25.9</c:v>
                </c:pt>
                <c:pt idx="697">
                  <c:v>25.9</c:v>
                </c:pt>
                <c:pt idx="698">
                  <c:v>25.9</c:v>
                </c:pt>
                <c:pt idx="699">
                  <c:v>25.9</c:v>
                </c:pt>
                <c:pt idx="700">
                  <c:v>25.9</c:v>
                </c:pt>
                <c:pt idx="701">
                  <c:v>25.9</c:v>
                </c:pt>
                <c:pt idx="702">
                  <c:v>25.91</c:v>
                </c:pt>
                <c:pt idx="703">
                  <c:v>25.91</c:v>
                </c:pt>
                <c:pt idx="704">
                  <c:v>25.91</c:v>
                </c:pt>
                <c:pt idx="705">
                  <c:v>25.9</c:v>
                </c:pt>
                <c:pt idx="706">
                  <c:v>25.91</c:v>
                </c:pt>
                <c:pt idx="707">
                  <c:v>25.91</c:v>
                </c:pt>
                <c:pt idx="708">
                  <c:v>25.91</c:v>
                </c:pt>
                <c:pt idx="709">
                  <c:v>25.9</c:v>
                </c:pt>
                <c:pt idx="710">
                  <c:v>25.91</c:v>
                </c:pt>
                <c:pt idx="711">
                  <c:v>25.9</c:v>
                </c:pt>
                <c:pt idx="712">
                  <c:v>25.91</c:v>
                </c:pt>
                <c:pt idx="713">
                  <c:v>25.91</c:v>
                </c:pt>
                <c:pt idx="714">
                  <c:v>25.91</c:v>
                </c:pt>
                <c:pt idx="715">
                  <c:v>25.91</c:v>
                </c:pt>
                <c:pt idx="716">
                  <c:v>25.91</c:v>
                </c:pt>
                <c:pt idx="717">
                  <c:v>25.91</c:v>
                </c:pt>
                <c:pt idx="718">
                  <c:v>25.91</c:v>
                </c:pt>
                <c:pt idx="719">
                  <c:v>25.91</c:v>
                </c:pt>
                <c:pt idx="720">
                  <c:v>25.91</c:v>
                </c:pt>
                <c:pt idx="721">
                  <c:v>25.91</c:v>
                </c:pt>
                <c:pt idx="722">
                  <c:v>25.91</c:v>
                </c:pt>
                <c:pt idx="723">
                  <c:v>25.91</c:v>
                </c:pt>
                <c:pt idx="724">
                  <c:v>25.91</c:v>
                </c:pt>
                <c:pt idx="725">
                  <c:v>25.91</c:v>
                </c:pt>
                <c:pt idx="726">
                  <c:v>25.91</c:v>
                </c:pt>
                <c:pt idx="727">
                  <c:v>25.91</c:v>
                </c:pt>
                <c:pt idx="728">
                  <c:v>25.91</c:v>
                </c:pt>
                <c:pt idx="729">
                  <c:v>25.91</c:v>
                </c:pt>
                <c:pt idx="730">
                  <c:v>25.91</c:v>
                </c:pt>
                <c:pt idx="731">
                  <c:v>25.91</c:v>
                </c:pt>
                <c:pt idx="732">
                  <c:v>25.91</c:v>
                </c:pt>
                <c:pt idx="733">
                  <c:v>25.91</c:v>
                </c:pt>
                <c:pt idx="734">
                  <c:v>25.91</c:v>
                </c:pt>
                <c:pt idx="735">
                  <c:v>25.91</c:v>
                </c:pt>
                <c:pt idx="736">
                  <c:v>25.91</c:v>
                </c:pt>
                <c:pt idx="737">
                  <c:v>25.91</c:v>
                </c:pt>
                <c:pt idx="738">
                  <c:v>25.91</c:v>
                </c:pt>
                <c:pt idx="739">
                  <c:v>25.91</c:v>
                </c:pt>
                <c:pt idx="740">
                  <c:v>25.91</c:v>
                </c:pt>
                <c:pt idx="741">
                  <c:v>25.91</c:v>
                </c:pt>
                <c:pt idx="742">
                  <c:v>25.91</c:v>
                </c:pt>
                <c:pt idx="743">
                  <c:v>25.91</c:v>
                </c:pt>
                <c:pt idx="744">
                  <c:v>25.91</c:v>
                </c:pt>
                <c:pt idx="745">
                  <c:v>25.91</c:v>
                </c:pt>
                <c:pt idx="746">
                  <c:v>25.91</c:v>
                </c:pt>
                <c:pt idx="747">
                  <c:v>25.91</c:v>
                </c:pt>
                <c:pt idx="748">
                  <c:v>25.91</c:v>
                </c:pt>
                <c:pt idx="749">
                  <c:v>25.91</c:v>
                </c:pt>
                <c:pt idx="750">
                  <c:v>25.91</c:v>
                </c:pt>
                <c:pt idx="751">
                  <c:v>25.91</c:v>
                </c:pt>
                <c:pt idx="752">
                  <c:v>25.91</c:v>
                </c:pt>
                <c:pt idx="753">
                  <c:v>25.91</c:v>
                </c:pt>
                <c:pt idx="754">
                  <c:v>25.91</c:v>
                </c:pt>
                <c:pt idx="755">
                  <c:v>25.91</c:v>
                </c:pt>
                <c:pt idx="756">
                  <c:v>25.91</c:v>
                </c:pt>
                <c:pt idx="757">
                  <c:v>25.91</c:v>
                </c:pt>
                <c:pt idx="758">
                  <c:v>25.9</c:v>
                </c:pt>
                <c:pt idx="759">
                  <c:v>25.9</c:v>
                </c:pt>
                <c:pt idx="760">
                  <c:v>25.9</c:v>
                </c:pt>
                <c:pt idx="761">
                  <c:v>25.9</c:v>
                </c:pt>
                <c:pt idx="762">
                  <c:v>25.9</c:v>
                </c:pt>
                <c:pt idx="763">
                  <c:v>25.9</c:v>
                </c:pt>
                <c:pt idx="764">
                  <c:v>25.9</c:v>
                </c:pt>
                <c:pt idx="765">
                  <c:v>25.9</c:v>
                </c:pt>
                <c:pt idx="766">
                  <c:v>25.9</c:v>
                </c:pt>
                <c:pt idx="767">
                  <c:v>25.9</c:v>
                </c:pt>
                <c:pt idx="768">
                  <c:v>25.9</c:v>
                </c:pt>
                <c:pt idx="769">
                  <c:v>25.9</c:v>
                </c:pt>
                <c:pt idx="770">
                  <c:v>25.91</c:v>
                </c:pt>
                <c:pt idx="771">
                  <c:v>25.91</c:v>
                </c:pt>
                <c:pt idx="772">
                  <c:v>25.91</c:v>
                </c:pt>
                <c:pt idx="773">
                  <c:v>25.91</c:v>
                </c:pt>
                <c:pt idx="774">
                  <c:v>25.91</c:v>
                </c:pt>
                <c:pt idx="775">
                  <c:v>25.91</c:v>
                </c:pt>
                <c:pt idx="776">
                  <c:v>25.91</c:v>
                </c:pt>
                <c:pt idx="777">
                  <c:v>25.91</c:v>
                </c:pt>
                <c:pt idx="778">
                  <c:v>25.91</c:v>
                </c:pt>
                <c:pt idx="779">
                  <c:v>25.91</c:v>
                </c:pt>
                <c:pt idx="780">
                  <c:v>25.91</c:v>
                </c:pt>
                <c:pt idx="781">
                  <c:v>25.91</c:v>
                </c:pt>
                <c:pt idx="782">
                  <c:v>25.91</c:v>
                </c:pt>
                <c:pt idx="783">
                  <c:v>25.91</c:v>
                </c:pt>
                <c:pt idx="784">
                  <c:v>25.91</c:v>
                </c:pt>
                <c:pt idx="785">
                  <c:v>25.91</c:v>
                </c:pt>
                <c:pt idx="786">
                  <c:v>25.91</c:v>
                </c:pt>
                <c:pt idx="787">
                  <c:v>25.91</c:v>
                </c:pt>
                <c:pt idx="788">
                  <c:v>25.91</c:v>
                </c:pt>
                <c:pt idx="789">
                  <c:v>25.91</c:v>
                </c:pt>
                <c:pt idx="790">
                  <c:v>25.91</c:v>
                </c:pt>
                <c:pt idx="791">
                  <c:v>25.91</c:v>
                </c:pt>
                <c:pt idx="792">
                  <c:v>25.91</c:v>
                </c:pt>
                <c:pt idx="793">
                  <c:v>25.91</c:v>
                </c:pt>
                <c:pt idx="794">
                  <c:v>25.91</c:v>
                </c:pt>
                <c:pt idx="795">
                  <c:v>25.91</c:v>
                </c:pt>
                <c:pt idx="796">
                  <c:v>25.91</c:v>
                </c:pt>
                <c:pt idx="797">
                  <c:v>25.91</c:v>
                </c:pt>
                <c:pt idx="798">
                  <c:v>25.91</c:v>
                </c:pt>
                <c:pt idx="799">
                  <c:v>25.91</c:v>
                </c:pt>
                <c:pt idx="800">
                  <c:v>25.91</c:v>
                </c:pt>
                <c:pt idx="801">
                  <c:v>25.91</c:v>
                </c:pt>
                <c:pt idx="802">
                  <c:v>25.91</c:v>
                </c:pt>
                <c:pt idx="803">
                  <c:v>25.91</c:v>
                </c:pt>
                <c:pt idx="804">
                  <c:v>25.91</c:v>
                </c:pt>
                <c:pt idx="805">
                  <c:v>25.91</c:v>
                </c:pt>
                <c:pt idx="806">
                  <c:v>25.9</c:v>
                </c:pt>
                <c:pt idx="807">
                  <c:v>25.9</c:v>
                </c:pt>
                <c:pt idx="808">
                  <c:v>25.9</c:v>
                </c:pt>
                <c:pt idx="809">
                  <c:v>25.9</c:v>
                </c:pt>
                <c:pt idx="810">
                  <c:v>25.9</c:v>
                </c:pt>
                <c:pt idx="811">
                  <c:v>25.91</c:v>
                </c:pt>
                <c:pt idx="812">
                  <c:v>25.91</c:v>
                </c:pt>
                <c:pt idx="813">
                  <c:v>25.91</c:v>
                </c:pt>
                <c:pt idx="814">
                  <c:v>25.9</c:v>
                </c:pt>
                <c:pt idx="815">
                  <c:v>25.9</c:v>
                </c:pt>
                <c:pt idx="816">
                  <c:v>25.9</c:v>
                </c:pt>
                <c:pt idx="817">
                  <c:v>25.89</c:v>
                </c:pt>
                <c:pt idx="818">
                  <c:v>25.88</c:v>
                </c:pt>
                <c:pt idx="819">
                  <c:v>25.88</c:v>
                </c:pt>
                <c:pt idx="820">
                  <c:v>25.93</c:v>
                </c:pt>
                <c:pt idx="821">
                  <c:v>25.93</c:v>
                </c:pt>
                <c:pt idx="822">
                  <c:v>25.93</c:v>
                </c:pt>
                <c:pt idx="823">
                  <c:v>25.919999999999987</c:v>
                </c:pt>
                <c:pt idx="824">
                  <c:v>25.93</c:v>
                </c:pt>
                <c:pt idx="825">
                  <c:v>25.95</c:v>
                </c:pt>
                <c:pt idx="826">
                  <c:v>25.95</c:v>
                </c:pt>
                <c:pt idx="827">
                  <c:v>25.95</c:v>
                </c:pt>
                <c:pt idx="828">
                  <c:v>25.979999999999986</c:v>
                </c:pt>
                <c:pt idx="829">
                  <c:v>25.95</c:v>
                </c:pt>
                <c:pt idx="830">
                  <c:v>25.99</c:v>
                </c:pt>
                <c:pt idx="831">
                  <c:v>25.99</c:v>
                </c:pt>
                <c:pt idx="832">
                  <c:v>25.99</c:v>
                </c:pt>
                <c:pt idx="833">
                  <c:v>25.97</c:v>
                </c:pt>
                <c:pt idx="834">
                  <c:v>25.99</c:v>
                </c:pt>
                <c:pt idx="835">
                  <c:v>25.97</c:v>
                </c:pt>
                <c:pt idx="836">
                  <c:v>26</c:v>
                </c:pt>
                <c:pt idx="837">
                  <c:v>26</c:v>
                </c:pt>
                <c:pt idx="838">
                  <c:v>26.01</c:v>
                </c:pt>
                <c:pt idx="839">
                  <c:v>26</c:v>
                </c:pt>
                <c:pt idx="840">
                  <c:v>26</c:v>
                </c:pt>
                <c:pt idx="841">
                  <c:v>25.99</c:v>
                </c:pt>
                <c:pt idx="842">
                  <c:v>25.99</c:v>
                </c:pt>
                <c:pt idx="843">
                  <c:v>26</c:v>
                </c:pt>
                <c:pt idx="844">
                  <c:v>26</c:v>
                </c:pt>
                <c:pt idx="845">
                  <c:v>26</c:v>
                </c:pt>
                <c:pt idx="846">
                  <c:v>26</c:v>
                </c:pt>
                <c:pt idx="847">
                  <c:v>26</c:v>
                </c:pt>
                <c:pt idx="848">
                  <c:v>26</c:v>
                </c:pt>
                <c:pt idx="849">
                  <c:v>25.99</c:v>
                </c:pt>
                <c:pt idx="850">
                  <c:v>26</c:v>
                </c:pt>
                <c:pt idx="851">
                  <c:v>26</c:v>
                </c:pt>
                <c:pt idx="852">
                  <c:v>25.99</c:v>
                </c:pt>
                <c:pt idx="853">
                  <c:v>26</c:v>
                </c:pt>
                <c:pt idx="854">
                  <c:v>26.03</c:v>
                </c:pt>
                <c:pt idx="855">
                  <c:v>26.03</c:v>
                </c:pt>
                <c:pt idx="856">
                  <c:v>26.04</c:v>
                </c:pt>
                <c:pt idx="857">
                  <c:v>26.04</c:v>
                </c:pt>
                <c:pt idx="858">
                  <c:v>26.04</c:v>
                </c:pt>
                <c:pt idx="859">
                  <c:v>26.03</c:v>
                </c:pt>
                <c:pt idx="860">
                  <c:v>26.03</c:v>
                </c:pt>
                <c:pt idx="861">
                  <c:v>26.03</c:v>
                </c:pt>
                <c:pt idx="862">
                  <c:v>26.02</c:v>
                </c:pt>
                <c:pt idx="863">
                  <c:v>26</c:v>
                </c:pt>
                <c:pt idx="864">
                  <c:v>26</c:v>
                </c:pt>
                <c:pt idx="865">
                  <c:v>26</c:v>
                </c:pt>
                <c:pt idx="866">
                  <c:v>26</c:v>
                </c:pt>
                <c:pt idx="867">
                  <c:v>26</c:v>
                </c:pt>
                <c:pt idx="868">
                  <c:v>26.01</c:v>
                </c:pt>
                <c:pt idx="869">
                  <c:v>26.04</c:v>
                </c:pt>
                <c:pt idx="870">
                  <c:v>26.04</c:v>
                </c:pt>
                <c:pt idx="871">
                  <c:v>26.05</c:v>
                </c:pt>
                <c:pt idx="872">
                  <c:v>26.05</c:v>
                </c:pt>
                <c:pt idx="873">
                  <c:v>26.05</c:v>
                </c:pt>
                <c:pt idx="874">
                  <c:v>26.05</c:v>
                </c:pt>
                <c:pt idx="875">
                  <c:v>26.05</c:v>
                </c:pt>
                <c:pt idx="876">
                  <c:v>26.05</c:v>
                </c:pt>
                <c:pt idx="877">
                  <c:v>26.05</c:v>
                </c:pt>
                <c:pt idx="878">
                  <c:v>26.05</c:v>
                </c:pt>
                <c:pt idx="879">
                  <c:v>26.04</c:v>
                </c:pt>
                <c:pt idx="880">
                  <c:v>26.04</c:v>
                </c:pt>
                <c:pt idx="881">
                  <c:v>26.05</c:v>
                </c:pt>
                <c:pt idx="882">
                  <c:v>26.05</c:v>
                </c:pt>
                <c:pt idx="883">
                  <c:v>26.04</c:v>
                </c:pt>
                <c:pt idx="884">
                  <c:v>26.04</c:v>
                </c:pt>
                <c:pt idx="885">
                  <c:v>26.03</c:v>
                </c:pt>
                <c:pt idx="886">
                  <c:v>26.02</c:v>
                </c:pt>
                <c:pt idx="887">
                  <c:v>26.01</c:v>
                </c:pt>
                <c:pt idx="888">
                  <c:v>26.01</c:v>
                </c:pt>
                <c:pt idx="889">
                  <c:v>26.01</c:v>
                </c:pt>
                <c:pt idx="890">
                  <c:v>26.01</c:v>
                </c:pt>
                <c:pt idx="891">
                  <c:v>26.01</c:v>
                </c:pt>
                <c:pt idx="892">
                  <c:v>26.01</c:v>
                </c:pt>
                <c:pt idx="893">
                  <c:v>26.02</c:v>
                </c:pt>
                <c:pt idx="894">
                  <c:v>26.03</c:v>
                </c:pt>
                <c:pt idx="895">
                  <c:v>26.02</c:v>
                </c:pt>
                <c:pt idx="896">
                  <c:v>26.04</c:v>
                </c:pt>
                <c:pt idx="897">
                  <c:v>26.06</c:v>
                </c:pt>
                <c:pt idx="898">
                  <c:v>26.07</c:v>
                </c:pt>
                <c:pt idx="899">
                  <c:v>26.09</c:v>
                </c:pt>
                <c:pt idx="900">
                  <c:v>26.1</c:v>
                </c:pt>
                <c:pt idx="901">
                  <c:v>26.110000000000031</c:v>
                </c:pt>
                <c:pt idx="902">
                  <c:v>26.110000000000031</c:v>
                </c:pt>
                <c:pt idx="903">
                  <c:v>26.110000000000031</c:v>
                </c:pt>
                <c:pt idx="904">
                  <c:v>26.110000000000031</c:v>
                </c:pt>
                <c:pt idx="905">
                  <c:v>26.110000000000031</c:v>
                </c:pt>
                <c:pt idx="906">
                  <c:v>26.12</c:v>
                </c:pt>
                <c:pt idx="907">
                  <c:v>26.12</c:v>
                </c:pt>
                <c:pt idx="908">
                  <c:v>26.110000000000031</c:v>
                </c:pt>
                <c:pt idx="909">
                  <c:v>26.110000000000031</c:v>
                </c:pt>
                <c:pt idx="910">
                  <c:v>26.110000000000031</c:v>
                </c:pt>
                <c:pt idx="911">
                  <c:v>26.12</c:v>
                </c:pt>
                <c:pt idx="912">
                  <c:v>26.14</c:v>
                </c:pt>
                <c:pt idx="913">
                  <c:v>26.16</c:v>
                </c:pt>
                <c:pt idx="914">
                  <c:v>26.17</c:v>
                </c:pt>
                <c:pt idx="915">
                  <c:v>26.18</c:v>
                </c:pt>
                <c:pt idx="916">
                  <c:v>26.17</c:v>
                </c:pt>
                <c:pt idx="917">
                  <c:v>26.16</c:v>
                </c:pt>
                <c:pt idx="918">
                  <c:v>26.14</c:v>
                </c:pt>
                <c:pt idx="919">
                  <c:v>26.16</c:v>
                </c:pt>
                <c:pt idx="920">
                  <c:v>26.16</c:v>
                </c:pt>
                <c:pt idx="921">
                  <c:v>26.17</c:v>
                </c:pt>
                <c:pt idx="922">
                  <c:v>26.16</c:v>
                </c:pt>
                <c:pt idx="923">
                  <c:v>26.17</c:v>
                </c:pt>
                <c:pt idx="924">
                  <c:v>26.16</c:v>
                </c:pt>
                <c:pt idx="925">
                  <c:v>26.17</c:v>
                </c:pt>
                <c:pt idx="926">
                  <c:v>26.17</c:v>
                </c:pt>
                <c:pt idx="927">
                  <c:v>26.17</c:v>
                </c:pt>
                <c:pt idx="928">
                  <c:v>26.17</c:v>
                </c:pt>
                <c:pt idx="929">
                  <c:v>26.18</c:v>
                </c:pt>
                <c:pt idx="930">
                  <c:v>26.18</c:v>
                </c:pt>
                <c:pt idx="931">
                  <c:v>26.18</c:v>
                </c:pt>
                <c:pt idx="932">
                  <c:v>26.19</c:v>
                </c:pt>
                <c:pt idx="933">
                  <c:v>26.19</c:v>
                </c:pt>
                <c:pt idx="934">
                  <c:v>26.19</c:v>
                </c:pt>
                <c:pt idx="935">
                  <c:v>26.19</c:v>
                </c:pt>
                <c:pt idx="936">
                  <c:v>26.19</c:v>
                </c:pt>
                <c:pt idx="937">
                  <c:v>26.19</c:v>
                </c:pt>
                <c:pt idx="938">
                  <c:v>26.19</c:v>
                </c:pt>
                <c:pt idx="939">
                  <c:v>26.19</c:v>
                </c:pt>
                <c:pt idx="940">
                  <c:v>26.19</c:v>
                </c:pt>
                <c:pt idx="941">
                  <c:v>26.19</c:v>
                </c:pt>
                <c:pt idx="942">
                  <c:v>26.18</c:v>
                </c:pt>
                <c:pt idx="943">
                  <c:v>26.19</c:v>
                </c:pt>
                <c:pt idx="944">
                  <c:v>26.18</c:v>
                </c:pt>
                <c:pt idx="945">
                  <c:v>26.18</c:v>
                </c:pt>
                <c:pt idx="946">
                  <c:v>26.14</c:v>
                </c:pt>
                <c:pt idx="947">
                  <c:v>26.1</c:v>
                </c:pt>
                <c:pt idx="948">
                  <c:v>26.1</c:v>
                </c:pt>
                <c:pt idx="949">
                  <c:v>26.02</c:v>
                </c:pt>
                <c:pt idx="950">
                  <c:v>26.02</c:v>
                </c:pt>
                <c:pt idx="951">
                  <c:v>26.01</c:v>
                </c:pt>
                <c:pt idx="952">
                  <c:v>25.93</c:v>
                </c:pt>
                <c:pt idx="953">
                  <c:v>25.89</c:v>
                </c:pt>
                <c:pt idx="954">
                  <c:v>25.830000000000005</c:v>
                </c:pt>
                <c:pt idx="955">
                  <c:v>25.8</c:v>
                </c:pt>
                <c:pt idx="956">
                  <c:v>25.75</c:v>
                </c:pt>
                <c:pt idx="957">
                  <c:v>25.74</c:v>
                </c:pt>
                <c:pt idx="958">
                  <c:v>25.68</c:v>
                </c:pt>
                <c:pt idx="959">
                  <c:v>25.62</c:v>
                </c:pt>
                <c:pt idx="960">
                  <c:v>25.62</c:v>
                </c:pt>
                <c:pt idx="961">
                  <c:v>25.59</c:v>
                </c:pt>
                <c:pt idx="962">
                  <c:v>25.47</c:v>
                </c:pt>
                <c:pt idx="963">
                  <c:v>25.47</c:v>
                </c:pt>
                <c:pt idx="964">
                  <c:v>25.479999999999986</c:v>
                </c:pt>
                <c:pt idx="965">
                  <c:v>25.45</c:v>
                </c:pt>
                <c:pt idx="966">
                  <c:v>25.479999999999986</c:v>
                </c:pt>
                <c:pt idx="967">
                  <c:v>25.479999999999986</c:v>
                </c:pt>
                <c:pt idx="968">
                  <c:v>25.479999999999986</c:v>
                </c:pt>
                <c:pt idx="969">
                  <c:v>25.49</c:v>
                </c:pt>
                <c:pt idx="970">
                  <c:v>25.479999999999986</c:v>
                </c:pt>
                <c:pt idx="971">
                  <c:v>25.479999999999986</c:v>
                </c:pt>
                <c:pt idx="972">
                  <c:v>25.49</c:v>
                </c:pt>
                <c:pt idx="973">
                  <c:v>25.439999999999987</c:v>
                </c:pt>
                <c:pt idx="974">
                  <c:v>25.45</c:v>
                </c:pt>
                <c:pt idx="975">
                  <c:v>25.439999999999987</c:v>
                </c:pt>
                <c:pt idx="976">
                  <c:v>25.43</c:v>
                </c:pt>
                <c:pt idx="977">
                  <c:v>25.38</c:v>
                </c:pt>
                <c:pt idx="978">
                  <c:v>25.34</c:v>
                </c:pt>
                <c:pt idx="979">
                  <c:v>25.330000000000005</c:v>
                </c:pt>
                <c:pt idx="980">
                  <c:v>25.310000000000031</c:v>
                </c:pt>
                <c:pt idx="981">
                  <c:v>25.27</c:v>
                </c:pt>
                <c:pt idx="982">
                  <c:v>25.22</c:v>
                </c:pt>
                <c:pt idx="983">
                  <c:v>25.2</c:v>
                </c:pt>
                <c:pt idx="984">
                  <c:v>25.19</c:v>
                </c:pt>
                <c:pt idx="985">
                  <c:v>25.17</c:v>
                </c:pt>
                <c:pt idx="986">
                  <c:v>25.17</c:v>
                </c:pt>
                <c:pt idx="987">
                  <c:v>25.14</c:v>
                </c:pt>
                <c:pt idx="988">
                  <c:v>25.17</c:v>
                </c:pt>
                <c:pt idx="989">
                  <c:v>25.17</c:v>
                </c:pt>
                <c:pt idx="990">
                  <c:v>25.21</c:v>
                </c:pt>
                <c:pt idx="991">
                  <c:v>25.279999999999987</c:v>
                </c:pt>
                <c:pt idx="992">
                  <c:v>25.3</c:v>
                </c:pt>
                <c:pt idx="993">
                  <c:v>25.330000000000005</c:v>
                </c:pt>
                <c:pt idx="994">
                  <c:v>25.34</c:v>
                </c:pt>
                <c:pt idx="995">
                  <c:v>25.39</c:v>
                </c:pt>
                <c:pt idx="996">
                  <c:v>25.43</c:v>
                </c:pt>
                <c:pt idx="997">
                  <c:v>25.439999999999987</c:v>
                </c:pt>
                <c:pt idx="998">
                  <c:v>25.45</c:v>
                </c:pt>
                <c:pt idx="999">
                  <c:v>25.479999999999986</c:v>
                </c:pt>
                <c:pt idx="1000">
                  <c:v>25.479999999999986</c:v>
                </c:pt>
                <c:pt idx="1001">
                  <c:v>25.47</c:v>
                </c:pt>
                <c:pt idx="1002">
                  <c:v>25.45</c:v>
                </c:pt>
                <c:pt idx="1003">
                  <c:v>25.54</c:v>
                </c:pt>
                <c:pt idx="1004">
                  <c:v>25.55</c:v>
                </c:pt>
                <c:pt idx="1005">
                  <c:v>25.58</c:v>
                </c:pt>
                <c:pt idx="1006">
                  <c:v>25.58</c:v>
                </c:pt>
                <c:pt idx="1007">
                  <c:v>25.59</c:v>
                </c:pt>
                <c:pt idx="1008">
                  <c:v>25.62</c:v>
                </c:pt>
                <c:pt idx="1009">
                  <c:v>25.62</c:v>
                </c:pt>
                <c:pt idx="1010">
                  <c:v>25.62</c:v>
                </c:pt>
                <c:pt idx="1011">
                  <c:v>25.650000000000031</c:v>
                </c:pt>
                <c:pt idx="1012">
                  <c:v>25.66</c:v>
                </c:pt>
                <c:pt idx="1013">
                  <c:v>25.7</c:v>
                </c:pt>
                <c:pt idx="1014">
                  <c:v>25.71</c:v>
                </c:pt>
                <c:pt idx="1015">
                  <c:v>25.7</c:v>
                </c:pt>
                <c:pt idx="1016">
                  <c:v>25.72</c:v>
                </c:pt>
                <c:pt idx="1017">
                  <c:v>25.75</c:v>
                </c:pt>
                <c:pt idx="1018">
                  <c:v>25.74</c:v>
                </c:pt>
                <c:pt idx="1019">
                  <c:v>25.71</c:v>
                </c:pt>
                <c:pt idx="1020">
                  <c:v>25.75</c:v>
                </c:pt>
                <c:pt idx="1021">
                  <c:v>25.759999999999987</c:v>
                </c:pt>
                <c:pt idx="1022">
                  <c:v>25.759999999999987</c:v>
                </c:pt>
                <c:pt idx="1023">
                  <c:v>25.759999999999987</c:v>
                </c:pt>
                <c:pt idx="1024">
                  <c:v>25.74</c:v>
                </c:pt>
                <c:pt idx="1025">
                  <c:v>25.73</c:v>
                </c:pt>
                <c:pt idx="1026">
                  <c:v>25.74</c:v>
                </c:pt>
                <c:pt idx="1027">
                  <c:v>25.82</c:v>
                </c:pt>
                <c:pt idx="1028">
                  <c:v>25.830000000000005</c:v>
                </c:pt>
                <c:pt idx="1029">
                  <c:v>25.830000000000005</c:v>
                </c:pt>
                <c:pt idx="1030">
                  <c:v>25.830000000000005</c:v>
                </c:pt>
                <c:pt idx="1031">
                  <c:v>25.85</c:v>
                </c:pt>
                <c:pt idx="1032">
                  <c:v>25.86</c:v>
                </c:pt>
                <c:pt idx="1033">
                  <c:v>25.87</c:v>
                </c:pt>
                <c:pt idx="1034">
                  <c:v>25.9</c:v>
                </c:pt>
                <c:pt idx="1035">
                  <c:v>25.9</c:v>
                </c:pt>
                <c:pt idx="1036">
                  <c:v>25.9</c:v>
                </c:pt>
                <c:pt idx="1037">
                  <c:v>25.9</c:v>
                </c:pt>
                <c:pt idx="1038">
                  <c:v>25.9</c:v>
                </c:pt>
                <c:pt idx="1039">
                  <c:v>25.89</c:v>
                </c:pt>
                <c:pt idx="1040">
                  <c:v>25.91</c:v>
                </c:pt>
                <c:pt idx="1041">
                  <c:v>25.95</c:v>
                </c:pt>
                <c:pt idx="1042">
                  <c:v>26</c:v>
                </c:pt>
                <c:pt idx="1043">
                  <c:v>26</c:v>
                </c:pt>
                <c:pt idx="1044">
                  <c:v>25.99</c:v>
                </c:pt>
                <c:pt idx="1045">
                  <c:v>26.02</c:v>
                </c:pt>
                <c:pt idx="1046">
                  <c:v>26.04</c:v>
                </c:pt>
                <c:pt idx="1047">
                  <c:v>26.02</c:v>
                </c:pt>
                <c:pt idx="1048">
                  <c:v>26</c:v>
                </c:pt>
                <c:pt idx="1049">
                  <c:v>26.01</c:v>
                </c:pt>
                <c:pt idx="1050">
                  <c:v>26.04</c:v>
                </c:pt>
                <c:pt idx="1051">
                  <c:v>26.06</c:v>
                </c:pt>
                <c:pt idx="1052">
                  <c:v>26.05</c:v>
                </c:pt>
                <c:pt idx="1053">
                  <c:v>26.05</c:v>
                </c:pt>
                <c:pt idx="1054">
                  <c:v>26.04</c:v>
                </c:pt>
                <c:pt idx="1055">
                  <c:v>26.02</c:v>
                </c:pt>
                <c:pt idx="1056">
                  <c:v>26.01</c:v>
                </c:pt>
                <c:pt idx="1057">
                  <c:v>26.01</c:v>
                </c:pt>
                <c:pt idx="1058">
                  <c:v>26.03</c:v>
                </c:pt>
                <c:pt idx="1059">
                  <c:v>26.07</c:v>
                </c:pt>
                <c:pt idx="1060">
                  <c:v>26.110000000000031</c:v>
                </c:pt>
                <c:pt idx="1061">
                  <c:v>26.110000000000031</c:v>
                </c:pt>
                <c:pt idx="1062">
                  <c:v>26.110000000000031</c:v>
                </c:pt>
                <c:pt idx="1063">
                  <c:v>26.130000000000031</c:v>
                </c:pt>
                <c:pt idx="1064">
                  <c:v>26.150000000000031</c:v>
                </c:pt>
                <c:pt idx="1065">
                  <c:v>26.150000000000031</c:v>
                </c:pt>
                <c:pt idx="1066">
                  <c:v>26.16</c:v>
                </c:pt>
                <c:pt idx="1067">
                  <c:v>26.16</c:v>
                </c:pt>
                <c:pt idx="1068">
                  <c:v>26.18</c:v>
                </c:pt>
                <c:pt idx="1069">
                  <c:v>26.19</c:v>
                </c:pt>
                <c:pt idx="1070">
                  <c:v>26.19</c:v>
                </c:pt>
                <c:pt idx="1071">
                  <c:v>26.19</c:v>
                </c:pt>
                <c:pt idx="1072">
                  <c:v>26.19</c:v>
                </c:pt>
                <c:pt idx="1073">
                  <c:v>26.19</c:v>
                </c:pt>
                <c:pt idx="1074">
                  <c:v>26.19</c:v>
                </c:pt>
                <c:pt idx="1075">
                  <c:v>26.18</c:v>
                </c:pt>
                <c:pt idx="1076">
                  <c:v>26.18</c:v>
                </c:pt>
                <c:pt idx="1077">
                  <c:v>26.2</c:v>
                </c:pt>
                <c:pt idx="1078">
                  <c:v>26.21</c:v>
                </c:pt>
                <c:pt idx="1079">
                  <c:v>26.21</c:v>
                </c:pt>
                <c:pt idx="1080">
                  <c:v>26.21</c:v>
                </c:pt>
                <c:pt idx="1081">
                  <c:v>26.23</c:v>
                </c:pt>
                <c:pt idx="1082">
                  <c:v>26.259999999999987</c:v>
                </c:pt>
                <c:pt idx="1083">
                  <c:v>26.259999999999987</c:v>
                </c:pt>
                <c:pt idx="1084">
                  <c:v>26.259999999999987</c:v>
                </c:pt>
                <c:pt idx="1085">
                  <c:v>26.27</c:v>
                </c:pt>
                <c:pt idx="1086">
                  <c:v>26.279999999999987</c:v>
                </c:pt>
                <c:pt idx="1087">
                  <c:v>26.279999999999987</c:v>
                </c:pt>
                <c:pt idx="1088">
                  <c:v>26.279999999999987</c:v>
                </c:pt>
                <c:pt idx="1089">
                  <c:v>26.279999999999987</c:v>
                </c:pt>
                <c:pt idx="1090">
                  <c:v>26.259999999999987</c:v>
                </c:pt>
                <c:pt idx="1091">
                  <c:v>26.27</c:v>
                </c:pt>
                <c:pt idx="1092">
                  <c:v>26.27</c:v>
                </c:pt>
                <c:pt idx="1093">
                  <c:v>26.29</c:v>
                </c:pt>
                <c:pt idx="1094">
                  <c:v>26.32</c:v>
                </c:pt>
                <c:pt idx="1095">
                  <c:v>26.32</c:v>
                </c:pt>
                <c:pt idx="1096">
                  <c:v>26.32</c:v>
                </c:pt>
                <c:pt idx="1097">
                  <c:v>26.32</c:v>
                </c:pt>
                <c:pt idx="1098">
                  <c:v>26.310000000000031</c:v>
                </c:pt>
                <c:pt idx="1099">
                  <c:v>26.32</c:v>
                </c:pt>
                <c:pt idx="1100">
                  <c:v>26.310000000000031</c:v>
                </c:pt>
                <c:pt idx="1101">
                  <c:v>26.3</c:v>
                </c:pt>
                <c:pt idx="1102">
                  <c:v>26.29</c:v>
                </c:pt>
                <c:pt idx="1103">
                  <c:v>26.279999999999987</c:v>
                </c:pt>
                <c:pt idx="1104">
                  <c:v>26.29</c:v>
                </c:pt>
                <c:pt idx="1105">
                  <c:v>26.32</c:v>
                </c:pt>
                <c:pt idx="1106">
                  <c:v>26.330000000000005</c:v>
                </c:pt>
                <c:pt idx="1107">
                  <c:v>26.34</c:v>
                </c:pt>
                <c:pt idx="1108">
                  <c:v>26.330000000000005</c:v>
                </c:pt>
                <c:pt idx="1109">
                  <c:v>26.330000000000005</c:v>
                </c:pt>
                <c:pt idx="1110">
                  <c:v>26.330000000000005</c:v>
                </c:pt>
                <c:pt idx="1111">
                  <c:v>26.330000000000005</c:v>
                </c:pt>
                <c:pt idx="1112">
                  <c:v>26.330000000000005</c:v>
                </c:pt>
                <c:pt idx="1113">
                  <c:v>26.34</c:v>
                </c:pt>
                <c:pt idx="1114">
                  <c:v>26.330000000000005</c:v>
                </c:pt>
                <c:pt idx="1115">
                  <c:v>26.32</c:v>
                </c:pt>
                <c:pt idx="1116">
                  <c:v>26.32</c:v>
                </c:pt>
                <c:pt idx="1117">
                  <c:v>26.32</c:v>
                </c:pt>
                <c:pt idx="1118">
                  <c:v>26.34</c:v>
                </c:pt>
                <c:pt idx="1119">
                  <c:v>26.37</c:v>
                </c:pt>
                <c:pt idx="1120">
                  <c:v>26.4</c:v>
                </c:pt>
                <c:pt idx="1121">
                  <c:v>26.4</c:v>
                </c:pt>
                <c:pt idx="1122">
                  <c:v>26.4</c:v>
                </c:pt>
                <c:pt idx="1123">
                  <c:v>26.4</c:v>
                </c:pt>
                <c:pt idx="1124">
                  <c:v>26.4</c:v>
                </c:pt>
                <c:pt idx="1125">
                  <c:v>26.39</c:v>
                </c:pt>
                <c:pt idx="1126">
                  <c:v>26.39</c:v>
                </c:pt>
                <c:pt idx="1127">
                  <c:v>26.39</c:v>
                </c:pt>
                <c:pt idx="1128">
                  <c:v>26.39</c:v>
                </c:pt>
                <c:pt idx="1129">
                  <c:v>26.39</c:v>
                </c:pt>
                <c:pt idx="1130">
                  <c:v>26.39</c:v>
                </c:pt>
                <c:pt idx="1131">
                  <c:v>26.39</c:v>
                </c:pt>
                <c:pt idx="1132">
                  <c:v>26.39</c:v>
                </c:pt>
                <c:pt idx="1133">
                  <c:v>26.39</c:v>
                </c:pt>
                <c:pt idx="1134">
                  <c:v>26.39</c:v>
                </c:pt>
                <c:pt idx="1135">
                  <c:v>26.39</c:v>
                </c:pt>
                <c:pt idx="1136">
                  <c:v>26.4</c:v>
                </c:pt>
                <c:pt idx="1137">
                  <c:v>26.41</c:v>
                </c:pt>
                <c:pt idx="1138">
                  <c:v>26.41</c:v>
                </c:pt>
                <c:pt idx="1139">
                  <c:v>26.439999999999987</c:v>
                </c:pt>
                <c:pt idx="1140">
                  <c:v>26.439999999999987</c:v>
                </c:pt>
                <c:pt idx="1141">
                  <c:v>26.45</c:v>
                </c:pt>
                <c:pt idx="1142">
                  <c:v>26.439999999999987</c:v>
                </c:pt>
                <c:pt idx="1143">
                  <c:v>26.419999999999987</c:v>
                </c:pt>
                <c:pt idx="1144">
                  <c:v>26.419999999999987</c:v>
                </c:pt>
                <c:pt idx="1145">
                  <c:v>26.41</c:v>
                </c:pt>
                <c:pt idx="1146">
                  <c:v>26.43</c:v>
                </c:pt>
                <c:pt idx="1147">
                  <c:v>26.45</c:v>
                </c:pt>
                <c:pt idx="1148">
                  <c:v>26.459999999999987</c:v>
                </c:pt>
                <c:pt idx="1149">
                  <c:v>26.459999999999987</c:v>
                </c:pt>
                <c:pt idx="1150">
                  <c:v>26.459999999999987</c:v>
                </c:pt>
                <c:pt idx="1151">
                  <c:v>26.459999999999987</c:v>
                </c:pt>
                <c:pt idx="1152">
                  <c:v>26.459999999999987</c:v>
                </c:pt>
                <c:pt idx="1153">
                  <c:v>26.47</c:v>
                </c:pt>
                <c:pt idx="1154">
                  <c:v>26.47</c:v>
                </c:pt>
                <c:pt idx="1155">
                  <c:v>26.47</c:v>
                </c:pt>
                <c:pt idx="1156">
                  <c:v>26.47</c:v>
                </c:pt>
                <c:pt idx="1157">
                  <c:v>26.479999999999986</c:v>
                </c:pt>
                <c:pt idx="1158">
                  <c:v>26.49</c:v>
                </c:pt>
                <c:pt idx="1159">
                  <c:v>26.49</c:v>
                </c:pt>
                <c:pt idx="1160">
                  <c:v>26.5</c:v>
                </c:pt>
                <c:pt idx="1161">
                  <c:v>26.55</c:v>
                </c:pt>
                <c:pt idx="1162">
                  <c:v>26.5</c:v>
                </c:pt>
                <c:pt idx="1163">
                  <c:v>26.51</c:v>
                </c:pt>
                <c:pt idx="1164">
                  <c:v>26.52</c:v>
                </c:pt>
                <c:pt idx="1165">
                  <c:v>26.479999999999986</c:v>
                </c:pt>
                <c:pt idx="1166">
                  <c:v>26.47</c:v>
                </c:pt>
                <c:pt idx="1167">
                  <c:v>26.459999999999987</c:v>
                </c:pt>
                <c:pt idx="1168">
                  <c:v>26.45</c:v>
                </c:pt>
                <c:pt idx="1169">
                  <c:v>26.47</c:v>
                </c:pt>
                <c:pt idx="1170">
                  <c:v>26.479999999999986</c:v>
                </c:pt>
                <c:pt idx="1171">
                  <c:v>26.49</c:v>
                </c:pt>
                <c:pt idx="1172">
                  <c:v>26.49</c:v>
                </c:pt>
                <c:pt idx="1173">
                  <c:v>26.49</c:v>
                </c:pt>
                <c:pt idx="1174">
                  <c:v>26.5</c:v>
                </c:pt>
                <c:pt idx="1175">
                  <c:v>26.54</c:v>
                </c:pt>
                <c:pt idx="1176">
                  <c:v>26.53</c:v>
                </c:pt>
                <c:pt idx="1177">
                  <c:v>26.55</c:v>
                </c:pt>
                <c:pt idx="1178">
                  <c:v>26.55</c:v>
                </c:pt>
                <c:pt idx="1179">
                  <c:v>26.56</c:v>
                </c:pt>
                <c:pt idx="1180">
                  <c:v>26.56</c:v>
                </c:pt>
                <c:pt idx="1181">
                  <c:v>26.55</c:v>
                </c:pt>
                <c:pt idx="1182">
                  <c:v>26.57</c:v>
                </c:pt>
                <c:pt idx="1183">
                  <c:v>26.55</c:v>
                </c:pt>
                <c:pt idx="1184">
                  <c:v>26.57</c:v>
                </c:pt>
                <c:pt idx="1185">
                  <c:v>26.54</c:v>
                </c:pt>
                <c:pt idx="1186">
                  <c:v>26.54</c:v>
                </c:pt>
                <c:pt idx="1187">
                  <c:v>26.53</c:v>
                </c:pt>
                <c:pt idx="1188">
                  <c:v>26.53</c:v>
                </c:pt>
                <c:pt idx="1189">
                  <c:v>26.53</c:v>
                </c:pt>
                <c:pt idx="1190">
                  <c:v>26.54</c:v>
                </c:pt>
                <c:pt idx="1191">
                  <c:v>26.55</c:v>
                </c:pt>
                <c:pt idx="1192">
                  <c:v>26.57</c:v>
                </c:pt>
                <c:pt idx="1193">
                  <c:v>26.56</c:v>
                </c:pt>
                <c:pt idx="1194">
                  <c:v>26.59</c:v>
                </c:pt>
                <c:pt idx="1195">
                  <c:v>26.57</c:v>
                </c:pt>
                <c:pt idx="1196">
                  <c:v>26.59</c:v>
                </c:pt>
                <c:pt idx="1197">
                  <c:v>26.610000000000031</c:v>
                </c:pt>
                <c:pt idx="1198">
                  <c:v>26.6</c:v>
                </c:pt>
                <c:pt idx="1199">
                  <c:v>26.6</c:v>
                </c:pt>
                <c:pt idx="1200">
                  <c:v>26.59</c:v>
                </c:pt>
                <c:pt idx="1201">
                  <c:v>26.58</c:v>
                </c:pt>
                <c:pt idx="1202">
                  <c:v>26.58</c:v>
                </c:pt>
                <c:pt idx="1203">
                  <c:v>26.59</c:v>
                </c:pt>
                <c:pt idx="1204">
                  <c:v>26.58</c:v>
                </c:pt>
                <c:pt idx="1205">
                  <c:v>26.58</c:v>
                </c:pt>
                <c:pt idx="1206">
                  <c:v>26.58</c:v>
                </c:pt>
                <c:pt idx="1207">
                  <c:v>26.59</c:v>
                </c:pt>
                <c:pt idx="1208">
                  <c:v>26.610000000000031</c:v>
                </c:pt>
                <c:pt idx="1209">
                  <c:v>26.610000000000031</c:v>
                </c:pt>
                <c:pt idx="1210">
                  <c:v>26.610000000000031</c:v>
                </c:pt>
                <c:pt idx="1211">
                  <c:v>26.610000000000031</c:v>
                </c:pt>
                <c:pt idx="1212">
                  <c:v>26.610000000000031</c:v>
                </c:pt>
                <c:pt idx="1213">
                  <c:v>26.610000000000031</c:v>
                </c:pt>
                <c:pt idx="1214">
                  <c:v>26.610000000000031</c:v>
                </c:pt>
                <c:pt idx="1215">
                  <c:v>26.610000000000031</c:v>
                </c:pt>
                <c:pt idx="1216">
                  <c:v>26.610000000000031</c:v>
                </c:pt>
                <c:pt idx="1217">
                  <c:v>26.6</c:v>
                </c:pt>
                <c:pt idx="1218">
                  <c:v>26.6</c:v>
                </c:pt>
                <c:pt idx="1219">
                  <c:v>26.6</c:v>
                </c:pt>
                <c:pt idx="1220">
                  <c:v>26.6</c:v>
                </c:pt>
                <c:pt idx="1221">
                  <c:v>26.6</c:v>
                </c:pt>
                <c:pt idx="1222">
                  <c:v>26.59</c:v>
                </c:pt>
                <c:pt idx="1223">
                  <c:v>26.58</c:v>
                </c:pt>
                <c:pt idx="1224">
                  <c:v>26.59</c:v>
                </c:pt>
                <c:pt idx="1225">
                  <c:v>26.59</c:v>
                </c:pt>
                <c:pt idx="1226">
                  <c:v>26.59</c:v>
                </c:pt>
                <c:pt idx="1227">
                  <c:v>26.58</c:v>
                </c:pt>
                <c:pt idx="1228">
                  <c:v>26.58</c:v>
                </c:pt>
                <c:pt idx="1229">
                  <c:v>26.57</c:v>
                </c:pt>
                <c:pt idx="1230">
                  <c:v>26.59</c:v>
                </c:pt>
                <c:pt idx="1231">
                  <c:v>26.62</c:v>
                </c:pt>
                <c:pt idx="1232">
                  <c:v>26.62</c:v>
                </c:pt>
                <c:pt idx="1233">
                  <c:v>26.64</c:v>
                </c:pt>
                <c:pt idx="1234">
                  <c:v>26.650000000000031</c:v>
                </c:pt>
                <c:pt idx="1235">
                  <c:v>26.69</c:v>
                </c:pt>
                <c:pt idx="1236">
                  <c:v>26.69</c:v>
                </c:pt>
                <c:pt idx="1237">
                  <c:v>26.68</c:v>
                </c:pt>
                <c:pt idx="1238">
                  <c:v>26.69</c:v>
                </c:pt>
                <c:pt idx="1239">
                  <c:v>26.69</c:v>
                </c:pt>
                <c:pt idx="1240">
                  <c:v>26.68</c:v>
                </c:pt>
                <c:pt idx="1241">
                  <c:v>26.68</c:v>
                </c:pt>
                <c:pt idx="1242">
                  <c:v>26.68</c:v>
                </c:pt>
                <c:pt idx="1243">
                  <c:v>26.68</c:v>
                </c:pt>
                <c:pt idx="1244">
                  <c:v>26.68</c:v>
                </c:pt>
                <c:pt idx="1245">
                  <c:v>26.68</c:v>
                </c:pt>
                <c:pt idx="1246">
                  <c:v>26.68</c:v>
                </c:pt>
                <c:pt idx="1247">
                  <c:v>26.68</c:v>
                </c:pt>
                <c:pt idx="1248">
                  <c:v>26.71</c:v>
                </c:pt>
                <c:pt idx="1249">
                  <c:v>26.72</c:v>
                </c:pt>
                <c:pt idx="1250">
                  <c:v>26.73</c:v>
                </c:pt>
                <c:pt idx="1251">
                  <c:v>26.73</c:v>
                </c:pt>
                <c:pt idx="1252">
                  <c:v>26.72</c:v>
                </c:pt>
                <c:pt idx="1253">
                  <c:v>26.72</c:v>
                </c:pt>
                <c:pt idx="1254">
                  <c:v>26.71</c:v>
                </c:pt>
                <c:pt idx="1255">
                  <c:v>26.73</c:v>
                </c:pt>
                <c:pt idx="1256">
                  <c:v>26.71</c:v>
                </c:pt>
                <c:pt idx="1257">
                  <c:v>26.73</c:v>
                </c:pt>
                <c:pt idx="1258">
                  <c:v>26.71</c:v>
                </c:pt>
                <c:pt idx="1259">
                  <c:v>26.72</c:v>
                </c:pt>
                <c:pt idx="1260">
                  <c:v>26.72</c:v>
                </c:pt>
                <c:pt idx="1261">
                  <c:v>26.72</c:v>
                </c:pt>
                <c:pt idx="1262">
                  <c:v>26.72</c:v>
                </c:pt>
                <c:pt idx="1263">
                  <c:v>26.73</c:v>
                </c:pt>
                <c:pt idx="1264">
                  <c:v>26.73</c:v>
                </c:pt>
                <c:pt idx="1265">
                  <c:v>26.73</c:v>
                </c:pt>
                <c:pt idx="1266">
                  <c:v>26.73</c:v>
                </c:pt>
                <c:pt idx="1267">
                  <c:v>26.73</c:v>
                </c:pt>
                <c:pt idx="1268">
                  <c:v>26.73</c:v>
                </c:pt>
                <c:pt idx="1269">
                  <c:v>26.75</c:v>
                </c:pt>
                <c:pt idx="1270">
                  <c:v>26.75</c:v>
                </c:pt>
                <c:pt idx="1271">
                  <c:v>26.75</c:v>
                </c:pt>
                <c:pt idx="1272">
                  <c:v>26.75</c:v>
                </c:pt>
                <c:pt idx="1273">
                  <c:v>26.75</c:v>
                </c:pt>
                <c:pt idx="1274">
                  <c:v>26.75</c:v>
                </c:pt>
                <c:pt idx="1275">
                  <c:v>26.75</c:v>
                </c:pt>
                <c:pt idx="1276">
                  <c:v>26.75</c:v>
                </c:pt>
                <c:pt idx="1277">
                  <c:v>26.75</c:v>
                </c:pt>
                <c:pt idx="1278">
                  <c:v>26.75</c:v>
                </c:pt>
                <c:pt idx="1279">
                  <c:v>26.75</c:v>
                </c:pt>
                <c:pt idx="1280">
                  <c:v>26.74</c:v>
                </c:pt>
                <c:pt idx="1281">
                  <c:v>26.74</c:v>
                </c:pt>
                <c:pt idx="1282">
                  <c:v>26.74</c:v>
                </c:pt>
                <c:pt idx="1283">
                  <c:v>26.74</c:v>
                </c:pt>
                <c:pt idx="1284">
                  <c:v>26.73</c:v>
                </c:pt>
                <c:pt idx="1285">
                  <c:v>26.73</c:v>
                </c:pt>
                <c:pt idx="1286">
                  <c:v>26.73</c:v>
                </c:pt>
                <c:pt idx="1287">
                  <c:v>26.74</c:v>
                </c:pt>
                <c:pt idx="1288">
                  <c:v>26.74</c:v>
                </c:pt>
                <c:pt idx="1289">
                  <c:v>26.74</c:v>
                </c:pt>
                <c:pt idx="1290">
                  <c:v>26.74</c:v>
                </c:pt>
                <c:pt idx="1291">
                  <c:v>26.74</c:v>
                </c:pt>
                <c:pt idx="1292">
                  <c:v>26.74</c:v>
                </c:pt>
                <c:pt idx="1293">
                  <c:v>26.74</c:v>
                </c:pt>
                <c:pt idx="1294">
                  <c:v>26.73</c:v>
                </c:pt>
                <c:pt idx="1295">
                  <c:v>26.73</c:v>
                </c:pt>
                <c:pt idx="1296">
                  <c:v>26.73</c:v>
                </c:pt>
                <c:pt idx="1297">
                  <c:v>26.73</c:v>
                </c:pt>
                <c:pt idx="1298">
                  <c:v>26.73</c:v>
                </c:pt>
                <c:pt idx="1299">
                  <c:v>26.73</c:v>
                </c:pt>
                <c:pt idx="1300">
                  <c:v>26.72</c:v>
                </c:pt>
                <c:pt idx="1301">
                  <c:v>26.72</c:v>
                </c:pt>
                <c:pt idx="1302">
                  <c:v>26.71</c:v>
                </c:pt>
                <c:pt idx="1303">
                  <c:v>26.7</c:v>
                </c:pt>
                <c:pt idx="1304">
                  <c:v>26.74</c:v>
                </c:pt>
                <c:pt idx="1305">
                  <c:v>26.74</c:v>
                </c:pt>
                <c:pt idx="1306">
                  <c:v>26.79</c:v>
                </c:pt>
                <c:pt idx="1307">
                  <c:v>26.79</c:v>
                </c:pt>
                <c:pt idx="1308">
                  <c:v>26.79</c:v>
                </c:pt>
                <c:pt idx="1309">
                  <c:v>26.779999999999987</c:v>
                </c:pt>
                <c:pt idx="1310">
                  <c:v>26.77</c:v>
                </c:pt>
                <c:pt idx="1311">
                  <c:v>26.79</c:v>
                </c:pt>
                <c:pt idx="1312">
                  <c:v>26.82</c:v>
                </c:pt>
                <c:pt idx="1313">
                  <c:v>26.830000000000005</c:v>
                </c:pt>
                <c:pt idx="1314">
                  <c:v>26.830000000000005</c:v>
                </c:pt>
                <c:pt idx="1315">
                  <c:v>26.82</c:v>
                </c:pt>
                <c:pt idx="1316">
                  <c:v>26.830000000000005</c:v>
                </c:pt>
                <c:pt idx="1317">
                  <c:v>26.82</c:v>
                </c:pt>
                <c:pt idx="1318">
                  <c:v>26.830000000000005</c:v>
                </c:pt>
                <c:pt idx="1319">
                  <c:v>26.830000000000005</c:v>
                </c:pt>
                <c:pt idx="1320">
                  <c:v>26.830000000000005</c:v>
                </c:pt>
                <c:pt idx="1321">
                  <c:v>26.830000000000005</c:v>
                </c:pt>
                <c:pt idx="1322">
                  <c:v>26.830000000000005</c:v>
                </c:pt>
                <c:pt idx="1323">
                  <c:v>26.830000000000005</c:v>
                </c:pt>
                <c:pt idx="1324">
                  <c:v>26.830000000000005</c:v>
                </c:pt>
                <c:pt idx="1325">
                  <c:v>26.84</c:v>
                </c:pt>
                <c:pt idx="1326">
                  <c:v>26.84</c:v>
                </c:pt>
                <c:pt idx="1327">
                  <c:v>26.830000000000005</c:v>
                </c:pt>
                <c:pt idx="1328">
                  <c:v>26.830000000000005</c:v>
                </c:pt>
                <c:pt idx="1329">
                  <c:v>26.82</c:v>
                </c:pt>
                <c:pt idx="1330">
                  <c:v>26.810000000000031</c:v>
                </c:pt>
                <c:pt idx="1331">
                  <c:v>26.810000000000031</c:v>
                </c:pt>
                <c:pt idx="1332">
                  <c:v>26.810000000000031</c:v>
                </c:pt>
                <c:pt idx="1333">
                  <c:v>26.810000000000031</c:v>
                </c:pt>
                <c:pt idx="1334">
                  <c:v>26.810000000000031</c:v>
                </c:pt>
                <c:pt idx="1335">
                  <c:v>26.810000000000031</c:v>
                </c:pt>
                <c:pt idx="1336">
                  <c:v>26.810000000000031</c:v>
                </c:pt>
                <c:pt idx="1337">
                  <c:v>26.810000000000031</c:v>
                </c:pt>
                <c:pt idx="1338">
                  <c:v>26.810000000000031</c:v>
                </c:pt>
                <c:pt idx="1339">
                  <c:v>26.810000000000031</c:v>
                </c:pt>
                <c:pt idx="1340">
                  <c:v>26.810000000000031</c:v>
                </c:pt>
                <c:pt idx="1341">
                  <c:v>26.810000000000031</c:v>
                </c:pt>
                <c:pt idx="1342">
                  <c:v>26.82</c:v>
                </c:pt>
                <c:pt idx="1343">
                  <c:v>26.82</c:v>
                </c:pt>
                <c:pt idx="1344">
                  <c:v>26.82</c:v>
                </c:pt>
                <c:pt idx="1345">
                  <c:v>26.84</c:v>
                </c:pt>
                <c:pt idx="1346">
                  <c:v>26.810000000000031</c:v>
                </c:pt>
                <c:pt idx="1347">
                  <c:v>26.84</c:v>
                </c:pt>
                <c:pt idx="1348">
                  <c:v>26.86</c:v>
                </c:pt>
                <c:pt idx="1349">
                  <c:v>26.86</c:v>
                </c:pt>
                <c:pt idx="1350">
                  <c:v>26.85</c:v>
                </c:pt>
                <c:pt idx="1351">
                  <c:v>26.85</c:v>
                </c:pt>
                <c:pt idx="1352">
                  <c:v>26.86</c:v>
                </c:pt>
                <c:pt idx="1353">
                  <c:v>26.86</c:v>
                </c:pt>
                <c:pt idx="1354">
                  <c:v>26.830000000000005</c:v>
                </c:pt>
                <c:pt idx="1355">
                  <c:v>26.85</c:v>
                </c:pt>
                <c:pt idx="1356">
                  <c:v>26.85</c:v>
                </c:pt>
                <c:pt idx="1357">
                  <c:v>26.85</c:v>
                </c:pt>
                <c:pt idx="1358">
                  <c:v>26.85</c:v>
                </c:pt>
                <c:pt idx="1359">
                  <c:v>26.830000000000005</c:v>
                </c:pt>
                <c:pt idx="1360">
                  <c:v>26.84</c:v>
                </c:pt>
                <c:pt idx="1361">
                  <c:v>26.85</c:v>
                </c:pt>
                <c:pt idx="1362">
                  <c:v>26.830000000000005</c:v>
                </c:pt>
                <c:pt idx="1363">
                  <c:v>26.85</c:v>
                </c:pt>
                <c:pt idx="1364">
                  <c:v>26.85</c:v>
                </c:pt>
                <c:pt idx="1365">
                  <c:v>26.85</c:v>
                </c:pt>
                <c:pt idx="1366">
                  <c:v>26.84</c:v>
                </c:pt>
                <c:pt idx="1367">
                  <c:v>26.85</c:v>
                </c:pt>
                <c:pt idx="1368">
                  <c:v>26.85</c:v>
                </c:pt>
                <c:pt idx="1369">
                  <c:v>26.86</c:v>
                </c:pt>
                <c:pt idx="1370">
                  <c:v>26.84</c:v>
                </c:pt>
                <c:pt idx="1371">
                  <c:v>26.85</c:v>
                </c:pt>
                <c:pt idx="1372">
                  <c:v>26.830000000000005</c:v>
                </c:pt>
                <c:pt idx="1373">
                  <c:v>26.85</c:v>
                </c:pt>
                <c:pt idx="1374">
                  <c:v>26.84</c:v>
                </c:pt>
                <c:pt idx="1375">
                  <c:v>26.85</c:v>
                </c:pt>
                <c:pt idx="1376">
                  <c:v>26.85</c:v>
                </c:pt>
                <c:pt idx="1377">
                  <c:v>26.85</c:v>
                </c:pt>
                <c:pt idx="1378">
                  <c:v>26.85</c:v>
                </c:pt>
                <c:pt idx="1379">
                  <c:v>26.830000000000005</c:v>
                </c:pt>
                <c:pt idx="1380">
                  <c:v>26.84</c:v>
                </c:pt>
                <c:pt idx="1381">
                  <c:v>26.830000000000005</c:v>
                </c:pt>
                <c:pt idx="1382">
                  <c:v>26.830000000000005</c:v>
                </c:pt>
                <c:pt idx="1383">
                  <c:v>26.87</c:v>
                </c:pt>
                <c:pt idx="1384">
                  <c:v>26.86</c:v>
                </c:pt>
                <c:pt idx="1385">
                  <c:v>26.86</c:v>
                </c:pt>
                <c:pt idx="1386">
                  <c:v>26.84</c:v>
                </c:pt>
                <c:pt idx="1387">
                  <c:v>26.830000000000005</c:v>
                </c:pt>
                <c:pt idx="1388">
                  <c:v>26.830000000000005</c:v>
                </c:pt>
                <c:pt idx="1389">
                  <c:v>26.86</c:v>
                </c:pt>
                <c:pt idx="1390">
                  <c:v>26.84</c:v>
                </c:pt>
                <c:pt idx="1391">
                  <c:v>26.86</c:v>
                </c:pt>
                <c:pt idx="1392">
                  <c:v>26.88</c:v>
                </c:pt>
                <c:pt idx="1393">
                  <c:v>26.86</c:v>
                </c:pt>
                <c:pt idx="1394">
                  <c:v>26.84</c:v>
                </c:pt>
                <c:pt idx="1395">
                  <c:v>26.84</c:v>
                </c:pt>
                <c:pt idx="1396">
                  <c:v>26.84</c:v>
                </c:pt>
                <c:pt idx="1397">
                  <c:v>26.84</c:v>
                </c:pt>
                <c:pt idx="1398">
                  <c:v>26.85</c:v>
                </c:pt>
                <c:pt idx="1399">
                  <c:v>26.86</c:v>
                </c:pt>
                <c:pt idx="1400">
                  <c:v>26.85</c:v>
                </c:pt>
                <c:pt idx="1401">
                  <c:v>26.85</c:v>
                </c:pt>
                <c:pt idx="1402">
                  <c:v>26.85</c:v>
                </c:pt>
                <c:pt idx="1403">
                  <c:v>26.85</c:v>
                </c:pt>
                <c:pt idx="1404">
                  <c:v>26.87</c:v>
                </c:pt>
                <c:pt idx="1405">
                  <c:v>26.86</c:v>
                </c:pt>
                <c:pt idx="1406">
                  <c:v>26.85</c:v>
                </c:pt>
                <c:pt idx="1407">
                  <c:v>26.85</c:v>
                </c:pt>
                <c:pt idx="1408">
                  <c:v>26.84</c:v>
                </c:pt>
                <c:pt idx="1409">
                  <c:v>26.85</c:v>
                </c:pt>
                <c:pt idx="1410">
                  <c:v>26.830000000000005</c:v>
                </c:pt>
                <c:pt idx="1411">
                  <c:v>26.830000000000005</c:v>
                </c:pt>
                <c:pt idx="1412">
                  <c:v>26.830000000000005</c:v>
                </c:pt>
                <c:pt idx="1413">
                  <c:v>26.84</c:v>
                </c:pt>
                <c:pt idx="1414">
                  <c:v>26.87</c:v>
                </c:pt>
                <c:pt idx="1415">
                  <c:v>26.87</c:v>
                </c:pt>
                <c:pt idx="1416">
                  <c:v>26.88</c:v>
                </c:pt>
                <c:pt idx="1417">
                  <c:v>26.88</c:v>
                </c:pt>
                <c:pt idx="1418">
                  <c:v>26.88</c:v>
                </c:pt>
                <c:pt idx="1419">
                  <c:v>26.88</c:v>
                </c:pt>
                <c:pt idx="1420">
                  <c:v>26.88</c:v>
                </c:pt>
                <c:pt idx="1421">
                  <c:v>26.87</c:v>
                </c:pt>
                <c:pt idx="1422">
                  <c:v>26.88</c:v>
                </c:pt>
                <c:pt idx="1423">
                  <c:v>26.87</c:v>
                </c:pt>
                <c:pt idx="1424">
                  <c:v>26.87</c:v>
                </c:pt>
                <c:pt idx="1425">
                  <c:v>26.87</c:v>
                </c:pt>
                <c:pt idx="1426">
                  <c:v>26.87</c:v>
                </c:pt>
                <c:pt idx="1427">
                  <c:v>26.86</c:v>
                </c:pt>
                <c:pt idx="1428">
                  <c:v>26.86</c:v>
                </c:pt>
                <c:pt idx="1429">
                  <c:v>26.86</c:v>
                </c:pt>
                <c:pt idx="1430">
                  <c:v>26.86</c:v>
                </c:pt>
                <c:pt idx="1431">
                  <c:v>26.86</c:v>
                </c:pt>
                <c:pt idx="1432">
                  <c:v>26.86</c:v>
                </c:pt>
                <c:pt idx="1433">
                  <c:v>26.86</c:v>
                </c:pt>
                <c:pt idx="1434">
                  <c:v>26.86</c:v>
                </c:pt>
                <c:pt idx="1435">
                  <c:v>26.86</c:v>
                </c:pt>
                <c:pt idx="1436">
                  <c:v>26.86</c:v>
                </c:pt>
                <c:pt idx="1437">
                  <c:v>26.86</c:v>
                </c:pt>
                <c:pt idx="1438">
                  <c:v>26.87</c:v>
                </c:pt>
                <c:pt idx="1439">
                  <c:v>26.87</c:v>
                </c:pt>
                <c:pt idx="1440">
                  <c:v>26.87</c:v>
                </c:pt>
                <c:pt idx="1441">
                  <c:v>26.87</c:v>
                </c:pt>
                <c:pt idx="1442">
                  <c:v>26.87</c:v>
                </c:pt>
                <c:pt idx="1443">
                  <c:v>26.87</c:v>
                </c:pt>
                <c:pt idx="1444">
                  <c:v>26.88</c:v>
                </c:pt>
                <c:pt idx="1445">
                  <c:v>26.88</c:v>
                </c:pt>
                <c:pt idx="1446">
                  <c:v>26.88</c:v>
                </c:pt>
                <c:pt idx="1447">
                  <c:v>26.88</c:v>
                </c:pt>
                <c:pt idx="1448">
                  <c:v>26.88</c:v>
                </c:pt>
                <c:pt idx="1449">
                  <c:v>26.88</c:v>
                </c:pt>
                <c:pt idx="1450">
                  <c:v>26.88</c:v>
                </c:pt>
                <c:pt idx="1451">
                  <c:v>26.87</c:v>
                </c:pt>
                <c:pt idx="1452">
                  <c:v>26.87</c:v>
                </c:pt>
                <c:pt idx="1453">
                  <c:v>26.87</c:v>
                </c:pt>
                <c:pt idx="1454">
                  <c:v>26.87</c:v>
                </c:pt>
                <c:pt idx="1455">
                  <c:v>26.87</c:v>
                </c:pt>
                <c:pt idx="1456">
                  <c:v>26.87</c:v>
                </c:pt>
                <c:pt idx="1457">
                  <c:v>26.88</c:v>
                </c:pt>
                <c:pt idx="1458">
                  <c:v>26.88</c:v>
                </c:pt>
                <c:pt idx="1459">
                  <c:v>26.87</c:v>
                </c:pt>
                <c:pt idx="1460">
                  <c:v>26.87</c:v>
                </c:pt>
                <c:pt idx="1461">
                  <c:v>26.87</c:v>
                </c:pt>
                <c:pt idx="1462">
                  <c:v>26.87</c:v>
                </c:pt>
                <c:pt idx="1463">
                  <c:v>26.87</c:v>
                </c:pt>
                <c:pt idx="1464">
                  <c:v>26.87</c:v>
                </c:pt>
                <c:pt idx="1465">
                  <c:v>26.87</c:v>
                </c:pt>
                <c:pt idx="1466">
                  <c:v>26.87</c:v>
                </c:pt>
                <c:pt idx="1467">
                  <c:v>26.87</c:v>
                </c:pt>
                <c:pt idx="1468">
                  <c:v>26.86</c:v>
                </c:pt>
                <c:pt idx="1469">
                  <c:v>26.86</c:v>
                </c:pt>
                <c:pt idx="1470">
                  <c:v>26.86</c:v>
                </c:pt>
                <c:pt idx="1471">
                  <c:v>26.87</c:v>
                </c:pt>
                <c:pt idx="1472">
                  <c:v>26.86</c:v>
                </c:pt>
                <c:pt idx="1473">
                  <c:v>26.86</c:v>
                </c:pt>
                <c:pt idx="1474">
                  <c:v>26.86</c:v>
                </c:pt>
                <c:pt idx="1475">
                  <c:v>26.87</c:v>
                </c:pt>
                <c:pt idx="1476">
                  <c:v>26.86</c:v>
                </c:pt>
                <c:pt idx="1477">
                  <c:v>26.87</c:v>
                </c:pt>
                <c:pt idx="1478">
                  <c:v>26.87</c:v>
                </c:pt>
                <c:pt idx="1479">
                  <c:v>26.87</c:v>
                </c:pt>
                <c:pt idx="1480">
                  <c:v>26.87</c:v>
                </c:pt>
                <c:pt idx="1481">
                  <c:v>26.87</c:v>
                </c:pt>
                <c:pt idx="1482">
                  <c:v>26.86</c:v>
                </c:pt>
                <c:pt idx="1483">
                  <c:v>26.86</c:v>
                </c:pt>
                <c:pt idx="1484">
                  <c:v>26.86</c:v>
                </c:pt>
                <c:pt idx="1485">
                  <c:v>26.87</c:v>
                </c:pt>
                <c:pt idx="1486">
                  <c:v>26.85</c:v>
                </c:pt>
                <c:pt idx="1487">
                  <c:v>26.85</c:v>
                </c:pt>
                <c:pt idx="1488">
                  <c:v>26.85</c:v>
                </c:pt>
                <c:pt idx="1489">
                  <c:v>26.85</c:v>
                </c:pt>
                <c:pt idx="1490">
                  <c:v>26.85</c:v>
                </c:pt>
                <c:pt idx="1491">
                  <c:v>26.85</c:v>
                </c:pt>
                <c:pt idx="1492">
                  <c:v>26.84</c:v>
                </c:pt>
                <c:pt idx="1493">
                  <c:v>26.85</c:v>
                </c:pt>
                <c:pt idx="1494">
                  <c:v>26.84</c:v>
                </c:pt>
                <c:pt idx="1495">
                  <c:v>26.85</c:v>
                </c:pt>
                <c:pt idx="1496">
                  <c:v>26.84</c:v>
                </c:pt>
                <c:pt idx="1497">
                  <c:v>26.85</c:v>
                </c:pt>
                <c:pt idx="1498">
                  <c:v>26.85</c:v>
                </c:pt>
                <c:pt idx="1499">
                  <c:v>26.84</c:v>
                </c:pt>
                <c:pt idx="1500">
                  <c:v>26.85</c:v>
                </c:pt>
                <c:pt idx="1501">
                  <c:v>26.84</c:v>
                </c:pt>
                <c:pt idx="1502">
                  <c:v>26.84</c:v>
                </c:pt>
                <c:pt idx="1503">
                  <c:v>26.830000000000005</c:v>
                </c:pt>
                <c:pt idx="1504">
                  <c:v>26.830000000000005</c:v>
                </c:pt>
                <c:pt idx="1505">
                  <c:v>26.84</c:v>
                </c:pt>
                <c:pt idx="1506">
                  <c:v>26.84</c:v>
                </c:pt>
                <c:pt idx="1507">
                  <c:v>26.84</c:v>
                </c:pt>
                <c:pt idx="1508">
                  <c:v>26.84</c:v>
                </c:pt>
                <c:pt idx="1509">
                  <c:v>26.84</c:v>
                </c:pt>
                <c:pt idx="1510">
                  <c:v>26.84</c:v>
                </c:pt>
                <c:pt idx="1511">
                  <c:v>26.84</c:v>
                </c:pt>
                <c:pt idx="1512">
                  <c:v>26.84</c:v>
                </c:pt>
                <c:pt idx="1513">
                  <c:v>26.85</c:v>
                </c:pt>
                <c:pt idx="1514">
                  <c:v>26.85</c:v>
                </c:pt>
                <c:pt idx="1515">
                  <c:v>26.85</c:v>
                </c:pt>
                <c:pt idx="1516">
                  <c:v>26.85</c:v>
                </c:pt>
                <c:pt idx="1517">
                  <c:v>26.85</c:v>
                </c:pt>
                <c:pt idx="1518">
                  <c:v>26.85</c:v>
                </c:pt>
                <c:pt idx="1519">
                  <c:v>26.85</c:v>
                </c:pt>
                <c:pt idx="1520">
                  <c:v>26.85</c:v>
                </c:pt>
                <c:pt idx="1521">
                  <c:v>26.85</c:v>
                </c:pt>
                <c:pt idx="1522">
                  <c:v>26.86</c:v>
                </c:pt>
                <c:pt idx="1523">
                  <c:v>26.86</c:v>
                </c:pt>
                <c:pt idx="1524">
                  <c:v>26.85</c:v>
                </c:pt>
                <c:pt idx="1525">
                  <c:v>26.85</c:v>
                </c:pt>
                <c:pt idx="1526">
                  <c:v>26.85</c:v>
                </c:pt>
                <c:pt idx="1527">
                  <c:v>26.87</c:v>
                </c:pt>
                <c:pt idx="1528">
                  <c:v>26.85</c:v>
                </c:pt>
                <c:pt idx="1529">
                  <c:v>26.85</c:v>
                </c:pt>
                <c:pt idx="1530">
                  <c:v>26.84</c:v>
                </c:pt>
                <c:pt idx="1531">
                  <c:v>26.84</c:v>
                </c:pt>
                <c:pt idx="1532">
                  <c:v>26.84</c:v>
                </c:pt>
                <c:pt idx="1533">
                  <c:v>26.85</c:v>
                </c:pt>
                <c:pt idx="1534">
                  <c:v>26.86</c:v>
                </c:pt>
                <c:pt idx="1535">
                  <c:v>26.88</c:v>
                </c:pt>
                <c:pt idx="1536">
                  <c:v>26.87</c:v>
                </c:pt>
                <c:pt idx="1537">
                  <c:v>26.85</c:v>
                </c:pt>
                <c:pt idx="1538">
                  <c:v>26.86</c:v>
                </c:pt>
                <c:pt idx="1539">
                  <c:v>26.85</c:v>
                </c:pt>
                <c:pt idx="1540">
                  <c:v>26.87</c:v>
                </c:pt>
                <c:pt idx="1541">
                  <c:v>26.86</c:v>
                </c:pt>
                <c:pt idx="1542">
                  <c:v>26.86</c:v>
                </c:pt>
                <c:pt idx="1543">
                  <c:v>26.85</c:v>
                </c:pt>
                <c:pt idx="1544">
                  <c:v>26.85</c:v>
                </c:pt>
                <c:pt idx="1545">
                  <c:v>26.84</c:v>
                </c:pt>
                <c:pt idx="1546">
                  <c:v>26.84</c:v>
                </c:pt>
                <c:pt idx="1547">
                  <c:v>26.84</c:v>
                </c:pt>
                <c:pt idx="1548">
                  <c:v>26.85</c:v>
                </c:pt>
                <c:pt idx="1549">
                  <c:v>26.84</c:v>
                </c:pt>
                <c:pt idx="1550">
                  <c:v>26.86</c:v>
                </c:pt>
                <c:pt idx="1551">
                  <c:v>26.84</c:v>
                </c:pt>
                <c:pt idx="1552">
                  <c:v>26.85</c:v>
                </c:pt>
                <c:pt idx="1553">
                  <c:v>26.86</c:v>
                </c:pt>
                <c:pt idx="1554">
                  <c:v>26.84</c:v>
                </c:pt>
                <c:pt idx="1555">
                  <c:v>26.85</c:v>
                </c:pt>
                <c:pt idx="1556">
                  <c:v>26.86</c:v>
                </c:pt>
                <c:pt idx="1557">
                  <c:v>26.85</c:v>
                </c:pt>
                <c:pt idx="1558">
                  <c:v>26.86</c:v>
                </c:pt>
                <c:pt idx="1559">
                  <c:v>26.86</c:v>
                </c:pt>
                <c:pt idx="1560">
                  <c:v>26.86</c:v>
                </c:pt>
                <c:pt idx="1561">
                  <c:v>26.84</c:v>
                </c:pt>
                <c:pt idx="1562">
                  <c:v>26.85</c:v>
                </c:pt>
                <c:pt idx="1563">
                  <c:v>26.86</c:v>
                </c:pt>
                <c:pt idx="1564">
                  <c:v>26.87</c:v>
                </c:pt>
                <c:pt idx="1565">
                  <c:v>26.86</c:v>
                </c:pt>
                <c:pt idx="1566">
                  <c:v>26.88</c:v>
                </c:pt>
                <c:pt idx="1567">
                  <c:v>26.9</c:v>
                </c:pt>
                <c:pt idx="1568">
                  <c:v>26.89</c:v>
                </c:pt>
                <c:pt idx="1569">
                  <c:v>26.9</c:v>
                </c:pt>
                <c:pt idx="1570">
                  <c:v>26.88</c:v>
                </c:pt>
                <c:pt idx="1571">
                  <c:v>26.89</c:v>
                </c:pt>
                <c:pt idx="1572">
                  <c:v>26.9</c:v>
                </c:pt>
                <c:pt idx="1573">
                  <c:v>26.9</c:v>
                </c:pt>
                <c:pt idx="1574">
                  <c:v>26.9</c:v>
                </c:pt>
                <c:pt idx="1575">
                  <c:v>26.9</c:v>
                </c:pt>
                <c:pt idx="1576">
                  <c:v>26.919999999999987</c:v>
                </c:pt>
                <c:pt idx="1577">
                  <c:v>26.919999999999987</c:v>
                </c:pt>
                <c:pt idx="1578">
                  <c:v>26.919999999999987</c:v>
                </c:pt>
                <c:pt idx="1579">
                  <c:v>26.91</c:v>
                </c:pt>
                <c:pt idx="1580">
                  <c:v>26.91</c:v>
                </c:pt>
                <c:pt idx="1581">
                  <c:v>26.919999999999987</c:v>
                </c:pt>
                <c:pt idx="1582">
                  <c:v>26.919999999999987</c:v>
                </c:pt>
                <c:pt idx="1583">
                  <c:v>26.9</c:v>
                </c:pt>
                <c:pt idx="1584">
                  <c:v>26.919999999999987</c:v>
                </c:pt>
                <c:pt idx="1585">
                  <c:v>26.93</c:v>
                </c:pt>
                <c:pt idx="1586">
                  <c:v>26.93</c:v>
                </c:pt>
                <c:pt idx="1587">
                  <c:v>26.93</c:v>
                </c:pt>
                <c:pt idx="1588">
                  <c:v>26.939999999999987</c:v>
                </c:pt>
                <c:pt idx="1589">
                  <c:v>26.93</c:v>
                </c:pt>
                <c:pt idx="1590">
                  <c:v>26.93</c:v>
                </c:pt>
                <c:pt idx="1591">
                  <c:v>26.93</c:v>
                </c:pt>
                <c:pt idx="1592">
                  <c:v>26.93</c:v>
                </c:pt>
                <c:pt idx="1593">
                  <c:v>26.93</c:v>
                </c:pt>
                <c:pt idx="1594">
                  <c:v>26.93</c:v>
                </c:pt>
                <c:pt idx="1595">
                  <c:v>26.93</c:v>
                </c:pt>
                <c:pt idx="1596">
                  <c:v>26.93</c:v>
                </c:pt>
                <c:pt idx="1597">
                  <c:v>26.93</c:v>
                </c:pt>
                <c:pt idx="1598">
                  <c:v>26.939999999999987</c:v>
                </c:pt>
                <c:pt idx="1599">
                  <c:v>26.939999999999987</c:v>
                </c:pt>
                <c:pt idx="1600">
                  <c:v>26.939999999999987</c:v>
                </c:pt>
                <c:pt idx="1601">
                  <c:v>26.939999999999987</c:v>
                </c:pt>
                <c:pt idx="1602">
                  <c:v>26.939999999999987</c:v>
                </c:pt>
                <c:pt idx="1603">
                  <c:v>26.939999999999987</c:v>
                </c:pt>
                <c:pt idx="1604">
                  <c:v>26.93</c:v>
                </c:pt>
                <c:pt idx="1605">
                  <c:v>26.939999999999987</c:v>
                </c:pt>
                <c:pt idx="1606">
                  <c:v>26.939999999999987</c:v>
                </c:pt>
                <c:pt idx="1607">
                  <c:v>26.939999999999987</c:v>
                </c:pt>
                <c:pt idx="1608">
                  <c:v>26.939999999999987</c:v>
                </c:pt>
                <c:pt idx="1609">
                  <c:v>26.939999999999987</c:v>
                </c:pt>
                <c:pt idx="1610">
                  <c:v>26.939999999999987</c:v>
                </c:pt>
                <c:pt idx="1611">
                  <c:v>26.939999999999987</c:v>
                </c:pt>
                <c:pt idx="1612">
                  <c:v>26.95</c:v>
                </c:pt>
                <c:pt idx="1613">
                  <c:v>26.95</c:v>
                </c:pt>
                <c:pt idx="1614">
                  <c:v>26.95</c:v>
                </c:pt>
                <c:pt idx="1615">
                  <c:v>26.95</c:v>
                </c:pt>
                <c:pt idx="1616">
                  <c:v>26.95</c:v>
                </c:pt>
                <c:pt idx="1617">
                  <c:v>26.939999999999987</c:v>
                </c:pt>
                <c:pt idx="1618">
                  <c:v>26.939999999999987</c:v>
                </c:pt>
                <c:pt idx="1619">
                  <c:v>26.939999999999987</c:v>
                </c:pt>
                <c:pt idx="1620">
                  <c:v>26.939999999999987</c:v>
                </c:pt>
                <c:pt idx="1621">
                  <c:v>26.939999999999987</c:v>
                </c:pt>
                <c:pt idx="1622">
                  <c:v>26.95</c:v>
                </c:pt>
                <c:pt idx="1623">
                  <c:v>26.95</c:v>
                </c:pt>
                <c:pt idx="1624">
                  <c:v>26.95</c:v>
                </c:pt>
                <c:pt idx="1625">
                  <c:v>26.95</c:v>
                </c:pt>
                <c:pt idx="1626">
                  <c:v>26.95</c:v>
                </c:pt>
                <c:pt idx="1627">
                  <c:v>26.95</c:v>
                </c:pt>
                <c:pt idx="1628">
                  <c:v>26.95</c:v>
                </c:pt>
                <c:pt idx="1629">
                  <c:v>26.95</c:v>
                </c:pt>
                <c:pt idx="1630">
                  <c:v>26.95</c:v>
                </c:pt>
                <c:pt idx="1631">
                  <c:v>26.95</c:v>
                </c:pt>
                <c:pt idx="1632">
                  <c:v>26.959999999999987</c:v>
                </c:pt>
                <c:pt idx="1633">
                  <c:v>26.959999999999987</c:v>
                </c:pt>
                <c:pt idx="1634">
                  <c:v>26.959999999999987</c:v>
                </c:pt>
                <c:pt idx="1635">
                  <c:v>26.959999999999987</c:v>
                </c:pt>
                <c:pt idx="1636">
                  <c:v>26.97</c:v>
                </c:pt>
                <c:pt idx="1637">
                  <c:v>26.97</c:v>
                </c:pt>
                <c:pt idx="1638">
                  <c:v>26.959999999999987</c:v>
                </c:pt>
                <c:pt idx="1639">
                  <c:v>26.97</c:v>
                </c:pt>
                <c:pt idx="1640">
                  <c:v>26.95</c:v>
                </c:pt>
                <c:pt idx="1641">
                  <c:v>26.959999999999987</c:v>
                </c:pt>
                <c:pt idx="1642">
                  <c:v>26.959999999999987</c:v>
                </c:pt>
                <c:pt idx="1643">
                  <c:v>26.95</c:v>
                </c:pt>
                <c:pt idx="1644">
                  <c:v>26.959999999999987</c:v>
                </c:pt>
                <c:pt idx="1645">
                  <c:v>26.959999999999987</c:v>
                </c:pt>
                <c:pt idx="1646">
                  <c:v>26.97</c:v>
                </c:pt>
                <c:pt idx="1647">
                  <c:v>26.95</c:v>
                </c:pt>
                <c:pt idx="1648">
                  <c:v>26.939999999999987</c:v>
                </c:pt>
                <c:pt idx="1649">
                  <c:v>26.939999999999987</c:v>
                </c:pt>
                <c:pt idx="1650">
                  <c:v>26.95</c:v>
                </c:pt>
                <c:pt idx="1651">
                  <c:v>26.95</c:v>
                </c:pt>
                <c:pt idx="1652">
                  <c:v>26.959999999999987</c:v>
                </c:pt>
                <c:pt idx="1653">
                  <c:v>26.97</c:v>
                </c:pt>
                <c:pt idx="1654">
                  <c:v>26.97</c:v>
                </c:pt>
                <c:pt idx="1655">
                  <c:v>26.97</c:v>
                </c:pt>
                <c:pt idx="1656">
                  <c:v>26.959999999999987</c:v>
                </c:pt>
                <c:pt idx="1657">
                  <c:v>26.979999999999986</c:v>
                </c:pt>
                <c:pt idx="1658">
                  <c:v>26.97</c:v>
                </c:pt>
                <c:pt idx="1659">
                  <c:v>26.97</c:v>
                </c:pt>
                <c:pt idx="1660">
                  <c:v>26.99</c:v>
                </c:pt>
                <c:pt idx="1661">
                  <c:v>26.979999999999986</c:v>
                </c:pt>
                <c:pt idx="1662">
                  <c:v>26.97</c:v>
                </c:pt>
                <c:pt idx="1663">
                  <c:v>26.959999999999987</c:v>
                </c:pt>
                <c:pt idx="1664">
                  <c:v>26.959999999999987</c:v>
                </c:pt>
                <c:pt idx="1665">
                  <c:v>26.959999999999987</c:v>
                </c:pt>
                <c:pt idx="1666">
                  <c:v>26.959999999999987</c:v>
                </c:pt>
                <c:pt idx="1667">
                  <c:v>26.959999999999987</c:v>
                </c:pt>
                <c:pt idx="1668">
                  <c:v>26.97</c:v>
                </c:pt>
                <c:pt idx="1669">
                  <c:v>26.959999999999987</c:v>
                </c:pt>
                <c:pt idx="1670">
                  <c:v>26.97</c:v>
                </c:pt>
                <c:pt idx="1671">
                  <c:v>26.97</c:v>
                </c:pt>
                <c:pt idx="1672">
                  <c:v>26.959999999999987</c:v>
                </c:pt>
                <c:pt idx="1673">
                  <c:v>26.979999999999986</c:v>
                </c:pt>
                <c:pt idx="1674">
                  <c:v>26.97</c:v>
                </c:pt>
                <c:pt idx="1675">
                  <c:v>26.97</c:v>
                </c:pt>
                <c:pt idx="1676">
                  <c:v>26.959999999999987</c:v>
                </c:pt>
                <c:pt idx="1677">
                  <c:v>26.95</c:v>
                </c:pt>
                <c:pt idx="1678">
                  <c:v>26.93</c:v>
                </c:pt>
                <c:pt idx="1679">
                  <c:v>26.939999999999987</c:v>
                </c:pt>
                <c:pt idx="1680">
                  <c:v>26.939999999999987</c:v>
                </c:pt>
                <c:pt idx="1681">
                  <c:v>26.95</c:v>
                </c:pt>
                <c:pt idx="1682">
                  <c:v>26.959999999999987</c:v>
                </c:pt>
                <c:pt idx="1683">
                  <c:v>26.97</c:v>
                </c:pt>
                <c:pt idx="1684">
                  <c:v>26.959999999999987</c:v>
                </c:pt>
                <c:pt idx="1685">
                  <c:v>26.97</c:v>
                </c:pt>
                <c:pt idx="1686">
                  <c:v>26.95</c:v>
                </c:pt>
                <c:pt idx="1687">
                  <c:v>26.959999999999987</c:v>
                </c:pt>
                <c:pt idx="1688">
                  <c:v>26.979999999999986</c:v>
                </c:pt>
                <c:pt idx="1689">
                  <c:v>26.959999999999987</c:v>
                </c:pt>
                <c:pt idx="1690">
                  <c:v>26.95</c:v>
                </c:pt>
                <c:pt idx="1691">
                  <c:v>26.95</c:v>
                </c:pt>
                <c:pt idx="1692">
                  <c:v>26.95</c:v>
                </c:pt>
                <c:pt idx="1693">
                  <c:v>26.959999999999987</c:v>
                </c:pt>
                <c:pt idx="1694">
                  <c:v>26.959999999999987</c:v>
                </c:pt>
                <c:pt idx="1695">
                  <c:v>26.959999999999987</c:v>
                </c:pt>
                <c:pt idx="1696">
                  <c:v>26.979999999999986</c:v>
                </c:pt>
                <c:pt idx="1697">
                  <c:v>26.979999999999986</c:v>
                </c:pt>
                <c:pt idx="1698">
                  <c:v>26.97</c:v>
                </c:pt>
                <c:pt idx="1699">
                  <c:v>26.97</c:v>
                </c:pt>
                <c:pt idx="1700">
                  <c:v>26.97</c:v>
                </c:pt>
                <c:pt idx="1701">
                  <c:v>26.979999999999986</c:v>
                </c:pt>
                <c:pt idx="1702">
                  <c:v>26.979999999999986</c:v>
                </c:pt>
                <c:pt idx="1703">
                  <c:v>26.97</c:v>
                </c:pt>
                <c:pt idx="1704">
                  <c:v>26.97</c:v>
                </c:pt>
                <c:pt idx="1705">
                  <c:v>26.97</c:v>
                </c:pt>
                <c:pt idx="1706">
                  <c:v>26.959999999999987</c:v>
                </c:pt>
                <c:pt idx="1707">
                  <c:v>26.95</c:v>
                </c:pt>
                <c:pt idx="1708">
                  <c:v>26.95</c:v>
                </c:pt>
                <c:pt idx="1709">
                  <c:v>26.959999999999987</c:v>
                </c:pt>
                <c:pt idx="1710">
                  <c:v>26.95</c:v>
                </c:pt>
                <c:pt idx="1711">
                  <c:v>26.95</c:v>
                </c:pt>
                <c:pt idx="1712">
                  <c:v>26.97</c:v>
                </c:pt>
                <c:pt idx="1713">
                  <c:v>26.979999999999986</c:v>
                </c:pt>
                <c:pt idx="1714">
                  <c:v>26.979999999999986</c:v>
                </c:pt>
                <c:pt idx="1715">
                  <c:v>26.959999999999987</c:v>
                </c:pt>
                <c:pt idx="1716">
                  <c:v>26.939999999999987</c:v>
                </c:pt>
                <c:pt idx="1717">
                  <c:v>26.939999999999987</c:v>
                </c:pt>
                <c:pt idx="1718">
                  <c:v>26.93</c:v>
                </c:pt>
                <c:pt idx="1719">
                  <c:v>26.939999999999987</c:v>
                </c:pt>
                <c:pt idx="1720">
                  <c:v>26.939999999999987</c:v>
                </c:pt>
                <c:pt idx="1721">
                  <c:v>26.93</c:v>
                </c:pt>
                <c:pt idx="1722">
                  <c:v>26.93</c:v>
                </c:pt>
                <c:pt idx="1723">
                  <c:v>26.939999999999987</c:v>
                </c:pt>
                <c:pt idx="1724">
                  <c:v>26.93</c:v>
                </c:pt>
                <c:pt idx="1725">
                  <c:v>26.93</c:v>
                </c:pt>
                <c:pt idx="1726">
                  <c:v>26.939999999999987</c:v>
                </c:pt>
                <c:pt idx="1727">
                  <c:v>26.95</c:v>
                </c:pt>
                <c:pt idx="1728">
                  <c:v>26.939999999999987</c:v>
                </c:pt>
                <c:pt idx="1729">
                  <c:v>26.939999999999987</c:v>
                </c:pt>
                <c:pt idx="1730">
                  <c:v>26.939999999999987</c:v>
                </c:pt>
                <c:pt idx="1731">
                  <c:v>26.939999999999987</c:v>
                </c:pt>
                <c:pt idx="1732">
                  <c:v>26.95</c:v>
                </c:pt>
                <c:pt idx="1733">
                  <c:v>26.959999999999987</c:v>
                </c:pt>
                <c:pt idx="1734">
                  <c:v>26.959999999999987</c:v>
                </c:pt>
                <c:pt idx="1735">
                  <c:v>26.959999999999987</c:v>
                </c:pt>
                <c:pt idx="1736">
                  <c:v>26.95</c:v>
                </c:pt>
                <c:pt idx="1737">
                  <c:v>26.939999999999987</c:v>
                </c:pt>
                <c:pt idx="1738">
                  <c:v>26.939999999999987</c:v>
                </c:pt>
                <c:pt idx="1739">
                  <c:v>26.93</c:v>
                </c:pt>
                <c:pt idx="1740">
                  <c:v>26.93</c:v>
                </c:pt>
                <c:pt idx="1741">
                  <c:v>26.939999999999987</c:v>
                </c:pt>
                <c:pt idx="1742">
                  <c:v>26.939999999999987</c:v>
                </c:pt>
                <c:pt idx="1743">
                  <c:v>26.939999999999987</c:v>
                </c:pt>
                <c:pt idx="1744">
                  <c:v>26.939999999999987</c:v>
                </c:pt>
                <c:pt idx="1745">
                  <c:v>26.939999999999987</c:v>
                </c:pt>
                <c:pt idx="1746">
                  <c:v>26.939999999999987</c:v>
                </c:pt>
                <c:pt idx="1747">
                  <c:v>26.95</c:v>
                </c:pt>
                <c:pt idx="1748">
                  <c:v>26.939999999999987</c:v>
                </c:pt>
                <c:pt idx="1749">
                  <c:v>26.939999999999987</c:v>
                </c:pt>
                <c:pt idx="1750">
                  <c:v>26.939999999999987</c:v>
                </c:pt>
                <c:pt idx="1751">
                  <c:v>26.93</c:v>
                </c:pt>
                <c:pt idx="1752">
                  <c:v>26.93</c:v>
                </c:pt>
                <c:pt idx="1753">
                  <c:v>26.93</c:v>
                </c:pt>
                <c:pt idx="1754">
                  <c:v>26.93</c:v>
                </c:pt>
                <c:pt idx="1755">
                  <c:v>26.93</c:v>
                </c:pt>
                <c:pt idx="1756">
                  <c:v>26.93</c:v>
                </c:pt>
                <c:pt idx="1757">
                  <c:v>26.93</c:v>
                </c:pt>
                <c:pt idx="1758">
                  <c:v>26.93</c:v>
                </c:pt>
                <c:pt idx="1759">
                  <c:v>26.93</c:v>
                </c:pt>
                <c:pt idx="1760">
                  <c:v>26.919999999999987</c:v>
                </c:pt>
                <c:pt idx="1761">
                  <c:v>26.919999999999987</c:v>
                </c:pt>
                <c:pt idx="1762">
                  <c:v>26.919999999999987</c:v>
                </c:pt>
                <c:pt idx="1763">
                  <c:v>26.919999999999987</c:v>
                </c:pt>
                <c:pt idx="1764">
                  <c:v>26.93</c:v>
                </c:pt>
                <c:pt idx="1765">
                  <c:v>26.93</c:v>
                </c:pt>
                <c:pt idx="1766">
                  <c:v>26.93</c:v>
                </c:pt>
                <c:pt idx="1767">
                  <c:v>26.93</c:v>
                </c:pt>
                <c:pt idx="1768">
                  <c:v>26.93</c:v>
                </c:pt>
                <c:pt idx="1769">
                  <c:v>26.93</c:v>
                </c:pt>
                <c:pt idx="1770">
                  <c:v>26.93</c:v>
                </c:pt>
                <c:pt idx="1771">
                  <c:v>26.93</c:v>
                </c:pt>
                <c:pt idx="1772">
                  <c:v>26.93</c:v>
                </c:pt>
                <c:pt idx="1773">
                  <c:v>26.919999999999987</c:v>
                </c:pt>
                <c:pt idx="1774">
                  <c:v>26.93</c:v>
                </c:pt>
                <c:pt idx="1775">
                  <c:v>26.93</c:v>
                </c:pt>
                <c:pt idx="1776">
                  <c:v>26.93</c:v>
                </c:pt>
                <c:pt idx="1777">
                  <c:v>26.93</c:v>
                </c:pt>
                <c:pt idx="1778">
                  <c:v>26.93</c:v>
                </c:pt>
                <c:pt idx="1779">
                  <c:v>26.93</c:v>
                </c:pt>
                <c:pt idx="1780">
                  <c:v>26.93</c:v>
                </c:pt>
                <c:pt idx="1781">
                  <c:v>26.93</c:v>
                </c:pt>
                <c:pt idx="1782">
                  <c:v>26.93</c:v>
                </c:pt>
                <c:pt idx="1783">
                  <c:v>26.93</c:v>
                </c:pt>
                <c:pt idx="1784">
                  <c:v>26.93</c:v>
                </c:pt>
                <c:pt idx="1785">
                  <c:v>26.93</c:v>
                </c:pt>
                <c:pt idx="1786">
                  <c:v>26.93</c:v>
                </c:pt>
                <c:pt idx="1787">
                  <c:v>26.93</c:v>
                </c:pt>
                <c:pt idx="1788">
                  <c:v>26.93</c:v>
                </c:pt>
                <c:pt idx="1789">
                  <c:v>26.93</c:v>
                </c:pt>
                <c:pt idx="1790">
                  <c:v>26.919999999999987</c:v>
                </c:pt>
                <c:pt idx="1791">
                  <c:v>26.919999999999987</c:v>
                </c:pt>
                <c:pt idx="1792">
                  <c:v>26.919999999999987</c:v>
                </c:pt>
                <c:pt idx="1793">
                  <c:v>26.919999999999987</c:v>
                </c:pt>
                <c:pt idx="1794">
                  <c:v>26.93</c:v>
                </c:pt>
                <c:pt idx="1795">
                  <c:v>26.93</c:v>
                </c:pt>
                <c:pt idx="1796">
                  <c:v>26.919999999999987</c:v>
                </c:pt>
                <c:pt idx="1797">
                  <c:v>26.93</c:v>
                </c:pt>
                <c:pt idx="1798">
                  <c:v>26.919999999999987</c:v>
                </c:pt>
                <c:pt idx="1799">
                  <c:v>26.919999999999987</c:v>
                </c:pt>
                <c:pt idx="1800">
                  <c:v>26.93</c:v>
                </c:pt>
                <c:pt idx="1801">
                  <c:v>26.93</c:v>
                </c:pt>
                <c:pt idx="1802">
                  <c:v>26.93</c:v>
                </c:pt>
                <c:pt idx="1803">
                  <c:v>26.93</c:v>
                </c:pt>
                <c:pt idx="1804">
                  <c:v>26.93</c:v>
                </c:pt>
                <c:pt idx="1805">
                  <c:v>26.93</c:v>
                </c:pt>
                <c:pt idx="1806">
                  <c:v>26.93</c:v>
                </c:pt>
                <c:pt idx="1807">
                  <c:v>26.93</c:v>
                </c:pt>
                <c:pt idx="1808">
                  <c:v>26.93</c:v>
                </c:pt>
                <c:pt idx="1809">
                  <c:v>26.93</c:v>
                </c:pt>
                <c:pt idx="1810">
                  <c:v>26.919999999999987</c:v>
                </c:pt>
                <c:pt idx="1811">
                  <c:v>26.93</c:v>
                </c:pt>
                <c:pt idx="1812">
                  <c:v>26.919999999999987</c:v>
                </c:pt>
                <c:pt idx="1813">
                  <c:v>26.93</c:v>
                </c:pt>
                <c:pt idx="1814">
                  <c:v>26.93</c:v>
                </c:pt>
                <c:pt idx="1815">
                  <c:v>26.93</c:v>
                </c:pt>
                <c:pt idx="1816">
                  <c:v>26.919999999999987</c:v>
                </c:pt>
                <c:pt idx="1817">
                  <c:v>26.919999999999987</c:v>
                </c:pt>
                <c:pt idx="1818">
                  <c:v>26.919999999999987</c:v>
                </c:pt>
                <c:pt idx="1819">
                  <c:v>26.919999999999987</c:v>
                </c:pt>
                <c:pt idx="1820">
                  <c:v>26.919999999999987</c:v>
                </c:pt>
                <c:pt idx="1821">
                  <c:v>26.93</c:v>
                </c:pt>
                <c:pt idx="1822">
                  <c:v>26.93</c:v>
                </c:pt>
                <c:pt idx="1823">
                  <c:v>26.919999999999987</c:v>
                </c:pt>
                <c:pt idx="1824">
                  <c:v>26.93</c:v>
                </c:pt>
                <c:pt idx="1825">
                  <c:v>26.93</c:v>
                </c:pt>
                <c:pt idx="1826">
                  <c:v>26.93</c:v>
                </c:pt>
                <c:pt idx="1827">
                  <c:v>26.93</c:v>
                </c:pt>
                <c:pt idx="1828">
                  <c:v>26.93</c:v>
                </c:pt>
                <c:pt idx="1829">
                  <c:v>26.93</c:v>
                </c:pt>
                <c:pt idx="1830">
                  <c:v>26.93</c:v>
                </c:pt>
                <c:pt idx="1831">
                  <c:v>26.959999999999987</c:v>
                </c:pt>
                <c:pt idx="1832">
                  <c:v>26.97</c:v>
                </c:pt>
                <c:pt idx="1833">
                  <c:v>26.959999999999987</c:v>
                </c:pt>
                <c:pt idx="1834">
                  <c:v>26.95</c:v>
                </c:pt>
                <c:pt idx="1835">
                  <c:v>26.97</c:v>
                </c:pt>
                <c:pt idx="1836">
                  <c:v>26.95</c:v>
                </c:pt>
                <c:pt idx="1837">
                  <c:v>26.95</c:v>
                </c:pt>
                <c:pt idx="1838">
                  <c:v>26.95</c:v>
                </c:pt>
                <c:pt idx="1839">
                  <c:v>26.959999999999987</c:v>
                </c:pt>
                <c:pt idx="1840">
                  <c:v>26.959999999999987</c:v>
                </c:pt>
                <c:pt idx="1841">
                  <c:v>26.939999999999987</c:v>
                </c:pt>
                <c:pt idx="1842">
                  <c:v>26.959999999999987</c:v>
                </c:pt>
                <c:pt idx="1843">
                  <c:v>26.959999999999987</c:v>
                </c:pt>
                <c:pt idx="1844">
                  <c:v>26.959999999999987</c:v>
                </c:pt>
                <c:pt idx="1845">
                  <c:v>26.95</c:v>
                </c:pt>
                <c:pt idx="1846">
                  <c:v>26.95</c:v>
                </c:pt>
                <c:pt idx="1847">
                  <c:v>26.959999999999987</c:v>
                </c:pt>
                <c:pt idx="1848">
                  <c:v>26.95</c:v>
                </c:pt>
                <c:pt idx="1849">
                  <c:v>26.939999999999987</c:v>
                </c:pt>
                <c:pt idx="1850">
                  <c:v>26.959999999999987</c:v>
                </c:pt>
                <c:pt idx="1851">
                  <c:v>26.95</c:v>
                </c:pt>
                <c:pt idx="1852">
                  <c:v>26.959999999999987</c:v>
                </c:pt>
                <c:pt idx="1853">
                  <c:v>26.97</c:v>
                </c:pt>
                <c:pt idx="1854">
                  <c:v>26.959999999999987</c:v>
                </c:pt>
                <c:pt idx="1855">
                  <c:v>26.97</c:v>
                </c:pt>
                <c:pt idx="1856">
                  <c:v>26.97</c:v>
                </c:pt>
                <c:pt idx="1857">
                  <c:v>26.97</c:v>
                </c:pt>
                <c:pt idx="1858">
                  <c:v>26.959999999999987</c:v>
                </c:pt>
                <c:pt idx="1859">
                  <c:v>26.959999999999987</c:v>
                </c:pt>
                <c:pt idx="1860">
                  <c:v>26.959999999999987</c:v>
                </c:pt>
                <c:pt idx="1861">
                  <c:v>26.95</c:v>
                </c:pt>
                <c:pt idx="1862">
                  <c:v>26.95</c:v>
                </c:pt>
                <c:pt idx="1863">
                  <c:v>26.959999999999987</c:v>
                </c:pt>
                <c:pt idx="1864">
                  <c:v>26.959999999999987</c:v>
                </c:pt>
                <c:pt idx="1865">
                  <c:v>26.959999999999987</c:v>
                </c:pt>
                <c:pt idx="1866">
                  <c:v>26.959999999999987</c:v>
                </c:pt>
                <c:pt idx="1867">
                  <c:v>26.959999999999987</c:v>
                </c:pt>
                <c:pt idx="1868">
                  <c:v>26.959999999999987</c:v>
                </c:pt>
                <c:pt idx="1869">
                  <c:v>26.97</c:v>
                </c:pt>
                <c:pt idx="1870">
                  <c:v>26.959999999999987</c:v>
                </c:pt>
                <c:pt idx="1871">
                  <c:v>26.959999999999987</c:v>
                </c:pt>
                <c:pt idx="1872">
                  <c:v>26.97</c:v>
                </c:pt>
                <c:pt idx="1873">
                  <c:v>26.959999999999987</c:v>
                </c:pt>
                <c:pt idx="1874">
                  <c:v>26.97</c:v>
                </c:pt>
                <c:pt idx="1875">
                  <c:v>26.979999999999986</c:v>
                </c:pt>
                <c:pt idx="1876">
                  <c:v>26.99</c:v>
                </c:pt>
                <c:pt idx="1877">
                  <c:v>26.979999999999986</c:v>
                </c:pt>
                <c:pt idx="1878">
                  <c:v>26.97</c:v>
                </c:pt>
                <c:pt idx="1879">
                  <c:v>26.979999999999986</c:v>
                </c:pt>
                <c:pt idx="1880">
                  <c:v>26.99</c:v>
                </c:pt>
                <c:pt idx="1881">
                  <c:v>26.99</c:v>
                </c:pt>
                <c:pt idx="1882">
                  <c:v>26.979999999999986</c:v>
                </c:pt>
                <c:pt idx="1883">
                  <c:v>27</c:v>
                </c:pt>
                <c:pt idx="1884">
                  <c:v>26.979999999999986</c:v>
                </c:pt>
                <c:pt idx="1885">
                  <c:v>26.97</c:v>
                </c:pt>
                <c:pt idx="1886">
                  <c:v>26.979999999999986</c:v>
                </c:pt>
                <c:pt idx="1887">
                  <c:v>26.979999999999986</c:v>
                </c:pt>
                <c:pt idx="1888">
                  <c:v>26.99</c:v>
                </c:pt>
                <c:pt idx="1889">
                  <c:v>26.979999999999986</c:v>
                </c:pt>
                <c:pt idx="1890">
                  <c:v>26.99</c:v>
                </c:pt>
                <c:pt idx="1891">
                  <c:v>26.99</c:v>
                </c:pt>
                <c:pt idx="1892">
                  <c:v>27</c:v>
                </c:pt>
                <c:pt idx="1893">
                  <c:v>26.99</c:v>
                </c:pt>
                <c:pt idx="1894">
                  <c:v>26.99</c:v>
                </c:pt>
                <c:pt idx="1895">
                  <c:v>26.99</c:v>
                </c:pt>
                <c:pt idx="1896">
                  <c:v>26.979999999999986</c:v>
                </c:pt>
                <c:pt idx="1897">
                  <c:v>26.99</c:v>
                </c:pt>
                <c:pt idx="1898">
                  <c:v>26.99</c:v>
                </c:pt>
                <c:pt idx="1899">
                  <c:v>26.99</c:v>
                </c:pt>
                <c:pt idx="1900">
                  <c:v>27.01</c:v>
                </c:pt>
                <c:pt idx="1901">
                  <c:v>27</c:v>
                </c:pt>
                <c:pt idx="1902">
                  <c:v>26.99</c:v>
                </c:pt>
                <c:pt idx="1903">
                  <c:v>26.99</c:v>
                </c:pt>
                <c:pt idx="1904">
                  <c:v>26.99</c:v>
                </c:pt>
                <c:pt idx="1905">
                  <c:v>26.99</c:v>
                </c:pt>
                <c:pt idx="1906">
                  <c:v>26.99</c:v>
                </c:pt>
                <c:pt idx="1907">
                  <c:v>26.99</c:v>
                </c:pt>
                <c:pt idx="1908">
                  <c:v>26.99</c:v>
                </c:pt>
                <c:pt idx="1909">
                  <c:v>26.97</c:v>
                </c:pt>
                <c:pt idx="1910">
                  <c:v>26.979999999999986</c:v>
                </c:pt>
                <c:pt idx="1911">
                  <c:v>26.97</c:v>
                </c:pt>
                <c:pt idx="1912">
                  <c:v>26.97</c:v>
                </c:pt>
                <c:pt idx="1913">
                  <c:v>26.97</c:v>
                </c:pt>
                <c:pt idx="1914">
                  <c:v>26.97</c:v>
                </c:pt>
                <c:pt idx="1915">
                  <c:v>26.97</c:v>
                </c:pt>
                <c:pt idx="1916">
                  <c:v>26.97</c:v>
                </c:pt>
                <c:pt idx="1917">
                  <c:v>26.979999999999986</c:v>
                </c:pt>
                <c:pt idx="1918">
                  <c:v>26.959999999999987</c:v>
                </c:pt>
                <c:pt idx="1919">
                  <c:v>26.959999999999987</c:v>
                </c:pt>
                <c:pt idx="1920">
                  <c:v>26.97</c:v>
                </c:pt>
                <c:pt idx="1921">
                  <c:v>26.97</c:v>
                </c:pt>
                <c:pt idx="1922">
                  <c:v>26.979999999999986</c:v>
                </c:pt>
                <c:pt idx="1923">
                  <c:v>26.97</c:v>
                </c:pt>
                <c:pt idx="1924">
                  <c:v>26.95</c:v>
                </c:pt>
                <c:pt idx="1925">
                  <c:v>26.95</c:v>
                </c:pt>
                <c:pt idx="1926">
                  <c:v>26.939999999999987</c:v>
                </c:pt>
                <c:pt idx="1927">
                  <c:v>26.959999999999987</c:v>
                </c:pt>
                <c:pt idx="1928">
                  <c:v>26.95</c:v>
                </c:pt>
                <c:pt idx="1929">
                  <c:v>26.959999999999987</c:v>
                </c:pt>
                <c:pt idx="1930">
                  <c:v>26.97</c:v>
                </c:pt>
                <c:pt idx="1931">
                  <c:v>26.959999999999987</c:v>
                </c:pt>
                <c:pt idx="1932">
                  <c:v>26.97</c:v>
                </c:pt>
                <c:pt idx="1933">
                  <c:v>26.979999999999986</c:v>
                </c:pt>
                <c:pt idx="1934">
                  <c:v>26.97</c:v>
                </c:pt>
                <c:pt idx="1935">
                  <c:v>26.979999999999986</c:v>
                </c:pt>
                <c:pt idx="1936">
                  <c:v>26.959999999999987</c:v>
                </c:pt>
                <c:pt idx="1937">
                  <c:v>26.97</c:v>
                </c:pt>
                <c:pt idx="1938">
                  <c:v>26.95</c:v>
                </c:pt>
                <c:pt idx="1939">
                  <c:v>26.959999999999987</c:v>
                </c:pt>
                <c:pt idx="1940">
                  <c:v>26.979999999999986</c:v>
                </c:pt>
                <c:pt idx="1941">
                  <c:v>26.979999999999986</c:v>
                </c:pt>
                <c:pt idx="1942">
                  <c:v>26.99</c:v>
                </c:pt>
                <c:pt idx="1943">
                  <c:v>26.99</c:v>
                </c:pt>
                <c:pt idx="1944">
                  <c:v>26.97</c:v>
                </c:pt>
                <c:pt idx="1945">
                  <c:v>26.95</c:v>
                </c:pt>
                <c:pt idx="1946">
                  <c:v>26.95</c:v>
                </c:pt>
                <c:pt idx="1947">
                  <c:v>26.959999999999987</c:v>
                </c:pt>
                <c:pt idx="1948">
                  <c:v>26.95</c:v>
                </c:pt>
                <c:pt idx="1949">
                  <c:v>26.95</c:v>
                </c:pt>
                <c:pt idx="1950">
                  <c:v>26.95</c:v>
                </c:pt>
                <c:pt idx="1951">
                  <c:v>26.939999999999987</c:v>
                </c:pt>
                <c:pt idx="1952">
                  <c:v>26.97</c:v>
                </c:pt>
                <c:pt idx="1953">
                  <c:v>26.97</c:v>
                </c:pt>
                <c:pt idx="1954">
                  <c:v>26.97</c:v>
                </c:pt>
                <c:pt idx="1955">
                  <c:v>26.959999999999987</c:v>
                </c:pt>
                <c:pt idx="1956">
                  <c:v>26.959999999999987</c:v>
                </c:pt>
                <c:pt idx="1957">
                  <c:v>26.959999999999987</c:v>
                </c:pt>
                <c:pt idx="1958">
                  <c:v>26.95</c:v>
                </c:pt>
                <c:pt idx="1959">
                  <c:v>26.959999999999987</c:v>
                </c:pt>
                <c:pt idx="1960">
                  <c:v>26.959999999999987</c:v>
                </c:pt>
                <c:pt idx="1961">
                  <c:v>26.939999999999987</c:v>
                </c:pt>
                <c:pt idx="1962">
                  <c:v>26.95</c:v>
                </c:pt>
                <c:pt idx="1963">
                  <c:v>26.95</c:v>
                </c:pt>
                <c:pt idx="1964">
                  <c:v>26.95</c:v>
                </c:pt>
                <c:pt idx="1965">
                  <c:v>26.95</c:v>
                </c:pt>
                <c:pt idx="1966">
                  <c:v>26.95</c:v>
                </c:pt>
                <c:pt idx="1967">
                  <c:v>26.959999999999987</c:v>
                </c:pt>
                <c:pt idx="1968">
                  <c:v>26.95</c:v>
                </c:pt>
                <c:pt idx="1969">
                  <c:v>26.939999999999987</c:v>
                </c:pt>
                <c:pt idx="1970">
                  <c:v>26.95</c:v>
                </c:pt>
                <c:pt idx="1971">
                  <c:v>26.939999999999987</c:v>
                </c:pt>
                <c:pt idx="1972">
                  <c:v>26.939999999999987</c:v>
                </c:pt>
                <c:pt idx="1973">
                  <c:v>26.95</c:v>
                </c:pt>
                <c:pt idx="1974">
                  <c:v>26.95</c:v>
                </c:pt>
                <c:pt idx="1975">
                  <c:v>26.939999999999987</c:v>
                </c:pt>
                <c:pt idx="1976">
                  <c:v>26.93</c:v>
                </c:pt>
                <c:pt idx="1977">
                  <c:v>26.93</c:v>
                </c:pt>
                <c:pt idx="1978">
                  <c:v>26.93</c:v>
                </c:pt>
                <c:pt idx="1979">
                  <c:v>26.93</c:v>
                </c:pt>
                <c:pt idx="1980">
                  <c:v>26.939999999999987</c:v>
                </c:pt>
                <c:pt idx="1981">
                  <c:v>26.93</c:v>
                </c:pt>
                <c:pt idx="1982">
                  <c:v>26.939999999999987</c:v>
                </c:pt>
                <c:pt idx="1983">
                  <c:v>26.93</c:v>
                </c:pt>
                <c:pt idx="1984">
                  <c:v>26.93</c:v>
                </c:pt>
                <c:pt idx="1985">
                  <c:v>26.939999999999987</c:v>
                </c:pt>
                <c:pt idx="1986">
                  <c:v>26.93</c:v>
                </c:pt>
                <c:pt idx="1987">
                  <c:v>26.939999999999987</c:v>
                </c:pt>
                <c:pt idx="1988">
                  <c:v>26.939999999999987</c:v>
                </c:pt>
                <c:pt idx="1989">
                  <c:v>26.939999999999987</c:v>
                </c:pt>
                <c:pt idx="1990">
                  <c:v>26.939999999999987</c:v>
                </c:pt>
                <c:pt idx="1991">
                  <c:v>26.939999999999987</c:v>
                </c:pt>
                <c:pt idx="1992">
                  <c:v>26.959999999999987</c:v>
                </c:pt>
                <c:pt idx="1993">
                  <c:v>26.979999999999986</c:v>
                </c:pt>
                <c:pt idx="1994">
                  <c:v>26.979999999999986</c:v>
                </c:pt>
                <c:pt idx="1995">
                  <c:v>26.97</c:v>
                </c:pt>
                <c:pt idx="1996">
                  <c:v>26.959999999999987</c:v>
                </c:pt>
                <c:pt idx="1997">
                  <c:v>26.959999999999987</c:v>
                </c:pt>
                <c:pt idx="1998">
                  <c:v>26.95</c:v>
                </c:pt>
                <c:pt idx="1999">
                  <c:v>26.95</c:v>
                </c:pt>
                <c:pt idx="2000">
                  <c:v>26.939999999999987</c:v>
                </c:pt>
                <c:pt idx="2001">
                  <c:v>27.01</c:v>
                </c:pt>
                <c:pt idx="2002">
                  <c:v>27</c:v>
                </c:pt>
                <c:pt idx="2003">
                  <c:v>26.959999999999987</c:v>
                </c:pt>
                <c:pt idx="2004">
                  <c:v>26.95</c:v>
                </c:pt>
                <c:pt idx="2005">
                  <c:v>26.939999999999987</c:v>
                </c:pt>
                <c:pt idx="2006">
                  <c:v>26.939999999999987</c:v>
                </c:pt>
                <c:pt idx="2007">
                  <c:v>26.93</c:v>
                </c:pt>
                <c:pt idx="2008">
                  <c:v>26.93</c:v>
                </c:pt>
                <c:pt idx="2009">
                  <c:v>26.93</c:v>
                </c:pt>
                <c:pt idx="2010">
                  <c:v>26.93</c:v>
                </c:pt>
                <c:pt idx="2011">
                  <c:v>26.919999999999987</c:v>
                </c:pt>
                <c:pt idx="2012">
                  <c:v>26.93</c:v>
                </c:pt>
                <c:pt idx="2013">
                  <c:v>26.93</c:v>
                </c:pt>
                <c:pt idx="2014">
                  <c:v>26.93</c:v>
                </c:pt>
                <c:pt idx="2015">
                  <c:v>26.93</c:v>
                </c:pt>
                <c:pt idx="2016">
                  <c:v>26.919999999999987</c:v>
                </c:pt>
                <c:pt idx="2017">
                  <c:v>26.919999999999987</c:v>
                </c:pt>
                <c:pt idx="2018">
                  <c:v>26.93</c:v>
                </c:pt>
                <c:pt idx="2019">
                  <c:v>26.93</c:v>
                </c:pt>
                <c:pt idx="2020">
                  <c:v>26.93</c:v>
                </c:pt>
                <c:pt idx="2021">
                  <c:v>26.93</c:v>
                </c:pt>
                <c:pt idx="2022">
                  <c:v>26.93</c:v>
                </c:pt>
                <c:pt idx="2023">
                  <c:v>26.93</c:v>
                </c:pt>
                <c:pt idx="2024">
                  <c:v>26.93</c:v>
                </c:pt>
                <c:pt idx="2025">
                  <c:v>26.93</c:v>
                </c:pt>
                <c:pt idx="2026">
                  <c:v>26.93</c:v>
                </c:pt>
                <c:pt idx="2027">
                  <c:v>26.93</c:v>
                </c:pt>
                <c:pt idx="2028">
                  <c:v>26.939999999999987</c:v>
                </c:pt>
                <c:pt idx="2029">
                  <c:v>26.97</c:v>
                </c:pt>
                <c:pt idx="2030">
                  <c:v>26.95</c:v>
                </c:pt>
                <c:pt idx="2031">
                  <c:v>26.95</c:v>
                </c:pt>
                <c:pt idx="2032">
                  <c:v>26.939999999999987</c:v>
                </c:pt>
                <c:pt idx="2033">
                  <c:v>26.959999999999987</c:v>
                </c:pt>
                <c:pt idx="2034">
                  <c:v>26.939999999999987</c:v>
                </c:pt>
                <c:pt idx="2035">
                  <c:v>26.939999999999987</c:v>
                </c:pt>
                <c:pt idx="2036">
                  <c:v>26.95</c:v>
                </c:pt>
                <c:pt idx="2037">
                  <c:v>26.939999999999987</c:v>
                </c:pt>
                <c:pt idx="2038">
                  <c:v>26.939999999999987</c:v>
                </c:pt>
                <c:pt idx="2039">
                  <c:v>26.939999999999987</c:v>
                </c:pt>
                <c:pt idx="2040">
                  <c:v>26.97</c:v>
                </c:pt>
                <c:pt idx="2041">
                  <c:v>26.95</c:v>
                </c:pt>
                <c:pt idx="2042">
                  <c:v>26.95</c:v>
                </c:pt>
                <c:pt idx="2043">
                  <c:v>26.939999999999987</c:v>
                </c:pt>
                <c:pt idx="2044">
                  <c:v>26.939999999999987</c:v>
                </c:pt>
                <c:pt idx="2045">
                  <c:v>26.959999999999987</c:v>
                </c:pt>
                <c:pt idx="2046">
                  <c:v>26.95</c:v>
                </c:pt>
                <c:pt idx="2047">
                  <c:v>26.939999999999987</c:v>
                </c:pt>
                <c:pt idx="2048">
                  <c:v>26.939999999999987</c:v>
                </c:pt>
                <c:pt idx="2049">
                  <c:v>26.939999999999987</c:v>
                </c:pt>
                <c:pt idx="2050">
                  <c:v>26.939999999999987</c:v>
                </c:pt>
                <c:pt idx="2051">
                  <c:v>26.939999999999987</c:v>
                </c:pt>
                <c:pt idx="2052">
                  <c:v>26.93</c:v>
                </c:pt>
                <c:pt idx="2053">
                  <c:v>26.93</c:v>
                </c:pt>
                <c:pt idx="2054">
                  <c:v>26.93</c:v>
                </c:pt>
                <c:pt idx="2055">
                  <c:v>26.939999999999987</c:v>
                </c:pt>
                <c:pt idx="2056">
                  <c:v>26.939999999999987</c:v>
                </c:pt>
                <c:pt idx="2057">
                  <c:v>26.97</c:v>
                </c:pt>
                <c:pt idx="2058">
                  <c:v>26.97</c:v>
                </c:pt>
                <c:pt idx="2059">
                  <c:v>26.959999999999987</c:v>
                </c:pt>
                <c:pt idx="2060">
                  <c:v>26.979999999999986</c:v>
                </c:pt>
                <c:pt idx="2061">
                  <c:v>26.959999999999987</c:v>
                </c:pt>
                <c:pt idx="2062">
                  <c:v>26.939999999999987</c:v>
                </c:pt>
                <c:pt idx="2063">
                  <c:v>26.959999999999987</c:v>
                </c:pt>
                <c:pt idx="2064">
                  <c:v>26.959999999999987</c:v>
                </c:pt>
                <c:pt idx="2065">
                  <c:v>26.97</c:v>
                </c:pt>
                <c:pt idx="2066">
                  <c:v>26.95</c:v>
                </c:pt>
                <c:pt idx="2067">
                  <c:v>26.95</c:v>
                </c:pt>
                <c:pt idx="2068">
                  <c:v>26.95</c:v>
                </c:pt>
                <c:pt idx="2069">
                  <c:v>26.95</c:v>
                </c:pt>
                <c:pt idx="2070">
                  <c:v>26.939999999999987</c:v>
                </c:pt>
                <c:pt idx="2071">
                  <c:v>26.939999999999987</c:v>
                </c:pt>
                <c:pt idx="2072">
                  <c:v>26.93</c:v>
                </c:pt>
                <c:pt idx="2073">
                  <c:v>26.93</c:v>
                </c:pt>
                <c:pt idx="2074">
                  <c:v>26.93</c:v>
                </c:pt>
                <c:pt idx="2075">
                  <c:v>26.939999999999987</c:v>
                </c:pt>
                <c:pt idx="2076">
                  <c:v>26.939999999999987</c:v>
                </c:pt>
                <c:pt idx="2077">
                  <c:v>26.939999999999987</c:v>
                </c:pt>
                <c:pt idx="2078">
                  <c:v>26.93</c:v>
                </c:pt>
                <c:pt idx="2079">
                  <c:v>26.93</c:v>
                </c:pt>
                <c:pt idx="2080">
                  <c:v>26.919999999999987</c:v>
                </c:pt>
                <c:pt idx="2081">
                  <c:v>26.919999999999987</c:v>
                </c:pt>
                <c:pt idx="2082">
                  <c:v>26.919999999999987</c:v>
                </c:pt>
                <c:pt idx="2083">
                  <c:v>26.919999999999987</c:v>
                </c:pt>
                <c:pt idx="2084">
                  <c:v>26.93</c:v>
                </c:pt>
                <c:pt idx="2085">
                  <c:v>26.93</c:v>
                </c:pt>
                <c:pt idx="2086">
                  <c:v>26.93</c:v>
                </c:pt>
                <c:pt idx="2087">
                  <c:v>26.95</c:v>
                </c:pt>
                <c:pt idx="2088">
                  <c:v>26.97</c:v>
                </c:pt>
                <c:pt idx="2089">
                  <c:v>26.97</c:v>
                </c:pt>
                <c:pt idx="2090">
                  <c:v>26.979999999999986</c:v>
                </c:pt>
                <c:pt idx="2091">
                  <c:v>26.95</c:v>
                </c:pt>
                <c:pt idx="2092">
                  <c:v>26.97</c:v>
                </c:pt>
                <c:pt idx="2093">
                  <c:v>26.95</c:v>
                </c:pt>
                <c:pt idx="2094">
                  <c:v>26.959999999999987</c:v>
                </c:pt>
                <c:pt idx="2095">
                  <c:v>26.95</c:v>
                </c:pt>
                <c:pt idx="2096">
                  <c:v>26.939999999999987</c:v>
                </c:pt>
                <c:pt idx="2097">
                  <c:v>26.939999999999987</c:v>
                </c:pt>
                <c:pt idx="2098">
                  <c:v>26.939999999999987</c:v>
                </c:pt>
                <c:pt idx="2099">
                  <c:v>26.93</c:v>
                </c:pt>
                <c:pt idx="2100">
                  <c:v>26.93</c:v>
                </c:pt>
                <c:pt idx="2101">
                  <c:v>26.93</c:v>
                </c:pt>
                <c:pt idx="2102">
                  <c:v>26.93</c:v>
                </c:pt>
                <c:pt idx="2103">
                  <c:v>26.93</c:v>
                </c:pt>
                <c:pt idx="2104">
                  <c:v>26.93</c:v>
                </c:pt>
                <c:pt idx="2105">
                  <c:v>26.93</c:v>
                </c:pt>
                <c:pt idx="2106">
                  <c:v>26.93</c:v>
                </c:pt>
                <c:pt idx="2107">
                  <c:v>26.93</c:v>
                </c:pt>
                <c:pt idx="2108">
                  <c:v>26.93</c:v>
                </c:pt>
                <c:pt idx="2109">
                  <c:v>26.919999999999987</c:v>
                </c:pt>
                <c:pt idx="2110">
                  <c:v>26.919999999999987</c:v>
                </c:pt>
                <c:pt idx="2111">
                  <c:v>26.919999999999987</c:v>
                </c:pt>
                <c:pt idx="2112">
                  <c:v>26.919999999999987</c:v>
                </c:pt>
                <c:pt idx="2113">
                  <c:v>26.919999999999987</c:v>
                </c:pt>
                <c:pt idx="2114">
                  <c:v>26.919999999999987</c:v>
                </c:pt>
                <c:pt idx="2115">
                  <c:v>26.919999999999987</c:v>
                </c:pt>
                <c:pt idx="2116">
                  <c:v>26.919999999999987</c:v>
                </c:pt>
                <c:pt idx="2117">
                  <c:v>26.919999999999987</c:v>
                </c:pt>
                <c:pt idx="2118">
                  <c:v>26.919999999999987</c:v>
                </c:pt>
                <c:pt idx="2119">
                  <c:v>26.919999999999987</c:v>
                </c:pt>
                <c:pt idx="2120">
                  <c:v>26.919999999999987</c:v>
                </c:pt>
                <c:pt idx="2121">
                  <c:v>26.919999999999987</c:v>
                </c:pt>
                <c:pt idx="2122">
                  <c:v>26.919999999999987</c:v>
                </c:pt>
                <c:pt idx="2123">
                  <c:v>26.93</c:v>
                </c:pt>
                <c:pt idx="2124">
                  <c:v>26.93</c:v>
                </c:pt>
                <c:pt idx="2125">
                  <c:v>26.93</c:v>
                </c:pt>
                <c:pt idx="2126">
                  <c:v>26.93</c:v>
                </c:pt>
                <c:pt idx="2127">
                  <c:v>26.93</c:v>
                </c:pt>
                <c:pt idx="2128">
                  <c:v>26.93</c:v>
                </c:pt>
                <c:pt idx="2129">
                  <c:v>26.939999999999987</c:v>
                </c:pt>
                <c:pt idx="2130">
                  <c:v>26.939999999999987</c:v>
                </c:pt>
                <c:pt idx="2131">
                  <c:v>26.939999999999987</c:v>
                </c:pt>
                <c:pt idx="2132">
                  <c:v>26.93</c:v>
                </c:pt>
                <c:pt idx="2133">
                  <c:v>26.93</c:v>
                </c:pt>
                <c:pt idx="2134">
                  <c:v>26.93</c:v>
                </c:pt>
                <c:pt idx="2135">
                  <c:v>26.939999999999987</c:v>
                </c:pt>
                <c:pt idx="2136">
                  <c:v>26.939999999999987</c:v>
                </c:pt>
                <c:pt idx="2137">
                  <c:v>26.939999999999987</c:v>
                </c:pt>
                <c:pt idx="2138">
                  <c:v>26.939999999999987</c:v>
                </c:pt>
                <c:pt idx="2139">
                  <c:v>26.939999999999987</c:v>
                </c:pt>
                <c:pt idx="2140">
                  <c:v>26.939999999999987</c:v>
                </c:pt>
                <c:pt idx="2141">
                  <c:v>26.939999999999987</c:v>
                </c:pt>
                <c:pt idx="2142">
                  <c:v>26.939999999999987</c:v>
                </c:pt>
                <c:pt idx="2143">
                  <c:v>26.939999999999987</c:v>
                </c:pt>
                <c:pt idx="2144">
                  <c:v>26.939999999999987</c:v>
                </c:pt>
                <c:pt idx="2145">
                  <c:v>26.93</c:v>
                </c:pt>
                <c:pt idx="2146">
                  <c:v>26.939999999999987</c:v>
                </c:pt>
                <c:pt idx="2147">
                  <c:v>26.93</c:v>
                </c:pt>
                <c:pt idx="2148">
                  <c:v>26.919999999999987</c:v>
                </c:pt>
                <c:pt idx="2149">
                  <c:v>26.91</c:v>
                </c:pt>
                <c:pt idx="2150">
                  <c:v>26.939999999999987</c:v>
                </c:pt>
                <c:pt idx="2151">
                  <c:v>26.93</c:v>
                </c:pt>
                <c:pt idx="2152">
                  <c:v>26.939999999999987</c:v>
                </c:pt>
                <c:pt idx="2153">
                  <c:v>26.93</c:v>
                </c:pt>
                <c:pt idx="2154">
                  <c:v>26.93</c:v>
                </c:pt>
                <c:pt idx="2155">
                  <c:v>26.93</c:v>
                </c:pt>
                <c:pt idx="2156">
                  <c:v>26.93</c:v>
                </c:pt>
                <c:pt idx="2157">
                  <c:v>26.93</c:v>
                </c:pt>
                <c:pt idx="2158">
                  <c:v>26.939999999999987</c:v>
                </c:pt>
                <c:pt idx="2159">
                  <c:v>26.939999999999987</c:v>
                </c:pt>
                <c:pt idx="2160">
                  <c:v>26.93</c:v>
                </c:pt>
                <c:pt idx="2161">
                  <c:v>26.919999999999987</c:v>
                </c:pt>
                <c:pt idx="2162">
                  <c:v>26.939999999999987</c:v>
                </c:pt>
                <c:pt idx="2163">
                  <c:v>26.919999999999987</c:v>
                </c:pt>
                <c:pt idx="2164">
                  <c:v>26.93</c:v>
                </c:pt>
                <c:pt idx="2165">
                  <c:v>26.919999999999987</c:v>
                </c:pt>
                <c:pt idx="2166">
                  <c:v>26.919999999999987</c:v>
                </c:pt>
                <c:pt idx="2167">
                  <c:v>26.919999999999987</c:v>
                </c:pt>
                <c:pt idx="2168">
                  <c:v>26.91</c:v>
                </c:pt>
                <c:pt idx="2169">
                  <c:v>26.89</c:v>
                </c:pt>
                <c:pt idx="2170">
                  <c:v>26.89</c:v>
                </c:pt>
                <c:pt idx="2171">
                  <c:v>26.91</c:v>
                </c:pt>
                <c:pt idx="2172">
                  <c:v>26.91</c:v>
                </c:pt>
                <c:pt idx="2173">
                  <c:v>26.91</c:v>
                </c:pt>
                <c:pt idx="2174">
                  <c:v>26.95</c:v>
                </c:pt>
                <c:pt idx="2175">
                  <c:v>26.939999999999987</c:v>
                </c:pt>
                <c:pt idx="2176">
                  <c:v>26.939999999999987</c:v>
                </c:pt>
                <c:pt idx="2177">
                  <c:v>26.919999999999987</c:v>
                </c:pt>
                <c:pt idx="2178">
                  <c:v>26.91</c:v>
                </c:pt>
                <c:pt idx="2179">
                  <c:v>26.91</c:v>
                </c:pt>
                <c:pt idx="2180">
                  <c:v>26.91</c:v>
                </c:pt>
                <c:pt idx="2181">
                  <c:v>26.9</c:v>
                </c:pt>
                <c:pt idx="2182">
                  <c:v>26.93</c:v>
                </c:pt>
                <c:pt idx="2183">
                  <c:v>26.919999999999987</c:v>
                </c:pt>
                <c:pt idx="2184">
                  <c:v>26.93</c:v>
                </c:pt>
                <c:pt idx="2185">
                  <c:v>26.93</c:v>
                </c:pt>
                <c:pt idx="2186">
                  <c:v>26.93</c:v>
                </c:pt>
                <c:pt idx="2187">
                  <c:v>26.9</c:v>
                </c:pt>
                <c:pt idx="2188">
                  <c:v>26.87</c:v>
                </c:pt>
                <c:pt idx="2189">
                  <c:v>26.87</c:v>
                </c:pt>
                <c:pt idx="2190">
                  <c:v>26.88</c:v>
                </c:pt>
                <c:pt idx="2191">
                  <c:v>26.87</c:v>
                </c:pt>
                <c:pt idx="2192">
                  <c:v>26.86</c:v>
                </c:pt>
                <c:pt idx="2193">
                  <c:v>26.87</c:v>
                </c:pt>
                <c:pt idx="2194">
                  <c:v>26.85</c:v>
                </c:pt>
                <c:pt idx="2195">
                  <c:v>26.88</c:v>
                </c:pt>
                <c:pt idx="2196">
                  <c:v>26.89</c:v>
                </c:pt>
                <c:pt idx="2197">
                  <c:v>26.88</c:v>
                </c:pt>
                <c:pt idx="2198">
                  <c:v>26.87</c:v>
                </c:pt>
                <c:pt idx="2199">
                  <c:v>26.89</c:v>
                </c:pt>
                <c:pt idx="2200">
                  <c:v>26.939999999999987</c:v>
                </c:pt>
                <c:pt idx="2201">
                  <c:v>26.95</c:v>
                </c:pt>
                <c:pt idx="2202">
                  <c:v>26.939999999999987</c:v>
                </c:pt>
                <c:pt idx="2203">
                  <c:v>26.95</c:v>
                </c:pt>
                <c:pt idx="2204">
                  <c:v>26.939999999999987</c:v>
                </c:pt>
                <c:pt idx="2205">
                  <c:v>26.95</c:v>
                </c:pt>
                <c:pt idx="2206">
                  <c:v>26.95</c:v>
                </c:pt>
                <c:pt idx="2207">
                  <c:v>26.95</c:v>
                </c:pt>
                <c:pt idx="2208">
                  <c:v>26.95</c:v>
                </c:pt>
                <c:pt idx="2209">
                  <c:v>26.95</c:v>
                </c:pt>
                <c:pt idx="2210">
                  <c:v>26.95</c:v>
                </c:pt>
                <c:pt idx="2211">
                  <c:v>26.95</c:v>
                </c:pt>
                <c:pt idx="2212">
                  <c:v>26.93</c:v>
                </c:pt>
                <c:pt idx="2213">
                  <c:v>26.919999999999987</c:v>
                </c:pt>
                <c:pt idx="2214">
                  <c:v>26.91</c:v>
                </c:pt>
                <c:pt idx="2215">
                  <c:v>26.9</c:v>
                </c:pt>
                <c:pt idx="2216">
                  <c:v>26.919999999999987</c:v>
                </c:pt>
                <c:pt idx="2217">
                  <c:v>26.93</c:v>
                </c:pt>
                <c:pt idx="2218">
                  <c:v>26.939999999999987</c:v>
                </c:pt>
                <c:pt idx="2219">
                  <c:v>26.93</c:v>
                </c:pt>
                <c:pt idx="2220">
                  <c:v>26.919999999999987</c:v>
                </c:pt>
                <c:pt idx="2221">
                  <c:v>26.91</c:v>
                </c:pt>
                <c:pt idx="2222">
                  <c:v>26.9</c:v>
                </c:pt>
                <c:pt idx="2223">
                  <c:v>26.88</c:v>
                </c:pt>
                <c:pt idx="2224">
                  <c:v>26.91</c:v>
                </c:pt>
                <c:pt idx="2225">
                  <c:v>26.91</c:v>
                </c:pt>
                <c:pt idx="2226">
                  <c:v>26.9</c:v>
                </c:pt>
                <c:pt idx="2227">
                  <c:v>26.9</c:v>
                </c:pt>
                <c:pt idx="2228">
                  <c:v>26.9</c:v>
                </c:pt>
                <c:pt idx="2229">
                  <c:v>26.919999999999987</c:v>
                </c:pt>
                <c:pt idx="2230">
                  <c:v>26.93</c:v>
                </c:pt>
                <c:pt idx="2231">
                  <c:v>26.939999999999987</c:v>
                </c:pt>
                <c:pt idx="2232">
                  <c:v>26.919999999999987</c:v>
                </c:pt>
                <c:pt idx="2233">
                  <c:v>26.91</c:v>
                </c:pt>
                <c:pt idx="2234">
                  <c:v>26.9</c:v>
                </c:pt>
                <c:pt idx="2235">
                  <c:v>26.9</c:v>
                </c:pt>
                <c:pt idx="2236">
                  <c:v>26.93</c:v>
                </c:pt>
                <c:pt idx="2237">
                  <c:v>26.91</c:v>
                </c:pt>
                <c:pt idx="2238">
                  <c:v>26.91</c:v>
                </c:pt>
                <c:pt idx="2239">
                  <c:v>26.919999999999987</c:v>
                </c:pt>
                <c:pt idx="2240">
                  <c:v>26.91</c:v>
                </c:pt>
                <c:pt idx="2241">
                  <c:v>26.9</c:v>
                </c:pt>
                <c:pt idx="2242">
                  <c:v>26.91</c:v>
                </c:pt>
                <c:pt idx="2243">
                  <c:v>26.919999999999987</c:v>
                </c:pt>
                <c:pt idx="2244">
                  <c:v>26.93</c:v>
                </c:pt>
                <c:pt idx="2245">
                  <c:v>26.93</c:v>
                </c:pt>
                <c:pt idx="2246">
                  <c:v>26.93</c:v>
                </c:pt>
                <c:pt idx="2247">
                  <c:v>26.919999999999987</c:v>
                </c:pt>
                <c:pt idx="2248">
                  <c:v>26.93</c:v>
                </c:pt>
                <c:pt idx="2249">
                  <c:v>26.93</c:v>
                </c:pt>
                <c:pt idx="2250">
                  <c:v>26.939999999999987</c:v>
                </c:pt>
                <c:pt idx="2251">
                  <c:v>26.939999999999987</c:v>
                </c:pt>
                <c:pt idx="2252">
                  <c:v>26.939999999999987</c:v>
                </c:pt>
                <c:pt idx="2253">
                  <c:v>26.939999999999987</c:v>
                </c:pt>
                <c:pt idx="2254">
                  <c:v>26.939999999999987</c:v>
                </c:pt>
                <c:pt idx="2255">
                  <c:v>26.93</c:v>
                </c:pt>
                <c:pt idx="2256">
                  <c:v>26.939999999999987</c:v>
                </c:pt>
                <c:pt idx="2257">
                  <c:v>26.939999999999987</c:v>
                </c:pt>
                <c:pt idx="2258">
                  <c:v>26.939999999999987</c:v>
                </c:pt>
                <c:pt idx="2259">
                  <c:v>26.939999999999987</c:v>
                </c:pt>
                <c:pt idx="2260">
                  <c:v>26.939999999999987</c:v>
                </c:pt>
                <c:pt idx="2261">
                  <c:v>26.939999999999987</c:v>
                </c:pt>
                <c:pt idx="2262">
                  <c:v>26.939999999999987</c:v>
                </c:pt>
                <c:pt idx="2263">
                  <c:v>26.939999999999987</c:v>
                </c:pt>
                <c:pt idx="2264">
                  <c:v>26.939999999999987</c:v>
                </c:pt>
                <c:pt idx="2265">
                  <c:v>26.939999999999987</c:v>
                </c:pt>
                <c:pt idx="2266">
                  <c:v>26.939999999999987</c:v>
                </c:pt>
                <c:pt idx="2267">
                  <c:v>26.939999999999987</c:v>
                </c:pt>
                <c:pt idx="2268">
                  <c:v>26.939999999999987</c:v>
                </c:pt>
                <c:pt idx="2269">
                  <c:v>26.939999999999987</c:v>
                </c:pt>
                <c:pt idx="2270">
                  <c:v>26.939999999999987</c:v>
                </c:pt>
                <c:pt idx="2271">
                  <c:v>26.939999999999987</c:v>
                </c:pt>
                <c:pt idx="2272">
                  <c:v>26.939999999999987</c:v>
                </c:pt>
                <c:pt idx="2273">
                  <c:v>26.939999999999987</c:v>
                </c:pt>
                <c:pt idx="2274">
                  <c:v>26.939999999999987</c:v>
                </c:pt>
                <c:pt idx="2275">
                  <c:v>26.939999999999987</c:v>
                </c:pt>
                <c:pt idx="2276">
                  <c:v>26.939999999999987</c:v>
                </c:pt>
                <c:pt idx="2277">
                  <c:v>26.939999999999987</c:v>
                </c:pt>
                <c:pt idx="2278">
                  <c:v>26.939999999999987</c:v>
                </c:pt>
                <c:pt idx="2279">
                  <c:v>26.939999999999987</c:v>
                </c:pt>
                <c:pt idx="2280">
                  <c:v>26.939999999999987</c:v>
                </c:pt>
                <c:pt idx="2281">
                  <c:v>26.95</c:v>
                </c:pt>
                <c:pt idx="2282">
                  <c:v>26.97</c:v>
                </c:pt>
                <c:pt idx="2283">
                  <c:v>26.97</c:v>
                </c:pt>
                <c:pt idx="2284">
                  <c:v>26.97</c:v>
                </c:pt>
                <c:pt idx="2285">
                  <c:v>26.959999999999987</c:v>
                </c:pt>
                <c:pt idx="2286">
                  <c:v>26.95</c:v>
                </c:pt>
                <c:pt idx="2287">
                  <c:v>26.97</c:v>
                </c:pt>
                <c:pt idx="2288">
                  <c:v>26.979999999999986</c:v>
                </c:pt>
                <c:pt idx="2289">
                  <c:v>26.959999999999987</c:v>
                </c:pt>
                <c:pt idx="2290">
                  <c:v>26.959999999999987</c:v>
                </c:pt>
                <c:pt idx="2291">
                  <c:v>26.97</c:v>
                </c:pt>
                <c:pt idx="2292">
                  <c:v>26.97</c:v>
                </c:pt>
                <c:pt idx="2293">
                  <c:v>26.959999999999987</c:v>
                </c:pt>
                <c:pt idx="2294">
                  <c:v>26.97</c:v>
                </c:pt>
                <c:pt idx="2295">
                  <c:v>26.979999999999986</c:v>
                </c:pt>
                <c:pt idx="2296">
                  <c:v>26.979999999999986</c:v>
                </c:pt>
                <c:pt idx="2297">
                  <c:v>26.99</c:v>
                </c:pt>
                <c:pt idx="2298">
                  <c:v>26.99</c:v>
                </c:pt>
                <c:pt idx="2299">
                  <c:v>27</c:v>
                </c:pt>
                <c:pt idx="2300">
                  <c:v>27</c:v>
                </c:pt>
                <c:pt idx="2301">
                  <c:v>27</c:v>
                </c:pt>
                <c:pt idx="2302">
                  <c:v>27.01</c:v>
                </c:pt>
                <c:pt idx="2303">
                  <c:v>27.01</c:v>
                </c:pt>
                <c:pt idx="2304">
                  <c:v>27.01</c:v>
                </c:pt>
                <c:pt idx="2305">
                  <c:v>27.01</c:v>
                </c:pt>
                <c:pt idx="2306">
                  <c:v>27.02</c:v>
                </c:pt>
                <c:pt idx="2307">
                  <c:v>27.02</c:v>
                </c:pt>
                <c:pt idx="2308">
                  <c:v>27.02</c:v>
                </c:pt>
                <c:pt idx="2309">
                  <c:v>27.02</c:v>
                </c:pt>
                <c:pt idx="2310">
                  <c:v>27.02</c:v>
                </c:pt>
                <c:pt idx="2311">
                  <c:v>27.02</c:v>
                </c:pt>
                <c:pt idx="2312">
                  <c:v>27.01</c:v>
                </c:pt>
                <c:pt idx="2313">
                  <c:v>27.01</c:v>
                </c:pt>
                <c:pt idx="2314">
                  <c:v>27.01</c:v>
                </c:pt>
                <c:pt idx="2315">
                  <c:v>27.01</c:v>
                </c:pt>
                <c:pt idx="2316">
                  <c:v>27.01</c:v>
                </c:pt>
                <c:pt idx="2317">
                  <c:v>27</c:v>
                </c:pt>
                <c:pt idx="2318">
                  <c:v>27</c:v>
                </c:pt>
                <c:pt idx="2319">
                  <c:v>27</c:v>
                </c:pt>
                <c:pt idx="2320">
                  <c:v>27</c:v>
                </c:pt>
                <c:pt idx="2321">
                  <c:v>27.01</c:v>
                </c:pt>
                <c:pt idx="2322">
                  <c:v>26.99</c:v>
                </c:pt>
                <c:pt idx="2323">
                  <c:v>27.01</c:v>
                </c:pt>
                <c:pt idx="2324">
                  <c:v>27.03</c:v>
                </c:pt>
                <c:pt idx="2325">
                  <c:v>27.03</c:v>
                </c:pt>
                <c:pt idx="2326">
                  <c:v>27.07</c:v>
                </c:pt>
                <c:pt idx="2327">
                  <c:v>27.110000000000031</c:v>
                </c:pt>
                <c:pt idx="2328">
                  <c:v>27.110000000000031</c:v>
                </c:pt>
                <c:pt idx="2329">
                  <c:v>27.110000000000031</c:v>
                </c:pt>
                <c:pt idx="2330">
                  <c:v>27.1</c:v>
                </c:pt>
                <c:pt idx="2331">
                  <c:v>27.09</c:v>
                </c:pt>
                <c:pt idx="2332">
                  <c:v>27.09</c:v>
                </c:pt>
                <c:pt idx="2333">
                  <c:v>27.09</c:v>
                </c:pt>
                <c:pt idx="2334">
                  <c:v>27.09</c:v>
                </c:pt>
                <c:pt idx="2335">
                  <c:v>27.110000000000031</c:v>
                </c:pt>
              </c:numCache>
            </c:numRef>
          </c:xVal>
          <c:yVal>
            <c:numRef>
              <c:f>'Minute Data'!$M$8:$M$2343</c:f>
              <c:numCache>
                <c:formatCode>General</c:formatCode>
                <c:ptCount val="2336"/>
                <c:pt idx="0">
                  <c:v>25.390599999999989</c:v>
                </c:pt>
                <c:pt idx="1">
                  <c:v>25.390599999999989</c:v>
                </c:pt>
                <c:pt idx="2">
                  <c:v>25.3813</c:v>
                </c:pt>
                <c:pt idx="3">
                  <c:v>25.354199999999999</c:v>
                </c:pt>
                <c:pt idx="4">
                  <c:v>25.354199999999999</c:v>
                </c:pt>
                <c:pt idx="5">
                  <c:v>25.36039999999991</c:v>
                </c:pt>
                <c:pt idx="6">
                  <c:v>25.35</c:v>
                </c:pt>
                <c:pt idx="7">
                  <c:v>25.35</c:v>
                </c:pt>
                <c:pt idx="8">
                  <c:v>25.313500000000001</c:v>
                </c:pt>
                <c:pt idx="9">
                  <c:v>25.313500000000001</c:v>
                </c:pt>
                <c:pt idx="10">
                  <c:v>25.279199999999989</c:v>
                </c:pt>
                <c:pt idx="11">
                  <c:v>25.297899999999988</c:v>
                </c:pt>
                <c:pt idx="12">
                  <c:v>25.297899999999988</c:v>
                </c:pt>
                <c:pt idx="13">
                  <c:v>25.265599999999857</c:v>
                </c:pt>
                <c:pt idx="14">
                  <c:v>25.287499999999909</c:v>
                </c:pt>
                <c:pt idx="15">
                  <c:v>25.287499999999909</c:v>
                </c:pt>
                <c:pt idx="16">
                  <c:v>25.267699999999909</c:v>
                </c:pt>
                <c:pt idx="17">
                  <c:v>25.274999999999999</c:v>
                </c:pt>
                <c:pt idx="18">
                  <c:v>25.274999999999999</c:v>
                </c:pt>
                <c:pt idx="19">
                  <c:v>25.262499999999864</c:v>
                </c:pt>
                <c:pt idx="20">
                  <c:v>25.262499999999864</c:v>
                </c:pt>
                <c:pt idx="21">
                  <c:v>25.242699999999864</c:v>
                </c:pt>
                <c:pt idx="22">
                  <c:v>25.1906</c:v>
                </c:pt>
                <c:pt idx="23">
                  <c:v>25.1906</c:v>
                </c:pt>
                <c:pt idx="24">
                  <c:v>25.1281</c:v>
                </c:pt>
                <c:pt idx="25">
                  <c:v>25.078099999999989</c:v>
                </c:pt>
                <c:pt idx="26">
                  <c:v>25.078099999999989</c:v>
                </c:pt>
                <c:pt idx="27">
                  <c:v>25.074000000000005</c:v>
                </c:pt>
                <c:pt idx="28">
                  <c:v>25.057300000000001</c:v>
                </c:pt>
                <c:pt idx="29">
                  <c:v>25.057300000000001</c:v>
                </c:pt>
                <c:pt idx="30">
                  <c:v>25.021899999999999</c:v>
                </c:pt>
                <c:pt idx="31">
                  <c:v>25.021899999999999</c:v>
                </c:pt>
                <c:pt idx="32">
                  <c:v>25</c:v>
                </c:pt>
                <c:pt idx="33">
                  <c:v>25.017700000000001</c:v>
                </c:pt>
                <c:pt idx="34">
                  <c:v>25.017700000000001</c:v>
                </c:pt>
                <c:pt idx="35">
                  <c:v>25.015599999999989</c:v>
                </c:pt>
                <c:pt idx="36">
                  <c:v>25</c:v>
                </c:pt>
                <c:pt idx="37">
                  <c:v>25</c:v>
                </c:pt>
                <c:pt idx="38">
                  <c:v>24.986499999999868</c:v>
                </c:pt>
                <c:pt idx="39">
                  <c:v>24.990599999999887</c:v>
                </c:pt>
                <c:pt idx="40">
                  <c:v>24.990599999999887</c:v>
                </c:pt>
                <c:pt idx="41">
                  <c:v>25</c:v>
                </c:pt>
                <c:pt idx="42">
                  <c:v>25</c:v>
                </c:pt>
                <c:pt idx="43">
                  <c:v>25.002099999999913</c:v>
                </c:pt>
                <c:pt idx="44">
                  <c:v>25.066699999999894</c:v>
                </c:pt>
                <c:pt idx="45">
                  <c:v>25.066699999999894</c:v>
                </c:pt>
                <c:pt idx="46">
                  <c:v>25.125</c:v>
                </c:pt>
                <c:pt idx="47">
                  <c:v>25.144800000000071</c:v>
                </c:pt>
                <c:pt idx="48">
                  <c:v>25.144800000000071</c:v>
                </c:pt>
                <c:pt idx="49">
                  <c:v>25.1875</c:v>
                </c:pt>
                <c:pt idx="50">
                  <c:v>25.199000000000005</c:v>
                </c:pt>
                <c:pt idx="51">
                  <c:v>25.199000000000005</c:v>
                </c:pt>
                <c:pt idx="52">
                  <c:v>25.206199999999921</c:v>
                </c:pt>
                <c:pt idx="53">
                  <c:v>25.206199999999921</c:v>
                </c:pt>
                <c:pt idx="54">
                  <c:v>25.248999999999914</c:v>
                </c:pt>
                <c:pt idx="55">
                  <c:v>25.261500000000002</c:v>
                </c:pt>
                <c:pt idx="56">
                  <c:v>25.261500000000002</c:v>
                </c:pt>
                <c:pt idx="57">
                  <c:v>25.2562</c:v>
                </c:pt>
                <c:pt idx="58">
                  <c:v>25.28119999999991</c:v>
                </c:pt>
                <c:pt idx="59">
                  <c:v>25.28119999999991</c:v>
                </c:pt>
                <c:pt idx="60">
                  <c:v>25.3125</c:v>
                </c:pt>
                <c:pt idx="61">
                  <c:v>25.3125</c:v>
                </c:pt>
                <c:pt idx="62">
                  <c:v>25.3125</c:v>
                </c:pt>
                <c:pt idx="63">
                  <c:v>25.34059999999991</c:v>
                </c:pt>
                <c:pt idx="64">
                  <c:v>25.34059999999991</c:v>
                </c:pt>
                <c:pt idx="65">
                  <c:v>25.35</c:v>
                </c:pt>
                <c:pt idx="66">
                  <c:v>25.375</c:v>
                </c:pt>
                <c:pt idx="67">
                  <c:v>25.375</c:v>
                </c:pt>
                <c:pt idx="68">
                  <c:v>25.375</c:v>
                </c:pt>
                <c:pt idx="69">
                  <c:v>25.375</c:v>
                </c:pt>
                <c:pt idx="70">
                  <c:v>25.375</c:v>
                </c:pt>
                <c:pt idx="71">
                  <c:v>25.375</c:v>
                </c:pt>
                <c:pt idx="72">
                  <c:v>25.375</c:v>
                </c:pt>
                <c:pt idx="73">
                  <c:v>25.373999999999999</c:v>
                </c:pt>
                <c:pt idx="74">
                  <c:v>25.375</c:v>
                </c:pt>
                <c:pt idx="75">
                  <c:v>25.375</c:v>
                </c:pt>
                <c:pt idx="76">
                  <c:v>25.375</c:v>
                </c:pt>
                <c:pt idx="77">
                  <c:v>25.375</c:v>
                </c:pt>
                <c:pt idx="78">
                  <c:v>25.375</c:v>
                </c:pt>
                <c:pt idx="79">
                  <c:v>25.3781</c:v>
                </c:pt>
                <c:pt idx="80">
                  <c:v>25.4</c:v>
                </c:pt>
                <c:pt idx="81">
                  <c:v>25.4</c:v>
                </c:pt>
                <c:pt idx="82">
                  <c:v>25.410399999999989</c:v>
                </c:pt>
                <c:pt idx="83">
                  <c:v>25.410399999999989</c:v>
                </c:pt>
                <c:pt idx="84">
                  <c:v>25.433299999999925</c:v>
                </c:pt>
                <c:pt idx="85">
                  <c:v>25.4375</c:v>
                </c:pt>
                <c:pt idx="86">
                  <c:v>25.4375</c:v>
                </c:pt>
                <c:pt idx="87">
                  <c:v>25.4375</c:v>
                </c:pt>
                <c:pt idx="88">
                  <c:v>25.4375</c:v>
                </c:pt>
                <c:pt idx="89">
                  <c:v>25.4375</c:v>
                </c:pt>
                <c:pt idx="90">
                  <c:v>25.452100000000002</c:v>
                </c:pt>
                <c:pt idx="91">
                  <c:v>25.452100000000002</c:v>
                </c:pt>
                <c:pt idx="92">
                  <c:v>25.471900000000005</c:v>
                </c:pt>
                <c:pt idx="93">
                  <c:v>25.463499999999879</c:v>
                </c:pt>
                <c:pt idx="94">
                  <c:v>25.463499999999879</c:v>
                </c:pt>
                <c:pt idx="95">
                  <c:v>25.453099999999989</c:v>
                </c:pt>
                <c:pt idx="96">
                  <c:v>25.495799999999857</c:v>
                </c:pt>
                <c:pt idx="97">
                  <c:v>25.495799999999857</c:v>
                </c:pt>
                <c:pt idx="98">
                  <c:v>25.474999999999987</c:v>
                </c:pt>
                <c:pt idx="99">
                  <c:v>25.497900000000001</c:v>
                </c:pt>
                <c:pt idx="100">
                  <c:v>25.497900000000001</c:v>
                </c:pt>
                <c:pt idx="101">
                  <c:v>25.5</c:v>
                </c:pt>
                <c:pt idx="102">
                  <c:v>25.5</c:v>
                </c:pt>
                <c:pt idx="103">
                  <c:v>25.5</c:v>
                </c:pt>
                <c:pt idx="104">
                  <c:v>25.5</c:v>
                </c:pt>
                <c:pt idx="105">
                  <c:v>25.5</c:v>
                </c:pt>
                <c:pt idx="106">
                  <c:v>25.504200000000001</c:v>
                </c:pt>
                <c:pt idx="107">
                  <c:v>25.5229</c:v>
                </c:pt>
                <c:pt idx="108">
                  <c:v>25.5229</c:v>
                </c:pt>
                <c:pt idx="109">
                  <c:v>25.560399999999909</c:v>
                </c:pt>
                <c:pt idx="110">
                  <c:v>25.560399999999909</c:v>
                </c:pt>
                <c:pt idx="111">
                  <c:v>25.560399999999909</c:v>
                </c:pt>
                <c:pt idx="112">
                  <c:v>25.562499999999879</c:v>
                </c:pt>
                <c:pt idx="113">
                  <c:v>25.562499999999879</c:v>
                </c:pt>
                <c:pt idx="114">
                  <c:v>25.562499999999879</c:v>
                </c:pt>
                <c:pt idx="115">
                  <c:v>25.562499999999879</c:v>
                </c:pt>
                <c:pt idx="116">
                  <c:v>25.562499999999879</c:v>
                </c:pt>
                <c:pt idx="117">
                  <c:v>25.565599999999879</c:v>
                </c:pt>
                <c:pt idx="118">
                  <c:v>25.580199999999909</c:v>
                </c:pt>
                <c:pt idx="119">
                  <c:v>25.580199999999909</c:v>
                </c:pt>
                <c:pt idx="120">
                  <c:v>25.594799999999989</c:v>
                </c:pt>
                <c:pt idx="121">
                  <c:v>25.594799999999989</c:v>
                </c:pt>
                <c:pt idx="122">
                  <c:v>25.619800000000097</c:v>
                </c:pt>
                <c:pt idx="123">
                  <c:v>25.622900000000001</c:v>
                </c:pt>
                <c:pt idx="124">
                  <c:v>25.622900000000001</c:v>
                </c:pt>
                <c:pt idx="125">
                  <c:v>25.623999999999999</c:v>
                </c:pt>
                <c:pt idx="126">
                  <c:v>25.625</c:v>
                </c:pt>
                <c:pt idx="127">
                  <c:v>25.625</c:v>
                </c:pt>
                <c:pt idx="128">
                  <c:v>25.625</c:v>
                </c:pt>
                <c:pt idx="129">
                  <c:v>25.625</c:v>
                </c:pt>
                <c:pt idx="130">
                  <c:v>25.623999999999999</c:v>
                </c:pt>
                <c:pt idx="131">
                  <c:v>25.625</c:v>
                </c:pt>
                <c:pt idx="132">
                  <c:v>25.625</c:v>
                </c:pt>
                <c:pt idx="133">
                  <c:v>25.625</c:v>
                </c:pt>
                <c:pt idx="134">
                  <c:v>25.625</c:v>
                </c:pt>
                <c:pt idx="135">
                  <c:v>25.625</c:v>
                </c:pt>
                <c:pt idx="136">
                  <c:v>25.625</c:v>
                </c:pt>
                <c:pt idx="137">
                  <c:v>25.625</c:v>
                </c:pt>
                <c:pt idx="138">
                  <c:v>25.625</c:v>
                </c:pt>
                <c:pt idx="139">
                  <c:v>25.629200000000001</c:v>
                </c:pt>
                <c:pt idx="140">
                  <c:v>25.629200000000001</c:v>
                </c:pt>
                <c:pt idx="141">
                  <c:v>25.626000000000001</c:v>
                </c:pt>
                <c:pt idx="142">
                  <c:v>25.626000000000001</c:v>
                </c:pt>
                <c:pt idx="143">
                  <c:v>25.626000000000001</c:v>
                </c:pt>
                <c:pt idx="144">
                  <c:v>25.631200000000035</c:v>
                </c:pt>
                <c:pt idx="145">
                  <c:v>25.635400000000001</c:v>
                </c:pt>
                <c:pt idx="146">
                  <c:v>25.635400000000001</c:v>
                </c:pt>
                <c:pt idx="147">
                  <c:v>25.637499999999999</c:v>
                </c:pt>
                <c:pt idx="148">
                  <c:v>25.637499999999999</c:v>
                </c:pt>
                <c:pt idx="149">
                  <c:v>25.666699999999913</c:v>
                </c:pt>
                <c:pt idx="150">
                  <c:v>25.6813</c:v>
                </c:pt>
                <c:pt idx="151">
                  <c:v>25.6813</c:v>
                </c:pt>
                <c:pt idx="152">
                  <c:v>25.6844</c:v>
                </c:pt>
                <c:pt idx="153">
                  <c:v>25.682299999999909</c:v>
                </c:pt>
                <c:pt idx="154">
                  <c:v>25.682299999999909</c:v>
                </c:pt>
                <c:pt idx="155">
                  <c:v>25.6875</c:v>
                </c:pt>
                <c:pt idx="156">
                  <c:v>25.6875</c:v>
                </c:pt>
                <c:pt idx="157">
                  <c:v>25.6875</c:v>
                </c:pt>
                <c:pt idx="158">
                  <c:v>25.6875</c:v>
                </c:pt>
                <c:pt idx="159">
                  <c:v>25.6875</c:v>
                </c:pt>
                <c:pt idx="160">
                  <c:v>25.686499999999914</c:v>
                </c:pt>
                <c:pt idx="161">
                  <c:v>25.6875</c:v>
                </c:pt>
                <c:pt idx="162">
                  <c:v>25.6875</c:v>
                </c:pt>
                <c:pt idx="163">
                  <c:v>25.6875</c:v>
                </c:pt>
                <c:pt idx="164">
                  <c:v>25.6875</c:v>
                </c:pt>
                <c:pt idx="165">
                  <c:v>25.6875</c:v>
                </c:pt>
                <c:pt idx="166">
                  <c:v>25.688499999999909</c:v>
                </c:pt>
                <c:pt idx="167">
                  <c:v>25.688499999999909</c:v>
                </c:pt>
                <c:pt idx="168">
                  <c:v>25.6875</c:v>
                </c:pt>
                <c:pt idx="169">
                  <c:v>25.6875</c:v>
                </c:pt>
                <c:pt idx="170">
                  <c:v>25.6875</c:v>
                </c:pt>
                <c:pt idx="171">
                  <c:v>25.6875</c:v>
                </c:pt>
                <c:pt idx="172">
                  <c:v>25.6875</c:v>
                </c:pt>
                <c:pt idx="173">
                  <c:v>25.6875</c:v>
                </c:pt>
                <c:pt idx="174">
                  <c:v>25.6875</c:v>
                </c:pt>
                <c:pt idx="175">
                  <c:v>25.688499999999909</c:v>
                </c:pt>
                <c:pt idx="176">
                  <c:v>25.688499999999909</c:v>
                </c:pt>
                <c:pt idx="177">
                  <c:v>25.69579999999991</c:v>
                </c:pt>
                <c:pt idx="178">
                  <c:v>25.69579999999991</c:v>
                </c:pt>
                <c:pt idx="179">
                  <c:v>25.71559999999991</c:v>
                </c:pt>
                <c:pt idx="180">
                  <c:v>25.747900000000001</c:v>
                </c:pt>
                <c:pt idx="181">
                  <c:v>25.747900000000001</c:v>
                </c:pt>
                <c:pt idx="182">
                  <c:v>25.731300000000001</c:v>
                </c:pt>
                <c:pt idx="183">
                  <c:v>25.7469</c:v>
                </c:pt>
                <c:pt idx="184">
                  <c:v>25.7469</c:v>
                </c:pt>
                <c:pt idx="185">
                  <c:v>25.75</c:v>
                </c:pt>
                <c:pt idx="186">
                  <c:v>25.75</c:v>
                </c:pt>
                <c:pt idx="187">
                  <c:v>25.75</c:v>
                </c:pt>
                <c:pt idx="188">
                  <c:v>25.75</c:v>
                </c:pt>
                <c:pt idx="189">
                  <c:v>25.75</c:v>
                </c:pt>
                <c:pt idx="190">
                  <c:v>25.75</c:v>
                </c:pt>
                <c:pt idx="191">
                  <c:v>25.75</c:v>
                </c:pt>
                <c:pt idx="192">
                  <c:v>25.75</c:v>
                </c:pt>
                <c:pt idx="193">
                  <c:v>25.75</c:v>
                </c:pt>
                <c:pt idx="194">
                  <c:v>25.75</c:v>
                </c:pt>
                <c:pt idx="195">
                  <c:v>25.75</c:v>
                </c:pt>
                <c:pt idx="196">
                  <c:v>25.752099999999913</c:v>
                </c:pt>
                <c:pt idx="197">
                  <c:v>25.752099999999913</c:v>
                </c:pt>
                <c:pt idx="198">
                  <c:v>25.757300000000001</c:v>
                </c:pt>
                <c:pt idx="199">
                  <c:v>25.774000000000001</c:v>
                </c:pt>
                <c:pt idx="200">
                  <c:v>25.774000000000001</c:v>
                </c:pt>
                <c:pt idx="201">
                  <c:v>25.787499999999909</c:v>
                </c:pt>
                <c:pt idx="202">
                  <c:v>25.804200000000005</c:v>
                </c:pt>
                <c:pt idx="203">
                  <c:v>25.804200000000005</c:v>
                </c:pt>
                <c:pt idx="204">
                  <c:v>25.8062</c:v>
                </c:pt>
                <c:pt idx="205">
                  <c:v>25.8062</c:v>
                </c:pt>
                <c:pt idx="206">
                  <c:v>25.793800000000001</c:v>
                </c:pt>
                <c:pt idx="207">
                  <c:v>25.805199999999989</c:v>
                </c:pt>
                <c:pt idx="208">
                  <c:v>25.805199999999989</c:v>
                </c:pt>
                <c:pt idx="209">
                  <c:v>25.811499999999999</c:v>
                </c:pt>
                <c:pt idx="210">
                  <c:v>25.805199999999989</c:v>
                </c:pt>
                <c:pt idx="211">
                  <c:v>25.805199999999989</c:v>
                </c:pt>
                <c:pt idx="212">
                  <c:v>25.804200000000005</c:v>
                </c:pt>
                <c:pt idx="213">
                  <c:v>25.811499999999999</c:v>
                </c:pt>
                <c:pt idx="214">
                  <c:v>25.811499999999999</c:v>
                </c:pt>
                <c:pt idx="215">
                  <c:v>25.810400000000001</c:v>
                </c:pt>
                <c:pt idx="216">
                  <c:v>25.810400000000001</c:v>
                </c:pt>
                <c:pt idx="217">
                  <c:v>25.8125</c:v>
                </c:pt>
                <c:pt idx="218">
                  <c:v>25.8125</c:v>
                </c:pt>
                <c:pt idx="219">
                  <c:v>25.8125</c:v>
                </c:pt>
                <c:pt idx="220">
                  <c:v>25.8125</c:v>
                </c:pt>
                <c:pt idx="221">
                  <c:v>25.8125</c:v>
                </c:pt>
                <c:pt idx="222">
                  <c:v>25.8125</c:v>
                </c:pt>
                <c:pt idx="223">
                  <c:v>25.811499999999999</c:v>
                </c:pt>
                <c:pt idx="224">
                  <c:v>25.811499999999999</c:v>
                </c:pt>
                <c:pt idx="225">
                  <c:v>25.8125</c:v>
                </c:pt>
                <c:pt idx="226">
                  <c:v>25.8125</c:v>
                </c:pt>
                <c:pt idx="227">
                  <c:v>25.8125</c:v>
                </c:pt>
                <c:pt idx="228">
                  <c:v>25.8125</c:v>
                </c:pt>
                <c:pt idx="229">
                  <c:v>25.811499999999999</c:v>
                </c:pt>
                <c:pt idx="230">
                  <c:v>25.811499999999999</c:v>
                </c:pt>
                <c:pt idx="231">
                  <c:v>25.8062</c:v>
                </c:pt>
                <c:pt idx="232">
                  <c:v>25.811499999999999</c:v>
                </c:pt>
                <c:pt idx="233">
                  <c:v>25.811499999999999</c:v>
                </c:pt>
                <c:pt idx="234">
                  <c:v>25.8125</c:v>
                </c:pt>
                <c:pt idx="235">
                  <c:v>25.8125</c:v>
                </c:pt>
                <c:pt idx="236">
                  <c:v>25.8125</c:v>
                </c:pt>
                <c:pt idx="237">
                  <c:v>25.813500000000001</c:v>
                </c:pt>
                <c:pt idx="238">
                  <c:v>25.813500000000001</c:v>
                </c:pt>
                <c:pt idx="239">
                  <c:v>25.817699999999999</c:v>
                </c:pt>
                <c:pt idx="240">
                  <c:v>25.8125</c:v>
                </c:pt>
                <c:pt idx="241">
                  <c:v>25.8125</c:v>
                </c:pt>
                <c:pt idx="242">
                  <c:v>25.8125</c:v>
                </c:pt>
                <c:pt idx="243">
                  <c:v>25.8125</c:v>
                </c:pt>
                <c:pt idx="244">
                  <c:v>25.8187</c:v>
                </c:pt>
                <c:pt idx="245">
                  <c:v>25.831199999999999</c:v>
                </c:pt>
                <c:pt idx="246">
                  <c:v>25.831199999999999</c:v>
                </c:pt>
                <c:pt idx="247">
                  <c:v>25.817699999999999</c:v>
                </c:pt>
                <c:pt idx="248">
                  <c:v>25.86039999999991</c:v>
                </c:pt>
                <c:pt idx="249">
                  <c:v>25.86039999999991</c:v>
                </c:pt>
                <c:pt idx="250">
                  <c:v>25.857299999999999</c:v>
                </c:pt>
                <c:pt idx="251">
                  <c:v>25.854199999999999</c:v>
                </c:pt>
                <c:pt idx="252">
                  <c:v>25.854199999999999</c:v>
                </c:pt>
                <c:pt idx="253">
                  <c:v>25.861499999999989</c:v>
                </c:pt>
                <c:pt idx="254">
                  <c:v>25.861499999999989</c:v>
                </c:pt>
                <c:pt idx="255">
                  <c:v>25.859400000000001</c:v>
                </c:pt>
                <c:pt idx="256">
                  <c:v>25.875</c:v>
                </c:pt>
                <c:pt idx="257">
                  <c:v>25.875</c:v>
                </c:pt>
                <c:pt idx="258">
                  <c:v>25.875</c:v>
                </c:pt>
                <c:pt idx="259">
                  <c:v>25.875</c:v>
                </c:pt>
                <c:pt idx="260">
                  <c:v>25.875</c:v>
                </c:pt>
                <c:pt idx="261">
                  <c:v>25.875</c:v>
                </c:pt>
                <c:pt idx="262">
                  <c:v>25.873999999999999</c:v>
                </c:pt>
                <c:pt idx="263">
                  <c:v>25.873999999999999</c:v>
                </c:pt>
                <c:pt idx="264">
                  <c:v>25.875</c:v>
                </c:pt>
                <c:pt idx="265">
                  <c:v>25.875</c:v>
                </c:pt>
                <c:pt idx="266">
                  <c:v>25.875</c:v>
                </c:pt>
                <c:pt idx="267">
                  <c:v>25.875</c:v>
                </c:pt>
                <c:pt idx="268">
                  <c:v>25.875</c:v>
                </c:pt>
                <c:pt idx="269">
                  <c:v>25.875</c:v>
                </c:pt>
                <c:pt idx="270">
                  <c:v>25.875</c:v>
                </c:pt>
                <c:pt idx="271">
                  <c:v>25.875</c:v>
                </c:pt>
                <c:pt idx="272">
                  <c:v>25.875</c:v>
                </c:pt>
                <c:pt idx="273">
                  <c:v>25.875</c:v>
                </c:pt>
                <c:pt idx="274">
                  <c:v>25.876000000000001</c:v>
                </c:pt>
                <c:pt idx="275">
                  <c:v>25.875</c:v>
                </c:pt>
                <c:pt idx="276">
                  <c:v>25.875</c:v>
                </c:pt>
                <c:pt idx="277">
                  <c:v>25.875</c:v>
                </c:pt>
                <c:pt idx="278">
                  <c:v>25.875</c:v>
                </c:pt>
                <c:pt idx="279">
                  <c:v>25.875</c:v>
                </c:pt>
                <c:pt idx="280">
                  <c:v>25.875</c:v>
                </c:pt>
                <c:pt idx="281">
                  <c:v>25.877099999999999</c:v>
                </c:pt>
                <c:pt idx="282">
                  <c:v>25.877099999999999</c:v>
                </c:pt>
                <c:pt idx="283">
                  <c:v>25.876000000000001</c:v>
                </c:pt>
                <c:pt idx="284">
                  <c:v>25.876000000000001</c:v>
                </c:pt>
                <c:pt idx="285">
                  <c:v>25.884399999999989</c:v>
                </c:pt>
                <c:pt idx="286">
                  <c:v>25.902099999999894</c:v>
                </c:pt>
                <c:pt idx="287">
                  <c:v>25.902099999999894</c:v>
                </c:pt>
                <c:pt idx="288">
                  <c:v>25.897900000000035</c:v>
                </c:pt>
                <c:pt idx="289">
                  <c:v>25.913499999999924</c:v>
                </c:pt>
                <c:pt idx="290">
                  <c:v>25.913499999999924</c:v>
                </c:pt>
                <c:pt idx="291">
                  <c:v>25.92599999999991</c:v>
                </c:pt>
                <c:pt idx="292">
                  <c:v>25.904199999999989</c:v>
                </c:pt>
                <c:pt idx="293">
                  <c:v>25.904199999999989</c:v>
                </c:pt>
                <c:pt idx="294">
                  <c:v>25.905199999999887</c:v>
                </c:pt>
                <c:pt idx="295">
                  <c:v>25.905199999999887</c:v>
                </c:pt>
                <c:pt idx="296">
                  <c:v>25.889600000000002</c:v>
                </c:pt>
                <c:pt idx="297">
                  <c:v>25.908299999999894</c:v>
                </c:pt>
                <c:pt idx="298">
                  <c:v>25.908299999999894</c:v>
                </c:pt>
                <c:pt idx="299">
                  <c:v>25.897900000000035</c:v>
                </c:pt>
                <c:pt idx="300">
                  <c:v>25.886500000000002</c:v>
                </c:pt>
                <c:pt idx="301">
                  <c:v>25.886500000000002</c:v>
                </c:pt>
                <c:pt idx="302">
                  <c:v>25.92289999999991</c:v>
                </c:pt>
                <c:pt idx="303">
                  <c:v>25.92289999999991</c:v>
                </c:pt>
                <c:pt idx="304">
                  <c:v>25.915599999999909</c:v>
                </c:pt>
                <c:pt idx="305">
                  <c:v>25.923999999999989</c:v>
                </c:pt>
                <c:pt idx="306">
                  <c:v>25.923999999999989</c:v>
                </c:pt>
                <c:pt idx="307">
                  <c:v>25.927099999999989</c:v>
                </c:pt>
                <c:pt idx="308">
                  <c:v>25.9344</c:v>
                </c:pt>
                <c:pt idx="309">
                  <c:v>25.9344</c:v>
                </c:pt>
                <c:pt idx="310">
                  <c:v>25.929200000000002</c:v>
                </c:pt>
                <c:pt idx="311">
                  <c:v>25.929200000000002</c:v>
                </c:pt>
                <c:pt idx="312">
                  <c:v>25.9344</c:v>
                </c:pt>
                <c:pt idx="313">
                  <c:v>25.935399999999909</c:v>
                </c:pt>
                <c:pt idx="314">
                  <c:v>25.935399999999909</c:v>
                </c:pt>
                <c:pt idx="315">
                  <c:v>25.936499999999914</c:v>
                </c:pt>
                <c:pt idx="316">
                  <c:v>25.9375</c:v>
                </c:pt>
                <c:pt idx="317">
                  <c:v>25.9375</c:v>
                </c:pt>
                <c:pt idx="318">
                  <c:v>25.9375</c:v>
                </c:pt>
                <c:pt idx="319">
                  <c:v>25.9375</c:v>
                </c:pt>
                <c:pt idx="320">
                  <c:v>25.9375</c:v>
                </c:pt>
                <c:pt idx="321">
                  <c:v>25.9375</c:v>
                </c:pt>
                <c:pt idx="322">
                  <c:v>25.9375</c:v>
                </c:pt>
                <c:pt idx="323">
                  <c:v>25.9375</c:v>
                </c:pt>
                <c:pt idx="324">
                  <c:v>25.9375</c:v>
                </c:pt>
                <c:pt idx="325">
                  <c:v>25.9375</c:v>
                </c:pt>
                <c:pt idx="326">
                  <c:v>25.938499999999909</c:v>
                </c:pt>
                <c:pt idx="327">
                  <c:v>25.943699999999879</c:v>
                </c:pt>
                <c:pt idx="328">
                  <c:v>25.943699999999879</c:v>
                </c:pt>
                <c:pt idx="329">
                  <c:v>25.9375</c:v>
                </c:pt>
                <c:pt idx="330">
                  <c:v>25.9375</c:v>
                </c:pt>
                <c:pt idx="331">
                  <c:v>25.961499999999898</c:v>
                </c:pt>
                <c:pt idx="332">
                  <c:v>25.945799999999842</c:v>
                </c:pt>
                <c:pt idx="333">
                  <c:v>25.945799999999842</c:v>
                </c:pt>
                <c:pt idx="334">
                  <c:v>25.9375</c:v>
                </c:pt>
                <c:pt idx="335">
                  <c:v>25.946899999999989</c:v>
                </c:pt>
                <c:pt idx="336">
                  <c:v>25.946899999999989</c:v>
                </c:pt>
                <c:pt idx="337">
                  <c:v>25.9375</c:v>
                </c:pt>
                <c:pt idx="338">
                  <c:v>25.938499999999909</c:v>
                </c:pt>
                <c:pt idx="339">
                  <c:v>25.938499999999909</c:v>
                </c:pt>
                <c:pt idx="340">
                  <c:v>25.944800000000001</c:v>
                </c:pt>
                <c:pt idx="341">
                  <c:v>25.944800000000001</c:v>
                </c:pt>
                <c:pt idx="342">
                  <c:v>25.952100000000002</c:v>
                </c:pt>
                <c:pt idx="343">
                  <c:v>25.953099999999989</c:v>
                </c:pt>
                <c:pt idx="344">
                  <c:v>25.953099999999989</c:v>
                </c:pt>
                <c:pt idx="345">
                  <c:v>25.951000000000001</c:v>
                </c:pt>
                <c:pt idx="346">
                  <c:v>25.961499999999898</c:v>
                </c:pt>
                <c:pt idx="347">
                  <c:v>25.961499999999898</c:v>
                </c:pt>
                <c:pt idx="348">
                  <c:v>25.984399999999894</c:v>
                </c:pt>
                <c:pt idx="349">
                  <c:v>25.984399999999894</c:v>
                </c:pt>
                <c:pt idx="350">
                  <c:v>26</c:v>
                </c:pt>
                <c:pt idx="351">
                  <c:v>25.997900000000001</c:v>
                </c:pt>
                <c:pt idx="352">
                  <c:v>25.997900000000001</c:v>
                </c:pt>
                <c:pt idx="353">
                  <c:v>25.993699999999887</c:v>
                </c:pt>
                <c:pt idx="354">
                  <c:v>25.997900000000001</c:v>
                </c:pt>
                <c:pt idx="355">
                  <c:v>25.997900000000001</c:v>
                </c:pt>
                <c:pt idx="356">
                  <c:v>26</c:v>
                </c:pt>
                <c:pt idx="357">
                  <c:v>26</c:v>
                </c:pt>
                <c:pt idx="358">
                  <c:v>26</c:v>
                </c:pt>
                <c:pt idx="359">
                  <c:v>25.998999999999914</c:v>
                </c:pt>
                <c:pt idx="360">
                  <c:v>25.998999999999914</c:v>
                </c:pt>
                <c:pt idx="361">
                  <c:v>26</c:v>
                </c:pt>
                <c:pt idx="362">
                  <c:v>26</c:v>
                </c:pt>
                <c:pt idx="363">
                  <c:v>26</c:v>
                </c:pt>
                <c:pt idx="364">
                  <c:v>26.001000000000001</c:v>
                </c:pt>
                <c:pt idx="365">
                  <c:v>26</c:v>
                </c:pt>
                <c:pt idx="366">
                  <c:v>26</c:v>
                </c:pt>
                <c:pt idx="367">
                  <c:v>26</c:v>
                </c:pt>
                <c:pt idx="368">
                  <c:v>26</c:v>
                </c:pt>
                <c:pt idx="369">
                  <c:v>26</c:v>
                </c:pt>
                <c:pt idx="370">
                  <c:v>26</c:v>
                </c:pt>
                <c:pt idx="371">
                  <c:v>26</c:v>
                </c:pt>
                <c:pt idx="372">
                  <c:v>26.001000000000001</c:v>
                </c:pt>
                <c:pt idx="373">
                  <c:v>26.002099999999913</c:v>
                </c:pt>
                <c:pt idx="374">
                  <c:v>26.002099999999913</c:v>
                </c:pt>
                <c:pt idx="375">
                  <c:v>26.0031</c:v>
                </c:pt>
                <c:pt idx="376">
                  <c:v>26.0031</c:v>
                </c:pt>
                <c:pt idx="377">
                  <c:v>26.027100000000001</c:v>
                </c:pt>
                <c:pt idx="378">
                  <c:v>26.02809999999991</c:v>
                </c:pt>
                <c:pt idx="379">
                  <c:v>26.02809999999991</c:v>
                </c:pt>
                <c:pt idx="380">
                  <c:v>26.018699999999921</c:v>
                </c:pt>
                <c:pt idx="381">
                  <c:v>26.046900000000001</c:v>
                </c:pt>
                <c:pt idx="382">
                  <c:v>26.046900000000001</c:v>
                </c:pt>
                <c:pt idx="383">
                  <c:v>26.013500000000001</c:v>
                </c:pt>
                <c:pt idx="384">
                  <c:v>26.013500000000001</c:v>
                </c:pt>
                <c:pt idx="385">
                  <c:v>26.024999999999999</c:v>
                </c:pt>
                <c:pt idx="386">
                  <c:v>26.012499999999989</c:v>
                </c:pt>
                <c:pt idx="387">
                  <c:v>26.012499999999989</c:v>
                </c:pt>
                <c:pt idx="388">
                  <c:v>26.019800000000071</c:v>
                </c:pt>
                <c:pt idx="389">
                  <c:v>26.061499999999914</c:v>
                </c:pt>
                <c:pt idx="390">
                  <c:v>26.061499999999914</c:v>
                </c:pt>
                <c:pt idx="391">
                  <c:v>26.061499999999914</c:v>
                </c:pt>
                <c:pt idx="392">
                  <c:v>26.038499999999924</c:v>
                </c:pt>
                <c:pt idx="393">
                  <c:v>26.038499999999924</c:v>
                </c:pt>
                <c:pt idx="394">
                  <c:v>26.020800000000001</c:v>
                </c:pt>
                <c:pt idx="395">
                  <c:v>26.020800000000001</c:v>
                </c:pt>
                <c:pt idx="396">
                  <c:v>26.05</c:v>
                </c:pt>
                <c:pt idx="397">
                  <c:v>26.062499999999879</c:v>
                </c:pt>
                <c:pt idx="398">
                  <c:v>26.062499999999879</c:v>
                </c:pt>
                <c:pt idx="399">
                  <c:v>26.062499999999879</c:v>
                </c:pt>
                <c:pt idx="400">
                  <c:v>26.062499999999879</c:v>
                </c:pt>
                <c:pt idx="401">
                  <c:v>26.062499999999879</c:v>
                </c:pt>
                <c:pt idx="402">
                  <c:v>26.062499999999879</c:v>
                </c:pt>
                <c:pt idx="403">
                  <c:v>26.062499999999879</c:v>
                </c:pt>
                <c:pt idx="404">
                  <c:v>26.062499999999879</c:v>
                </c:pt>
                <c:pt idx="405">
                  <c:v>26.062499999999879</c:v>
                </c:pt>
                <c:pt idx="406">
                  <c:v>26.062499999999879</c:v>
                </c:pt>
                <c:pt idx="407">
                  <c:v>26.062499999999879</c:v>
                </c:pt>
                <c:pt idx="408">
                  <c:v>26.062499999999879</c:v>
                </c:pt>
                <c:pt idx="409">
                  <c:v>26.062499999999879</c:v>
                </c:pt>
                <c:pt idx="410">
                  <c:v>26.062499999999879</c:v>
                </c:pt>
                <c:pt idx="411">
                  <c:v>26.062499999999879</c:v>
                </c:pt>
                <c:pt idx="412">
                  <c:v>26.062499999999879</c:v>
                </c:pt>
                <c:pt idx="413">
                  <c:v>26.064599999999913</c:v>
                </c:pt>
                <c:pt idx="414">
                  <c:v>26.064599999999913</c:v>
                </c:pt>
                <c:pt idx="415">
                  <c:v>26.062499999999879</c:v>
                </c:pt>
                <c:pt idx="416">
                  <c:v>26.062499999999879</c:v>
                </c:pt>
                <c:pt idx="417">
                  <c:v>26.062499999999879</c:v>
                </c:pt>
                <c:pt idx="418">
                  <c:v>26.069800000000001</c:v>
                </c:pt>
                <c:pt idx="419">
                  <c:v>26.080199999999909</c:v>
                </c:pt>
                <c:pt idx="420">
                  <c:v>26.080199999999909</c:v>
                </c:pt>
                <c:pt idx="421">
                  <c:v>26.084399999999913</c:v>
                </c:pt>
                <c:pt idx="422">
                  <c:v>26.064599999999913</c:v>
                </c:pt>
                <c:pt idx="423">
                  <c:v>26.064599999999913</c:v>
                </c:pt>
                <c:pt idx="424">
                  <c:v>26.063499999999909</c:v>
                </c:pt>
                <c:pt idx="425">
                  <c:v>26.063499999999909</c:v>
                </c:pt>
                <c:pt idx="426">
                  <c:v>26.063499999999909</c:v>
                </c:pt>
                <c:pt idx="427">
                  <c:v>26.063499999999909</c:v>
                </c:pt>
                <c:pt idx="428">
                  <c:v>26.063499999999909</c:v>
                </c:pt>
                <c:pt idx="429">
                  <c:v>26.064599999999913</c:v>
                </c:pt>
                <c:pt idx="430">
                  <c:v>26.078099999999989</c:v>
                </c:pt>
                <c:pt idx="431">
                  <c:v>26.078099999999989</c:v>
                </c:pt>
                <c:pt idx="432">
                  <c:v>26.085399999999879</c:v>
                </c:pt>
                <c:pt idx="433">
                  <c:v>26.085399999999879</c:v>
                </c:pt>
                <c:pt idx="434">
                  <c:v>26.077100000000005</c:v>
                </c:pt>
                <c:pt idx="435">
                  <c:v>26.063499999999909</c:v>
                </c:pt>
                <c:pt idx="436">
                  <c:v>26.063499999999909</c:v>
                </c:pt>
                <c:pt idx="437">
                  <c:v>26.09369999999991</c:v>
                </c:pt>
                <c:pt idx="438">
                  <c:v>26.086499999999898</c:v>
                </c:pt>
                <c:pt idx="439">
                  <c:v>26.086499999999898</c:v>
                </c:pt>
                <c:pt idx="440">
                  <c:v>26.094799999999989</c:v>
                </c:pt>
                <c:pt idx="441">
                  <c:v>26.119800000000097</c:v>
                </c:pt>
                <c:pt idx="442">
                  <c:v>26.119800000000097</c:v>
                </c:pt>
                <c:pt idx="443">
                  <c:v>26.096900000000005</c:v>
                </c:pt>
                <c:pt idx="444">
                  <c:v>26.096900000000005</c:v>
                </c:pt>
                <c:pt idx="445">
                  <c:v>26.119800000000097</c:v>
                </c:pt>
                <c:pt idx="446">
                  <c:v>26.122900000000001</c:v>
                </c:pt>
                <c:pt idx="447">
                  <c:v>26.122900000000001</c:v>
                </c:pt>
                <c:pt idx="448">
                  <c:v>26.113499999999988</c:v>
                </c:pt>
                <c:pt idx="449">
                  <c:v>26.125</c:v>
                </c:pt>
                <c:pt idx="450">
                  <c:v>26.125</c:v>
                </c:pt>
                <c:pt idx="451">
                  <c:v>26.125</c:v>
                </c:pt>
                <c:pt idx="452">
                  <c:v>26.123999999999999</c:v>
                </c:pt>
                <c:pt idx="453">
                  <c:v>26.123999999999999</c:v>
                </c:pt>
                <c:pt idx="454">
                  <c:v>26.125</c:v>
                </c:pt>
                <c:pt idx="455">
                  <c:v>26.125</c:v>
                </c:pt>
                <c:pt idx="456">
                  <c:v>26.125</c:v>
                </c:pt>
                <c:pt idx="457">
                  <c:v>26.125</c:v>
                </c:pt>
                <c:pt idx="458">
                  <c:v>26.125</c:v>
                </c:pt>
                <c:pt idx="459">
                  <c:v>26.121900000000075</c:v>
                </c:pt>
                <c:pt idx="460">
                  <c:v>26.122900000000001</c:v>
                </c:pt>
                <c:pt idx="461">
                  <c:v>26.122900000000001</c:v>
                </c:pt>
                <c:pt idx="462">
                  <c:v>26.111499999999999</c:v>
                </c:pt>
                <c:pt idx="463">
                  <c:v>26.097899999999999</c:v>
                </c:pt>
                <c:pt idx="464">
                  <c:v>26.097899999999999</c:v>
                </c:pt>
                <c:pt idx="465">
                  <c:v>26.120799999999925</c:v>
                </c:pt>
                <c:pt idx="466">
                  <c:v>26.120799999999925</c:v>
                </c:pt>
                <c:pt idx="467">
                  <c:v>26.123999999999999</c:v>
                </c:pt>
                <c:pt idx="468">
                  <c:v>26.117699999999999</c:v>
                </c:pt>
                <c:pt idx="469">
                  <c:v>26.117699999999999</c:v>
                </c:pt>
                <c:pt idx="470">
                  <c:v>26.119800000000097</c:v>
                </c:pt>
                <c:pt idx="471">
                  <c:v>26.1187</c:v>
                </c:pt>
                <c:pt idx="472">
                  <c:v>26.1187</c:v>
                </c:pt>
                <c:pt idx="473">
                  <c:v>26.125</c:v>
                </c:pt>
                <c:pt idx="474">
                  <c:v>26.125</c:v>
                </c:pt>
                <c:pt idx="475">
                  <c:v>26.125</c:v>
                </c:pt>
                <c:pt idx="476">
                  <c:v>26.125</c:v>
                </c:pt>
                <c:pt idx="477">
                  <c:v>26.125</c:v>
                </c:pt>
                <c:pt idx="478">
                  <c:v>26.125</c:v>
                </c:pt>
                <c:pt idx="479">
                  <c:v>26.125</c:v>
                </c:pt>
                <c:pt idx="480">
                  <c:v>26.125</c:v>
                </c:pt>
                <c:pt idx="481">
                  <c:v>26.125</c:v>
                </c:pt>
                <c:pt idx="482">
                  <c:v>26.125</c:v>
                </c:pt>
                <c:pt idx="483">
                  <c:v>26.125</c:v>
                </c:pt>
                <c:pt idx="484">
                  <c:v>26.125</c:v>
                </c:pt>
                <c:pt idx="485">
                  <c:v>26.125</c:v>
                </c:pt>
                <c:pt idx="486">
                  <c:v>26.125</c:v>
                </c:pt>
                <c:pt idx="487">
                  <c:v>26.125</c:v>
                </c:pt>
                <c:pt idx="488">
                  <c:v>26.125</c:v>
                </c:pt>
                <c:pt idx="489">
                  <c:v>26.125</c:v>
                </c:pt>
                <c:pt idx="490">
                  <c:v>26.127099999999999</c:v>
                </c:pt>
                <c:pt idx="491">
                  <c:v>26.127099999999999</c:v>
                </c:pt>
                <c:pt idx="492">
                  <c:v>26.133299999999988</c:v>
                </c:pt>
                <c:pt idx="493">
                  <c:v>26.125</c:v>
                </c:pt>
                <c:pt idx="494">
                  <c:v>26.125</c:v>
                </c:pt>
                <c:pt idx="495">
                  <c:v>26.125</c:v>
                </c:pt>
                <c:pt idx="496">
                  <c:v>26.125</c:v>
                </c:pt>
                <c:pt idx="497">
                  <c:v>26.125</c:v>
                </c:pt>
                <c:pt idx="498">
                  <c:v>26.125</c:v>
                </c:pt>
                <c:pt idx="499">
                  <c:v>26.125</c:v>
                </c:pt>
                <c:pt idx="500">
                  <c:v>26.126000000000001</c:v>
                </c:pt>
                <c:pt idx="501">
                  <c:v>26.1281</c:v>
                </c:pt>
                <c:pt idx="502">
                  <c:v>26.1281</c:v>
                </c:pt>
                <c:pt idx="503">
                  <c:v>26.127099999999999</c:v>
                </c:pt>
                <c:pt idx="504">
                  <c:v>26.129200000000001</c:v>
                </c:pt>
                <c:pt idx="505">
                  <c:v>26.129200000000001</c:v>
                </c:pt>
                <c:pt idx="506">
                  <c:v>26.133299999999988</c:v>
                </c:pt>
                <c:pt idx="507">
                  <c:v>26.133299999999988</c:v>
                </c:pt>
                <c:pt idx="508">
                  <c:v>26.126000000000001</c:v>
                </c:pt>
                <c:pt idx="509">
                  <c:v>26.144800000000071</c:v>
                </c:pt>
                <c:pt idx="510">
                  <c:v>26.144800000000071</c:v>
                </c:pt>
                <c:pt idx="511">
                  <c:v>26.127099999999999</c:v>
                </c:pt>
                <c:pt idx="512">
                  <c:v>26.130199999999999</c:v>
                </c:pt>
                <c:pt idx="513">
                  <c:v>26.130199999999999</c:v>
                </c:pt>
                <c:pt idx="514">
                  <c:v>26.1281</c:v>
                </c:pt>
                <c:pt idx="515">
                  <c:v>26.135400000000001</c:v>
                </c:pt>
                <c:pt idx="516">
                  <c:v>26.135400000000001</c:v>
                </c:pt>
                <c:pt idx="517">
                  <c:v>26.127099999999999</c:v>
                </c:pt>
                <c:pt idx="518">
                  <c:v>26.127099999999999</c:v>
                </c:pt>
                <c:pt idx="519">
                  <c:v>26.125</c:v>
                </c:pt>
                <c:pt idx="520">
                  <c:v>26.130199999999999</c:v>
                </c:pt>
                <c:pt idx="521">
                  <c:v>26.130199999999999</c:v>
                </c:pt>
                <c:pt idx="522">
                  <c:v>26.142699999999909</c:v>
                </c:pt>
                <c:pt idx="523">
                  <c:v>26.142699999999909</c:v>
                </c:pt>
                <c:pt idx="524">
                  <c:v>26.142699999999909</c:v>
                </c:pt>
                <c:pt idx="525">
                  <c:v>26.135400000000001</c:v>
                </c:pt>
                <c:pt idx="526">
                  <c:v>26.1281</c:v>
                </c:pt>
                <c:pt idx="527">
                  <c:v>26.1281</c:v>
                </c:pt>
                <c:pt idx="528">
                  <c:v>26.131200000000035</c:v>
                </c:pt>
                <c:pt idx="529">
                  <c:v>26.131200000000035</c:v>
                </c:pt>
                <c:pt idx="530">
                  <c:v>26.154199999999999</c:v>
                </c:pt>
                <c:pt idx="531">
                  <c:v>26.175999999999988</c:v>
                </c:pt>
                <c:pt idx="532">
                  <c:v>26.175999999999988</c:v>
                </c:pt>
                <c:pt idx="533">
                  <c:v>26.185399999999909</c:v>
                </c:pt>
                <c:pt idx="534">
                  <c:v>26.185399999999909</c:v>
                </c:pt>
                <c:pt idx="535">
                  <c:v>26.185399999999909</c:v>
                </c:pt>
                <c:pt idx="536">
                  <c:v>26.1875</c:v>
                </c:pt>
                <c:pt idx="537">
                  <c:v>26.183299999999925</c:v>
                </c:pt>
                <c:pt idx="538">
                  <c:v>26.183299999999925</c:v>
                </c:pt>
                <c:pt idx="539">
                  <c:v>26.179200000000005</c:v>
                </c:pt>
                <c:pt idx="540">
                  <c:v>26.179200000000005</c:v>
                </c:pt>
                <c:pt idx="541">
                  <c:v>26.178100000000001</c:v>
                </c:pt>
                <c:pt idx="542">
                  <c:v>26.185399999999909</c:v>
                </c:pt>
                <c:pt idx="543">
                  <c:v>26.185399999999909</c:v>
                </c:pt>
                <c:pt idx="544">
                  <c:v>26.1875</c:v>
                </c:pt>
                <c:pt idx="545">
                  <c:v>26.185399999999909</c:v>
                </c:pt>
                <c:pt idx="546">
                  <c:v>26.185399999999909</c:v>
                </c:pt>
                <c:pt idx="547">
                  <c:v>26.177099999999999</c:v>
                </c:pt>
                <c:pt idx="548">
                  <c:v>26.178100000000001</c:v>
                </c:pt>
                <c:pt idx="549">
                  <c:v>26.178100000000001</c:v>
                </c:pt>
                <c:pt idx="550">
                  <c:v>26.175000000000001</c:v>
                </c:pt>
                <c:pt idx="551">
                  <c:v>26.175000000000001</c:v>
                </c:pt>
                <c:pt idx="552">
                  <c:v>26.1844</c:v>
                </c:pt>
                <c:pt idx="553">
                  <c:v>26.170800000000035</c:v>
                </c:pt>
                <c:pt idx="554">
                  <c:v>26.170800000000035</c:v>
                </c:pt>
                <c:pt idx="555">
                  <c:v>26.1646</c:v>
                </c:pt>
                <c:pt idx="556">
                  <c:v>26.162499999999909</c:v>
                </c:pt>
                <c:pt idx="557">
                  <c:v>26.162499999999909</c:v>
                </c:pt>
                <c:pt idx="558">
                  <c:v>26.175999999999988</c:v>
                </c:pt>
                <c:pt idx="559">
                  <c:v>26.165599999999909</c:v>
                </c:pt>
                <c:pt idx="560">
                  <c:v>26.165599999999909</c:v>
                </c:pt>
                <c:pt idx="561">
                  <c:v>26.1677</c:v>
                </c:pt>
                <c:pt idx="562">
                  <c:v>26.1677</c:v>
                </c:pt>
                <c:pt idx="563">
                  <c:v>26.151000000000035</c:v>
                </c:pt>
                <c:pt idx="564">
                  <c:v>26.160399999999989</c:v>
                </c:pt>
                <c:pt idx="565">
                  <c:v>26.160399999999989</c:v>
                </c:pt>
                <c:pt idx="566">
                  <c:v>26.177099999999999</c:v>
                </c:pt>
                <c:pt idx="567">
                  <c:v>26.1812</c:v>
                </c:pt>
                <c:pt idx="568">
                  <c:v>26.1812</c:v>
                </c:pt>
                <c:pt idx="569">
                  <c:v>26.182299999999909</c:v>
                </c:pt>
                <c:pt idx="570">
                  <c:v>26.182299999999909</c:v>
                </c:pt>
                <c:pt idx="571">
                  <c:v>26.179200000000005</c:v>
                </c:pt>
                <c:pt idx="572">
                  <c:v>26.1875</c:v>
                </c:pt>
                <c:pt idx="573">
                  <c:v>26.1875</c:v>
                </c:pt>
                <c:pt idx="574">
                  <c:v>26.186499999999914</c:v>
                </c:pt>
                <c:pt idx="575">
                  <c:v>26.178100000000001</c:v>
                </c:pt>
                <c:pt idx="576">
                  <c:v>26.178100000000001</c:v>
                </c:pt>
                <c:pt idx="577">
                  <c:v>26.186499999999914</c:v>
                </c:pt>
                <c:pt idx="578">
                  <c:v>26.160399999999989</c:v>
                </c:pt>
                <c:pt idx="579">
                  <c:v>26.160399999999989</c:v>
                </c:pt>
                <c:pt idx="580">
                  <c:v>26.143699999999921</c:v>
                </c:pt>
                <c:pt idx="581">
                  <c:v>26.179200000000005</c:v>
                </c:pt>
                <c:pt idx="582">
                  <c:v>26.179200000000005</c:v>
                </c:pt>
                <c:pt idx="583">
                  <c:v>26.1875</c:v>
                </c:pt>
                <c:pt idx="584">
                  <c:v>26.1875</c:v>
                </c:pt>
                <c:pt idx="585">
                  <c:v>26.175999999999988</c:v>
                </c:pt>
                <c:pt idx="586">
                  <c:v>26.179200000000005</c:v>
                </c:pt>
                <c:pt idx="587">
                  <c:v>26.179200000000005</c:v>
                </c:pt>
                <c:pt idx="588">
                  <c:v>26.178100000000001</c:v>
                </c:pt>
                <c:pt idx="589">
                  <c:v>26.169799999999913</c:v>
                </c:pt>
                <c:pt idx="590">
                  <c:v>26.169799999999913</c:v>
                </c:pt>
                <c:pt idx="591">
                  <c:v>26.172899999999988</c:v>
                </c:pt>
                <c:pt idx="592">
                  <c:v>26.186499999999914</c:v>
                </c:pt>
                <c:pt idx="593">
                  <c:v>26.186499999999914</c:v>
                </c:pt>
                <c:pt idx="594">
                  <c:v>26.178100000000001</c:v>
                </c:pt>
                <c:pt idx="595">
                  <c:v>26.178100000000001</c:v>
                </c:pt>
                <c:pt idx="596">
                  <c:v>26.179200000000005</c:v>
                </c:pt>
                <c:pt idx="597">
                  <c:v>26.173999999999999</c:v>
                </c:pt>
                <c:pt idx="598">
                  <c:v>26.173999999999999</c:v>
                </c:pt>
                <c:pt idx="599">
                  <c:v>26.175000000000001</c:v>
                </c:pt>
                <c:pt idx="600">
                  <c:v>26.1677</c:v>
                </c:pt>
                <c:pt idx="601">
                  <c:v>26.1677</c:v>
                </c:pt>
                <c:pt idx="602">
                  <c:v>26.185399999999909</c:v>
                </c:pt>
                <c:pt idx="603">
                  <c:v>26.186499999999914</c:v>
                </c:pt>
                <c:pt idx="604">
                  <c:v>26.186499999999914</c:v>
                </c:pt>
                <c:pt idx="605">
                  <c:v>26.186499999999914</c:v>
                </c:pt>
                <c:pt idx="606">
                  <c:v>26.186499999999914</c:v>
                </c:pt>
                <c:pt idx="607">
                  <c:v>26.1615</c:v>
                </c:pt>
                <c:pt idx="608">
                  <c:v>26.138500000000001</c:v>
                </c:pt>
                <c:pt idx="609">
                  <c:v>26.138500000000001</c:v>
                </c:pt>
                <c:pt idx="610">
                  <c:v>26.171900000000086</c:v>
                </c:pt>
                <c:pt idx="611">
                  <c:v>26.186499999999914</c:v>
                </c:pt>
                <c:pt idx="612">
                  <c:v>26.186499999999914</c:v>
                </c:pt>
                <c:pt idx="613">
                  <c:v>26.153099999999988</c:v>
                </c:pt>
                <c:pt idx="614">
                  <c:v>26.153099999999988</c:v>
                </c:pt>
                <c:pt idx="615">
                  <c:v>26.173999999999999</c:v>
                </c:pt>
                <c:pt idx="616">
                  <c:v>26.175000000000001</c:v>
                </c:pt>
                <c:pt idx="617">
                  <c:v>26.175000000000001</c:v>
                </c:pt>
                <c:pt idx="618">
                  <c:v>26.179200000000005</c:v>
                </c:pt>
                <c:pt idx="619">
                  <c:v>26.149000000000001</c:v>
                </c:pt>
                <c:pt idx="620">
                  <c:v>26.149000000000001</c:v>
                </c:pt>
                <c:pt idx="621">
                  <c:v>26.185399999999909</c:v>
                </c:pt>
                <c:pt idx="622">
                  <c:v>26.1875</c:v>
                </c:pt>
                <c:pt idx="623">
                  <c:v>26.1875</c:v>
                </c:pt>
                <c:pt idx="624">
                  <c:v>26.186499999999914</c:v>
                </c:pt>
                <c:pt idx="625">
                  <c:v>26.186499999999914</c:v>
                </c:pt>
                <c:pt idx="626">
                  <c:v>26.1875</c:v>
                </c:pt>
                <c:pt idx="627">
                  <c:v>26.179200000000005</c:v>
                </c:pt>
                <c:pt idx="628">
                  <c:v>26.179200000000005</c:v>
                </c:pt>
                <c:pt idx="629">
                  <c:v>26.182299999999909</c:v>
                </c:pt>
                <c:pt idx="630">
                  <c:v>26.1844</c:v>
                </c:pt>
                <c:pt idx="631">
                  <c:v>26.1844</c:v>
                </c:pt>
                <c:pt idx="632">
                  <c:v>26.180199999999989</c:v>
                </c:pt>
                <c:pt idx="633">
                  <c:v>26.171900000000086</c:v>
                </c:pt>
                <c:pt idx="634">
                  <c:v>26.171900000000086</c:v>
                </c:pt>
                <c:pt idx="635">
                  <c:v>26.175000000000001</c:v>
                </c:pt>
                <c:pt idx="636">
                  <c:v>26.175000000000001</c:v>
                </c:pt>
                <c:pt idx="637">
                  <c:v>26.1844</c:v>
                </c:pt>
                <c:pt idx="638">
                  <c:v>26.178100000000001</c:v>
                </c:pt>
                <c:pt idx="639">
                  <c:v>26.178100000000001</c:v>
                </c:pt>
                <c:pt idx="640">
                  <c:v>26.1875</c:v>
                </c:pt>
                <c:pt idx="641">
                  <c:v>26.186499999999914</c:v>
                </c:pt>
                <c:pt idx="642">
                  <c:v>26.186499999999914</c:v>
                </c:pt>
                <c:pt idx="643">
                  <c:v>26.182299999999909</c:v>
                </c:pt>
                <c:pt idx="644">
                  <c:v>26.185399999999909</c:v>
                </c:pt>
                <c:pt idx="645">
                  <c:v>26.185399999999909</c:v>
                </c:pt>
                <c:pt idx="646">
                  <c:v>26.173999999999999</c:v>
                </c:pt>
                <c:pt idx="647">
                  <c:v>26.1812</c:v>
                </c:pt>
                <c:pt idx="648">
                  <c:v>26.1812</c:v>
                </c:pt>
                <c:pt idx="649">
                  <c:v>26.1844</c:v>
                </c:pt>
                <c:pt idx="650">
                  <c:v>26.1844</c:v>
                </c:pt>
                <c:pt idx="651">
                  <c:v>26.186499999999914</c:v>
                </c:pt>
                <c:pt idx="652">
                  <c:v>26.1875</c:v>
                </c:pt>
                <c:pt idx="653">
                  <c:v>26.1875</c:v>
                </c:pt>
                <c:pt idx="654">
                  <c:v>26.1875</c:v>
                </c:pt>
                <c:pt idx="655">
                  <c:v>26.182299999999909</c:v>
                </c:pt>
                <c:pt idx="656">
                  <c:v>26.182299999999909</c:v>
                </c:pt>
                <c:pt idx="657">
                  <c:v>26.182299999999909</c:v>
                </c:pt>
                <c:pt idx="658">
                  <c:v>26.182299999999909</c:v>
                </c:pt>
                <c:pt idx="659">
                  <c:v>26.1875</c:v>
                </c:pt>
                <c:pt idx="660">
                  <c:v>26.1875</c:v>
                </c:pt>
                <c:pt idx="661">
                  <c:v>26.1875</c:v>
                </c:pt>
                <c:pt idx="662">
                  <c:v>26.1875</c:v>
                </c:pt>
                <c:pt idx="663">
                  <c:v>26.1875</c:v>
                </c:pt>
                <c:pt idx="664">
                  <c:v>26.1875</c:v>
                </c:pt>
                <c:pt idx="665">
                  <c:v>26.1875</c:v>
                </c:pt>
                <c:pt idx="666">
                  <c:v>26.189599999999913</c:v>
                </c:pt>
                <c:pt idx="667">
                  <c:v>26.189599999999913</c:v>
                </c:pt>
                <c:pt idx="668">
                  <c:v>26.1875</c:v>
                </c:pt>
                <c:pt idx="669">
                  <c:v>26.1875</c:v>
                </c:pt>
                <c:pt idx="670">
                  <c:v>26.1875</c:v>
                </c:pt>
                <c:pt idx="671">
                  <c:v>26.189599999999913</c:v>
                </c:pt>
                <c:pt idx="672">
                  <c:v>26.189599999999913</c:v>
                </c:pt>
                <c:pt idx="673">
                  <c:v>26.1875</c:v>
                </c:pt>
                <c:pt idx="674">
                  <c:v>26.1875</c:v>
                </c:pt>
                <c:pt idx="675">
                  <c:v>26.1875</c:v>
                </c:pt>
                <c:pt idx="676">
                  <c:v>26.1875</c:v>
                </c:pt>
                <c:pt idx="677">
                  <c:v>26.186499999999914</c:v>
                </c:pt>
                <c:pt idx="678">
                  <c:v>26.186499999999914</c:v>
                </c:pt>
                <c:pt idx="679">
                  <c:v>26.1875</c:v>
                </c:pt>
                <c:pt idx="680">
                  <c:v>26.1875</c:v>
                </c:pt>
                <c:pt idx="681">
                  <c:v>26.1875</c:v>
                </c:pt>
                <c:pt idx="682">
                  <c:v>26.1875</c:v>
                </c:pt>
                <c:pt idx="683">
                  <c:v>26.1875</c:v>
                </c:pt>
                <c:pt idx="684">
                  <c:v>26.1875</c:v>
                </c:pt>
                <c:pt idx="685">
                  <c:v>26.186499999999914</c:v>
                </c:pt>
                <c:pt idx="686">
                  <c:v>26.186499999999914</c:v>
                </c:pt>
                <c:pt idx="687">
                  <c:v>26.1875</c:v>
                </c:pt>
                <c:pt idx="688">
                  <c:v>26.1906</c:v>
                </c:pt>
                <c:pt idx="689">
                  <c:v>26.1906</c:v>
                </c:pt>
                <c:pt idx="690">
                  <c:v>26.189599999999913</c:v>
                </c:pt>
                <c:pt idx="691">
                  <c:v>26.189599999999913</c:v>
                </c:pt>
                <c:pt idx="692">
                  <c:v>26.1875</c:v>
                </c:pt>
                <c:pt idx="693">
                  <c:v>26.1875</c:v>
                </c:pt>
                <c:pt idx="694">
                  <c:v>26.1875</c:v>
                </c:pt>
                <c:pt idx="695">
                  <c:v>26.1875</c:v>
                </c:pt>
                <c:pt idx="696">
                  <c:v>26.1875</c:v>
                </c:pt>
                <c:pt idx="697">
                  <c:v>26.1875</c:v>
                </c:pt>
                <c:pt idx="698">
                  <c:v>26.1875</c:v>
                </c:pt>
                <c:pt idx="699">
                  <c:v>26.191700000000001</c:v>
                </c:pt>
                <c:pt idx="700">
                  <c:v>26.191700000000001</c:v>
                </c:pt>
                <c:pt idx="701">
                  <c:v>26.219799999999989</c:v>
                </c:pt>
                <c:pt idx="702">
                  <c:v>26.224</c:v>
                </c:pt>
                <c:pt idx="703">
                  <c:v>26.224</c:v>
                </c:pt>
                <c:pt idx="704">
                  <c:v>26.188499999999909</c:v>
                </c:pt>
                <c:pt idx="705">
                  <c:v>26.188499999999909</c:v>
                </c:pt>
                <c:pt idx="706">
                  <c:v>26.1875</c:v>
                </c:pt>
                <c:pt idx="707">
                  <c:v>26.191700000000001</c:v>
                </c:pt>
                <c:pt idx="708">
                  <c:v>26.191700000000001</c:v>
                </c:pt>
                <c:pt idx="709">
                  <c:v>26.188499999999909</c:v>
                </c:pt>
                <c:pt idx="710">
                  <c:v>26.1875</c:v>
                </c:pt>
                <c:pt idx="711">
                  <c:v>26.1875</c:v>
                </c:pt>
                <c:pt idx="712">
                  <c:v>26.1875</c:v>
                </c:pt>
                <c:pt idx="713">
                  <c:v>26.1875</c:v>
                </c:pt>
                <c:pt idx="714">
                  <c:v>26.1875</c:v>
                </c:pt>
                <c:pt idx="715">
                  <c:v>26.1875</c:v>
                </c:pt>
                <c:pt idx="716">
                  <c:v>26.1875</c:v>
                </c:pt>
                <c:pt idx="717">
                  <c:v>26.1875</c:v>
                </c:pt>
                <c:pt idx="718">
                  <c:v>26.1875</c:v>
                </c:pt>
                <c:pt idx="719">
                  <c:v>26.1875</c:v>
                </c:pt>
                <c:pt idx="720">
                  <c:v>26.1875</c:v>
                </c:pt>
                <c:pt idx="721">
                  <c:v>26.1875</c:v>
                </c:pt>
                <c:pt idx="722">
                  <c:v>26.1875</c:v>
                </c:pt>
                <c:pt idx="723">
                  <c:v>26.1875</c:v>
                </c:pt>
                <c:pt idx="724">
                  <c:v>26.1875</c:v>
                </c:pt>
                <c:pt idx="725">
                  <c:v>26.1875</c:v>
                </c:pt>
                <c:pt idx="726">
                  <c:v>26.1875</c:v>
                </c:pt>
                <c:pt idx="727">
                  <c:v>26.1875</c:v>
                </c:pt>
                <c:pt idx="728">
                  <c:v>26.1875</c:v>
                </c:pt>
                <c:pt idx="729">
                  <c:v>26.1875</c:v>
                </c:pt>
                <c:pt idx="730">
                  <c:v>26.1875</c:v>
                </c:pt>
                <c:pt idx="731">
                  <c:v>26.188499999999909</c:v>
                </c:pt>
                <c:pt idx="732">
                  <c:v>26.188499999999909</c:v>
                </c:pt>
                <c:pt idx="733">
                  <c:v>26.188499999999909</c:v>
                </c:pt>
                <c:pt idx="734">
                  <c:v>26.1875</c:v>
                </c:pt>
                <c:pt idx="735">
                  <c:v>26.1875</c:v>
                </c:pt>
                <c:pt idx="736">
                  <c:v>26.1875</c:v>
                </c:pt>
                <c:pt idx="737">
                  <c:v>26.1875</c:v>
                </c:pt>
                <c:pt idx="738">
                  <c:v>26.1875</c:v>
                </c:pt>
                <c:pt idx="739">
                  <c:v>26.188499999999909</c:v>
                </c:pt>
                <c:pt idx="740">
                  <c:v>26.1875</c:v>
                </c:pt>
                <c:pt idx="741">
                  <c:v>26.1875</c:v>
                </c:pt>
                <c:pt idx="742">
                  <c:v>26.1875</c:v>
                </c:pt>
                <c:pt idx="743">
                  <c:v>26.19579999999991</c:v>
                </c:pt>
                <c:pt idx="744">
                  <c:v>26.19579999999991</c:v>
                </c:pt>
                <c:pt idx="745">
                  <c:v>26.1875</c:v>
                </c:pt>
                <c:pt idx="746">
                  <c:v>26.1875</c:v>
                </c:pt>
                <c:pt idx="747">
                  <c:v>26.188499999999909</c:v>
                </c:pt>
                <c:pt idx="748">
                  <c:v>26.1875</c:v>
                </c:pt>
                <c:pt idx="749">
                  <c:v>26.1875</c:v>
                </c:pt>
                <c:pt idx="750">
                  <c:v>26.188499999999909</c:v>
                </c:pt>
                <c:pt idx="751">
                  <c:v>26.1875</c:v>
                </c:pt>
                <c:pt idx="752">
                  <c:v>26.1875</c:v>
                </c:pt>
                <c:pt idx="753">
                  <c:v>26.1875</c:v>
                </c:pt>
                <c:pt idx="754">
                  <c:v>26.1875</c:v>
                </c:pt>
                <c:pt idx="755">
                  <c:v>26.1875</c:v>
                </c:pt>
                <c:pt idx="756">
                  <c:v>26.1875</c:v>
                </c:pt>
                <c:pt idx="757">
                  <c:v>26.1875</c:v>
                </c:pt>
                <c:pt idx="758">
                  <c:v>26.1875</c:v>
                </c:pt>
                <c:pt idx="759">
                  <c:v>26.1875</c:v>
                </c:pt>
                <c:pt idx="760">
                  <c:v>26.1875</c:v>
                </c:pt>
                <c:pt idx="761">
                  <c:v>26.189599999999913</c:v>
                </c:pt>
                <c:pt idx="762">
                  <c:v>26.219799999999989</c:v>
                </c:pt>
                <c:pt idx="763">
                  <c:v>26.219799999999989</c:v>
                </c:pt>
                <c:pt idx="764">
                  <c:v>26.199000000000005</c:v>
                </c:pt>
                <c:pt idx="765">
                  <c:v>26.1875</c:v>
                </c:pt>
                <c:pt idx="766">
                  <c:v>26.1875</c:v>
                </c:pt>
                <c:pt idx="767">
                  <c:v>26.1875</c:v>
                </c:pt>
                <c:pt idx="768">
                  <c:v>26.1875</c:v>
                </c:pt>
                <c:pt idx="769">
                  <c:v>26.1875</c:v>
                </c:pt>
                <c:pt idx="770">
                  <c:v>26.1875</c:v>
                </c:pt>
                <c:pt idx="771">
                  <c:v>26.1875</c:v>
                </c:pt>
                <c:pt idx="772">
                  <c:v>26.1875</c:v>
                </c:pt>
                <c:pt idx="773">
                  <c:v>26.1875</c:v>
                </c:pt>
                <c:pt idx="774">
                  <c:v>26.1875</c:v>
                </c:pt>
                <c:pt idx="775">
                  <c:v>26.188499999999909</c:v>
                </c:pt>
                <c:pt idx="776">
                  <c:v>26.1875</c:v>
                </c:pt>
                <c:pt idx="777">
                  <c:v>26.1875</c:v>
                </c:pt>
                <c:pt idx="778">
                  <c:v>26.1906</c:v>
                </c:pt>
                <c:pt idx="779">
                  <c:v>26.191700000000001</c:v>
                </c:pt>
                <c:pt idx="780">
                  <c:v>26.191700000000001</c:v>
                </c:pt>
                <c:pt idx="781">
                  <c:v>26.1875</c:v>
                </c:pt>
                <c:pt idx="782">
                  <c:v>26.1875</c:v>
                </c:pt>
                <c:pt idx="783">
                  <c:v>26.1875</c:v>
                </c:pt>
                <c:pt idx="784">
                  <c:v>26.1875</c:v>
                </c:pt>
                <c:pt idx="785">
                  <c:v>26.1875</c:v>
                </c:pt>
                <c:pt idx="786">
                  <c:v>26.1937</c:v>
                </c:pt>
                <c:pt idx="787">
                  <c:v>26.1875</c:v>
                </c:pt>
                <c:pt idx="788">
                  <c:v>26.1875</c:v>
                </c:pt>
                <c:pt idx="789">
                  <c:v>26.188499999999909</c:v>
                </c:pt>
                <c:pt idx="790">
                  <c:v>26.1875</c:v>
                </c:pt>
                <c:pt idx="791">
                  <c:v>26.1875</c:v>
                </c:pt>
                <c:pt idx="792">
                  <c:v>26.1875</c:v>
                </c:pt>
                <c:pt idx="793">
                  <c:v>26.1875</c:v>
                </c:pt>
                <c:pt idx="794">
                  <c:v>26.19579999999991</c:v>
                </c:pt>
                <c:pt idx="795">
                  <c:v>26.196899999999999</c:v>
                </c:pt>
                <c:pt idx="796">
                  <c:v>26.196899999999999</c:v>
                </c:pt>
                <c:pt idx="797">
                  <c:v>26.2</c:v>
                </c:pt>
                <c:pt idx="798">
                  <c:v>26.228099999999909</c:v>
                </c:pt>
                <c:pt idx="799">
                  <c:v>26.228099999999909</c:v>
                </c:pt>
                <c:pt idx="800">
                  <c:v>26.211500000000001</c:v>
                </c:pt>
                <c:pt idx="801">
                  <c:v>26.1906</c:v>
                </c:pt>
                <c:pt idx="802">
                  <c:v>26.1906</c:v>
                </c:pt>
                <c:pt idx="803">
                  <c:v>26.196899999999999</c:v>
                </c:pt>
                <c:pt idx="804">
                  <c:v>26.196899999999999</c:v>
                </c:pt>
                <c:pt idx="805">
                  <c:v>26.208299999999909</c:v>
                </c:pt>
                <c:pt idx="806">
                  <c:v>26.220800000000001</c:v>
                </c:pt>
                <c:pt idx="807">
                  <c:v>26.220800000000001</c:v>
                </c:pt>
                <c:pt idx="808">
                  <c:v>26.224999999999987</c:v>
                </c:pt>
                <c:pt idx="809">
                  <c:v>26.220800000000001</c:v>
                </c:pt>
                <c:pt idx="810">
                  <c:v>26.220800000000001</c:v>
                </c:pt>
                <c:pt idx="811">
                  <c:v>26.2</c:v>
                </c:pt>
                <c:pt idx="812">
                  <c:v>26.211500000000001</c:v>
                </c:pt>
                <c:pt idx="813">
                  <c:v>26.211500000000001</c:v>
                </c:pt>
                <c:pt idx="814">
                  <c:v>26.231300000000001</c:v>
                </c:pt>
                <c:pt idx="815">
                  <c:v>26.231300000000001</c:v>
                </c:pt>
                <c:pt idx="816">
                  <c:v>26.236499999999989</c:v>
                </c:pt>
                <c:pt idx="817">
                  <c:v>26.21869999999991</c:v>
                </c:pt>
                <c:pt idx="818">
                  <c:v>26.21869999999991</c:v>
                </c:pt>
                <c:pt idx="819">
                  <c:v>26.25</c:v>
                </c:pt>
                <c:pt idx="820">
                  <c:v>26.25</c:v>
                </c:pt>
                <c:pt idx="821">
                  <c:v>26.25</c:v>
                </c:pt>
                <c:pt idx="822">
                  <c:v>26.25</c:v>
                </c:pt>
                <c:pt idx="823">
                  <c:v>26.25</c:v>
                </c:pt>
                <c:pt idx="824">
                  <c:v>26.25</c:v>
                </c:pt>
                <c:pt idx="825">
                  <c:v>26.25</c:v>
                </c:pt>
                <c:pt idx="826">
                  <c:v>26.25</c:v>
                </c:pt>
                <c:pt idx="827">
                  <c:v>26.25</c:v>
                </c:pt>
                <c:pt idx="828">
                  <c:v>26.25</c:v>
                </c:pt>
                <c:pt idx="829">
                  <c:v>26.25</c:v>
                </c:pt>
                <c:pt idx="830">
                  <c:v>26.25</c:v>
                </c:pt>
                <c:pt idx="831">
                  <c:v>26.25</c:v>
                </c:pt>
                <c:pt idx="832">
                  <c:v>26.25</c:v>
                </c:pt>
                <c:pt idx="833">
                  <c:v>26.251000000000001</c:v>
                </c:pt>
                <c:pt idx="834">
                  <c:v>26.25</c:v>
                </c:pt>
                <c:pt idx="835">
                  <c:v>26.25</c:v>
                </c:pt>
                <c:pt idx="836">
                  <c:v>26.25</c:v>
                </c:pt>
                <c:pt idx="837">
                  <c:v>26.25</c:v>
                </c:pt>
                <c:pt idx="838">
                  <c:v>26.25</c:v>
                </c:pt>
                <c:pt idx="839">
                  <c:v>26.25</c:v>
                </c:pt>
                <c:pt idx="840">
                  <c:v>26.25</c:v>
                </c:pt>
                <c:pt idx="841">
                  <c:v>26.251000000000001</c:v>
                </c:pt>
                <c:pt idx="842">
                  <c:v>26.2562</c:v>
                </c:pt>
                <c:pt idx="843">
                  <c:v>26.2562</c:v>
                </c:pt>
                <c:pt idx="844">
                  <c:v>26.2531</c:v>
                </c:pt>
                <c:pt idx="845">
                  <c:v>26.27809999999991</c:v>
                </c:pt>
                <c:pt idx="846">
                  <c:v>26.27809999999991</c:v>
                </c:pt>
                <c:pt idx="847">
                  <c:v>26.280199999999887</c:v>
                </c:pt>
                <c:pt idx="848">
                  <c:v>26.282299999999868</c:v>
                </c:pt>
                <c:pt idx="849">
                  <c:v>26.282299999999868</c:v>
                </c:pt>
                <c:pt idx="850">
                  <c:v>26.311499999999999</c:v>
                </c:pt>
                <c:pt idx="851">
                  <c:v>26.311499999999999</c:v>
                </c:pt>
                <c:pt idx="852">
                  <c:v>26.298999999999989</c:v>
                </c:pt>
                <c:pt idx="853">
                  <c:v>26.271899999999999</c:v>
                </c:pt>
                <c:pt idx="854">
                  <c:v>26.271899999999999</c:v>
                </c:pt>
                <c:pt idx="855">
                  <c:v>26.308299999999925</c:v>
                </c:pt>
                <c:pt idx="856">
                  <c:v>26.294799999999913</c:v>
                </c:pt>
                <c:pt idx="857">
                  <c:v>26.294799999999913</c:v>
                </c:pt>
                <c:pt idx="858">
                  <c:v>26.274000000000001</c:v>
                </c:pt>
                <c:pt idx="859">
                  <c:v>26.3125</c:v>
                </c:pt>
                <c:pt idx="860">
                  <c:v>26.3125</c:v>
                </c:pt>
                <c:pt idx="861">
                  <c:v>26.3125</c:v>
                </c:pt>
                <c:pt idx="862">
                  <c:v>26.3125</c:v>
                </c:pt>
                <c:pt idx="863">
                  <c:v>26.3125</c:v>
                </c:pt>
                <c:pt idx="864">
                  <c:v>26.322900000000001</c:v>
                </c:pt>
                <c:pt idx="865">
                  <c:v>26.322900000000001</c:v>
                </c:pt>
                <c:pt idx="866">
                  <c:v>26.316700000000001</c:v>
                </c:pt>
                <c:pt idx="867">
                  <c:v>26.336500000000001</c:v>
                </c:pt>
                <c:pt idx="868">
                  <c:v>26.336500000000001</c:v>
                </c:pt>
                <c:pt idx="869">
                  <c:v>26.333300000000001</c:v>
                </c:pt>
                <c:pt idx="870">
                  <c:v>26.367699999999989</c:v>
                </c:pt>
                <c:pt idx="871">
                  <c:v>26.367699999999989</c:v>
                </c:pt>
                <c:pt idx="872">
                  <c:v>26.364599999999989</c:v>
                </c:pt>
                <c:pt idx="873">
                  <c:v>26.375</c:v>
                </c:pt>
                <c:pt idx="874">
                  <c:v>26.375</c:v>
                </c:pt>
                <c:pt idx="875">
                  <c:v>26.369800000000001</c:v>
                </c:pt>
                <c:pt idx="876">
                  <c:v>26.369800000000001</c:v>
                </c:pt>
                <c:pt idx="877">
                  <c:v>26.367699999999989</c:v>
                </c:pt>
                <c:pt idx="878">
                  <c:v>26.368699999999887</c:v>
                </c:pt>
                <c:pt idx="879">
                  <c:v>26.368699999999887</c:v>
                </c:pt>
                <c:pt idx="880">
                  <c:v>26.372900000000001</c:v>
                </c:pt>
                <c:pt idx="881">
                  <c:v>26.367699999999989</c:v>
                </c:pt>
                <c:pt idx="882">
                  <c:v>26.367699999999989</c:v>
                </c:pt>
                <c:pt idx="883">
                  <c:v>26.371900000000075</c:v>
                </c:pt>
                <c:pt idx="884">
                  <c:v>26.375</c:v>
                </c:pt>
                <c:pt idx="885">
                  <c:v>26.375</c:v>
                </c:pt>
                <c:pt idx="886">
                  <c:v>26.375</c:v>
                </c:pt>
                <c:pt idx="887">
                  <c:v>26.375</c:v>
                </c:pt>
                <c:pt idx="888">
                  <c:v>26.377099999999999</c:v>
                </c:pt>
                <c:pt idx="889">
                  <c:v>26.379200000000001</c:v>
                </c:pt>
                <c:pt idx="890">
                  <c:v>26.379200000000001</c:v>
                </c:pt>
                <c:pt idx="891">
                  <c:v>26.375</c:v>
                </c:pt>
                <c:pt idx="892">
                  <c:v>26.387499999999989</c:v>
                </c:pt>
                <c:pt idx="893">
                  <c:v>26.387499999999989</c:v>
                </c:pt>
                <c:pt idx="894">
                  <c:v>26.389600000000002</c:v>
                </c:pt>
                <c:pt idx="895">
                  <c:v>26.399000000000001</c:v>
                </c:pt>
                <c:pt idx="896">
                  <c:v>26.399000000000001</c:v>
                </c:pt>
                <c:pt idx="897">
                  <c:v>26.423999999999989</c:v>
                </c:pt>
                <c:pt idx="898">
                  <c:v>26.423999999999989</c:v>
                </c:pt>
                <c:pt idx="899">
                  <c:v>26.401</c:v>
                </c:pt>
                <c:pt idx="900">
                  <c:v>26.4312</c:v>
                </c:pt>
                <c:pt idx="901">
                  <c:v>26.4312</c:v>
                </c:pt>
                <c:pt idx="902">
                  <c:v>26.405199999999887</c:v>
                </c:pt>
                <c:pt idx="903">
                  <c:v>26.4177</c:v>
                </c:pt>
                <c:pt idx="904">
                  <c:v>26.4177</c:v>
                </c:pt>
                <c:pt idx="905">
                  <c:v>26.386500000000002</c:v>
                </c:pt>
                <c:pt idx="906">
                  <c:v>26.423999999999989</c:v>
                </c:pt>
                <c:pt idx="907">
                  <c:v>26.423999999999989</c:v>
                </c:pt>
                <c:pt idx="908">
                  <c:v>26.435399999999909</c:v>
                </c:pt>
                <c:pt idx="909">
                  <c:v>26.435399999999909</c:v>
                </c:pt>
                <c:pt idx="910">
                  <c:v>26.4375</c:v>
                </c:pt>
                <c:pt idx="911">
                  <c:v>26.436499999999914</c:v>
                </c:pt>
                <c:pt idx="912">
                  <c:v>26.436499999999914</c:v>
                </c:pt>
                <c:pt idx="913">
                  <c:v>26.4115</c:v>
                </c:pt>
                <c:pt idx="914">
                  <c:v>26.4344</c:v>
                </c:pt>
                <c:pt idx="915">
                  <c:v>26.4344</c:v>
                </c:pt>
                <c:pt idx="916">
                  <c:v>26.42599999999991</c:v>
                </c:pt>
                <c:pt idx="917">
                  <c:v>26.432299999999909</c:v>
                </c:pt>
                <c:pt idx="918">
                  <c:v>26.432299999999909</c:v>
                </c:pt>
                <c:pt idx="919">
                  <c:v>26.42599999999991</c:v>
                </c:pt>
                <c:pt idx="920">
                  <c:v>26.4375</c:v>
                </c:pt>
                <c:pt idx="921">
                  <c:v>26.4375</c:v>
                </c:pt>
                <c:pt idx="922">
                  <c:v>26.4375</c:v>
                </c:pt>
                <c:pt idx="923">
                  <c:v>26.4375</c:v>
                </c:pt>
                <c:pt idx="924">
                  <c:v>26.439599999999913</c:v>
                </c:pt>
                <c:pt idx="925">
                  <c:v>26.4375</c:v>
                </c:pt>
                <c:pt idx="926">
                  <c:v>26.4375</c:v>
                </c:pt>
                <c:pt idx="927">
                  <c:v>26.45</c:v>
                </c:pt>
                <c:pt idx="928">
                  <c:v>26.442699999999846</c:v>
                </c:pt>
                <c:pt idx="929">
                  <c:v>26.442699999999846</c:v>
                </c:pt>
                <c:pt idx="930">
                  <c:v>26.4375</c:v>
                </c:pt>
                <c:pt idx="931">
                  <c:v>26.438499999999909</c:v>
                </c:pt>
                <c:pt idx="932">
                  <c:v>26.438499999999909</c:v>
                </c:pt>
                <c:pt idx="933">
                  <c:v>26.4375</c:v>
                </c:pt>
                <c:pt idx="934">
                  <c:v>26.4375</c:v>
                </c:pt>
                <c:pt idx="935">
                  <c:v>26.4375</c:v>
                </c:pt>
                <c:pt idx="936">
                  <c:v>26.438499999999909</c:v>
                </c:pt>
                <c:pt idx="937">
                  <c:v>26.438499999999909</c:v>
                </c:pt>
                <c:pt idx="938">
                  <c:v>26.475999999999924</c:v>
                </c:pt>
                <c:pt idx="939">
                  <c:v>26.5</c:v>
                </c:pt>
                <c:pt idx="940">
                  <c:v>26.5</c:v>
                </c:pt>
                <c:pt idx="941">
                  <c:v>26.5</c:v>
                </c:pt>
                <c:pt idx="942">
                  <c:v>26.5</c:v>
                </c:pt>
                <c:pt idx="943">
                  <c:v>26.5</c:v>
                </c:pt>
                <c:pt idx="944">
                  <c:v>26.501000000000001</c:v>
                </c:pt>
                <c:pt idx="945">
                  <c:v>26.501000000000001</c:v>
                </c:pt>
                <c:pt idx="946">
                  <c:v>26.493699999999887</c:v>
                </c:pt>
                <c:pt idx="947">
                  <c:v>26.439599999999913</c:v>
                </c:pt>
                <c:pt idx="948">
                  <c:v>26.439599999999913</c:v>
                </c:pt>
                <c:pt idx="949">
                  <c:v>26.395800000000001</c:v>
                </c:pt>
                <c:pt idx="950">
                  <c:v>26.337499999999999</c:v>
                </c:pt>
                <c:pt idx="951">
                  <c:v>26.337499999999999</c:v>
                </c:pt>
                <c:pt idx="952">
                  <c:v>26.289599999999879</c:v>
                </c:pt>
                <c:pt idx="953">
                  <c:v>26.21559999999991</c:v>
                </c:pt>
                <c:pt idx="954">
                  <c:v>26.21559999999991</c:v>
                </c:pt>
                <c:pt idx="955">
                  <c:v>26.153099999999988</c:v>
                </c:pt>
                <c:pt idx="956">
                  <c:v>26.09369999999991</c:v>
                </c:pt>
                <c:pt idx="957">
                  <c:v>26.09369999999991</c:v>
                </c:pt>
                <c:pt idx="958">
                  <c:v>26.0396</c:v>
                </c:pt>
                <c:pt idx="959">
                  <c:v>26.0396</c:v>
                </c:pt>
                <c:pt idx="960">
                  <c:v>25.987499999999887</c:v>
                </c:pt>
                <c:pt idx="961">
                  <c:v>25.9375</c:v>
                </c:pt>
                <c:pt idx="962">
                  <c:v>25.9375</c:v>
                </c:pt>
                <c:pt idx="963">
                  <c:v>25.86039999999991</c:v>
                </c:pt>
                <c:pt idx="964">
                  <c:v>25.798999999999989</c:v>
                </c:pt>
                <c:pt idx="965">
                  <c:v>25.798999999999989</c:v>
                </c:pt>
                <c:pt idx="966">
                  <c:v>25.774000000000001</c:v>
                </c:pt>
                <c:pt idx="967">
                  <c:v>25.8094</c:v>
                </c:pt>
                <c:pt idx="968">
                  <c:v>25.8094</c:v>
                </c:pt>
                <c:pt idx="969">
                  <c:v>25.755199999999913</c:v>
                </c:pt>
                <c:pt idx="970">
                  <c:v>25.755199999999913</c:v>
                </c:pt>
                <c:pt idx="971">
                  <c:v>25.75</c:v>
                </c:pt>
                <c:pt idx="972">
                  <c:v>25.75</c:v>
                </c:pt>
                <c:pt idx="973">
                  <c:v>25.75</c:v>
                </c:pt>
                <c:pt idx="974">
                  <c:v>25.747900000000001</c:v>
                </c:pt>
                <c:pt idx="975">
                  <c:v>25.73539999999991</c:v>
                </c:pt>
                <c:pt idx="976">
                  <c:v>25.73539999999991</c:v>
                </c:pt>
                <c:pt idx="977">
                  <c:v>25.683299999999925</c:v>
                </c:pt>
                <c:pt idx="978">
                  <c:v>25.639600000000005</c:v>
                </c:pt>
                <c:pt idx="979">
                  <c:v>25.639600000000005</c:v>
                </c:pt>
                <c:pt idx="980">
                  <c:v>25.625</c:v>
                </c:pt>
                <c:pt idx="981">
                  <c:v>25.625</c:v>
                </c:pt>
                <c:pt idx="982">
                  <c:v>25.566699999999894</c:v>
                </c:pt>
                <c:pt idx="983">
                  <c:v>25.553100000000001</c:v>
                </c:pt>
                <c:pt idx="984">
                  <c:v>25.553100000000001</c:v>
                </c:pt>
                <c:pt idx="985">
                  <c:v>25.524999999999999</c:v>
                </c:pt>
                <c:pt idx="986">
                  <c:v>25.5</c:v>
                </c:pt>
                <c:pt idx="987">
                  <c:v>25.5</c:v>
                </c:pt>
                <c:pt idx="988">
                  <c:v>25.421900000000001</c:v>
                </c:pt>
                <c:pt idx="989">
                  <c:v>25.376000000000001</c:v>
                </c:pt>
                <c:pt idx="990">
                  <c:v>25.376000000000001</c:v>
                </c:pt>
                <c:pt idx="991">
                  <c:v>25.42599999999991</c:v>
                </c:pt>
                <c:pt idx="992">
                  <c:v>25.42599999999991</c:v>
                </c:pt>
                <c:pt idx="993">
                  <c:v>25.498999999999914</c:v>
                </c:pt>
                <c:pt idx="994">
                  <c:v>25.582299999999879</c:v>
                </c:pt>
                <c:pt idx="995">
                  <c:v>25.582299999999879</c:v>
                </c:pt>
                <c:pt idx="996">
                  <c:v>25.654199999999999</c:v>
                </c:pt>
                <c:pt idx="997">
                  <c:v>25.688499999999909</c:v>
                </c:pt>
                <c:pt idx="998">
                  <c:v>25.688499999999909</c:v>
                </c:pt>
                <c:pt idx="999">
                  <c:v>25.7271</c:v>
                </c:pt>
                <c:pt idx="1000">
                  <c:v>25.75</c:v>
                </c:pt>
                <c:pt idx="1001">
                  <c:v>25.75</c:v>
                </c:pt>
                <c:pt idx="1002">
                  <c:v>25.798999999999989</c:v>
                </c:pt>
                <c:pt idx="1003">
                  <c:v>25.798999999999989</c:v>
                </c:pt>
                <c:pt idx="1004">
                  <c:v>25.821899999999999</c:v>
                </c:pt>
                <c:pt idx="1005">
                  <c:v>25.873999999999999</c:v>
                </c:pt>
                <c:pt idx="1006">
                  <c:v>25.873999999999999</c:v>
                </c:pt>
                <c:pt idx="1007">
                  <c:v>25.8917</c:v>
                </c:pt>
                <c:pt idx="1008">
                  <c:v>25.9375</c:v>
                </c:pt>
                <c:pt idx="1009">
                  <c:v>25.9375</c:v>
                </c:pt>
                <c:pt idx="1010">
                  <c:v>25.953099999999989</c:v>
                </c:pt>
                <c:pt idx="1011">
                  <c:v>25.9969</c:v>
                </c:pt>
                <c:pt idx="1012">
                  <c:v>25.9969</c:v>
                </c:pt>
                <c:pt idx="1013">
                  <c:v>26</c:v>
                </c:pt>
                <c:pt idx="1014">
                  <c:v>26</c:v>
                </c:pt>
                <c:pt idx="1015">
                  <c:v>26.00829999999991</c:v>
                </c:pt>
                <c:pt idx="1016">
                  <c:v>26.05</c:v>
                </c:pt>
                <c:pt idx="1017">
                  <c:v>26.05</c:v>
                </c:pt>
                <c:pt idx="1018">
                  <c:v>26.061499999999914</c:v>
                </c:pt>
                <c:pt idx="1019">
                  <c:v>26.07079999999991</c:v>
                </c:pt>
                <c:pt idx="1020">
                  <c:v>26.07079999999991</c:v>
                </c:pt>
                <c:pt idx="1021">
                  <c:v>26.113499999999988</c:v>
                </c:pt>
                <c:pt idx="1022">
                  <c:v>26.125</c:v>
                </c:pt>
                <c:pt idx="1023">
                  <c:v>26.125</c:v>
                </c:pt>
                <c:pt idx="1024">
                  <c:v>26.125</c:v>
                </c:pt>
                <c:pt idx="1025">
                  <c:v>26.125</c:v>
                </c:pt>
                <c:pt idx="1026">
                  <c:v>26.126000000000001</c:v>
                </c:pt>
                <c:pt idx="1027">
                  <c:v>26.159400000000005</c:v>
                </c:pt>
                <c:pt idx="1028">
                  <c:v>26.159400000000005</c:v>
                </c:pt>
                <c:pt idx="1029">
                  <c:v>26.1875</c:v>
                </c:pt>
                <c:pt idx="1030">
                  <c:v>26.1875</c:v>
                </c:pt>
                <c:pt idx="1031">
                  <c:v>26.1875</c:v>
                </c:pt>
                <c:pt idx="1032">
                  <c:v>26.1906</c:v>
                </c:pt>
                <c:pt idx="1033">
                  <c:v>26.245799999999857</c:v>
                </c:pt>
                <c:pt idx="1034">
                  <c:v>26.245799999999857</c:v>
                </c:pt>
                <c:pt idx="1035">
                  <c:v>26.25</c:v>
                </c:pt>
                <c:pt idx="1036">
                  <c:v>26.25</c:v>
                </c:pt>
                <c:pt idx="1037">
                  <c:v>26.251000000000001</c:v>
                </c:pt>
                <c:pt idx="1038">
                  <c:v>26.257300000000001</c:v>
                </c:pt>
                <c:pt idx="1039">
                  <c:v>26.257300000000001</c:v>
                </c:pt>
                <c:pt idx="1040">
                  <c:v>26.287499999999909</c:v>
                </c:pt>
                <c:pt idx="1041">
                  <c:v>26.3125</c:v>
                </c:pt>
                <c:pt idx="1042">
                  <c:v>26.3125</c:v>
                </c:pt>
                <c:pt idx="1043">
                  <c:v>26.3125</c:v>
                </c:pt>
                <c:pt idx="1044">
                  <c:v>26.3125</c:v>
                </c:pt>
                <c:pt idx="1045">
                  <c:v>26.3125</c:v>
                </c:pt>
                <c:pt idx="1046">
                  <c:v>26.314599999999999</c:v>
                </c:pt>
                <c:pt idx="1047">
                  <c:v>26.314599999999999</c:v>
                </c:pt>
                <c:pt idx="1048">
                  <c:v>26.322900000000001</c:v>
                </c:pt>
                <c:pt idx="1049">
                  <c:v>26.3583</c:v>
                </c:pt>
                <c:pt idx="1050">
                  <c:v>26.3583</c:v>
                </c:pt>
                <c:pt idx="1051">
                  <c:v>26.365599999999887</c:v>
                </c:pt>
                <c:pt idx="1052">
                  <c:v>26.375</c:v>
                </c:pt>
                <c:pt idx="1053">
                  <c:v>26.375</c:v>
                </c:pt>
                <c:pt idx="1054">
                  <c:v>26.375</c:v>
                </c:pt>
                <c:pt idx="1055">
                  <c:v>26.375</c:v>
                </c:pt>
                <c:pt idx="1056">
                  <c:v>26.375</c:v>
                </c:pt>
                <c:pt idx="1057">
                  <c:v>26.404199999999989</c:v>
                </c:pt>
                <c:pt idx="1058">
                  <c:v>26.404199999999989</c:v>
                </c:pt>
                <c:pt idx="1059">
                  <c:v>26.4115</c:v>
                </c:pt>
                <c:pt idx="1060">
                  <c:v>26.432299999999909</c:v>
                </c:pt>
                <c:pt idx="1061">
                  <c:v>26.432299999999909</c:v>
                </c:pt>
                <c:pt idx="1062">
                  <c:v>26.435399999999909</c:v>
                </c:pt>
                <c:pt idx="1063">
                  <c:v>26.436499999999914</c:v>
                </c:pt>
                <c:pt idx="1064">
                  <c:v>26.436499999999914</c:v>
                </c:pt>
                <c:pt idx="1065">
                  <c:v>26.4375</c:v>
                </c:pt>
                <c:pt idx="1066">
                  <c:v>26.4375</c:v>
                </c:pt>
                <c:pt idx="1067">
                  <c:v>26.4375</c:v>
                </c:pt>
                <c:pt idx="1068">
                  <c:v>26.446899999999989</c:v>
                </c:pt>
                <c:pt idx="1069">
                  <c:v>26.446899999999989</c:v>
                </c:pt>
                <c:pt idx="1070">
                  <c:v>26.452100000000002</c:v>
                </c:pt>
                <c:pt idx="1071">
                  <c:v>26.491700000000002</c:v>
                </c:pt>
                <c:pt idx="1072">
                  <c:v>26.491700000000002</c:v>
                </c:pt>
                <c:pt idx="1073">
                  <c:v>26.493699999999887</c:v>
                </c:pt>
                <c:pt idx="1074">
                  <c:v>26.5</c:v>
                </c:pt>
                <c:pt idx="1075">
                  <c:v>26.5</c:v>
                </c:pt>
                <c:pt idx="1076">
                  <c:v>26.5</c:v>
                </c:pt>
                <c:pt idx="1077">
                  <c:v>26.5</c:v>
                </c:pt>
                <c:pt idx="1078">
                  <c:v>26.5</c:v>
                </c:pt>
                <c:pt idx="1079">
                  <c:v>26.5</c:v>
                </c:pt>
                <c:pt idx="1080">
                  <c:v>26.5</c:v>
                </c:pt>
                <c:pt idx="1081">
                  <c:v>26.5</c:v>
                </c:pt>
                <c:pt idx="1082">
                  <c:v>26.5</c:v>
                </c:pt>
                <c:pt idx="1083">
                  <c:v>26.5</c:v>
                </c:pt>
                <c:pt idx="1084">
                  <c:v>26.5</c:v>
                </c:pt>
                <c:pt idx="1085">
                  <c:v>26.5</c:v>
                </c:pt>
                <c:pt idx="1086">
                  <c:v>26.5</c:v>
                </c:pt>
                <c:pt idx="1087">
                  <c:v>26.5</c:v>
                </c:pt>
                <c:pt idx="1088">
                  <c:v>26.5</c:v>
                </c:pt>
                <c:pt idx="1089">
                  <c:v>26.5</c:v>
                </c:pt>
                <c:pt idx="1090">
                  <c:v>26.5</c:v>
                </c:pt>
                <c:pt idx="1091">
                  <c:v>26.5</c:v>
                </c:pt>
                <c:pt idx="1092">
                  <c:v>26.5</c:v>
                </c:pt>
                <c:pt idx="1093">
                  <c:v>26.5</c:v>
                </c:pt>
                <c:pt idx="1094">
                  <c:v>26.5</c:v>
                </c:pt>
                <c:pt idx="1095">
                  <c:v>26.509399999999989</c:v>
                </c:pt>
                <c:pt idx="1096">
                  <c:v>26.530200000000001</c:v>
                </c:pt>
                <c:pt idx="1097">
                  <c:v>26.530200000000001</c:v>
                </c:pt>
                <c:pt idx="1098">
                  <c:v>26.5458</c:v>
                </c:pt>
                <c:pt idx="1099">
                  <c:v>26.543800000000001</c:v>
                </c:pt>
                <c:pt idx="1100">
                  <c:v>26.543800000000001</c:v>
                </c:pt>
                <c:pt idx="1101">
                  <c:v>26.5594</c:v>
                </c:pt>
                <c:pt idx="1102">
                  <c:v>26.5594</c:v>
                </c:pt>
                <c:pt idx="1103">
                  <c:v>26.562499999999879</c:v>
                </c:pt>
                <c:pt idx="1104">
                  <c:v>26.562499999999879</c:v>
                </c:pt>
                <c:pt idx="1105">
                  <c:v>26.562499999999879</c:v>
                </c:pt>
                <c:pt idx="1106">
                  <c:v>26.562499999999879</c:v>
                </c:pt>
                <c:pt idx="1107">
                  <c:v>26.563499999999909</c:v>
                </c:pt>
                <c:pt idx="1108">
                  <c:v>26.563499999999909</c:v>
                </c:pt>
                <c:pt idx="1109">
                  <c:v>26.5792</c:v>
                </c:pt>
                <c:pt idx="1110">
                  <c:v>26.589599999999894</c:v>
                </c:pt>
                <c:pt idx="1111">
                  <c:v>26.589599999999894</c:v>
                </c:pt>
                <c:pt idx="1112">
                  <c:v>26.603100000000001</c:v>
                </c:pt>
                <c:pt idx="1113">
                  <c:v>26.603100000000001</c:v>
                </c:pt>
                <c:pt idx="1114">
                  <c:v>26.610399999999988</c:v>
                </c:pt>
                <c:pt idx="1115">
                  <c:v>26.623999999999999</c:v>
                </c:pt>
                <c:pt idx="1116">
                  <c:v>26.623999999999999</c:v>
                </c:pt>
                <c:pt idx="1117">
                  <c:v>26.625</c:v>
                </c:pt>
                <c:pt idx="1118">
                  <c:v>26.625</c:v>
                </c:pt>
                <c:pt idx="1119">
                  <c:v>26.625</c:v>
                </c:pt>
                <c:pt idx="1120">
                  <c:v>26.625</c:v>
                </c:pt>
                <c:pt idx="1121">
                  <c:v>26.625</c:v>
                </c:pt>
                <c:pt idx="1122">
                  <c:v>26.625</c:v>
                </c:pt>
                <c:pt idx="1123">
                  <c:v>26.627099999999999</c:v>
                </c:pt>
                <c:pt idx="1124">
                  <c:v>26.627099999999999</c:v>
                </c:pt>
                <c:pt idx="1125">
                  <c:v>26.6281</c:v>
                </c:pt>
                <c:pt idx="1126">
                  <c:v>26.626000000000001</c:v>
                </c:pt>
                <c:pt idx="1127">
                  <c:v>26.626000000000001</c:v>
                </c:pt>
                <c:pt idx="1128">
                  <c:v>26.665599999999909</c:v>
                </c:pt>
                <c:pt idx="1129">
                  <c:v>26.6812</c:v>
                </c:pt>
                <c:pt idx="1130">
                  <c:v>26.6812</c:v>
                </c:pt>
                <c:pt idx="1131">
                  <c:v>26.672899999999988</c:v>
                </c:pt>
                <c:pt idx="1132">
                  <c:v>26.675000000000001</c:v>
                </c:pt>
                <c:pt idx="1133">
                  <c:v>26.675000000000001</c:v>
                </c:pt>
                <c:pt idx="1134">
                  <c:v>26.6844</c:v>
                </c:pt>
                <c:pt idx="1135">
                  <c:v>26.6844</c:v>
                </c:pt>
                <c:pt idx="1136">
                  <c:v>26.685399999999909</c:v>
                </c:pt>
                <c:pt idx="1137">
                  <c:v>26.6875</c:v>
                </c:pt>
                <c:pt idx="1138">
                  <c:v>26.6875</c:v>
                </c:pt>
                <c:pt idx="1139">
                  <c:v>26.6875</c:v>
                </c:pt>
                <c:pt idx="1140">
                  <c:v>26.6906</c:v>
                </c:pt>
                <c:pt idx="1141">
                  <c:v>26.6906</c:v>
                </c:pt>
                <c:pt idx="1142">
                  <c:v>26.688499999999909</c:v>
                </c:pt>
                <c:pt idx="1143">
                  <c:v>26.703099999999989</c:v>
                </c:pt>
                <c:pt idx="1144">
                  <c:v>26.703099999999989</c:v>
                </c:pt>
                <c:pt idx="1145">
                  <c:v>26.701000000000001</c:v>
                </c:pt>
                <c:pt idx="1146">
                  <c:v>26.701000000000001</c:v>
                </c:pt>
                <c:pt idx="1147">
                  <c:v>26.712499999999913</c:v>
                </c:pt>
                <c:pt idx="1148">
                  <c:v>26.714600000000001</c:v>
                </c:pt>
                <c:pt idx="1149">
                  <c:v>26.714600000000001</c:v>
                </c:pt>
                <c:pt idx="1150">
                  <c:v>26.741700000000002</c:v>
                </c:pt>
                <c:pt idx="1151">
                  <c:v>26.699000000000005</c:v>
                </c:pt>
                <c:pt idx="1152">
                  <c:v>26.699000000000005</c:v>
                </c:pt>
                <c:pt idx="1153">
                  <c:v>26.6906</c:v>
                </c:pt>
                <c:pt idx="1154">
                  <c:v>26.706199999999921</c:v>
                </c:pt>
                <c:pt idx="1155">
                  <c:v>26.706199999999921</c:v>
                </c:pt>
                <c:pt idx="1156">
                  <c:v>26.714600000000001</c:v>
                </c:pt>
                <c:pt idx="1157">
                  <c:v>26.714600000000001</c:v>
                </c:pt>
                <c:pt idx="1158">
                  <c:v>26.6875</c:v>
                </c:pt>
                <c:pt idx="1159">
                  <c:v>26.688499999999909</c:v>
                </c:pt>
                <c:pt idx="1160">
                  <c:v>26.688499999999909</c:v>
                </c:pt>
                <c:pt idx="1161">
                  <c:v>26.6875</c:v>
                </c:pt>
                <c:pt idx="1162">
                  <c:v>26.6875</c:v>
                </c:pt>
                <c:pt idx="1163">
                  <c:v>26.6875</c:v>
                </c:pt>
                <c:pt idx="1164">
                  <c:v>26.6906</c:v>
                </c:pt>
                <c:pt idx="1165">
                  <c:v>26.6875</c:v>
                </c:pt>
                <c:pt idx="1166">
                  <c:v>26.6875</c:v>
                </c:pt>
                <c:pt idx="1167">
                  <c:v>26.6875</c:v>
                </c:pt>
                <c:pt idx="1168">
                  <c:v>26.6875</c:v>
                </c:pt>
                <c:pt idx="1169">
                  <c:v>26.6906</c:v>
                </c:pt>
                <c:pt idx="1170">
                  <c:v>26.739599999999989</c:v>
                </c:pt>
                <c:pt idx="1171">
                  <c:v>26.739599999999989</c:v>
                </c:pt>
                <c:pt idx="1172">
                  <c:v>26.75</c:v>
                </c:pt>
                <c:pt idx="1173">
                  <c:v>26.75</c:v>
                </c:pt>
                <c:pt idx="1174">
                  <c:v>26.75</c:v>
                </c:pt>
                <c:pt idx="1175">
                  <c:v>26.754200000000001</c:v>
                </c:pt>
                <c:pt idx="1176">
                  <c:v>26.77809999999991</c:v>
                </c:pt>
                <c:pt idx="1177">
                  <c:v>26.77809999999991</c:v>
                </c:pt>
                <c:pt idx="1178">
                  <c:v>26.788499999999857</c:v>
                </c:pt>
                <c:pt idx="1179">
                  <c:v>26.788499999999857</c:v>
                </c:pt>
                <c:pt idx="1180">
                  <c:v>26.807300000000001</c:v>
                </c:pt>
                <c:pt idx="1181">
                  <c:v>26.808299999999925</c:v>
                </c:pt>
                <c:pt idx="1182">
                  <c:v>26.808299999999925</c:v>
                </c:pt>
                <c:pt idx="1183">
                  <c:v>26.8094</c:v>
                </c:pt>
                <c:pt idx="1184">
                  <c:v>26.804200000000005</c:v>
                </c:pt>
                <c:pt idx="1185">
                  <c:v>26.804200000000005</c:v>
                </c:pt>
                <c:pt idx="1186">
                  <c:v>26.759399999999989</c:v>
                </c:pt>
                <c:pt idx="1187">
                  <c:v>26.774000000000001</c:v>
                </c:pt>
                <c:pt idx="1188">
                  <c:v>26.774000000000001</c:v>
                </c:pt>
                <c:pt idx="1189">
                  <c:v>26.807300000000001</c:v>
                </c:pt>
                <c:pt idx="1190">
                  <c:v>26.807300000000001</c:v>
                </c:pt>
                <c:pt idx="1191">
                  <c:v>26.8094</c:v>
                </c:pt>
                <c:pt idx="1192">
                  <c:v>26.8125</c:v>
                </c:pt>
                <c:pt idx="1193">
                  <c:v>26.8125</c:v>
                </c:pt>
                <c:pt idx="1194">
                  <c:v>26.8125</c:v>
                </c:pt>
                <c:pt idx="1195">
                  <c:v>26.8125</c:v>
                </c:pt>
                <c:pt idx="1196">
                  <c:v>26.8125</c:v>
                </c:pt>
                <c:pt idx="1197">
                  <c:v>26.8125</c:v>
                </c:pt>
                <c:pt idx="1198">
                  <c:v>26.813500000000001</c:v>
                </c:pt>
                <c:pt idx="1199">
                  <c:v>26.813500000000001</c:v>
                </c:pt>
                <c:pt idx="1200">
                  <c:v>26.814599999999999</c:v>
                </c:pt>
                <c:pt idx="1201">
                  <c:v>26.814599999999999</c:v>
                </c:pt>
                <c:pt idx="1202">
                  <c:v>26.8156</c:v>
                </c:pt>
                <c:pt idx="1203">
                  <c:v>26.847899999999999</c:v>
                </c:pt>
                <c:pt idx="1204">
                  <c:v>26.847899999999999</c:v>
                </c:pt>
                <c:pt idx="1205">
                  <c:v>26.86039999999991</c:v>
                </c:pt>
                <c:pt idx="1206">
                  <c:v>26.861499999999989</c:v>
                </c:pt>
                <c:pt idx="1207">
                  <c:v>26.861499999999989</c:v>
                </c:pt>
                <c:pt idx="1208">
                  <c:v>26.862499999999887</c:v>
                </c:pt>
                <c:pt idx="1209">
                  <c:v>26.865599999999887</c:v>
                </c:pt>
                <c:pt idx="1210">
                  <c:v>26.865599999999887</c:v>
                </c:pt>
                <c:pt idx="1211">
                  <c:v>26.872900000000001</c:v>
                </c:pt>
                <c:pt idx="1212">
                  <c:v>26.872900000000001</c:v>
                </c:pt>
                <c:pt idx="1213">
                  <c:v>26.875</c:v>
                </c:pt>
                <c:pt idx="1214">
                  <c:v>26.875</c:v>
                </c:pt>
                <c:pt idx="1215">
                  <c:v>26.875</c:v>
                </c:pt>
                <c:pt idx="1216">
                  <c:v>26.875</c:v>
                </c:pt>
                <c:pt idx="1217">
                  <c:v>26.875</c:v>
                </c:pt>
                <c:pt idx="1218">
                  <c:v>26.875</c:v>
                </c:pt>
                <c:pt idx="1219">
                  <c:v>26.875</c:v>
                </c:pt>
                <c:pt idx="1220">
                  <c:v>26.875</c:v>
                </c:pt>
                <c:pt idx="1221">
                  <c:v>26.875</c:v>
                </c:pt>
                <c:pt idx="1222">
                  <c:v>26.877099999999999</c:v>
                </c:pt>
                <c:pt idx="1223">
                  <c:v>26.877099999999999</c:v>
                </c:pt>
                <c:pt idx="1224">
                  <c:v>26.879200000000001</c:v>
                </c:pt>
                <c:pt idx="1225">
                  <c:v>26.899000000000001</c:v>
                </c:pt>
                <c:pt idx="1226">
                  <c:v>26.899000000000001</c:v>
                </c:pt>
                <c:pt idx="1227">
                  <c:v>26.932299999999909</c:v>
                </c:pt>
                <c:pt idx="1228">
                  <c:v>26.921900000000001</c:v>
                </c:pt>
                <c:pt idx="1229">
                  <c:v>26.921900000000001</c:v>
                </c:pt>
                <c:pt idx="1230">
                  <c:v>26.9177</c:v>
                </c:pt>
                <c:pt idx="1231">
                  <c:v>26.886500000000002</c:v>
                </c:pt>
                <c:pt idx="1232">
                  <c:v>26.886500000000002</c:v>
                </c:pt>
                <c:pt idx="1233">
                  <c:v>26.888499999999894</c:v>
                </c:pt>
                <c:pt idx="1234">
                  <c:v>26.888499999999894</c:v>
                </c:pt>
                <c:pt idx="1235">
                  <c:v>26.896899999999999</c:v>
                </c:pt>
                <c:pt idx="1236">
                  <c:v>26.896899999999999</c:v>
                </c:pt>
                <c:pt idx="1237">
                  <c:v>26.896899999999999</c:v>
                </c:pt>
                <c:pt idx="1238">
                  <c:v>26.899000000000001</c:v>
                </c:pt>
                <c:pt idx="1239">
                  <c:v>26.92599999999991</c:v>
                </c:pt>
                <c:pt idx="1240">
                  <c:v>26.92599999999991</c:v>
                </c:pt>
                <c:pt idx="1241">
                  <c:v>26.936499999999914</c:v>
                </c:pt>
                <c:pt idx="1242">
                  <c:v>26.932299999999909</c:v>
                </c:pt>
                <c:pt idx="1243">
                  <c:v>26.932299999999909</c:v>
                </c:pt>
                <c:pt idx="1244">
                  <c:v>26.9375</c:v>
                </c:pt>
                <c:pt idx="1245">
                  <c:v>26.9375</c:v>
                </c:pt>
                <c:pt idx="1246">
                  <c:v>26.9375</c:v>
                </c:pt>
                <c:pt idx="1247">
                  <c:v>26.9375</c:v>
                </c:pt>
                <c:pt idx="1248">
                  <c:v>26.9375</c:v>
                </c:pt>
                <c:pt idx="1249">
                  <c:v>26.938499999999909</c:v>
                </c:pt>
                <c:pt idx="1250">
                  <c:v>26.952100000000002</c:v>
                </c:pt>
                <c:pt idx="1251">
                  <c:v>26.952100000000002</c:v>
                </c:pt>
                <c:pt idx="1252">
                  <c:v>26.9542</c:v>
                </c:pt>
                <c:pt idx="1253">
                  <c:v>26.942699999999846</c:v>
                </c:pt>
                <c:pt idx="1254">
                  <c:v>26.942699999999846</c:v>
                </c:pt>
                <c:pt idx="1255">
                  <c:v>26.946899999999989</c:v>
                </c:pt>
                <c:pt idx="1256">
                  <c:v>26.946899999999989</c:v>
                </c:pt>
                <c:pt idx="1257">
                  <c:v>26.9771</c:v>
                </c:pt>
                <c:pt idx="1258">
                  <c:v>26.987499999999887</c:v>
                </c:pt>
                <c:pt idx="1259">
                  <c:v>26.987499999999887</c:v>
                </c:pt>
                <c:pt idx="1260">
                  <c:v>26.983299999999879</c:v>
                </c:pt>
                <c:pt idx="1261">
                  <c:v>26.9969</c:v>
                </c:pt>
                <c:pt idx="1262">
                  <c:v>26.9969</c:v>
                </c:pt>
                <c:pt idx="1263">
                  <c:v>27</c:v>
                </c:pt>
                <c:pt idx="1264">
                  <c:v>27</c:v>
                </c:pt>
                <c:pt idx="1265">
                  <c:v>27</c:v>
                </c:pt>
                <c:pt idx="1266">
                  <c:v>27</c:v>
                </c:pt>
                <c:pt idx="1267">
                  <c:v>27</c:v>
                </c:pt>
                <c:pt idx="1268">
                  <c:v>26.997900000000001</c:v>
                </c:pt>
                <c:pt idx="1269">
                  <c:v>27</c:v>
                </c:pt>
                <c:pt idx="1270">
                  <c:v>27</c:v>
                </c:pt>
                <c:pt idx="1271">
                  <c:v>26.997900000000001</c:v>
                </c:pt>
                <c:pt idx="1272">
                  <c:v>26.990599999999887</c:v>
                </c:pt>
                <c:pt idx="1273">
                  <c:v>26.990599999999887</c:v>
                </c:pt>
                <c:pt idx="1274">
                  <c:v>26.997900000000001</c:v>
                </c:pt>
                <c:pt idx="1275">
                  <c:v>27</c:v>
                </c:pt>
                <c:pt idx="1276">
                  <c:v>27</c:v>
                </c:pt>
                <c:pt idx="1277">
                  <c:v>27</c:v>
                </c:pt>
                <c:pt idx="1278">
                  <c:v>27</c:v>
                </c:pt>
                <c:pt idx="1279">
                  <c:v>27</c:v>
                </c:pt>
                <c:pt idx="1280">
                  <c:v>26.998999999999914</c:v>
                </c:pt>
                <c:pt idx="1281">
                  <c:v>26.998999999999914</c:v>
                </c:pt>
                <c:pt idx="1282">
                  <c:v>27</c:v>
                </c:pt>
                <c:pt idx="1283">
                  <c:v>27</c:v>
                </c:pt>
                <c:pt idx="1284">
                  <c:v>27</c:v>
                </c:pt>
                <c:pt idx="1285">
                  <c:v>26.994800000000001</c:v>
                </c:pt>
                <c:pt idx="1286">
                  <c:v>26.939599999999913</c:v>
                </c:pt>
                <c:pt idx="1287">
                  <c:v>26.939599999999913</c:v>
                </c:pt>
                <c:pt idx="1288">
                  <c:v>26.9375</c:v>
                </c:pt>
                <c:pt idx="1289">
                  <c:v>26.9375</c:v>
                </c:pt>
                <c:pt idx="1290">
                  <c:v>26.947900000000001</c:v>
                </c:pt>
                <c:pt idx="1291">
                  <c:v>26.994800000000001</c:v>
                </c:pt>
                <c:pt idx="1292">
                  <c:v>26.994800000000001</c:v>
                </c:pt>
                <c:pt idx="1293">
                  <c:v>26.944800000000001</c:v>
                </c:pt>
                <c:pt idx="1294">
                  <c:v>26.946899999999989</c:v>
                </c:pt>
                <c:pt idx="1295">
                  <c:v>26.946899999999989</c:v>
                </c:pt>
                <c:pt idx="1296">
                  <c:v>26.983299999999879</c:v>
                </c:pt>
                <c:pt idx="1297">
                  <c:v>26.998999999999914</c:v>
                </c:pt>
                <c:pt idx="1298">
                  <c:v>26.998999999999914</c:v>
                </c:pt>
                <c:pt idx="1299">
                  <c:v>27</c:v>
                </c:pt>
                <c:pt idx="1300">
                  <c:v>27</c:v>
                </c:pt>
                <c:pt idx="1301">
                  <c:v>27</c:v>
                </c:pt>
                <c:pt idx="1302">
                  <c:v>27</c:v>
                </c:pt>
                <c:pt idx="1303">
                  <c:v>27</c:v>
                </c:pt>
                <c:pt idx="1304">
                  <c:v>27.010400000000001</c:v>
                </c:pt>
                <c:pt idx="1305">
                  <c:v>27.019800000000071</c:v>
                </c:pt>
                <c:pt idx="1306">
                  <c:v>27.019800000000071</c:v>
                </c:pt>
                <c:pt idx="1307">
                  <c:v>27.0229</c:v>
                </c:pt>
                <c:pt idx="1308">
                  <c:v>27.0167</c:v>
                </c:pt>
                <c:pt idx="1309">
                  <c:v>27.0167</c:v>
                </c:pt>
                <c:pt idx="1310">
                  <c:v>27.015599999999989</c:v>
                </c:pt>
                <c:pt idx="1311">
                  <c:v>27.048999999999989</c:v>
                </c:pt>
                <c:pt idx="1312">
                  <c:v>27.048999999999989</c:v>
                </c:pt>
                <c:pt idx="1313">
                  <c:v>27.058299999999925</c:v>
                </c:pt>
                <c:pt idx="1314">
                  <c:v>27.058299999999925</c:v>
                </c:pt>
                <c:pt idx="1315">
                  <c:v>27.057300000000001</c:v>
                </c:pt>
                <c:pt idx="1316">
                  <c:v>27.017700000000001</c:v>
                </c:pt>
                <c:pt idx="1317">
                  <c:v>27.017700000000001</c:v>
                </c:pt>
                <c:pt idx="1318">
                  <c:v>27.001000000000001</c:v>
                </c:pt>
                <c:pt idx="1319">
                  <c:v>27.002099999999913</c:v>
                </c:pt>
                <c:pt idx="1320">
                  <c:v>27.002099999999913</c:v>
                </c:pt>
                <c:pt idx="1321">
                  <c:v>27.002099999999913</c:v>
                </c:pt>
                <c:pt idx="1322">
                  <c:v>27.009399999999989</c:v>
                </c:pt>
                <c:pt idx="1323">
                  <c:v>27.009399999999989</c:v>
                </c:pt>
                <c:pt idx="1324">
                  <c:v>27.0365</c:v>
                </c:pt>
                <c:pt idx="1325">
                  <c:v>27.0365</c:v>
                </c:pt>
                <c:pt idx="1326">
                  <c:v>27.0562</c:v>
                </c:pt>
                <c:pt idx="1327">
                  <c:v>27.054200000000005</c:v>
                </c:pt>
                <c:pt idx="1328">
                  <c:v>27.054200000000005</c:v>
                </c:pt>
                <c:pt idx="1329">
                  <c:v>27.062499999999879</c:v>
                </c:pt>
                <c:pt idx="1330">
                  <c:v>27.061499999999914</c:v>
                </c:pt>
                <c:pt idx="1331">
                  <c:v>27.061499999999914</c:v>
                </c:pt>
                <c:pt idx="1332">
                  <c:v>27.061499999999914</c:v>
                </c:pt>
                <c:pt idx="1333">
                  <c:v>27.061499999999914</c:v>
                </c:pt>
                <c:pt idx="1334">
                  <c:v>27.062499999999879</c:v>
                </c:pt>
                <c:pt idx="1335">
                  <c:v>27.062499999999879</c:v>
                </c:pt>
                <c:pt idx="1336">
                  <c:v>27.062499999999879</c:v>
                </c:pt>
                <c:pt idx="1337">
                  <c:v>27.062499999999879</c:v>
                </c:pt>
                <c:pt idx="1338">
                  <c:v>27.062499999999879</c:v>
                </c:pt>
                <c:pt idx="1339">
                  <c:v>27.062499999999879</c:v>
                </c:pt>
                <c:pt idx="1340">
                  <c:v>27.062499999999879</c:v>
                </c:pt>
                <c:pt idx="1341">
                  <c:v>27.061499999999914</c:v>
                </c:pt>
                <c:pt idx="1342">
                  <c:v>27.061499999999914</c:v>
                </c:pt>
                <c:pt idx="1343">
                  <c:v>27.062499999999879</c:v>
                </c:pt>
                <c:pt idx="1344">
                  <c:v>27.062499999999879</c:v>
                </c:pt>
                <c:pt idx="1345">
                  <c:v>27.062499999999879</c:v>
                </c:pt>
                <c:pt idx="1346">
                  <c:v>27.062499999999879</c:v>
                </c:pt>
                <c:pt idx="1347">
                  <c:v>27.062499999999879</c:v>
                </c:pt>
                <c:pt idx="1348">
                  <c:v>27.062499999999879</c:v>
                </c:pt>
                <c:pt idx="1349">
                  <c:v>27.062499999999879</c:v>
                </c:pt>
                <c:pt idx="1350">
                  <c:v>27.062499999999879</c:v>
                </c:pt>
                <c:pt idx="1351">
                  <c:v>27.062499999999879</c:v>
                </c:pt>
                <c:pt idx="1352">
                  <c:v>27.062499999999879</c:v>
                </c:pt>
                <c:pt idx="1353">
                  <c:v>27.062499999999879</c:v>
                </c:pt>
                <c:pt idx="1354">
                  <c:v>27.062499999999879</c:v>
                </c:pt>
                <c:pt idx="1355">
                  <c:v>27.062499999999879</c:v>
                </c:pt>
                <c:pt idx="1356">
                  <c:v>27.062499999999879</c:v>
                </c:pt>
                <c:pt idx="1357">
                  <c:v>27.062499999999879</c:v>
                </c:pt>
                <c:pt idx="1358">
                  <c:v>27.062499999999879</c:v>
                </c:pt>
                <c:pt idx="1359">
                  <c:v>27.060399999999909</c:v>
                </c:pt>
                <c:pt idx="1360">
                  <c:v>27.0594</c:v>
                </c:pt>
                <c:pt idx="1361">
                  <c:v>27.0594</c:v>
                </c:pt>
                <c:pt idx="1362">
                  <c:v>27.060399999999909</c:v>
                </c:pt>
                <c:pt idx="1363">
                  <c:v>27.062499999999879</c:v>
                </c:pt>
                <c:pt idx="1364">
                  <c:v>27.062499999999879</c:v>
                </c:pt>
                <c:pt idx="1365">
                  <c:v>27.062499999999879</c:v>
                </c:pt>
                <c:pt idx="1366">
                  <c:v>27.062499999999879</c:v>
                </c:pt>
                <c:pt idx="1367">
                  <c:v>27.062499999999879</c:v>
                </c:pt>
                <c:pt idx="1368">
                  <c:v>27.062499999999879</c:v>
                </c:pt>
                <c:pt idx="1369">
                  <c:v>27.062499999999879</c:v>
                </c:pt>
                <c:pt idx="1370">
                  <c:v>27.062499999999879</c:v>
                </c:pt>
                <c:pt idx="1371">
                  <c:v>27.062499999999879</c:v>
                </c:pt>
                <c:pt idx="1372">
                  <c:v>27.062499999999879</c:v>
                </c:pt>
                <c:pt idx="1373">
                  <c:v>27.062499999999879</c:v>
                </c:pt>
                <c:pt idx="1374">
                  <c:v>27.062499999999879</c:v>
                </c:pt>
                <c:pt idx="1375">
                  <c:v>27.062499999999879</c:v>
                </c:pt>
                <c:pt idx="1376">
                  <c:v>27.062499999999879</c:v>
                </c:pt>
                <c:pt idx="1377">
                  <c:v>27.062499999999879</c:v>
                </c:pt>
                <c:pt idx="1378">
                  <c:v>27.062499999999879</c:v>
                </c:pt>
                <c:pt idx="1379">
                  <c:v>27.062499999999879</c:v>
                </c:pt>
                <c:pt idx="1380">
                  <c:v>27.062499999999879</c:v>
                </c:pt>
                <c:pt idx="1381">
                  <c:v>27.062499999999879</c:v>
                </c:pt>
                <c:pt idx="1382">
                  <c:v>27.062499999999879</c:v>
                </c:pt>
                <c:pt idx="1383">
                  <c:v>27.062499999999879</c:v>
                </c:pt>
                <c:pt idx="1384">
                  <c:v>27.062499999999879</c:v>
                </c:pt>
                <c:pt idx="1385">
                  <c:v>27.062499999999879</c:v>
                </c:pt>
                <c:pt idx="1386">
                  <c:v>27.062499999999879</c:v>
                </c:pt>
                <c:pt idx="1387">
                  <c:v>27.062499999999879</c:v>
                </c:pt>
                <c:pt idx="1388">
                  <c:v>27.062499999999879</c:v>
                </c:pt>
                <c:pt idx="1389">
                  <c:v>27.062499999999879</c:v>
                </c:pt>
                <c:pt idx="1390">
                  <c:v>27.062499999999879</c:v>
                </c:pt>
                <c:pt idx="1391">
                  <c:v>27.062499999999879</c:v>
                </c:pt>
                <c:pt idx="1392">
                  <c:v>27.07079999999991</c:v>
                </c:pt>
                <c:pt idx="1393">
                  <c:v>27.119800000000097</c:v>
                </c:pt>
                <c:pt idx="1394">
                  <c:v>27.119800000000097</c:v>
                </c:pt>
                <c:pt idx="1395">
                  <c:v>27.125</c:v>
                </c:pt>
                <c:pt idx="1396">
                  <c:v>27.125</c:v>
                </c:pt>
                <c:pt idx="1397">
                  <c:v>27.123999999999999</c:v>
                </c:pt>
                <c:pt idx="1398">
                  <c:v>27.125</c:v>
                </c:pt>
                <c:pt idx="1399">
                  <c:v>27.125</c:v>
                </c:pt>
                <c:pt idx="1400">
                  <c:v>27.119800000000097</c:v>
                </c:pt>
                <c:pt idx="1401">
                  <c:v>27.1083</c:v>
                </c:pt>
                <c:pt idx="1402">
                  <c:v>27.1083</c:v>
                </c:pt>
                <c:pt idx="1403">
                  <c:v>27.123999999999999</c:v>
                </c:pt>
                <c:pt idx="1404">
                  <c:v>27.117699999999999</c:v>
                </c:pt>
                <c:pt idx="1405">
                  <c:v>27.117699999999999</c:v>
                </c:pt>
                <c:pt idx="1406">
                  <c:v>27.114599999999999</c:v>
                </c:pt>
                <c:pt idx="1407">
                  <c:v>27.114599999999999</c:v>
                </c:pt>
                <c:pt idx="1408">
                  <c:v>27.121900000000075</c:v>
                </c:pt>
                <c:pt idx="1409">
                  <c:v>27.1187</c:v>
                </c:pt>
                <c:pt idx="1410">
                  <c:v>27.1187</c:v>
                </c:pt>
                <c:pt idx="1411">
                  <c:v>27.1052</c:v>
                </c:pt>
                <c:pt idx="1412">
                  <c:v>27.119800000000097</c:v>
                </c:pt>
                <c:pt idx="1413">
                  <c:v>27.119800000000097</c:v>
                </c:pt>
                <c:pt idx="1414">
                  <c:v>27.122900000000001</c:v>
                </c:pt>
                <c:pt idx="1415">
                  <c:v>27.114599999999999</c:v>
                </c:pt>
                <c:pt idx="1416">
                  <c:v>27.114599999999999</c:v>
                </c:pt>
                <c:pt idx="1417">
                  <c:v>27.097899999999999</c:v>
                </c:pt>
                <c:pt idx="1418">
                  <c:v>27.096900000000005</c:v>
                </c:pt>
                <c:pt idx="1419">
                  <c:v>27.096900000000005</c:v>
                </c:pt>
                <c:pt idx="1420">
                  <c:v>27.121900000000075</c:v>
                </c:pt>
                <c:pt idx="1421">
                  <c:v>27.121900000000075</c:v>
                </c:pt>
                <c:pt idx="1422">
                  <c:v>27.125</c:v>
                </c:pt>
                <c:pt idx="1423">
                  <c:v>27.125</c:v>
                </c:pt>
                <c:pt idx="1424">
                  <c:v>27.125</c:v>
                </c:pt>
                <c:pt idx="1425">
                  <c:v>27.125</c:v>
                </c:pt>
                <c:pt idx="1426">
                  <c:v>27.120799999999925</c:v>
                </c:pt>
                <c:pt idx="1427">
                  <c:v>27.120799999999925</c:v>
                </c:pt>
                <c:pt idx="1428">
                  <c:v>27.125</c:v>
                </c:pt>
                <c:pt idx="1429">
                  <c:v>27.125</c:v>
                </c:pt>
                <c:pt idx="1430">
                  <c:v>27.125</c:v>
                </c:pt>
                <c:pt idx="1431">
                  <c:v>27.125</c:v>
                </c:pt>
                <c:pt idx="1432">
                  <c:v>27.125</c:v>
                </c:pt>
                <c:pt idx="1433">
                  <c:v>27.125</c:v>
                </c:pt>
                <c:pt idx="1434">
                  <c:v>27.125</c:v>
                </c:pt>
                <c:pt idx="1435">
                  <c:v>27.125</c:v>
                </c:pt>
                <c:pt idx="1436">
                  <c:v>27.125</c:v>
                </c:pt>
                <c:pt idx="1437">
                  <c:v>27.127099999999999</c:v>
                </c:pt>
                <c:pt idx="1438">
                  <c:v>27.127099999999999</c:v>
                </c:pt>
                <c:pt idx="1439">
                  <c:v>27.125</c:v>
                </c:pt>
                <c:pt idx="1440">
                  <c:v>27.127099999999999</c:v>
                </c:pt>
                <c:pt idx="1441">
                  <c:v>27.127099999999999</c:v>
                </c:pt>
                <c:pt idx="1442">
                  <c:v>27.125</c:v>
                </c:pt>
                <c:pt idx="1443">
                  <c:v>27.125</c:v>
                </c:pt>
                <c:pt idx="1444">
                  <c:v>27.125</c:v>
                </c:pt>
                <c:pt idx="1445">
                  <c:v>27.125</c:v>
                </c:pt>
                <c:pt idx="1446">
                  <c:v>27.125</c:v>
                </c:pt>
                <c:pt idx="1447">
                  <c:v>27.129200000000001</c:v>
                </c:pt>
                <c:pt idx="1448">
                  <c:v>27.126000000000001</c:v>
                </c:pt>
                <c:pt idx="1449">
                  <c:v>27.126000000000001</c:v>
                </c:pt>
                <c:pt idx="1450">
                  <c:v>27.127099999999999</c:v>
                </c:pt>
                <c:pt idx="1451">
                  <c:v>27.126000000000001</c:v>
                </c:pt>
                <c:pt idx="1452">
                  <c:v>27.126000000000001</c:v>
                </c:pt>
                <c:pt idx="1453">
                  <c:v>27.127099999999999</c:v>
                </c:pt>
                <c:pt idx="1454">
                  <c:v>27.127099999999999</c:v>
                </c:pt>
                <c:pt idx="1455">
                  <c:v>27.125</c:v>
                </c:pt>
                <c:pt idx="1456">
                  <c:v>27.127099999999999</c:v>
                </c:pt>
                <c:pt idx="1457">
                  <c:v>27.127099999999999</c:v>
                </c:pt>
                <c:pt idx="1458">
                  <c:v>27.1281</c:v>
                </c:pt>
                <c:pt idx="1459">
                  <c:v>27.125</c:v>
                </c:pt>
                <c:pt idx="1460">
                  <c:v>27.125</c:v>
                </c:pt>
                <c:pt idx="1461">
                  <c:v>27.133299999999988</c:v>
                </c:pt>
                <c:pt idx="1462">
                  <c:v>27.127099999999999</c:v>
                </c:pt>
                <c:pt idx="1463">
                  <c:v>27.127099999999999</c:v>
                </c:pt>
                <c:pt idx="1464">
                  <c:v>27.129200000000001</c:v>
                </c:pt>
                <c:pt idx="1465">
                  <c:v>27.129200000000001</c:v>
                </c:pt>
                <c:pt idx="1466">
                  <c:v>27.140599999999989</c:v>
                </c:pt>
                <c:pt idx="1467">
                  <c:v>27.131200000000035</c:v>
                </c:pt>
                <c:pt idx="1468">
                  <c:v>27.131200000000035</c:v>
                </c:pt>
                <c:pt idx="1469">
                  <c:v>27.143699999999921</c:v>
                </c:pt>
                <c:pt idx="1470">
                  <c:v>27.134399999999999</c:v>
                </c:pt>
                <c:pt idx="1471">
                  <c:v>27.134399999999999</c:v>
                </c:pt>
                <c:pt idx="1472">
                  <c:v>27.127099999999999</c:v>
                </c:pt>
                <c:pt idx="1473">
                  <c:v>27.126000000000001</c:v>
                </c:pt>
                <c:pt idx="1474">
                  <c:v>27.126000000000001</c:v>
                </c:pt>
                <c:pt idx="1475">
                  <c:v>27.125</c:v>
                </c:pt>
                <c:pt idx="1476">
                  <c:v>27.125</c:v>
                </c:pt>
                <c:pt idx="1477">
                  <c:v>27.126000000000001</c:v>
                </c:pt>
                <c:pt idx="1478">
                  <c:v>27.125</c:v>
                </c:pt>
                <c:pt idx="1479">
                  <c:v>27.125</c:v>
                </c:pt>
                <c:pt idx="1480">
                  <c:v>27.126000000000001</c:v>
                </c:pt>
                <c:pt idx="1481">
                  <c:v>27.125</c:v>
                </c:pt>
                <c:pt idx="1482">
                  <c:v>27.125</c:v>
                </c:pt>
                <c:pt idx="1483">
                  <c:v>27.125</c:v>
                </c:pt>
                <c:pt idx="1484">
                  <c:v>27.125</c:v>
                </c:pt>
                <c:pt idx="1485">
                  <c:v>27.125</c:v>
                </c:pt>
                <c:pt idx="1486">
                  <c:v>27.125</c:v>
                </c:pt>
                <c:pt idx="1487">
                  <c:v>27.125</c:v>
                </c:pt>
                <c:pt idx="1488">
                  <c:v>27.125</c:v>
                </c:pt>
                <c:pt idx="1489">
                  <c:v>27.1281</c:v>
                </c:pt>
                <c:pt idx="1490">
                  <c:v>27.1281</c:v>
                </c:pt>
                <c:pt idx="1491">
                  <c:v>27.126000000000001</c:v>
                </c:pt>
                <c:pt idx="1492">
                  <c:v>27.126000000000001</c:v>
                </c:pt>
                <c:pt idx="1493">
                  <c:v>27.126000000000001</c:v>
                </c:pt>
                <c:pt idx="1494">
                  <c:v>27.127099999999999</c:v>
                </c:pt>
                <c:pt idx="1495">
                  <c:v>27.126000000000001</c:v>
                </c:pt>
                <c:pt idx="1496">
                  <c:v>27.126000000000001</c:v>
                </c:pt>
                <c:pt idx="1497">
                  <c:v>27.125</c:v>
                </c:pt>
                <c:pt idx="1498">
                  <c:v>27.125</c:v>
                </c:pt>
                <c:pt idx="1499">
                  <c:v>27.127099999999999</c:v>
                </c:pt>
                <c:pt idx="1500">
                  <c:v>27.125</c:v>
                </c:pt>
                <c:pt idx="1501">
                  <c:v>27.125</c:v>
                </c:pt>
                <c:pt idx="1502">
                  <c:v>27.126000000000001</c:v>
                </c:pt>
                <c:pt idx="1503">
                  <c:v>27.125</c:v>
                </c:pt>
                <c:pt idx="1504">
                  <c:v>27.125</c:v>
                </c:pt>
                <c:pt idx="1505">
                  <c:v>27.1281</c:v>
                </c:pt>
                <c:pt idx="1506">
                  <c:v>27.125</c:v>
                </c:pt>
                <c:pt idx="1507">
                  <c:v>27.125</c:v>
                </c:pt>
                <c:pt idx="1508">
                  <c:v>27.126000000000001</c:v>
                </c:pt>
                <c:pt idx="1509">
                  <c:v>27.126000000000001</c:v>
                </c:pt>
                <c:pt idx="1510">
                  <c:v>27.127099999999999</c:v>
                </c:pt>
                <c:pt idx="1511">
                  <c:v>27.138500000000001</c:v>
                </c:pt>
                <c:pt idx="1512">
                  <c:v>27.138500000000001</c:v>
                </c:pt>
                <c:pt idx="1513">
                  <c:v>27.126000000000001</c:v>
                </c:pt>
                <c:pt idx="1514">
                  <c:v>27.125</c:v>
                </c:pt>
                <c:pt idx="1515">
                  <c:v>27.125</c:v>
                </c:pt>
                <c:pt idx="1516">
                  <c:v>27.126000000000001</c:v>
                </c:pt>
                <c:pt idx="1517">
                  <c:v>27.126000000000001</c:v>
                </c:pt>
                <c:pt idx="1518">
                  <c:v>27.126000000000001</c:v>
                </c:pt>
                <c:pt idx="1519">
                  <c:v>27.126000000000001</c:v>
                </c:pt>
                <c:pt idx="1520">
                  <c:v>27.126000000000001</c:v>
                </c:pt>
                <c:pt idx="1521">
                  <c:v>27.126000000000001</c:v>
                </c:pt>
                <c:pt idx="1522">
                  <c:v>27.125</c:v>
                </c:pt>
                <c:pt idx="1523">
                  <c:v>27.125</c:v>
                </c:pt>
                <c:pt idx="1524">
                  <c:v>27.125</c:v>
                </c:pt>
                <c:pt idx="1525">
                  <c:v>27.125</c:v>
                </c:pt>
                <c:pt idx="1526">
                  <c:v>27.125</c:v>
                </c:pt>
                <c:pt idx="1527">
                  <c:v>27.125</c:v>
                </c:pt>
                <c:pt idx="1528">
                  <c:v>27.125</c:v>
                </c:pt>
                <c:pt idx="1529">
                  <c:v>27.125</c:v>
                </c:pt>
                <c:pt idx="1530">
                  <c:v>27.126000000000001</c:v>
                </c:pt>
                <c:pt idx="1531">
                  <c:v>27.126000000000001</c:v>
                </c:pt>
                <c:pt idx="1532">
                  <c:v>27.126000000000001</c:v>
                </c:pt>
                <c:pt idx="1533">
                  <c:v>27.126000000000001</c:v>
                </c:pt>
                <c:pt idx="1534">
                  <c:v>27.126000000000001</c:v>
                </c:pt>
                <c:pt idx="1535">
                  <c:v>27.132300000000001</c:v>
                </c:pt>
                <c:pt idx="1536">
                  <c:v>27.1281</c:v>
                </c:pt>
                <c:pt idx="1537">
                  <c:v>27.1281</c:v>
                </c:pt>
                <c:pt idx="1538">
                  <c:v>27.129200000000001</c:v>
                </c:pt>
                <c:pt idx="1539">
                  <c:v>27.129200000000001</c:v>
                </c:pt>
                <c:pt idx="1540">
                  <c:v>27.129200000000001</c:v>
                </c:pt>
                <c:pt idx="1541">
                  <c:v>27.126000000000001</c:v>
                </c:pt>
                <c:pt idx="1542">
                  <c:v>27.126000000000001</c:v>
                </c:pt>
                <c:pt idx="1543">
                  <c:v>27.132300000000001</c:v>
                </c:pt>
                <c:pt idx="1544">
                  <c:v>27.152100000000001</c:v>
                </c:pt>
                <c:pt idx="1545">
                  <c:v>27.152100000000001</c:v>
                </c:pt>
                <c:pt idx="1546">
                  <c:v>27.149000000000001</c:v>
                </c:pt>
                <c:pt idx="1547">
                  <c:v>27.155200000000001</c:v>
                </c:pt>
                <c:pt idx="1548">
                  <c:v>27.155200000000001</c:v>
                </c:pt>
                <c:pt idx="1549">
                  <c:v>27.165599999999909</c:v>
                </c:pt>
                <c:pt idx="1550">
                  <c:v>27.165599999999909</c:v>
                </c:pt>
                <c:pt idx="1551">
                  <c:v>27.151000000000035</c:v>
                </c:pt>
                <c:pt idx="1552">
                  <c:v>27.146899999999999</c:v>
                </c:pt>
                <c:pt idx="1553">
                  <c:v>27.146899999999999</c:v>
                </c:pt>
                <c:pt idx="1554">
                  <c:v>27.157299999999999</c:v>
                </c:pt>
                <c:pt idx="1555">
                  <c:v>27.152100000000001</c:v>
                </c:pt>
                <c:pt idx="1556">
                  <c:v>27.152100000000001</c:v>
                </c:pt>
                <c:pt idx="1557">
                  <c:v>27.140599999999989</c:v>
                </c:pt>
                <c:pt idx="1558">
                  <c:v>27.139600000000005</c:v>
                </c:pt>
                <c:pt idx="1559">
                  <c:v>27.139600000000005</c:v>
                </c:pt>
                <c:pt idx="1560">
                  <c:v>27.133299999999988</c:v>
                </c:pt>
                <c:pt idx="1561">
                  <c:v>27.133299999999988</c:v>
                </c:pt>
                <c:pt idx="1562">
                  <c:v>27.130199999999999</c:v>
                </c:pt>
                <c:pt idx="1563">
                  <c:v>27.137499999999999</c:v>
                </c:pt>
                <c:pt idx="1564">
                  <c:v>27.137499999999999</c:v>
                </c:pt>
                <c:pt idx="1565">
                  <c:v>27.135400000000001</c:v>
                </c:pt>
                <c:pt idx="1566">
                  <c:v>27.138500000000001</c:v>
                </c:pt>
                <c:pt idx="1567">
                  <c:v>27.138500000000001</c:v>
                </c:pt>
                <c:pt idx="1568">
                  <c:v>27.1677</c:v>
                </c:pt>
                <c:pt idx="1569">
                  <c:v>27.1844</c:v>
                </c:pt>
                <c:pt idx="1570">
                  <c:v>27.1844</c:v>
                </c:pt>
                <c:pt idx="1571">
                  <c:v>27.153099999999988</c:v>
                </c:pt>
                <c:pt idx="1572">
                  <c:v>27.153099999999988</c:v>
                </c:pt>
                <c:pt idx="1573">
                  <c:v>27.145800000000001</c:v>
                </c:pt>
                <c:pt idx="1574">
                  <c:v>27.1417</c:v>
                </c:pt>
                <c:pt idx="1575">
                  <c:v>27.1417</c:v>
                </c:pt>
                <c:pt idx="1576">
                  <c:v>27.157299999999999</c:v>
                </c:pt>
                <c:pt idx="1577">
                  <c:v>27.1646</c:v>
                </c:pt>
                <c:pt idx="1578">
                  <c:v>27.1646</c:v>
                </c:pt>
                <c:pt idx="1579">
                  <c:v>27.168800000000001</c:v>
                </c:pt>
                <c:pt idx="1580">
                  <c:v>27.1646</c:v>
                </c:pt>
                <c:pt idx="1581">
                  <c:v>27.1646</c:v>
                </c:pt>
                <c:pt idx="1582">
                  <c:v>27.163499999999924</c:v>
                </c:pt>
                <c:pt idx="1583">
                  <c:v>27.163499999999924</c:v>
                </c:pt>
                <c:pt idx="1584">
                  <c:v>27.153099999999988</c:v>
                </c:pt>
                <c:pt idx="1585">
                  <c:v>27.170800000000035</c:v>
                </c:pt>
                <c:pt idx="1586">
                  <c:v>27.170800000000035</c:v>
                </c:pt>
                <c:pt idx="1587">
                  <c:v>27.178100000000001</c:v>
                </c:pt>
                <c:pt idx="1588">
                  <c:v>27.175000000000001</c:v>
                </c:pt>
                <c:pt idx="1589">
                  <c:v>27.175000000000001</c:v>
                </c:pt>
                <c:pt idx="1590">
                  <c:v>27.179200000000005</c:v>
                </c:pt>
                <c:pt idx="1591">
                  <c:v>27.1875</c:v>
                </c:pt>
                <c:pt idx="1592">
                  <c:v>27.1875</c:v>
                </c:pt>
                <c:pt idx="1593">
                  <c:v>27.1812</c:v>
                </c:pt>
                <c:pt idx="1594">
                  <c:v>27.1812</c:v>
                </c:pt>
                <c:pt idx="1595">
                  <c:v>27.1677</c:v>
                </c:pt>
                <c:pt idx="1596">
                  <c:v>27.178100000000001</c:v>
                </c:pt>
                <c:pt idx="1597">
                  <c:v>27.178100000000001</c:v>
                </c:pt>
                <c:pt idx="1598">
                  <c:v>27.170800000000035</c:v>
                </c:pt>
                <c:pt idx="1599">
                  <c:v>27.182299999999909</c:v>
                </c:pt>
                <c:pt idx="1600">
                  <c:v>27.182299999999909</c:v>
                </c:pt>
                <c:pt idx="1601">
                  <c:v>27.179200000000005</c:v>
                </c:pt>
                <c:pt idx="1602">
                  <c:v>27.175000000000001</c:v>
                </c:pt>
                <c:pt idx="1603">
                  <c:v>27.175000000000001</c:v>
                </c:pt>
                <c:pt idx="1604">
                  <c:v>27.166699999999913</c:v>
                </c:pt>
                <c:pt idx="1605">
                  <c:v>27.166699999999913</c:v>
                </c:pt>
                <c:pt idx="1606">
                  <c:v>27.155200000000001</c:v>
                </c:pt>
                <c:pt idx="1607">
                  <c:v>27.160399999999989</c:v>
                </c:pt>
                <c:pt idx="1608">
                  <c:v>27.160399999999989</c:v>
                </c:pt>
                <c:pt idx="1609">
                  <c:v>27.165599999999909</c:v>
                </c:pt>
                <c:pt idx="1610">
                  <c:v>27.185399999999909</c:v>
                </c:pt>
                <c:pt idx="1611">
                  <c:v>27.185399999999909</c:v>
                </c:pt>
                <c:pt idx="1612">
                  <c:v>27.1812</c:v>
                </c:pt>
                <c:pt idx="1613">
                  <c:v>27.1812</c:v>
                </c:pt>
                <c:pt idx="1614">
                  <c:v>27.1812</c:v>
                </c:pt>
                <c:pt idx="1615">
                  <c:v>27.179200000000005</c:v>
                </c:pt>
                <c:pt idx="1616">
                  <c:v>27.179200000000005</c:v>
                </c:pt>
                <c:pt idx="1617">
                  <c:v>27.1812</c:v>
                </c:pt>
                <c:pt idx="1618">
                  <c:v>27.177099999999999</c:v>
                </c:pt>
                <c:pt idx="1619">
                  <c:v>27.177099999999999</c:v>
                </c:pt>
                <c:pt idx="1620">
                  <c:v>27.1844</c:v>
                </c:pt>
                <c:pt idx="1621">
                  <c:v>27.1875</c:v>
                </c:pt>
                <c:pt idx="1622">
                  <c:v>27.1875</c:v>
                </c:pt>
                <c:pt idx="1623">
                  <c:v>27.1875</c:v>
                </c:pt>
                <c:pt idx="1624">
                  <c:v>27.1875</c:v>
                </c:pt>
                <c:pt idx="1625">
                  <c:v>27.1875</c:v>
                </c:pt>
                <c:pt idx="1626">
                  <c:v>27.1875</c:v>
                </c:pt>
                <c:pt idx="1627">
                  <c:v>27.1875</c:v>
                </c:pt>
                <c:pt idx="1628">
                  <c:v>27.1875</c:v>
                </c:pt>
                <c:pt idx="1629">
                  <c:v>27.1875</c:v>
                </c:pt>
                <c:pt idx="1630">
                  <c:v>27.1875</c:v>
                </c:pt>
                <c:pt idx="1631">
                  <c:v>27.1875</c:v>
                </c:pt>
                <c:pt idx="1632">
                  <c:v>27.1875</c:v>
                </c:pt>
                <c:pt idx="1633">
                  <c:v>27.1875</c:v>
                </c:pt>
                <c:pt idx="1634">
                  <c:v>27.1875</c:v>
                </c:pt>
                <c:pt idx="1635">
                  <c:v>27.1875</c:v>
                </c:pt>
                <c:pt idx="1636">
                  <c:v>27.1875</c:v>
                </c:pt>
                <c:pt idx="1637">
                  <c:v>27.1875</c:v>
                </c:pt>
                <c:pt idx="1638">
                  <c:v>27.1875</c:v>
                </c:pt>
                <c:pt idx="1639">
                  <c:v>27.1875</c:v>
                </c:pt>
                <c:pt idx="1640">
                  <c:v>27.186499999999914</c:v>
                </c:pt>
                <c:pt idx="1641">
                  <c:v>27.186499999999914</c:v>
                </c:pt>
                <c:pt idx="1642">
                  <c:v>27.1875</c:v>
                </c:pt>
                <c:pt idx="1643">
                  <c:v>27.1875</c:v>
                </c:pt>
                <c:pt idx="1644">
                  <c:v>27.1875</c:v>
                </c:pt>
                <c:pt idx="1645">
                  <c:v>27.1875</c:v>
                </c:pt>
                <c:pt idx="1646">
                  <c:v>27.1875</c:v>
                </c:pt>
                <c:pt idx="1647">
                  <c:v>27.1875</c:v>
                </c:pt>
                <c:pt idx="1648">
                  <c:v>27.1875</c:v>
                </c:pt>
                <c:pt idx="1649">
                  <c:v>27.1875</c:v>
                </c:pt>
                <c:pt idx="1650">
                  <c:v>27.188499999999909</c:v>
                </c:pt>
                <c:pt idx="1651">
                  <c:v>27.1875</c:v>
                </c:pt>
                <c:pt idx="1652">
                  <c:v>27.1875</c:v>
                </c:pt>
                <c:pt idx="1653">
                  <c:v>27.188499999999909</c:v>
                </c:pt>
                <c:pt idx="1654">
                  <c:v>27.1875</c:v>
                </c:pt>
                <c:pt idx="1655">
                  <c:v>27.1875</c:v>
                </c:pt>
                <c:pt idx="1656">
                  <c:v>27.1875</c:v>
                </c:pt>
                <c:pt idx="1657">
                  <c:v>27.1875</c:v>
                </c:pt>
                <c:pt idx="1658">
                  <c:v>27.1875</c:v>
                </c:pt>
                <c:pt idx="1659">
                  <c:v>27.1875</c:v>
                </c:pt>
                <c:pt idx="1660">
                  <c:v>27.1875</c:v>
                </c:pt>
                <c:pt idx="1661">
                  <c:v>27.1875</c:v>
                </c:pt>
                <c:pt idx="1662">
                  <c:v>27.1875</c:v>
                </c:pt>
                <c:pt idx="1663">
                  <c:v>27.1875</c:v>
                </c:pt>
                <c:pt idx="1664">
                  <c:v>27.1875</c:v>
                </c:pt>
                <c:pt idx="1665">
                  <c:v>27.188499999999909</c:v>
                </c:pt>
                <c:pt idx="1666">
                  <c:v>27.188499999999909</c:v>
                </c:pt>
                <c:pt idx="1667">
                  <c:v>27.1875</c:v>
                </c:pt>
                <c:pt idx="1668">
                  <c:v>27.1875</c:v>
                </c:pt>
                <c:pt idx="1669">
                  <c:v>27.1875</c:v>
                </c:pt>
                <c:pt idx="1670">
                  <c:v>27.1875</c:v>
                </c:pt>
                <c:pt idx="1671">
                  <c:v>27.1875</c:v>
                </c:pt>
                <c:pt idx="1672">
                  <c:v>27.1875</c:v>
                </c:pt>
                <c:pt idx="1673">
                  <c:v>27.1875</c:v>
                </c:pt>
                <c:pt idx="1674">
                  <c:v>27.1875</c:v>
                </c:pt>
                <c:pt idx="1675">
                  <c:v>27.1875</c:v>
                </c:pt>
                <c:pt idx="1676">
                  <c:v>27.1875</c:v>
                </c:pt>
                <c:pt idx="1677">
                  <c:v>27.1875</c:v>
                </c:pt>
                <c:pt idx="1678">
                  <c:v>27.1875</c:v>
                </c:pt>
                <c:pt idx="1679">
                  <c:v>27.1875</c:v>
                </c:pt>
                <c:pt idx="1680">
                  <c:v>27.1875</c:v>
                </c:pt>
                <c:pt idx="1681">
                  <c:v>27.1875</c:v>
                </c:pt>
                <c:pt idx="1682">
                  <c:v>27.1875</c:v>
                </c:pt>
                <c:pt idx="1683">
                  <c:v>27.1875</c:v>
                </c:pt>
                <c:pt idx="1684">
                  <c:v>27.1875</c:v>
                </c:pt>
                <c:pt idx="1685">
                  <c:v>27.1875</c:v>
                </c:pt>
                <c:pt idx="1686">
                  <c:v>27.1875</c:v>
                </c:pt>
                <c:pt idx="1687">
                  <c:v>27.1875</c:v>
                </c:pt>
                <c:pt idx="1688">
                  <c:v>27.1875</c:v>
                </c:pt>
                <c:pt idx="1689">
                  <c:v>27.1875</c:v>
                </c:pt>
                <c:pt idx="1690">
                  <c:v>27.1875</c:v>
                </c:pt>
                <c:pt idx="1691">
                  <c:v>27.188499999999909</c:v>
                </c:pt>
                <c:pt idx="1692">
                  <c:v>27.1875</c:v>
                </c:pt>
                <c:pt idx="1693">
                  <c:v>27.1875</c:v>
                </c:pt>
                <c:pt idx="1694">
                  <c:v>27.1875</c:v>
                </c:pt>
                <c:pt idx="1695">
                  <c:v>27.1875</c:v>
                </c:pt>
                <c:pt idx="1696">
                  <c:v>27.1875</c:v>
                </c:pt>
                <c:pt idx="1697">
                  <c:v>27.188499999999909</c:v>
                </c:pt>
                <c:pt idx="1698">
                  <c:v>27.1875</c:v>
                </c:pt>
                <c:pt idx="1699">
                  <c:v>27.1875</c:v>
                </c:pt>
                <c:pt idx="1700">
                  <c:v>27.1875</c:v>
                </c:pt>
                <c:pt idx="1701">
                  <c:v>27.1875</c:v>
                </c:pt>
                <c:pt idx="1702">
                  <c:v>27.1875</c:v>
                </c:pt>
                <c:pt idx="1703">
                  <c:v>27.1875</c:v>
                </c:pt>
                <c:pt idx="1704">
                  <c:v>27.1875</c:v>
                </c:pt>
                <c:pt idx="1705">
                  <c:v>27.1875</c:v>
                </c:pt>
                <c:pt idx="1706">
                  <c:v>27.1875</c:v>
                </c:pt>
                <c:pt idx="1707">
                  <c:v>27.1875</c:v>
                </c:pt>
                <c:pt idx="1708">
                  <c:v>27.194800000000086</c:v>
                </c:pt>
                <c:pt idx="1709">
                  <c:v>27.1937</c:v>
                </c:pt>
                <c:pt idx="1710">
                  <c:v>27.1937</c:v>
                </c:pt>
                <c:pt idx="1711">
                  <c:v>27.188499999999909</c:v>
                </c:pt>
                <c:pt idx="1712">
                  <c:v>27.188499999999909</c:v>
                </c:pt>
                <c:pt idx="1713">
                  <c:v>27.1875</c:v>
                </c:pt>
                <c:pt idx="1714">
                  <c:v>27.188499999999909</c:v>
                </c:pt>
                <c:pt idx="1715">
                  <c:v>27.188499999999909</c:v>
                </c:pt>
                <c:pt idx="1716">
                  <c:v>27.201000000000001</c:v>
                </c:pt>
                <c:pt idx="1717">
                  <c:v>27.194800000000086</c:v>
                </c:pt>
                <c:pt idx="1718">
                  <c:v>27.194800000000086</c:v>
                </c:pt>
                <c:pt idx="1719">
                  <c:v>27.188499999999909</c:v>
                </c:pt>
                <c:pt idx="1720">
                  <c:v>27.188499999999909</c:v>
                </c:pt>
                <c:pt idx="1721">
                  <c:v>27.188499999999909</c:v>
                </c:pt>
                <c:pt idx="1722">
                  <c:v>27.1875</c:v>
                </c:pt>
                <c:pt idx="1723">
                  <c:v>27.1875</c:v>
                </c:pt>
                <c:pt idx="1724">
                  <c:v>27.1875</c:v>
                </c:pt>
                <c:pt idx="1725">
                  <c:v>27.1875</c:v>
                </c:pt>
                <c:pt idx="1726">
                  <c:v>27.1875</c:v>
                </c:pt>
                <c:pt idx="1727">
                  <c:v>27.1875</c:v>
                </c:pt>
                <c:pt idx="1728">
                  <c:v>27.1875</c:v>
                </c:pt>
                <c:pt idx="1729">
                  <c:v>27.1875</c:v>
                </c:pt>
                <c:pt idx="1730">
                  <c:v>27.1875</c:v>
                </c:pt>
                <c:pt idx="1731">
                  <c:v>27.1875</c:v>
                </c:pt>
                <c:pt idx="1732">
                  <c:v>27.1875</c:v>
                </c:pt>
                <c:pt idx="1733">
                  <c:v>27.1906</c:v>
                </c:pt>
                <c:pt idx="1734">
                  <c:v>27.1906</c:v>
                </c:pt>
                <c:pt idx="1735">
                  <c:v>27.1875</c:v>
                </c:pt>
                <c:pt idx="1736">
                  <c:v>27.1875</c:v>
                </c:pt>
                <c:pt idx="1737">
                  <c:v>27.1875</c:v>
                </c:pt>
                <c:pt idx="1738">
                  <c:v>27.188499999999909</c:v>
                </c:pt>
                <c:pt idx="1739">
                  <c:v>27.191700000000001</c:v>
                </c:pt>
                <c:pt idx="1740">
                  <c:v>27.191700000000001</c:v>
                </c:pt>
                <c:pt idx="1741">
                  <c:v>27.1906</c:v>
                </c:pt>
                <c:pt idx="1742">
                  <c:v>27.1906</c:v>
                </c:pt>
                <c:pt idx="1743">
                  <c:v>27.1875</c:v>
                </c:pt>
                <c:pt idx="1744">
                  <c:v>27.2073</c:v>
                </c:pt>
                <c:pt idx="1745">
                  <c:v>27.2073</c:v>
                </c:pt>
                <c:pt idx="1746">
                  <c:v>27.1906</c:v>
                </c:pt>
                <c:pt idx="1747">
                  <c:v>27.191700000000001</c:v>
                </c:pt>
                <c:pt idx="1748">
                  <c:v>27.191700000000001</c:v>
                </c:pt>
                <c:pt idx="1749">
                  <c:v>27.191700000000001</c:v>
                </c:pt>
                <c:pt idx="1750">
                  <c:v>27.208299999999909</c:v>
                </c:pt>
                <c:pt idx="1751">
                  <c:v>27.208299999999909</c:v>
                </c:pt>
                <c:pt idx="1752">
                  <c:v>27.191700000000001</c:v>
                </c:pt>
                <c:pt idx="1753">
                  <c:v>27.191700000000001</c:v>
                </c:pt>
                <c:pt idx="1754">
                  <c:v>27.189599999999913</c:v>
                </c:pt>
                <c:pt idx="1755">
                  <c:v>27.1875</c:v>
                </c:pt>
                <c:pt idx="1756">
                  <c:v>27.1875</c:v>
                </c:pt>
                <c:pt idx="1757">
                  <c:v>27.188499999999909</c:v>
                </c:pt>
                <c:pt idx="1758">
                  <c:v>27.1875</c:v>
                </c:pt>
                <c:pt idx="1759">
                  <c:v>27.1875</c:v>
                </c:pt>
                <c:pt idx="1760">
                  <c:v>27.188499999999909</c:v>
                </c:pt>
                <c:pt idx="1761">
                  <c:v>27.188499999999909</c:v>
                </c:pt>
                <c:pt idx="1762">
                  <c:v>27.188499999999909</c:v>
                </c:pt>
                <c:pt idx="1763">
                  <c:v>27.188499999999909</c:v>
                </c:pt>
                <c:pt idx="1764">
                  <c:v>27.188499999999909</c:v>
                </c:pt>
                <c:pt idx="1765">
                  <c:v>27.1875</c:v>
                </c:pt>
                <c:pt idx="1766">
                  <c:v>27.1875</c:v>
                </c:pt>
                <c:pt idx="1767">
                  <c:v>27.1875</c:v>
                </c:pt>
                <c:pt idx="1768">
                  <c:v>27.188499999999909</c:v>
                </c:pt>
                <c:pt idx="1769">
                  <c:v>27.192699999999913</c:v>
                </c:pt>
                <c:pt idx="1770">
                  <c:v>27.192699999999913</c:v>
                </c:pt>
                <c:pt idx="1771">
                  <c:v>27.189599999999913</c:v>
                </c:pt>
                <c:pt idx="1772">
                  <c:v>27.1875</c:v>
                </c:pt>
                <c:pt idx="1773">
                  <c:v>27.1875</c:v>
                </c:pt>
                <c:pt idx="1774">
                  <c:v>27.1875</c:v>
                </c:pt>
                <c:pt idx="1775">
                  <c:v>27.1875</c:v>
                </c:pt>
                <c:pt idx="1776">
                  <c:v>27.188499999999909</c:v>
                </c:pt>
                <c:pt idx="1777">
                  <c:v>27.1875</c:v>
                </c:pt>
                <c:pt idx="1778">
                  <c:v>27.1875</c:v>
                </c:pt>
                <c:pt idx="1779">
                  <c:v>27.189599999999913</c:v>
                </c:pt>
                <c:pt idx="1780">
                  <c:v>27.1875</c:v>
                </c:pt>
                <c:pt idx="1781">
                  <c:v>27.1875</c:v>
                </c:pt>
                <c:pt idx="1782">
                  <c:v>27.1906</c:v>
                </c:pt>
                <c:pt idx="1783">
                  <c:v>27.1906</c:v>
                </c:pt>
                <c:pt idx="1784">
                  <c:v>27.1906</c:v>
                </c:pt>
                <c:pt idx="1785">
                  <c:v>27.189599999999913</c:v>
                </c:pt>
                <c:pt idx="1786">
                  <c:v>27.189599999999913</c:v>
                </c:pt>
                <c:pt idx="1787">
                  <c:v>27.188499999999909</c:v>
                </c:pt>
                <c:pt idx="1788">
                  <c:v>27.1875</c:v>
                </c:pt>
                <c:pt idx="1789">
                  <c:v>27.1875</c:v>
                </c:pt>
                <c:pt idx="1790">
                  <c:v>27.1875</c:v>
                </c:pt>
                <c:pt idx="1791">
                  <c:v>27.1875</c:v>
                </c:pt>
                <c:pt idx="1792">
                  <c:v>27.1875</c:v>
                </c:pt>
                <c:pt idx="1793">
                  <c:v>27.1875</c:v>
                </c:pt>
                <c:pt idx="1794">
                  <c:v>27.1875</c:v>
                </c:pt>
                <c:pt idx="1795">
                  <c:v>27.1875</c:v>
                </c:pt>
                <c:pt idx="1796">
                  <c:v>27.1875</c:v>
                </c:pt>
                <c:pt idx="1797">
                  <c:v>27.1875</c:v>
                </c:pt>
                <c:pt idx="1798">
                  <c:v>27.1875</c:v>
                </c:pt>
                <c:pt idx="1799">
                  <c:v>27.1875</c:v>
                </c:pt>
                <c:pt idx="1800">
                  <c:v>27.1875</c:v>
                </c:pt>
                <c:pt idx="1801">
                  <c:v>27.1875</c:v>
                </c:pt>
                <c:pt idx="1802">
                  <c:v>27.1875</c:v>
                </c:pt>
                <c:pt idx="1803">
                  <c:v>27.1875</c:v>
                </c:pt>
                <c:pt idx="1804">
                  <c:v>27.189599999999913</c:v>
                </c:pt>
                <c:pt idx="1805">
                  <c:v>27.1875</c:v>
                </c:pt>
                <c:pt idx="1806">
                  <c:v>27.1875</c:v>
                </c:pt>
                <c:pt idx="1807">
                  <c:v>27.1875</c:v>
                </c:pt>
                <c:pt idx="1808">
                  <c:v>27.1875</c:v>
                </c:pt>
                <c:pt idx="1809">
                  <c:v>27.1875</c:v>
                </c:pt>
                <c:pt idx="1810">
                  <c:v>27.1875</c:v>
                </c:pt>
                <c:pt idx="1811">
                  <c:v>27.1875</c:v>
                </c:pt>
                <c:pt idx="1812">
                  <c:v>27.1875</c:v>
                </c:pt>
                <c:pt idx="1813">
                  <c:v>27.1875</c:v>
                </c:pt>
                <c:pt idx="1814">
                  <c:v>27.1875</c:v>
                </c:pt>
                <c:pt idx="1815">
                  <c:v>27.1875</c:v>
                </c:pt>
                <c:pt idx="1816">
                  <c:v>27.1875</c:v>
                </c:pt>
                <c:pt idx="1817">
                  <c:v>27.1875</c:v>
                </c:pt>
                <c:pt idx="1818">
                  <c:v>27.1875</c:v>
                </c:pt>
                <c:pt idx="1819">
                  <c:v>27.1875</c:v>
                </c:pt>
                <c:pt idx="1820">
                  <c:v>27.1875</c:v>
                </c:pt>
                <c:pt idx="1821">
                  <c:v>27.1875</c:v>
                </c:pt>
                <c:pt idx="1822">
                  <c:v>27.1875</c:v>
                </c:pt>
                <c:pt idx="1823">
                  <c:v>27.1875</c:v>
                </c:pt>
                <c:pt idx="1824">
                  <c:v>27.1875</c:v>
                </c:pt>
                <c:pt idx="1825">
                  <c:v>27.1875</c:v>
                </c:pt>
                <c:pt idx="1826">
                  <c:v>27.1875</c:v>
                </c:pt>
                <c:pt idx="1827">
                  <c:v>27.1875</c:v>
                </c:pt>
                <c:pt idx="1828">
                  <c:v>27.1875</c:v>
                </c:pt>
                <c:pt idx="1829">
                  <c:v>27.1875</c:v>
                </c:pt>
                <c:pt idx="1830">
                  <c:v>27.1875</c:v>
                </c:pt>
                <c:pt idx="1831">
                  <c:v>27.188499999999909</c:v>
                </c:pt>
                <c:pt idx="1832">
                  <c:v>27.188499999999909</c:v>
                </c:pt>
                <c:pt idx="1833">
                  <c:v>27.188499999999909</c:v>
                </c:pt>
                <c:pt idx="1834">
                  <c:v>27.188499999999909</c:v>
                </c:pt>
                <c:pt idx="1835">
                  <c:v>27.1875</c:v>
                </c:pt>
                <c:pt idx="1836">
                  <c:v>27.1875</c:v>
                </c:pt>
                <c:pt idx="1837">
                  <c:v>27.1875</c:v>
                </c:pt>
                <c:pt idx="1838">
                  <c:v>27.1875</c:v>
                </c:pt>
                <c:pt idx="1839">
                  <c:v>27.1875</c:v>
                </c:pt>
                <c:pt idx="1840">
                  <c:v>27.188499999999909</c:v>
                </c:pt>
                <c:pt idx="1841">
                  <c:v>27.188499999999909</c:v>
                </c:pt>
                <c:pt idx="1842">
                  <c:v>27.188499999999909</c:v>
                </c:pt>
                <c:pt idx="1843">
                  <c:v>27.189599999999913</c:v>
                </c:pt>
                <c:pt idx="1844">
                  <c:v>27.189599999999913</c:v>
                </c:pt>
                <c:pt idx="1845">
                  <c:v>27.1875</c:v>
                </c:pt>
                <c:pt idx="1846">
                  <c:v>27.188499999999909</c:v>
                </c:pt>
                <c:pt idx="1847">
                  <c:v>27.188499999999909</c:v>
                </c:pt>
                <c:pt idx="1848">
                  <c:v>27.197900000000086</c:v>
                </c:pt>
                <c:pt idx="1849">
                  <c:v>27.19579999999991</c:v>
                </c:pt>
                <c:pt idx="1850">
                  <c:v>27.19579999999991</c:v>
                </c:pt>
                <c:pt idx="1851">
                  <c:v>27.188499999999909</c:v>
                </c:pt>
                <c:pt idx="1852">
                  <c:v>27.188499999999909</c:v>
                </c:pt>
                <c:pt idx="1853">
                  <c:v>27.188499999999909</c:v>
                </c:pt>
                <c:pt idx="1854">
                  <c:v>27.1937</c:v>
                </c:pt>
                <c:pt idx="1855">
                  <c:v>27.1937</c:v>
                </c:pt>
                <c:pt idx="1856">
                  <c:v>27.197900000000086</c:v>
                </c:pt>
                <c:pt idx="1857">
                  <c:v>27.188499999999909</c:v>
                </c:pt>
                <c:pt idx="1858">
                  <c:v>27.188499999999909</c:v>
                </c:pt>
                <c:pt idx="1859">
                  <c:v>27.1875</c:v>
                </c:pt>
                <c:pt idx="1860">
                  <c:v>27.191700000000001</c:v>
                </c:pt>
                <c:pt idx="1861">
                  <c:v>27.191700000000001</c:v>
                </c:pt>
                <c:pt idx="1862">
                  <c:v>27.189599999999913</c:v>
                </c:pt>
                <c:pt idx="1863">
                  <c:v>27.19579999999991</c:v>
                </c:pt>
                <c:pt idx="1864">
                  <c:v>27.19579999999991</c:v>
                </c:pt>
                <c:pt idx="1865">
                  <c:v>27.194800000000086</c:v>
                </c:pt>
                <c:pt idx="1866">
                  <c:v>27.194800000000086</c:v>
                </c:pt>
                <c:pt idx="1867">
                  <c:v>27.188499999999909</c:v>
                </c:pt>
                <c:pt idx="1868">
                  <c:v>27.191700000000001</c:v>
                </c:pt>
                <c:pt idx="1869">
                  <c:v>27.191700000000001</c:v>
                </c:pt>
                <c:pt idx="1870">
                  <c:v>27.2135</c:v>
                </c:pt>
                <c:pt idx="1871">
                  <c:v>27.196899999999999</c:v>
                </c:pt>
                <c:pt idx="1872">
                  <c:v>27.196899999999999</c:v>
                </c:pt>
                <c:pt idx="1873">
                  <c:v>27.192699999999913</c:v>
                </c:pt>
                <c:pt idx="1874">
                  <c:v>27.203099999999989</c:v>
                </c:pt>
                <c:pt idx="1875">
                  <c:v>27.203099999999989</c:v>
                </c:pt>
                <c:pt idx="1876">
                  <c:v>27.217700000000001</c:v>
                </c:pt>
                <c:pt idx="1877">
                  <c:v>27.197900000000086</c:v>
                </c:pt>
                <c:pt idx="1878">
                  <c:v>27.197900000000086</c:v>
                </c:pt>
                <c:pt idx="1879">
                  <c:v>27.1906</c:v>
                </c:pt>
                <c:pt idx="1880">
                  <c:v>27.1906</c:v>
                </c:pt>
                <c:pt idx="1881">
                  <c:v>27.191700000000001</c:v>
                </c:pt>
                <c:pt idx="1882">
                  <c:v>27.216699999999989</c:v>
                </c:pt>
                <c:pt idx="1883">
                  <c:v>27.216699999999989</c:v>
                </c:pt>
                <c:pt idx="1884">
                  <c:v>27.208299999999909</c:v>
                </c:pt>
                <c:pt idx="1885">
                  <c:v>27.212499999999913</c:v>
                </c:pt>
                <c:pt idx="1886">
                  <c:v>27.212499999999913</c:v>
                </c:pt>
                <c:pt idx="1887">
                  <c:v>27.203099999999989</c:v>
                </c:pt>
                <c:pt idx="1888">
                  <c:v>27.19579999999991</c:v>
                </c:pt>
                <c:pt idx="1889">
                  <c:v>27.19579999999991</c:v>
                </c:pt>
                <c:pt idx="1890">
                  <c:v>27.225999999999924</c:v>
                </c:pt>
                <c:pt idx="1891">
                  <c:v>27.225999999999924</c:v>
                </c:pt>
                <c:pt idx="1892">
                  <c:v>27.206199999999921</c:v>
                </c:pt>
                <c:pt idx="1893">
                  <c:v>27.212499999999913</c:v>
                </c:pt>
                <c:pt idx="1894">
                  <c:v>27.212499999999913</c:v>
                </c:pt>
                <c:pt idx="1895">
                  <c:v>27.2104</c:v>
                </c:pt>
                <c:pt idx="1896">
                  <c:v>27.228099999999909</c:v>
                </c:pt>
                <c:pt idx="1897">
                  <c:v>27.228099999999909</c:v>
                </c:pt>
                <c:pt idx="1898">
                  <c:v>27.2271</c:v>
                </c:pt>
                <c:pt idx="1899">
                  <c:v>27.225999999999924</c:v>
                </c:pt>
                <c:pt idx="1900">
                  <c:v>27.225999999999924</c:v>
                </c:pt>
                <c:pt idx="1901">
                  <c:v>27.2302</c:v>
                </c:pt>
                <c:pt idx="1902">
                  <c:v>27.2302</c:v>
                </c:pt>
                <c:pt idx="1903">
                  <c:v>27.217700000000001</c:v>
                </c:pt>
                <c:pt idx="1904">
                  <c:v>27.221900000000005</c:v>
                </c:pt>
                <c:pt idx="1905">
                  <c:v>27.221900000000005</c:v>
                </c:pt>
                <c:pt idx="1906">
                  <c:v>27.225999999999924</c:v>
                </c:pt>
                <c:pt idx="1907">
                  <c:v>27.21869999999991</c:v>
                </c:pt>
                <c:pt idx="1908">
                  <c:v>27.21869999999991</c:v>
                </c:pt>
                <c:pt idx="1909">
                  <c:v>27.196899999999999</c:v>
                </c:pt>
                <c:pt idx="1910">
                  <c:v>27.203099999999989</c:v>
                </c:pt>
                <c:pt idx="1911">
                  <c:v>27.203099999999989</c:v>
                </c:pt>
                <c:pt idx="1912">
                  <c:v>27.197900000000086</c:v>
                </c:pt>
                <c:pt idx="1913">
                  <c:v>27.197900000000086</c:v>
                </c:pt>
                <c:pt idx="1914">
                  <c:v>27.217700000000001</c:v>
                </c:pt>
                <c:pt idx="1915">
                  <c:v>27.219799999999989</c:v>
                </c:pt>
                <c:pt idx="1916">
                  <c:v>27.219799999999989</c:v>
                </c:pt>
                <c:pt idx="1917">
                  <c:v>27.241700000000002</c:v>
                </c:pt>
                <c:pt idx="1918">
                  <c:v>27.23539999999991</c:v>
                </c:pt>
                <c:pt idx="1919">
                  <c:v>27.23539999999991</c:v>
                </c:pt>
                <c:pt idx="1920">
                  <c:v>27.2302</c:v>
                </c:pt>
                <c:pt idx="1921">
                  <c:v>27.222899999999989</c:v>
                </c:pt>
                <c:pt idx="1922">
                  <c:v>27.222899999999989</c:v>
                </c:pt>
                <c:pt idx="1923">
                  <c:v>27.21559999999991</c:v>
                </c:pt>
                <c:pt idx="1924">
                  <c:v>27.21559999999991</c:v>
                </c:pt>
                <c:pt idx="1925">
                  <c:v>27.224999999999987</c:v>
                </c:pt>
                <c:pt idx="1926">
                  <c:v>27.231300000000001</c:v>
                </c:pt>
                <c:pt idx="1927">
                  <c:v>27.231300000000001</c:v>
                </c:pt>
                <c:pt idx="1928">
                  <c:v>27.224</c:v>
                </c:pt>
                <c:pt idx="1929">
                  <c:v>27.214600000000001</c:v>
                </c:pt>
                <c:pt idx="1930">
                  <c:v>27.214600000000001</c:v>
                </c:pt>
                <c:pt idx="1931">
                  <c:v>27.2333</c:v>
                </c:pt>
                <c:pt idx="1932">
                  <c:v>27.231300000000001</c:v>
                </c:pt>
                <c:pt idx="1933">
                  <c:v>27.231300000000001</c:v>
                </c:pt>
                <c:pt idx="1934">
                  <c:v>27.2302</c:v>
                </c:pt>
                <c:pt idx="1935">
                  <c:v>27.2302</c:v>
                </c:pt>
                <c:pt idx="1936">
                  <c:v>27.2042</c:v>
                </c:pt>
                <c:pt idx="1937">
                  <c:v>27.209399999999913</c:v>
                </c:pt>
                <c:pt idx="1938">
                  <c:v>27.209399999999913</c:v>
                </c:pt>
                <c:pt idx="1939">
                  <c:v>27.197900000000086</c:v>
                </c:pt>
                <c:pt idx="1940">
                  <c:v>27.201000000000001</c:v>
                </c:pt>
                <c:pt idx="1941">
                  <c:v>27.201000000000001</c:v>
                </c:pt>
                <c:pt idx="1942">
                  <c:v>27.194800000000086</c:v>
                </c:pt>
                <c:pt idx="1943">
                  <c:v>27.1906</c:v>
                </c:pt>
                <c:pt idx="1944">
                  <c:v>27.1906</c:v>
                </c:pt>
                <c:pt idx="1945">
                  <c:v>27.189599999999913</c:v>
                </c:pt>
                <c:pt idx="1946">
                  <c:v>27.189599999999913</c:v>
                </c:pt>
                <c:pt idx="1947">
                  <c:v>27.189599999999913</c:v>
                </c:pt>
                <c:pt idx="1948">
                  <c:v>27.192699999999913</c:v>
                </c:pt>
                <c:pt idx="1949">
                  <c:v>27.192699999999913</c:v>
                </c:pt>
                <c:pt idx="1950">
                  <c:v>27.202100000000002</c:v>
                </c:pt>
                <c:pt idx="1951">
                  <c:v>27.196899999999999</c:v>
                </c:pt>
                <c:pt idx="1952">
                  <c:v>27.196899999999999</c:v>
                </c:pt>
                <c:pt idx="1953">
                  <c:v>27.197900000000086</c:v>
                </c:pt>
                <c:pt idx="1954">
                  <c:v>27.202100000000002</c:v>
                </c:pt>
                <c:pt idx="1955">
                  <c:v>27.202100000000002</c:v>
                </c:pt>
                <c:pt idx="1956">
                  <c:v>27.216699999999989</c:v>
                </c:pt>
                <c:pt idx="1957">
                  <c:v>27.216699999999989</c:v>
                </c:pt>
                <c:pt idx="1958">
                  <c:v>27.234400000000001</c:v>
                </c:pt>
                <c:pt idx="1959">
                  <c:v>27.234400000000001</c:v>
                </c:pt>
                <c:pt idx="1960">
                  <c:v>27.234400000000001</c:v>
                </c:pt>
                <c:pt idx="1961">
                  <c:v>27.222899999999989</c:v>
                </c:pt>
                <c:pt idx="1962">
                  <c:v>27.203099999999989</c:v>
                </c:pt>
                <c:pt idx="1963">
                  <c:v>27.203099999999989</c:v>
                </c:pt>
                <c:pt idx="1964">
                  <c:v>27.202100000000002</c:v>
                </c:pt>
                <c:pt idx="1965">
                  <c:v>27.205199999999909</c:v>
                </c:pt>
                <c:pt idx="1966">
                  <c:v>27.205199999999909</c:v>
                </c:pt>
                <c:pt idx="1967">
                  <c:v>27.1906</c:v>
                </c:pt>
                <c:pt idx="1968">
                  <c:v>27.1906</c:v>
                </c:pt>
                <c:pt idx="1969">
                  <c:v>27.1937</c:v>
                </c:pt>
                <c:pt idx="1970">
                  <c:v>27.196899999999999</c:v>
                </c:pt>
                <c:pt idx="1971">
                  <c:v>27.196899999999999</c:v>
                </c:pt>
                <c:pt idx="1972">
                  <c:v>27.2</c:v>
                </c:pt>
                <c:pt idx="1973">
                  <c:v>27.194800000000086</c:v>
                </c:pt>
                <c:pt idx="1974">
                  <c:v>27.194800000000086</c:v>
                </c:pt>
                <c:pt idx="1975">
                  <c:v>27.191700000000001</c:v>
                </c:pt>
                <c:pt idx="1976">
                  <c:v>27.2</c:v>
                </c:pt>
                <c:pt idx="1977">
                  <c:v>27.2</c:v>
                </c:pt>
                <c:pt idx="1978">
                  <c:v>27.194800000000086</c:v>
                </c:pt>
                <c:pt idx="1979">
                  <c:v>27.194800000000086</c:v>
                </c:pt>
                <c:pt idx="1980">
                  <c:v>27.1906</c:v>
                </c:pt>
                <c:pt idx="1981">
                  <c:v>27.1906</c:v>
                </c:pt>
                <c:pt idx="1982">
                  <c:v>27.1906</c:v>
                </c:pt>
                <c:pt idx="1983">
                  <c:v>27.194800000000086</c:v>
                </c:pt>
                <c:pt idx="1984">
                  <c:v>27.194800000000086</c:v>
                </c:pt>
                <c:pt idx="1985">
                  <c:v>27.194800000000086</c:v>
                </c:pt>
                <c:pt idx="1986">
                  <c:v>27.1875</c:v>
                </c:pt>
                <c:pt idx="1987">
                  <c:v>27.1906</c:v>
                </c:pt>
                <c:pt idx="1988">
                  <c:v>27.1906</c:v>
                </c:pt>
                <c:pt idx="1989">
                  <c:v>27.192699999999913</c:v>
                </c:pt>
                <c:pt idx="1990">
                  <c:v>27.192699999999913</c:v>
                </c:pt>
                <c:pt idx="1991">
                  <c:v>27.192699999999913</c:v>
                </c:pt>
                <c:pt idx="1992">
                  <c:v>27.21869999999991</c:v>
                </c:pt>
                <c:pt idx="1993">
                  <c:v>27.21869999999991</c:v>
                </c:pt>
                <c:pt idx="1994">
                  <c:v>27.228099999999909</c:v>
                </c:pt>
                <c:pt idx="1995">
                  <c:v>27.2104</c:v>
                </c:pt>
                <c:pt idx="1996">
                  <c:v>27.2104</c:v>
                </c:pt>
                <c:pt idx="1997">
                  <c:v>27.19579999999991</c:v>
                </c:pt>
                <c:pt idx="1998">
                  <c:v>27.191700000000001</c:v>
                </c:pt>
                <c:pt idx="1999">
                  <c:v>27.191700000000001</c:v>
                </c:pt>
                <c:pt idx="2000">
                  <c:v>27.1906</c:v>
                </c:pt>
                <c:pt idx="2001">
                  <c:v>27.1906</c:v>
                </c:pt>
                <c:pt idx="2002">
                  <c:v>27.2</c:v>
                </c:pt>
                <c:pt idx="2003">
                  <c:v>27.189599999999913</c:v>
                </c:pt>
                <c:pt idx="2004">
                  <c:v>27.189599999999913</c:v>
                </c:pt>
                <c:pt idx="2005">
                  <c:v>27.191700000000001</c:v>
                </c:pt>
                <c:pt idx="2006">
                  <c:v>27.1906</c:v>
                </c:pt>
                <c:pt idx="2007">
                  <c:v>27.1906</c:v>
                </c:pt>
                <c:pt idx="2008">
                  <c:v>27.189599999999913</c:v>
                </c:pt>
                <c:pt idx="2009">
                  <c:v>27.196899999999999</c:v>
                </c:pt>
                <c:pt idx="2010">
                  <c:v>27.196899999999999</c:v>
                </c:pt>
                <c:pt idx="2011">
                  <c:v>27.197900000000086</c:v>
                </c:pt>
                <c:pt idx="2012">
                  <c:v>27.197900000000086</c:v>
                </c:pt>
                <c:pt idx="2013">
                  <c:v>27.188499999999909</c:v>
                </c:pt>
                <c:pt idx="2014">
                  <c:v>27.1906</c:v>
                </c:pt>
                <c:pt idx="2015">
                  <c:v>27.1906</c:v>
                </c:pt>
                <c:pt idx="2016">
                  <c:v>27.194800000000086</c:v>
                </c:pt>
                <c:pt idx="2017">
                  <c:v>27.1906</c:v>
                </c:pt>
                <c:pt idx="2018">
                  <c:v>27.1906</c:v>
                </c:pt>
                <c:pt idx="2019">
                  <c:v>27.202100000000002</c:v>
                </c:pt>
                <c:pt idx="2020">
                  <c:v>27.188499999999909</c:v>
                </c:pt>
                <c:pt idx="2021">
                  <c:v>27.188499999999909</c:v>
                </c:pt>
                <c:pt idx="2022">
                  <c:v>27.1906</c:v>
                </c:pt>
                <c:pt idx="2023">
                  <c:v>27.1937</c:v>
                </c:pt>
                <c:pt idx="2024">
                  <c:v>27.1937</c:v>
                </c:pt>
                <c:pt idx="2025">
                  <c:v>27.1906</c:v>
                </c:pt>
                <c:pt idx="2026">
                  <c:v>27.1906</c:v>
                </c:pt>
                <c:pt idx="2027">
                  <c:v>27.192699999999913</c:v>
                </c:pt>
                <c:pt idx="2028">
                  <c:v>27.199000000000005</c:v>
                </c:pt>
                <c:pt idx="2029">
                  <c:v>27.199000000000005</c:v>
                </c:pt>
                <c:pt idx="2030">
                  <c:v>27.196899999999999</c:v>
                </c:pt>
                <c:pt idx="2031">
                  <c:v>27.1937</c:v>
                </c:pt>
                <c:pt idx="2032">
                  <c:v>27.1937</c:v>
                </c:pt>
                <c:pt idx="2033">
                  <c:v>27.1937</c:v>
                </c:pt>
                <c:pt idx="2034">
                  <c:v>27.196899999999999</c:v>
                </c:pt>
                <c:pt idx="2035">
                  <c:v>27.196899999999999</c:v>
                </c:pt>
                <c:pt idx="2036">
                  <c:v>27.21559999999991</c:v>
                </c:pt>
                <c:pt idx="2037">
                  <c:v>27.21559999999991</c:v>
                </c:pt>
                <c:pt idx="2038">
                  <c:v>27.1875</c:v>
                </c:pt>
                <c:pt idx="2039">
                  <c:v>27.1937</c:v>
                </c:pt>
                <c:pt idx="2040">
                  <c:v>27.1937</c:v>
                </c:pt>
                <c:pt idx="2041">
                  <c:v>27.191700000000001</c:v>
                </c:pt>
                <c:pt idx="2042">
                  <c:v>27.19579999999991</c:v>
                </c:pt>
                <c:pt idx="2043">
                  <c:v>27.19579999999991</c:v>
                </c:pt>
                <c:pt idx="2044">
                  <c:v>27.202100000000002</c:v>
                </c:pt>
                <c:pt idx="2045">
                  <c:v>27.209399999999913</c:v>
                </c:pt>
                <c:pt idx="2046">
                  <c:v>27.209399999999913</c:v>
                </c:pt>
                <c:pt idx="2047">
                  <c:v>27.211500000000001</c:v>
                </c:pt>
                <c:pt idx="2048">
                  <c:v>27.211500000000001</c:v>
                </c:pt>
                <c:pt idx="2049">
                  <c:v>27.2073</c:v>
                </c:pt>
                <c:pt idx="2050">
                  <c:v>27.218800000000005</c:v>
                </c:pt>
                <c:pt idx="2051">
                  <c:v>27.218800000000005</c:v>
                </c:pt>
                <c:pt idx="2052">
                  <c:v>27.21869999999991</c:v>
                </c:pt>
                <c:pt idx="2053">
                  <c:v>27.201000000000001</c:v>
                </c:pt>
                <c:pt idx="2054">
                  <c:v>27.201000000000001</c:v>
                </c:pt>
                <c:pt idx="2055">
                  <c:v>27.192699999999913</c:v>
                </c:pt>
                <c:pt idx="2056">
                  <c:v>27.197900000000086</c:v>
                </c:pt>
                <c:pt idx="2057">
                  <c:v>27.197900000000086</c:v>
                </c:pt>
                <c:pt idx="2058">
                  <c:v>27.208299999999909</c:v>
                </c:pt>
                <c:pt idx="2059">
                  <c:v>27.208299999999909</c:v>
                </c:pt>
                <c:pt idx="2060">
                  <c:v>27.2104</c:v>
                </c:pt>
                <c:pt idx="2061">
                  <c:v>27.1937</c:v>
                </c:pt>
                <c:pt idx="2062">
                  <c:v>27.1937</c:v>
                </c:pt>
                <c:pt idx="2063">
                  <c:v>27.19579999999991</c:v>
                </c:pt>
                <c:pt idx="2064">
                  <c:v>27.196899999999999</c:v>
                </c:pt>
                <c:pt idx="2065">
                  <c:v>27.196899999999999</c:v>
                </c:pt>
                <c:pt idx="2066">
                  <c:v>27.192699999999913</c:v>
                </c:pt>
                <c:pt idx="2067">
                  <c:v>27.192699999999913</c:v>
                </c:pt>
                <c:pt idx="2068">
                  <c:v>27.191700000000001</c:v>
                </c:pt>
                <c:pt idx="2069">
                  <c:v>27.208299999999909</c:v>
                </c:pt>
                <c:pt idx="2070">
                  <c:v>27.208299999999909</c:v>
                </c:pt>
                <c:pt idx="2071">
                  <c:v>27.211500000000001</c:v>
                </c:pt>
                <c:pt idx="2072">
                  <c:v>27.188499999999909</c:v>
                </c:pt>
                <c:pt idx="2073">
                  <c:v>27.188499999999909</c:v>
                </c:pt>
                <c:pt idx="2074">
                  <c:v>27.188499999999909</c:v>
                </c:pt>
                <c:pt idx="2075">
                  <c:v>27.199000000000005</c:v>
                </c:pt>
                <c:pt idx="2076">
                  <c:v>27.199000000000005</c:v>
                </c:pt>
                <c:pt idx="2077">
                  <c:v>27.189599999999913</c:v>
                </c:pt>
                <c:pt idx="2078">
                  <c:v>27.1906</c:v>
                </c:pt>
                <c:pt idx="2079">
                  <c:v>27.1906</c:v>
                </c:pt>
                <c:pt idx="2080">
                  <c:v>27.1906</c:v>
                </c:pt>
                <c:pt idx="2081">
                  <c:v>27.1906</c:v>
                </c:pt>
                <c:pt idx="2082">
                  <c:v>27.199000000000005</c:v>
                </c:pt>
                <c:pt idx="2083">
                  <c:v>27.1937</c:v>
                </c:pt>
                <c:pt idx="2084">
                  <c:v>27.1937</c:v>
                </c:pt>
                <c:pt idx="2085">
                  <c:v>27.197900000000086</c:v>
                </c:pt>
                <c:pt idx="2086">
                  <c:v>27.1875</c:v>
                </c:pt>
                <c:pt idx="2087">
                  <c:v>27.1875</c:v>
                </c:pt>
                <c:pt idx="2088">
                  <c:v>27.188499999999909</c:v>
                </c:pt>
                <c:pt idx="2089">
                  <c:v>27.191700000000001</c:v>
                </c:pt>
                <c:pt idx="2090">
                  <c:v>27.191700000000001</c:v>
                </c:pt>
                <c:pt idx="2091">
                  <c:v>27.192699999999913</c:v>
                </c:pt>
                <c:pt idx="2092">
                  <c:v>27.192699999999913</c:v>
                </c:pt>
                <c:pt idx="2093">
                  <c:v>27.203099999999989</c:v>
                </c:pt>
                <c:pt idx="2094">
                  <c:v>27.1875</c:v>
                </c:pt>
                <c:pt idx="2095">
                  <c:v>27.1875</c:v>
                </c:pt>
                <c:pt idx="2096">
                  <c:v>27.189599999999913</c:v>
                </c:pt>
                <c:pt idx="2097">
                  <c:v>27.189599999999913</c:v>
                </c:pt>
                <c:pt idx="2098">
                  <c:v>27.189599999999913</c:v>
                </c:pt>
                <c:pt idx="2099">
                  <c:v>27.1906</c:v>
                </c:pt>
                <c:pt idx="2100">
                  <c:v>27.1906</c:v>
                </c:pt>
                <c:pt idx="2101">
                  <c:v>27.188499999999909</c:v>
                </c:pt>
                <c:pt idx="2102">
                  <c:v>27.189599999999913</c:v>
                </c:pt>
                <c:pt idx="2103">
                  <c:v>27.189599999999913</c:v>
                </c:pt>
                <c:pt idx="2104">
                  <c:v>27.1875</c:v>
                </c:pt>
                <c:pt idx="2105">
                  <c:v>27.1875</c:v>
                </c:pt>
                <c:pt idx="2106">
                  <c:v>27.1875</c:v>
                </c:pt>
                <c:pt idx="2107">
                  <c:v>27.1875</c:v>
                </c:pt>
                <c:pt idx="2108">
                  <c:v>27.1875</c:v>
                </c:pt>
                <c:pt idx="2109">
                  <c:v>27.1875</c:v>
                </c:pt>
                <c:pt idx="2110">
                  <c:v>27.188499999999909</c:v>
                </c:pt>
                <c:pt idx="2111">
                  <c:v>27.188499999999909</c:v>
                </c:pt>
                <c:pt idx="2112">
                  <c:v>27.1875</c:v>
                </c:pt>
                <c:pt idx="2113">
                  <c:v>27.1875</c:v>
                </c:pt>
                <c:pt idx="2114">
                  <c:v>27.1875</c:v>
                </c:pt>
                <c:pt idx="2115">
                  <c:v>27.1875</c:v>
                </c:pt>
                <c:pt idx="2116">
                  <c:v>27.188499999999909</c:v>
                </c:pt>
                <c:pt idx="2117">
                  <c:v>27.188499999999909</c:v>
                </c:pt>
                <c:pt idx="2118">
                  <c:v>27.1875</c:v>
                </c:pt>
                <c:pt idx="2119">
                  <c:v>27.1875</c:v>
                </c:pt>
                <c:pt idx="2120">
                  <c:v>27.1875</c:v>
                </c:pt>
                <c:pt idx="2121">
                  <c:v>27.1875</c:v>
                </c:pt>
                <c:pt idx="2122">
                  <c:v>27.1875</c:v>
                </c:pt>
                <c:pt idx="2123">
                  <c:v>27.188499999999909</c:v>
                </c:pt>
                <c:pt idx="2124">
                  <c:v>27.1875</c:v>
                </c:pt>
                <c:pt idx="2125">
                  <c:v>27.1875</c:v>
                </c:pt>
                <c:pt idx="2126">
                  <c:v>27.191700000000001</c:v>
                </c:pt>
                <c:pt idx="2127">
                  <c:v>27.1875</c:v>
                </c:pt>
                <c:pt idx="2128">
                  <c:v>27.1875</c:v>
                </c:pt>
                <c:pt idx="2129">
                  <c:v>27.1875</c:v>
                </c:pt>
                <c:pt idx="2130">
                  <c:v>27.1875</c:v>
                </c:pt>
                <c:pt idx="2131">
                  <c:v>27.1875</c:v>
                </c:pt>
                <c:pt idx="2132">
                  <c:v>27.188499999999909</c:v>
                </c:pt>
                <c:pt idx="2133">
                  <c:v>27.188499999999909</c:v>
                </c:pt>
                <c:pt idx="2134">
                  <c:v>27.1875</c:v>
                </c:pt>
                <c:pt idx="2135">
                  <c:v>27.1875</c:v>
                </c:pt>
                <c:pt idx="2136">
                  <c:v>27.1875</c:v>
                </c:pt>
                <c:pt idx="2137">
                  <c:v>27.1875</c:v>
                </c:pt>
                <c:pt idx="2138">
                  <c:v>27.1875</c:v>
                </c:pt>
                <c:pt idx="2139">
                  <c:v>27.1875</c:v>
                </c:pt>
                <c:pt idx="2140">
                  <c:v>27.1875</c:v>
                </c:pt>
                <c:pt idx="2141">
                  <c:v>27.1875</c:v>
                </c:pt>
                <c:pt idx="2142">
                  <c:v>27.1875</c:v>
                </c:pt>
                <c:pt idx="2143">
                  <c:v>27.1875</c:v>
                </c:pt>
                <c:pt idx="2144">
                  <c:v>27.1875</c:v>
                </c:pt>
                <c:pt idx="2145">
                  <c:v>27.1875</c:v>
                </c:pt>
                <c:pt idx="2146">
                  <c:v>27.1875</c:v>
                </c:pt>
                <c:pt idx="2147">
                  <c:v>27.1875</c:v>
                </c:pt>
                <c:pt idx="2148">
                  <c:v>27.1875</c:v>
                </c:pt>
                <c:pt idx="2149">
                  <c:v>27.1875</c:v>
                </c:pt>
                <c:pt idx="2150">
                  <c:v>27.1875</c:v>
                </c:pt>
                <c:pt idx="2151">
                  <c:v>27.1875</c:v>
                </c:pt>
                <c:pt idx="2152">
                  <c:v>27.1875</c:v>
                </c:pt>
                <c:pt idx="2153">
                  <c:v>27.1875</c:v>
                </c:pt>
                <c:pt idx="2154">
                  <c:v>27.1875</c:v>
                </c:pt>
                <c:pt idx="2155">
                  <c:v>27.1875</c:v>
                </c:pt>
                <c:pt idx="2156">
                  <c:v>27.1875</c:v>
                </c:pt>
                <c:pt idx="2157">
                  <c:v>27.1875</c:v>
                </c:pt>
                <c:pt idx="2158">
                  <c:v>27.1875</c:v>
                </c:pt>
                <c:pt idx="2159">
                  <c:v>27.1875</c:v>
                </c:pt>
                <c:pt idx="2160">
                  <c:v>27.1875</c:v>
                </c:pt>
                <c:pt idx="2161">
                  <c:v>27.1875</c:v>
                </c:pt>
                <c:pt idx="2162">
                  <c:v>27.1875</c:v>
                </c:pt>
                <c:pt idx="2163">
                  <c:v>27.1875</c:v>
                </c:pt>
                <c:pt idx="2164">
                  <c:v>27.1875</c:v>
                </c:pt>
                <c:pt idx="2165">
                  <c:v>27.1875</c:v>
                </c:pt>
                <c:pt idx="2166">
                  <c:v>27.1875</c:v>
                </c:pt>
                <c:pt idx="2167">
                  <c:v>27.1875</c:v>
                </c:pt>
                <c:pt idx="2168">
                  <c:v>27.185399999999909</c:v>
                </c:pt>
                <c:pt idx="2169">
                  <c:v>27.185399999999909</c:v>
                </c:pt>
                <c:pt idx="2170">
                  <c:v>27.1875</c:v>
                </c:pt>
                <c:pt idx="2171">
                  <c:v>27.1875</c:v>
                </c:pt>
                <c:pt idx="2172">
                  <c:v>27.1875</c:v>
                </c:pt>
                <c:pt idx="2173">
                  <c:v>27.186499999999914</c:v>
                </c:pt>
                <c:pt idx="2174">
                  <c:v>27.1875</c:v>
                </c:pt>
                <c:pt idx="2175">
                  <c:v>27.1875</c:v>
                </c:pt>
                <c:pt idx="2176">
                  <c:v>27.1875</c:v>
                </c:pt>
                <c:pt idx="2177">
                  <c:v>27.1875</c:v>
                </c:pt>
                <c:pt idx="2178">
                  <c:v>27.1875</c:v>
                </c:pt>
                <c:pt idx="2179">
                  <c:v>27.186499999999914</c:v>
                </c:pt>
                <c:pt idx="2180">
                  <c:v>27.186499999999914</c:v>
                </c:pt>
                <c:pt idx="2181">
                  <c:v>27.1875</c:v>
                </c:pt>
                <c:pt idx="2182">
                  <c:v>27.1875</c:v>
                </c:pt>
                <c:pt idx="2183">
                  <c:v>27.1875</c:v>
                </c:pt>
                <c:pt idx="2184">
                  <c:v>27.1875</c:v>
                </c:pt>
                <c:pt idx="2185">
                  <c:v>27.1875</c:v>
                </c:pt>
                <c:pt idx="2186">
                  <c:v>27.1875</c:v>
                </c:pt>
                <c:pt idx="2187">
                  <c:v>27.1875</c:v>
                </c:pt>
                <c:pt idx="2188">
                  <c:v>27.1875</c:v>
                </c:pt>
                <c:pt idx="2189">
                  <c:v>27.1875</c:v>
                </c:pt>
                <c:pt idx="2190">
                  <c:v>27.1875</c:v>
                </c:pt>
                <c:pt idx="2191">
                  <c:v>27.1875</c:v>
                </c:pt>
                <c:pt idx="2192">
                  <c:v>27.186499999999914</c:v>
                </c:pt>
                <c:pt idx="2193">
                  <c:v>27.1875</c:v>
                </c:pt>
                <c:pt idx="2194">
                  <c:v>27.1875</c:v>
                </c:pt>
                <c:pt idx="2195">
                  <c:v>27.1875</c:v>
                </c:pt>
                <c:pt idx="2196">
                  <c:v>27.1875</c:v>
                </c:pt>
                <c:pt idx="2197">
                  <c:v>27.1875</c:v>
                </c:pt>
                <c:pt idx="2198">
                  <c:v>27.1875</c:v>
                </c:pt>
                <c:pt idx="2199">
                  <c:v>27.1875</c:v>
                </c:pt>
                <c:pt idx="2200">
                  <c:v>27.185399999999909</c:v>
                </c:pt>
                <c:pt idx="2201">
                  <c:v>27.1875</c:v>
                </c:pt>
                <c:pt idx="2202">
                  <c:v>27.1875</c:v>
                </c:pt>
                <c:pt idx="2203">
                  <c:v>27.1812</c:v>
                </c:pt>
                <c:pt idx="2204">
                  <c:v>27.1844</c:v>
                </c:pt>
                <c:pt idx="2205">
                  <c:v>27.1844</c:v>
                </c:pt>
                <c:pt idx="2206">
                  <c:v>27.179200000000005</c:v>
                </c:pt>
                <c:pt idx="2207">
                  <c:v>27.169799999999913</c:v>
                </c:pt>
                <c:pt idx="2208">
                  <c:v>27.169799999999913</c:v>
                </c:pt>
                <c:pt idx="2209">
                  <c:v>27.177099999999999</c:v>
                </c:pt>
                <c:pt idx="2210">
                  <c:v>27.177099999999999</c:v>
                </c:pt>
                <c:pt idx="2211">
                  <c:v>27.177099999999999</c:v>
                </c:pt>
                <c:pt idx="2212">
                  <c:v>27.1812</c:v>
                </c:pt>
                <c:pt idx="2213">
                  <c:v>27.1812</c:v>
                </c:pt>
                <c:pt idx="2214">
                  <c:v>27.182299999999909</c:v>
                </c:pt>
                <c:pt idx="2215">
                  <c:v>27.178100000000001</c:v>
                </c:pt>
                <c:pt idx="2216">
                  <c:v>27.178100000000001</c:v>
                </c:pt>
                <c:pt idx="2217">
                  <c:v>27.165599999999909</c:v>
                </c:pt>
                <c:pt idx="2218">
                  <c:v>27.147900000000035</c:v>
                </c:pt>
                <c:pt idx="2219">
                  <c:v>27.147900000000035</c:v>
                </c:pt>
                <c:pt idx="2220">
                  <c:v>27.144800000000071</c:v>
                </c:pt>
                <c:pt idx="2221">
                  <c:v>27.144800000000071</c:v>
                </c:pt>
                <c:pt idx="2222">
                  <c:v>27.144800000000071</c:v>
                </c:pt>
                <c:pt idx="2223">
                  <c:v>27.132300000000001</c:v>
                </c:pt>
                <c:pt idx="2224">
                  <c:v>27.132300000000001</c:v>
                </c:pt>
                <c:pt idx="2225">
                  <c:v>27.1646</c:v>
                </c:pt>
                <c:pt idx="2226">
                  <c:v>27.171900000000086</c:v>
                </c:pt>
                <c:pt idx="2227">
                  <c:v>27.171900000000086</c:v>
                </c:pt>
                <c:pt idx="2228">
                  <c:v>27.149000000000001</c:v>
                </c:pt>
                <c:pt idx="2229">
                  <c:v>27.1615</c:v>
                </c:pt>
                <c:pt idx="2230">
                  <c:v>27.1615</c:v>
                </c:pt>
                <c:pt idx="2231">
                  <c:v>27.157299999999999</c:v>
                </c:pt>
                <c:pt idx="2232">
                  <c:v>27.160399999999989</c:v>
                </c:pt>
                <c:pt idx="2233">
                  <c:v>27.160399999999989</c:v>
                </c:pt>
                <c:pt idx="2234">
                  <c:v>27.145800000000001</c:v>
                </c:pt>
                <c:pt idx="2235">
                  <c:v>27.145800000000001</c:v>
                </c:pt>
                <c:pt idx="2236">
                  <c:v>27.131200000000035</c:v>
                </c:pt>
                <c:pt idx="2237">
                  <c:v>27.129200000000001</c:v>
                </c:pt>
                <c:pt idx="2238">
                  <c:v>27.129200000000001</c:v>
                </c:pt>
                <c:pt idx="2239">
                  <c:v>27.134399999999999</c:v>
                </c:pt>
                <c:pt idx="2240">
                  <c:v>27.1281</c:v>
                </c:pt>
                <c:pt idx="2241">
                  <c:v>27.1281</c:v>
                </c:pt>
                <c:pt idx="2242">
                  <c:v>27.142699999999909</c:v>
                </c:pt>
                <c:pt idx="2243">
                  <c:v>27.1615</c:v>
                </c:pt>
                <c:pt idx="2244">
                  <c:v>27.1615</c:v>
                </c:pt>
                <c:pt idx="2245">
                  <c:v>27.140599999999989</c:v>
                </c:pt>
                <c:pt idx="2246">
                  <c:v>27.140599999999989</c:v>
                </c:pt>
                <c:pt idx="2247">
                  <c:v>27.127099999999999</c:v>
                </c:pt>
                <c:pt idx="2248">
                  <c:v>27.126000000000001</c:v>
                </c:pt>
                <c:pt idx="2249">
                  <c:v>27.126000000000001</c:v>
                </c:pt>
                <c:pt idx="2250">
                  <c:v>27.125</c:v>
                </c:pt>
                <c:pt idx="2251">
                  <c:v>27.1281</c:v>
                </c:pt>
                <c:pt idx="2252">
                  <c:v>27.1281</c:v>
                </c:pt>
                <c:pt idx="2253">
                  <c:v>27.129200000000001</c:v>
                </c:pt>
                <c:pt idx="2254">
                  <c:v>27.125</c:v>
                </c:pt>
                <c:pt idx="2255">
                  <c:v>27.125</c:v>
                </c:pt>
                <c:pt idx="2256">
                  <c:v>27.125</c:v>
                </c:pt>
                <c:pt idx="2257">
                  <c:v>27.125</c:v>
                </c:pt>
                <c:pt idx="2258">
                  <c:v>27.125</c:v>
                </c:pt>
                <c:pt idx="2259">
                  <c:v>27.125</c:v>
                </c:pt>
                <c:pt idx="2260">
                  <c:v>27.125</c:v>
                </c:pt>
                <c:pt idx="2261">
                  <c:v>27.125</c:v>
                </c:pt>
                <c:pt idx="2262">
                  <c:v>27.125</c:v>
                </c:pt>
                <c:pt idx="2263">
                  <c:v>27.125</c:v>
                </c:pt>
                <c:pt idx="2264">
                  <c:v>27.125</c:v>
                </c:pt>
                <c:pt idx="2265">
                  <c:v>27.126000000000001</c:v>
                </c:pt>
                <c:pt idx="2266">
                  <c:v>27.126000000000001</c:v>
                </c:pt>
                <c:pt idx="2267">
                  <c:v>27.126000000000001</c:v>
                </c:pt>
                <c:pt idx="2268">
                  <c:v>27.125</c:v>
                </c:pt>
                <c:pt idx="2269">
                  <c:v>27.125</c:v>
                </c:pt>
                <c:pt idx="2270">
                  <c:v>27.126000000000001</c:v>
                </c:pt>
                <c:pt idx="2271">
                  <c:v>27.126000000000001</c:v>
                </c:pt>
                <c:pt idx="2272">
                  <c:v>27.151000000000035</c:v>
                </c:pt>
                <c:pt idx="2273">
                  <c:v>27.159400000000005</c:v>
                </c:pt>
                <c:pt idx="2274">
                  <c:v>27.159400000000005</c:v>
                </c:pt>
                <c:pt idx="2275">
                  <c:v>27.131200000000035</c:v>
                </c:pt>
                <c:pt idx="2276">
                  <c:v>27.136500000000005</c:v>
                </c:pt>
                <c:pt idx="2277">
                  <c:v>27.136500000000005</c:v>
                </c:pt>
                <c:pt idx="2278">
                  <c:v>27.130199999999999</c:v>
                </c:pt>
                <c:pt idx="2279">
                  <c:v>27.136500000000005</c:v>
                </c:pt>
                <c:pt idx="2280">
                  <c:v>27.136500000000005</c:v>
                </c:pt>
                <c:pt idx="2281">
                  <c:v>27.151000000000035</c:v>
                </c:pt>
                <c:pt idx="2282">
                  <c:v>27.151000000000035</c:v>
                </c:pt>
                <c:pt idx="2283">
                  <c:v>27.139600000000005</c:v>
                </c:pt>
                <c:pt idx="2284">
                  <c:v>27.142699999999909</c:v>
                </c:pt>
                <c:pt idx="2285">
                  <c:v>27.142699999999909</c:v>
                </c:pt>
                <c:pt idx="2286">
                  <c:v>27.138500000000001</c:v>
                </c:pt>
                <c:pt idx="2287">
                  <c:v>27.132300000000001</c:v>
                </c:pt>
                <c:pt idx="2288">
                  <c:v>27.132300000000001</c:v>
                </c:pt>
                <c:pt idx="2289">
                  <c:v>27.127099999999999</c:v>
                </c:pt>
                <c:pt idx="2290">
                  <c:v>27.126000000000001</c:v>
                </c:pt>
                <c:pt idx="2291">
                  <c:v>27.126000000000001</c:v>
                </c:pt>
                <c:pt idx="2292">
                  <c:v>27.131200000000035</c:v>
                </c:pt>
                <c:pt idx="2293">
                  <c:v>27.131200000000035</c:v>
                </c:pt>
                <c:pt idx="2294">
                  <c:v>27.155200000000001</c:v>
                </c:pt>
                <c:pt idx="2295">
                  <c:v>27.151000000000035</c:v>
                </c:pt>
                <c:pt idx="2296">
                  <c:v>27.151000000000035</c:v>
                </c:pt>
                <c:pt idx="2297">
                  <c:v>27.166699999999913</c:v>
                </c:pt>
                <c:pt idx="2298">
                  <c:v>27.177099999999999</c:v>
                </c:pt>
                <c:pt idx="2299">
                  <c:v>27.177099999999999</c:v>
                </c:pt>
                <c:pt idx="2300">
                  <c:v>27.182299999999909</c:v>
                </c:pt>
                <c:pt idx="2301">
                  <c:v>27.186499999999914</c:v>
                </c:pt>
                <c:pt idx="2302">
                  <c:v>27.186499999999914</c:v>
                </c:pt>
                <c:pt idx="2303">
                  <c:v>27.185399999999909</c:v>
                </c:pt>
                <c:pt idx="2304">
                  <c:v>27.1812</c:v>
                </c:pt>
                <c:pt idx="2305">
                  <c:v>27.1812</c:v>
                </c:pt>
                <c:pt idx="2306">
                  <c:v>27.1875</c:v>
                </c:pt>
                <c:pt idx="2307">
                  <c:v>27.1875</c:v>
                </c:pt>
                <c:pt idx="2308">
                  <c:v>27.1875</c:v>
                </c:pt>
                <c:pt idx="2309">
                  <c:v>27.1875</c:v>
                </c:pt>
                <c:pt idx="2310">
                  <c:v>27.1875</c:v>
                </c:pt>
                <c:pt idx="2311">
                  <c:v>27.1875</c:v>
                </c:pt>
                <c:pt idx="2312">
                  <c:v>27.1875</c:v>
                </c:pt>
                <c:pt idx="2313">
                  <c:v>27.1875</c:v>
                </c:pt>
                <c:pt idx="2314">
                  <c:v>27.1875</c:v>
                </c:pt>
                <c:pt idx="2315">
                  <c:v>27.1875</c:v>
                </c:pt>
                <c:pt idx="2316">
                  <c:v>27.1875</c:v>
                </c:pt>
                <c:pt idx="2317">
                  <c:v>27.1875</c:v>
                </c:pt>
                <c:pt idx="2318">
                  <c:v>27.1875</c:v>
                </c:pt>
                <c:pt idx="2319">
                  <c:v>27.1875</c:v>
                </c:pt>
                <c:pt idx="2320">
                  <c:v>27.1875</c:v>
                </c:pt>
                <c:pt idx="2321">
                  <c:v>27.1875</c:v>
                </c:pt>
                <c:pt idx="2322">
                  <c:v>27.1875</c:v>
                </c:pt>
                <c:pt idx="2323">
                  <c:v>27.1875</c:v>
                </c:pt>
                <c:pt idx="2324">
                  <c:v>27.1875</c:v>
                </c:pt>
                <c:pt idx="2325">
                  <c:v>27.1875</c:v>
                </c:pt>
                <c:pt idx="2326">
                  <c:v>27.1875</c:v>
                </c:pt>
                <c:pt idx="2327">
                  <c:v>27.1875</c:v>
                </c:pt>
                <c:pt idx="2328">
                  <c:v>27.1875</c:v>
                </c:pt>
                <c:pt idx="2329">
                  <c:v>27.189599999999913</c:v>
                </c:pt>
                <c:pt idx="2330">
                  <c:v>27.189599999999913</c:v>
                </c:pt>
                <c:pt idx="2331">
                  <c:v>27.188499999999909</c:v>
                </c:pt>
                <c:pt idx="2332">
                  <c:v>27.188499999999909</c:v>
                </c:pt>
                <c:pt idx="2333">
                  <c:v>27.19579999999991</c:v>
                </c:pt>
                <c:pt idx="2334">
                  <c:v>27.209399999999913</c:v>
                </c:pt>
                <c:pt idx="2335">
                  <c:v>27.209399999999913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0689728"/>
        <c:axId val="660589200"/>
      </c:scatterChart>
      <c:valAx>
        <c:axId val="660689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PRT Temperature (degC)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660589200"/>
        <c:crosses val="autoZero"/>
        <c:crossBetween val="midCat"/>
      </c:valAx>
      <c:valAx>
        <c:axId val="6605892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/>
                  <a:t>Weathersheild temperature (degC)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6606897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HTU21D</c:v>
          </c:tx>
          <c:spPr>
            <a:ln w="28575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'CR800_15-16072015'!$A$6:$A$1082</c:f>
              <c:numCache>
                <c:formatCode>m/d/yyyy\ h:mm</c:formatCode>
                <c:ptCount val="1077"/>
                <c:pt idx="0">
                  <c:v>42200.706250000003</c:v>
                </c:pt>
                <c:pt idx="1">
                  <c:v>42200.706944444442</c:v>
                </c:pt>
                <c:pt idx="2">
                  <c:v>42200.707638888889</c:v>
                </c:pt>
                <c:pt idx="3">
                  <c:v>42200.708333333336</c:v>
                </c:pt>
                <c:pt idx="4">
                  <c:v>42200.709027777775</c:v>
                </c:pt>
                <c:pt idx="5">
                  <c:v>42200.709722222186</c:v>
                </c:pt>
                <c:pt idx="6">
                  <c:v>42200.710416666654</c:v>
                </c:pt>
                <c:pt idx="7">
                  <c:v>42200.711111110999</c:v>
                </c:pt>
                <c:pt idx="8">
                  <c:v>42200.711805555555</c:v>
                </c:pt>
                <c:pt idx="9">
                  <c:v>42200.712500000001</c:v>
                </c:pt>
                <c:pt idx="10">
                  <c:v>42200.713194444441</c:v>
                </c:pt>
                <c:pt idx="11">
                  <c:v>42200.713888888888</c:v>
                </c:pt>
                <c:pt idx="12">
                  <c:v>42200.714583333334</c:v>
                </c:pt>
                <c:pt idx="13">
                  <c:v>42200.715277777781</c:v>
                </c:pt>
                <c:pt idx="14">
                  <c:v>42200.71597222222</c:v>
                </c:pt>
                <c:pt idx="15">
                  <c:v>42200.716666666594</c:v>
                </c:pt>
                <c:pt idx="16">
                  <c:v>42200.717361110997</c:v>
                </c:pt>
                <c:pt idx="17">
                  <c:v>42200.718055555553</c:v>
                </c:pt>
                <c:pt idx="18">
                  <c:v>42200.71875</c:v>
                </c:pt>
                <c:pt idx="19">
                  <c:v>42200.719444444447</c:v>
                </c:pt>
                <c:pt idx="20">
                  <c:v>42200.720138888886</c:v>
                </c:pt>
                <c:pt idx="21">
                  <c:v>42200.720833333326</c:v>
                </c:pt>
                <c:pt idx="22">
                  <c:v>42200.721527777678</c:v>
                </c:pt>
                <c:pt idx="23">
                  <c:v>42200.722222222204</c:v>
                </c:pt>
                <c:pt idx="24">
                  <c:v>42200.722916666586</c:v>
                </c:pt>
                <c:pt idx="25">
                  <c:v>42200.723611110974</c:v>
                </c:pt>
                <c:pt idx="26">
                  <c:v>42200.724305555472</c:v>
                </c:pt>
                <c:pt idx="27">
                  <c:v>42200.724999999999</c:v>
                </c:pt>
                <c:pt idx="28">
                  <c:v>42200.725694444445</c:v>
                </c:pt>
                <c:pt idx="29">
                  <c:v>42200.726388888885</c:v>
                </c:pt>
                <c:pt idx="30">
                  <c:v>42200.727083333171</c:v>
                </c:pt>
                <c:pt idx="31">
                  <c:v>42200.727777777669</c:v>
                </c:pt>
                <c:pt idx="32">
                  <c:v>42200.728472222225</c:v>
                </c:pt>
                <c:pt idx="33">
                  <c:v>42200.729166666504</c:v>
                </c:pt>
                <c:pt idx="34">
                  <c:v>42200.729861110965</c:v>
                </c:pt>
                <c:pt idx="35">
                  <c:v>42200.730555555558</c:v>
                </c:pt>
                <c:pt idx="36">
                  <c:v>42200.731249999997</c:v>
                </c:pt>
                <c:pt idx="37">
                  <c:v>42200.731944444444</c:v>
                </c:pt>
                <c:pt idx="38">
                  <c:v>42200.732638888891</c:v>
                </c:pt>
                <c:pt idx="39">
                  <c:v>42200.733333333243</c:v>
                </c:pt>
                <c:pt idx="40">
                  <c:v>42200.734027777777</c:v>
                </c:pt>
                <c:pt idx="41">
                  <c:v>42200.734722222194</c:v>
                </c:pt>
                <c:pt idx="42">
                  <c:v>42200.735416666575</c:v>
                </c:pt>
                <c:pt idx="43">
                  <c:v>42200.736111111022</c:v>
                </c:pt>
                <c:pt idx="44">
                  <c:v>42200.736805555556</c:v>
                </c:pt>
                <c:pt idx="45">
                  <c:v>42200.737499999996</c:v>
                </c:pt>
                <c:pt idx="46">
                  <c:v>42200.738194444442</c:v>
                </c:pt>
                <c:pt idx="47">
                  <c:v>42200.738888888889</c:v>
                </c:pt>
                <c:pt idx="48">
                  <c:v>42200.739583333227</c:v>
                </c:pt>
                <c:pt idx="49">
                  <c:v>42200.740277777782</c:v>
                </c:pt>
                <c:pt idx="50">
                  <c:v>42200.740972222222</c:v>
                </c:pt>
                <c:pt idx="51">
                  <c:v>42200.741666666574</c:v>
                </c:pt>
                <c:pt idx="52">
                  <c:v>42200.742361110999</c:v>
                </c:pt>
                <c:pt idx="53">
                  <c:v>42200.743055555555</c:v>
                </c:pt>
                <c:pt idx="54">
                  <c:v>42200.743749999994</c:v>
                </c:pt>
                <c:pt idx="55">
                  <c:v>42200.744444444441</c:v>
                </c:pt>
                <c:pt idx="56">
                  <c:v>42200.745138888888</c:v>
                </c:pt>
                <c:pt idx="57">
                  <c:v>42200.745833333334</c:v>
                </c:pt>
                <c:pt idx="58">
                  <c:v>42200.746527777781</c:v>
                </c:pt>
                <c:pt idx="59">
                  <c:v>42200.74722222222</c:v>
                </c:pt>
                <c:pt idx="60">
                  <c:v>42200.747916666594</c:v>
                </c:pt>
                <c:pt idx="61">
                  <c:v>42200.748611111114</c:v>
                </c:pt>
                <c:pt idx="62">
                  <c:v>42200.749305555524</c:v>
                </c:pt>
                <c:pt idx="63">
                  <c:v>42200.75</c:v>
                </c:pt>
                <c:pt idx="64">
                  <c:v>42200.75069444457</c:v>
                </c:pt>
                <c:pt idx="65">
                  <c:v>42200.751388888886</c:v>
                </c:pt>
                <c:pt idx="66">
                  <c:v>42200.752083333326</c:v>
                </c:pt>
                <c:pt idx="67">
                  <c:v>42200.75277777778</c:v>
                </c:pt>
                <c:pt idx="68">
                  <c:v>42200.753472222204</c:v>
                </c:pt>
                <c:pt idx="69">
                  <c:v>42200.754166666586</c:v>
                </c:pt>
                <c:pt idx="70">
                  <c:v>42200.754861111105</c:v>
                </c:pt>
                <c:pt idx="71">
                  <c:v>42200.755555555559</c:v>
                </c:pt>
                <c:pt idx="72">
                  <c:v>42200.756250000013</c:v>
                </c:pt>
                <c:pt idx="73">
                  <c:v>42200.756944444547</c:v>
                </c:pt>
                <c:pt idx="74">
                  <c:v>42200.757638888892</c:v>
                </c:pt>
                <c:pt idx="75">
                  <c:v>42200.758333333331</c:v>
                </c:pt>
                <c:pt idx="76">
                  <c:v>42200.759027777778</c:v>
                </c:pt>
                <c:pt idx="77">
                  <c:v>42200.759722222225</c:v>
                </c:pt>
                <c:pt idx="78">
                  <c:v>42200.760416666584</c:v>
                </c:pt>
                <c:pt idx="79">
                  <c:v>42200.761111110965</c:v>
                </c:pt>
                <c:pt idx="80">
                  <c:v>42200.761805555449</c:v>
                </c:pt>
                <c:pt idx="81">
                  <c:v>42200.762499999997</c:v>
                </c:pt>
                <c:pt idx="82">
                  <c:v>42200.763194444444</c:v>
                </c:pt>
                <c:pt idx="83">
                  <c:v>42200.763888888876</c:v>
                </c:pt>
                <c:pt idx="84">
                  <c:v>42200.764583333243</c:v>
                </c:pt>
                <c:pt idx="85">
                  <c:v>42200.765277777777</c:v>
                </c:pt>
                <c:pt idx="86">
                  <c:v>42200.765972222194</c:v>
                </c:pt>
                <c:pt idx="87">
                  <c:v>42200.766666666575</c:v>
                </c:pt>
                <c:pt idx="88">
                  <c:v>42200.767361110957</c:v>
                </c:pt>
                <c:pt idx="89">
                  <c:v>42200.768055555556</c:v>
                </c:pt>
                <c:pt idx="90">
                  <c:v>42200.768749999996</c:v>
                </c:pt>
                <c:pt idx="91">
                  <c:v>42200.769444444435</c:v>
                </c:pt>
                <c:pt idx="92">
                  <c:v>42200.770138888889</c:v>
                </c:pt>
                <c:pt idx="93">
                  <c:v>42200.770833333336</c:v>
                </c:pt>
                <c:pt idx="94">
                  <c:v>42200.771527777775</c:v>
                </c:pt>
                <c:pt idx="95">
                  <c:v>42200.772222222222</c:v>
                </c:pt>
                <c:pt idx="96">
                  <c:v>42200.772916666654</c:v>
                </c:pt>
                <c:pt idx="97">
                  <c:v>42200.773611110999</c:v>
                </c:pt>
                <c:pt idx="98">
                  <c:v>42200.774305555555</c:v>
                </c:pt>
                <c:pt idx="99">
                  <c:v>42200.775000000001</c:v>
                </c:pt>
                <c:pt idx="100">
                  <c:v>42200.775694444441</c:v>
                </c:pt>
                <c:pt idx="101">
                  <c:v>42200.776388888888</c:v>
                </c:pt>
                <c:pt idx="102">
                  <c:v>42200.777083333189</c:v>
                </c:pt>
                <c:pt idx="103">
                  <c:v>42200.777777777774</c:v>
                </c:pt>
                <c:pt idx="104">
                  <c:v>42200.77847222222</c:v>
                </c:pt>
                <c:pt idx="105">
                  <c:v>42200.779166666543</c:v>
                </c:pt>
                <c:pt idx="106">
                  <c:v>42200.779861110997</c:v>
                </c:pt>
                <c:pt idx="107">
                  <c:v>42200.780555555553</c:v>
                </c:pt>
                <c:pt idx="108">
                  <c:v>42200.78125</c:v>
                </c:pt>
                <c:pt idx="109">
                  <c:v>42200.781944444447</c:v>
                </c:pt>
                <c:pt idx="110">
                  <c:v>42200.782638888893</c:v>
                </c:pt>
                <c:pt idx="111">
                  <c:v>42200.783333333326</c:v>
                </c:pt>
                <c:pt idx="112">
                  <c:v>42200.78402777778</c:v>
                </c:pt>
                <c:pt idx="113">
                  <c:v>42200.784722222204</c:v>
                </c:pt>
                <c:pt idx="114">
                  <c:v>42200.785416666586</c:v>
                </c:pt>
                <c:pt idx="115">
                  <c:v>42200.786111111105</c:v>
                </c:pt>
                <c:pt idx="116">
                  <c:v>42200.786805555559</c:v>
                </c:pt>
                <c:pt idx="117">
                  <c:v>42200.787499999999</c:v>
                </c:pt>
                <c:pt idx="118">
                  <c:v>42200.788194444547</c:v>
                </c:pt>
                <c:pt idx="119">
                  <c:v>42200.788888888892</c:v>
                </c:pt>
                <c:pt idx="120">
                  <c:v>42200.789583333324</c:v>
                </c:pt>
                <c:pt idx="121">
                  <c:v>42200.790277777778</c:v>
                </c:pt>
                <c:pt idx="122">
                  <c:v>42200.790972222225</c:v>
                </c:pt>
                <c:pt idx="123">
                  <c:v>42200.791666666504</c:v>
                </c:pt>
                <c:pt idx="124">
                  <c:v>42200.792361110965</c:v>
                </c:pt>
                <c:pt idx="125">
                  <c:v>42200.793055555449</c:v>
                </c:pt>
                <c:pt idx="126">
                  <c:v>42200.793749999975</c:v>
                </c:pt>
                <c:pt idx="127">
                  <c:v>42200.794444444444</c:v>
                </c:pt>
                <c:pt idx="128">
                  <c:v>42200.795138888876</c:v>
                </c:pt>
                <c:pt idx="129">
                  <c:v>42200.795833333243</c:v>
                </c:pt>
                <c:pt idx="130">
                  <c:v>42200.796527777777</c:v>
                </c:pt>
                <c:pt idx="131">
                  <c:v>42200.797222222194</c:v>
                </c:pt>
                <c:pt idx="132">
                  <c:v>42200.797916666575</c:v>
                </c:pt>
                <c:pt idx="133">
                  <c:v>42200.798611111022</c:v>
                </c:pt>
                <c:pt idx="134">
                  <c:v>42200.799305555418</c:v>
                </c:pt>
                <c:pt idx="135">
                  <c:v>42200.800000000003</c:v>
                </c:pt>
                <c:pt idx="136">
                  <c:v>42200.800694444602</c:v>
                </c:pt>
                <c:pt idx="137">
                  <c:v>42200.801388888889</c:v>
                </c:pt>
                <c:pt idx="138">
                  <c:v>42200.802083333336</c:v>
                </c:pt>
                <c:pt idx="139">
                  <c:v>42200.802777777782</c:v>
                </c:pt>
                <c:pt idx="140">
                  <c:v>42200.803472222222</c:v>
                </c:pt>
                <c:pt idx="141">
                  <c:v>42200.804166666654</c:v>
                </c:pt>
                <c:pt idx="142">
                  <c:v>42200.804861111108</c:v>
                </c:pt>
                <c:pt idx="143">
                  <c:v>42200.805555555562</c:v>
                </c:pt>
                <c:pt idx="144">
                  <c:v>42200.806250000096</c:v>
                </c:pt>
                <c:pt idx="145">
                  <c:v>42200.806944444594</c:v>
                </c:pt>
                <c:pt idx="146">
                  <c:v>42200.807638888989</c:v>
                </c:pt>
                <c:pt idx="147">
                  <c:v>42200.808333333342</c:v>
                </c:pt>
                <c:pt idx="148">
                  <c:v>42200.809027777781</c:v>
                </c:pt>
                <c:pt idx="149">
                  <c:v>42200.80972222222</c:v>
                </c:pt>
                <c:pt idx="150">
                  <c:v>42200.810416666667</c:v>
                </c:pt>
                <c:pt idx="151">
                  <c:v>42200.811111111114</c:v>
                </c:pt>
                <c:pt idx="152">
                  <c:v>42200.811805555553</c:v>
                </c:pt>
                <c:pt idx="153">
                  <c:v>42200.812500000087</c:v>
                </c:pt>
                <c:pt idx="154">
                  <c:v>42200.81319444457</c:v>
                </c:pt>
                <c:pt idx="155">
                  <c:v>42200.813888888893</c:v>
                </c:pt>
                <c:pt idx="156">
                  <c:v>42200.814583333333</c:v>
                </c:pt>
                <c:pt idx="157">
                  <c:v>42200.815277777867</c:v>
                </c:pt>
                <c:pt idx="158">
                  <c:v>42200.815972222219</c:v>
                </c:pt>
                <c:pt idx="159">
                  <c:v>42200.816666666666</c:v>
                </c:pt>
                <c:pt idx="160">
                  <c:v>42200.817361111105</c:v>
                </c:pt>
                <c:pt idx="161">
                  <c:v>42200.818055555603</c:v>
                </c:pt>
                <c:pt idx="162">
                  <c:v>42200.818750000013</c:v>
                </c:pt>
                <c:pt idx="163">
                  <c:v>42200.819444444547</c:v>
                </c:pt>
                <c:pt idx="164">
                  <c:v>42200.820138888892</c:v>
                </c:pt>
                <c:pt idx="165">
                  <c:v>42200.820833333331</c:v>
                </c:pt>
                <c:pt idx="166">
                  <c:v>42200.821527777778</c:v>
                </c:pt>
                <c:pt idx="167">
                  <c:v>42200.822222222232</c:v>
                </c:pt>
                <c:pt idx="168">
                  <c:v>42200.822916666664</c:v>
                </c:pt>
                <c:pt idx="169">
                  <c:v>42200.823611111104</c:v>
                </c:pt>
                <c:pt idx="170">
                  <c:v>42200.824305555558</c:v>
                </c:pt>
                <c:pt idx="171">
                  <c:v>42200.825000000004</c:v>
                </c:pt>
                <c:pt idx="172">
                  <c:v>42200.825694444538</c:v>
                </c:pt>
                <c:pt idx="173">
                  <c:v>42200.826388888891</c:v>
                </c:pt>
                <c:pt idx="174">
                  <c:v>42200.827083333243</c:v>
                </c:pt>
                <c:pt idx="175">
                  <c:v>42200.827777777777</c:v>
                </c:pt>
                <c:pt idx="176">
                  <c:v>42200.828472222223</c:v>
                </c:pt>
                <c:pt idx="177">
                  <c:v>42200.829166666575</c:v>
                </c:pt>
                <c:pt idx="178">
                  <c:v>42200.829861111022</c:v>
                </c:pt>
                <c:pt idx="179">
                  <c:v>42200.830555555563</c:v>
                </c:pt>
                <c:pt idx="180">
                  <c:v>42200.831250000003</c:v>
                </c:pt>
                <c:pt idx="181">
                  <c:v>42200.831944444442</c:v>
                </c:pt>
                <c:pt idx="182">
                  <c:v>42200.832638889005</c:v>
                </c:pt>
                <c:pt idx="183">
                  <c:v>42200.833333333336</c:v>
                </c:pt>
                <c:pt idx="184">
                  <c:v>42200.834027777782</c:v>
                </c:pt>
                <c:pt idx="185">
                  <c:v>42200.834722222222</c:v>
                </c:pt>
                <c:pt idx="186">
                  <c:v>42200.835416666654</c:v>
                </c:pt>
                <c:pt idx="187">
                  <c:v>42200.836111111108</c:v>
                </c:pt>
                <c:pt idx="188">
                  <c:v>42200.836805555562</c:v>
                </c:pt>
                <c:pt idx="189">
                  <c:v>42200.837500000001</c:v>
                </c:pt>
                <c:pt idx="190">
                  <c:v>42200.838194444594</c:v>
                </c:pt>
                <c:pt idx="191">
                  <c:v>42200.838888888989</c:v>
                </c:pt>
                <c:pt idx="192">
                  <c:v>42200.839583333334</c:v>
                </c:pt>
                <c:pt idx="193">
                  <c:v>42200.84027777789</c:v>
                </c:pt>
                <c:pt idx="194">
                  <c:v>42200.840972222242</c:v>
                </c:pt>
                <c:pt idx="195">
                  <c:v>42200.841666666594</c:v>
                </c:pt>
                <c:pt idx="196">
                  <c:v>42200.842361111114</c:v>
                </c:pt>
                <c:pt idx="197">
                  <c:v>42200.843055555553</c:v>
                </c:pt>
                <c:pt idx="198">
                  <c:v>42200.84375</c:v>
                </c:pt>
                <c:pt idx="199">
                  <c:v>42200.84444444457</c:v>
                </c:pt>
                <c:pt idx="200">
                  <c:v>42200.845138888893</c:v>
                </c:pt>
                <c:pt idx="201">
                  <c:v>42200.845833333333</c:v>
                </c:pt>
                <c:pt idx="202">
                  <c:v>42200.846527777867</c:v>
                </c:pt>
                <c:pt idx="203">
                  <c:v>42200.847222222219</c:v>
                </c:pt>
                <c:pt idx="204">
                  <c:v>42200.847916666666</c:v>
                </c:pt>
                <c:pt idx="205">
                  <c:v>42200.848611111112</c:v>
                </c:pt>
                <c:pt idx="206">
                  <c:v>42200.849305555559</c:v>
                </c:pt>
                <c:pt idx="207">
                  <c:v>42200.850000000013</c:v>
                </c:pt>
                <c:pt idx="208">
                  <c:v>42200.850694444634</c:v>
                </c:pt>
                <c:pt idx="209">
                  <c:v>42200.851388888892</c:v>
                </c:pt>
                <c:pt idx="210">
                  <c:v>42200.852083333331</c:v>
                </c:pt>
                <c:pt idx="211">
                  <c:v>42200.852777777793</c:v>
                </c:pt>
                <c:pt idx="212">
                  <c:v>42200.853472222232</c:v>
                </c:pt>
                <c:pt idx="213">
                  <c:v>42200.854166666664</c:v>
                </c:pt>
                <c:pt idx="214">
                  <c:v>42200.854861111111</c:v>
                </c:pt>
                <c:pt idx="215">
                  <c:v>42200.855555555601</c:v>
                </c:pt>
                <c:pt idx="216">
                  <c:v>42200.856250000135</c:v>
                </c:pt>
                <c:pt idx="217">
                  <c:v>42200.856944444618</c:v>
                </c:pt>
                <c:pt idx="218">
                  <c:v>42200.857638889021</c:v>
                </c:pt>
                <c:pt idx="219">
                  <c:v>42200.858333333425</c:v>
                </c:pt>
                <c:pt idx="220">
                  <c:v>42200.859027777791</c:v>
                </c:pt>
                <c:pt idx="221">
                  <c:v>42200.859722222223</c:v>
                </c:pt>
                <c:pt idx="222">
                  <c:v>42200.86041666667</c:v>
                </c:pt>
                <c:pt idx="223">
                  <c:v>42200.861111111022</c:v>
                </c:pt>
                <c:pt idx="224">
                  <c:v>42200.861805555556</c:v>
                </c:pt>
                <c:pt idx="225">
                  <c:v>42200.862500000003</c:v>
                </c:pt>
                <c:pt idx="226">
                  <c:v>42200.863194444442</c:v>
                </c:pt>
                <c:pt idx="227">
                  <c:v>42200.863888888889</c:v>
                </c:pt>
                <c:pt idx="228">
                  <c:v>42200.864583333336</c:v>
                </c:pt>
                <c:pt idx="229">
                  <c:v>42200.865277777782</c:v>
                </c:pt>
                <c:pt idx="230">
                  <c:v>42200.865972222222</c:v>
                </c:pt>
                <c:pt idx="231">
                  <c:v>42200.866666666654</c:v>
                </c:pt>
                <c:pt idx="232">
                  <c:v>42200.867361110999</c:v>
                </c:pt>
                <c:pt idx="233">
                  <c:v>42200.868055555562</c:v>
                </c:pt>
                <c:pt idx="234">
                  <c:v>42200.868750000001</c:v>
                </c:pt>
                <c:pt idx="235">
                  <c:v>42200.869444444441</c:v>
                </c:pt>
                <c:pt idx="236">
                  <c:v>42200.870138888989</c:v>
                </c:pt>
                <c:pt idx="237">
                  <c:v>42200.870833333342</c:v>
                </c:pt>
                <c:pt idx="238">
                  <c:v>42200.871527777781</c:v>
                </c:pt>
                <c:pt idx="239">
                  <c:v>42200.872222222242</c:v>
                </c:pt>
                <c:pt idx="240">
                  <c:v>42200.872916666667</c:v>
                </c:pt>
                <c:pt idx="241">
                  <c:v>42200.873611111114</c:v>
                </c:pt>
                <c:pt idx="242">
                  <c:v>42200.874305555553</c:v>
                </c:pt>
                <c:pt idx="243">
                  <c:v>42200.875</c:v>
                </c:pt>
                <c:pt idx="244">
                  <c:v>42200.87569444457</c:v>
                </c:pt>
                <c:pt idx="245">
                  <c:v>42200.876388888893</c:v>
                </c:pt>
                <c:pt idx="246">
                  <c:v>42200.877083333326</c:v>
                </c:pt>
                <c:pt idx="247">
                  <c:v>42200.87777777778</c:v>
                </c:pt>
                <c:pt idx="248">
                  <c:v>42200.878472222219</c:v>
                </c:pt>
                <c:pt idx="249">
                  <c:v>42200.879166666586</c:v>
                </c:pt>
                <c:pt idx="250">
                  <c:v>42200.879861111105</c:v>
                </c:pt>
                <c:pt idx="251">
                  <c:v>42200.880555555603</c:v>
                </c:pt>
                <c:pt idx="252">
                  <c:v>42200.881250000013</c:v>
                </c:pt>
                <c:pt idx="253">
                  <c:v>42200.881944444547</c:v>
                </c:pt>
                <c:pt idx="254">
                  <c:v>42200.88263888903</c:v>
                </c:pt>
                <c:pt idx="255">
                  <c:v>42200.883333333331</c:v>
                </c:pt>
                <c:pt idx="256">
                  <c:v>42200.884027777793</c:v>
                </c:pt>
                <c:pt idx="257">
                  <c:v>42200.884722222232</c:v>
                </c:pt>
                <c:pt idx="258">
                  <c:v>42200.885416666664</c:v>
                </c:pt>
                <c:pt idx="259">
                  <c:v>42200.886111111111</c:v>
                </c:pt>
                <c:pt idx="260">
                  <c:v>42200.886805555601</c:v>
                </c:pt>
                <c:pt idx="261">
                  <c:v>42200.887500000012</c:v>
                </c:pt>
                <c:pt idx="262">
                  <c:v>42200.888194444618</c:v>
                </c:pt>
                <c:pt idx="263">
                  <c:v>42200.888888889021</c:v>
                </c:pt>
                <c:pt idx="264">
                  <c:v>42200.88958333333</c:v>
                </c:pt>
                <c:pt idx="265">
                  <c:v>42200.890277777791</c:v>
                </c:pt>
                <c:pt idx="266">
                  <c:v>42200.890972222223</c:v>
                </c:pt>
                <c:pt idx="267">
                  <c:v>42200.891666666575</c:v>
                </c:pt>
                <c:pt idx="268">
                  <c:v>42200.892361111022</c:v>
                </c:pt>
                <c:pt idx="269">
                  <c:v>42200.893055555556</c:v>
                </c:pt>
                <c:pt idx="270">
                  <c:v>42200.893749999996</c:v>
                </c:pt>
                <c:pt idx="271">
                  <c:v>42200.894444444442</c:v>
                </c:pt>
                <c:pt idx="272">
                  <c:v>42200.895138888889</c:v>
                </c:pt>
                <c:pt idx="273">
                  <c:v>42200.895833333336</c:v>
                </c:pt>
                <c:pt idx="274">
                  <c:v>42200.896527777782</c:v>
                </c:pt>
                <c:pt idx="275">
                  <c:v>42200.897222222222</c:v>
                </c:pt>
                <c:pt idx="276">
                  <c:v>42200.897916666654</c:v>
                </c:pt>
                <c:pt idx="277">
                  <c:v>42200.898611111108</c:v>
                </c:pt>
                <c:pt idx="278">
                  <c:v>42200.899305555555</c:v>
                </c:pt>
                <c:pt idx="279">
                  <c:v>42200.9</c:v>
                </c:pt>
                <c:pt idx="280">
                  <c:v>42200.900694444594</c:v>
                </c:pt>
                <c:pt idx="281">
                  <c:v>42200.901388888888</c:v>
                </c:pt>
                <c:pt idx="282">
                  <c:v>42200.902083333334</c:v>
                </c:pt>
                <c:pt idx="283">
                  <c:v>42200.902777777781</c:v>
                </c:pt>
                <c:pt idx="284">
                  <c:v>42200.90347222222</c:v>
                </c:pt>
                <c:pt idx="285">
                  <c:v>42200.904166666594</c:v>
                </c:pt>
                <c:pt idx="286">
                  <c:v>42200.904861111114</c:v>
                </c:pt>
                <c:pt idx="287">
                  <c:v>42200.905555555553</c:v>
                </c:pt>
                <c:pt idx="288">
                  <c:v>42200.906250000087</c:v>
                </c:pt>
                <c:pt idx="289">
                  <c:v>42200.90694444457</c:v>
                </c:pt>
                <c:pt idx="290">
                  <c:v>42200.907638888893</c:v>
                </c:pt>
                <c:pt idx="291">
                  <c:v>42200.908333333333</c:v>
                </c:pt>
                <c:pt idx="292">
                  <c:v>42200.90902777778</c:v>
                </c:pt>
                <c:pt idx="293">
                  <c:v>42200.909722222204</c:v>
                </c:pt>
                <c:pt idx="294">
                  <c:v>42200.910416666666</c:v>
                </c:pt>
                <c:pt idx="295">
                  <c:v>42200.911111111105</c:v>
                </c:pt>
                <c:pt idx="296">
                  <c:v>42200.911805555559</c:v>
                </c:pt>
                <c:pt idx="297">
                  <c:v>42200.912500000013</c:v>
                </c:pt>
                <c:pt idx="298">
                  <c:v>42200.913194444547</c:v>
                </c:pt>
                <c:pt idx="299">
                  <c:v>42200.913888888892</c:v>
                </c:pt>
                <c:pt idx="300">
                  <c:v>42200.914583333331</c:v>
                </c:pt>
                <c:pt idx="301">
                  <c:v>42200.915277777793</c:v>
                </c:pt>
                <c:pt idx="302">
                  <c:v>42200.915972222232</c:v>
                </c:pt>
                <c:pt idx="303">
                  <c:v>42200.916666666664</c:v>
                </c:pt>
                <c:pt idx="304">
                  <c:v>42200.917361111104</c:v>
                </c:pt>
                <c:pt idx="305">
                  <c:v>42200.918055555601</c:v>
                </c:pt>
                <c:pt idx="306">
                  <c:v>42200.918750000012</c:v>
                </c:pt>
                <c:pt idx="307">
                  <c:v>42200.919444444538</c:v>
                </c:pt>
                <c:pt idx="308">
                  <c:v>42200.920138888891</c:v>
                </c:pt>
                <c:pt idx="309">
                  <c:v>42200.92083333333</c:v>
                </c:pt>
                <c:pt idx="310">
                  <c:v>42200.921527777777</c:v>
                </c:pt>
                <c:pt idx="311">
                  <c:v>42200.922222222223</c:v>
                </c:pt>
                <c:pt idx="312">
                  <c:v>42200.92291666667</c:v>
                </c:pt>
                <c:pt idx="313">
                  <c:v>42200.923611111022</c:v>
                </c:pt>
                <c:pt idx="314">
                  <c:v>42200.924305555556</c:v>
                </c:pt>
                <c:pt idx="315">
                  <c:v>42200.925000000003</c:v>
                </c:pt>
                <c:pt idx="316">
                  <c:v>42200.925694444442</c:v>
                </c:pt>
                <c:pt idx="317">
                  <c:v>42200.926388888889</c:v>
                </c:pt>
                <c:pt idx="318">
                  <c:v>42200.927083333227</c:v>
                </c:pt>
                <c:pt idx="319">
                  <c:v>42200.927777777775</c:v>
                </c:pt>
                <c:pt idx="320">
                  <c:v>42200.928472222222</c:v>
                </c:pt>
                <c:pt idx="321">
                  <c:v>42200.929166666574</c:v>
                </c:pt>
                <c:pt idx="322">
                  <c:v>42200.929861110999</c:v>
                </c:pt>
                <c:pt idx="323">
                  <c:v>42200.930555555562</c:v>
                </c:pt>
                <c:pt idx="324">
                  <c:v>42200.931250000001</c:v>
                </c:pt>
                <c:pt idx="325">
                  <c:v>42200.931944444441</c:v>
                </c:pt>
                <c:pt idx="326">
                  <c:v>42200.932638888989</c:v>
                </c:pt>
                <c:pt idx="327">
                  <c:v>42200.933333333334</c:v>
                </c:pt>
                <c:pt idx="328">
                  <c:v>42200.934027777781</c:v>
                </c:pt>
                <c:pt idx="329">
                  <c:v>42200.93472222222</c:v>
                </c:pt>
                <c:pt idx="330">
                  <c:v>42200.935416666594</c:v>
                </c:pt>
                <c:pt idx="331">
                  <c:v>42200.936111111114</c:v>
                </c:pt>
                <c:pt idx="332">
                  <c:v>42200.936805555553</c:v>
                </c:pt>
                <c:pt idx="333">
                  <c:v>42200.9375</c:v>
                </c:pt>
                <c:pt idx="334">
                  <c:v>42200.93819444457</c:v>
                </c:pt>
                <c:pt idx="335">
                  <c:v>42200.938888888893</c:v>
                </c:pt>
                <c:pt idx="336">
                  <c:v>42200.939583333326</c:v>
                </c:pt>
                <c:pt idx="337">
                  <c:v>42200.940277777867</c:v>
                </c:pt>
                <c:pt idx="338">
                  <c:v>42200.940972222219</c:v>
                </c:pt>
                <c:pt idx="339">
                  <c:v>42200.941666666586</c:v>
                </c:pt>
                <c:pt idx="340">
                  <c:v>42200.942361111105</c:v>
                </c:pt>
                <c:pt idx="341">
                  <c:v>42200.943055555559</c:v>
                </c:pt>
                <c:pt idx="342">
                  <c:v>42200.943749999999</c:v>
                </c:pt>
                <c:pt idx="343">
                  <c:v>42200.944444444547</c:v>
                </c:pt>
                <c:pt idx="344">
                  <c:v>42200.945138888892</c:v>
                </c:pt>
                <c:pt idx="345">
                  <c:v>42200.945833333331</c:v>
                </c:pt>
                <c:pt idx="346">
                  <c:v>42200.946527777793</c:v>
                </c:pt>
                <c:pt idx="347">
                  <c:v>42200.947222222232</c:v>
                </c:pt>
                <c:pt idx="348">
                  <c:v>42200.947916666664</c:v>
                </c:pt>
                <c:pt idx="349">
                  <c:v>42200.948611111111</c:v>
                </c:pt>
                <c:pt idx="350">
                  <c:v>42200.949305555558</c:v>
                </c:pt>
                <c:pt idx="351">
                  <c:v>42200.950000000012</c:v>
                </c:pt>
                <c:pt idx="352">
                  <c:v>42200.950694444618</c:v>
                </c:pt>
                <c:pt idx="353">
                  <c:v>42200.951388888891</c:v>
                </c:pt>
                <c:pt idx="354">
                  <c:v>42200.95208333333</c:v>
                </c:pt>
                <c:pt idx="355">
                  <c:v>42200.952777777791</c:v>
                </c:pt>
                <c:pt idx="356">
                  <c:v>42200.953472222223</c:v>
                </c:pt>
                <c:pt idx="357">
                  <c:v>42200.95416666667</c:v>
                </c:pt>
                <c:pt idx="358">
                  <c:v>42200.954861111109</c:v>
                </c:pt>
                <c:pt idx="359">
                  <c:v>42200.955555555563</c:v>
                </c:pt>
                <c:pt idx="360">
                  <c:v>42200.956250000119</c:v>
                </c:pt>
                <c:pt idx="361">
                  <c:v>42200.956944444602</c:v>
                </c:pt>
                <c:pt idx="362">
                  <c:v>42200.957638889005</c:v>
                </c:pt>
                <c:pt idx="363">
                  <c:v>42200.958333333343</c:v>
                </c:pt>
                <c:pt idx="364">
                  <c:v>42200.959027777782</c:v>
                </c:pt>
                <c:pt idx="365">
                  <c:v>42200.959722222222</c:v>
                </c:pt>
                <c:pt idx="366">
                  <c:v>42200.960416666654</c:v>
                </c:pt>
                <c:pt idx="367">
                  <c:v>42200.961111110999</c:v>
                </c:pt>
                <c:pt idx="368">
                  <c:v>42200.961805555555</c:v>
                </c:pt>
                <c:pt idx="369">
                  <c:v>42200.962500000001</c:v>
                </c:pt>
                <c:pt idx="370">
                  <c:v>42200.963194444441</c:v>
                </c:pt>
                <c:pt idx="371">
                  <c:v>42200.963888888888</c:v>
                </c:pt>
                <c:pt idx="372">
                  <c:v>42200.964583333334</c:v>
                </c:pt>
                <c:pt idx="373">
                  <c:v>42200.965277777781</c:v>
                </c:pt>
                <c:pt idx="374">
                  <c:v>42200.96597222222</c:v>
                </c:pt>
                <c:pt idx="375">
                  <c:v>42200.966666666594</c:v>
                </c:pt>
                <c:pt idx="376">
                  <c:v>42200.967361110997</c:v>
                </c:pt>
                <c:pt idx="377">
                  <c:v>42200.968055555553</c:v>
                </c:pt>
                <c:pt idx="378">
                  <c:v>42200.96875</c:v>
                </c:pt>
                <c:pt idx="379">
                  <c:v>42200.969444444447</c:v>
                </c:pt>
                <c:pt idx="380">
                  <c:v>42200.970138888893</c:v>
                </c:pt>
                <c:pt idx="381">
                  <c:v>42200.970833333333</c:v>
                </c:pt>
                <c:pt idx="382">
                  <c:v>42200.97152777778</c:v>
                </c:pt>
                <c:pt idx="383">
                  <c:v>42200.972222222219</c:v>
                </c:pt>
                <c:pt idx="384">
                  <c:v>42200.972916666666</c:v>
                </c:pt>
                <c:pt idx="385">
                  <c:v>42200.973611111105</c:v>
                </c:pt>
                <c:pt idx="386">
                  <c:v>42200.974305555559</c:v>
                </c:pt>
                <c:pt idx="387">
                  <c:v>42200.975000000006</c:v>
                </c:pt>
                <c:pt idx="388">
                  <c:v>42200.975694444547</c:v>
                </c:pt>
                <c:pt idx="389">
                  <c:v>42200.976388888892</c:v>
                </c:pt>
                <c:pt idx="390">
                  <c:v>42200.977083333324</c:v>
                </c:pt>
                <c:pt idx="391">
                  <c:v>42200.977777777778</c:v>
                </c:pt>
                <c:pt idx="392">
                  <c:v>42200.978472222232</c:v>
                </c:pt>
                <c:pt idx="393">
                  <c:v>42200.979166666584</c:v>
                </c:pt>
                <c:pt idx="394">
                  <c:v>42200.979861111104</c:v>
                </c:pt>
                <c:pt idx="395">
                  <c:v>42200.980555555601</c:v>
                </c:pt>
                <c:pt idx="396">
                  <c:v>42200.981250000012</c:v>
                </c:pt>
                <c:pt idx="397">
                  <c:v>42200.981944444538</c:v>
                </c:pt>
                <c:pt idx="398">
                  <c:v>42200.982638889021</c:v>
                </c:pt>
                <c:pt idx="399">
                  <c:v>42200.98333333333</c:v>
                </c:pt>
                <c:pt idx="400">
                  <c:v>42200.984027777791</c:v>
                </c:pt>
                <c:pt idx="401">
                  <c:v>42200.984722222223</c:v>
                </c:pt>
                <c:pt idx="402">
                  <c:v>42200.98541666667</c:v>
                </c:pt>
                <c:pt idx="403">
                  <c:v>42200.986111111109</c:v>
                </c:pt>
                <c:pt idx="404">
                  <c:v>42200.986805555563</c:v>
                </c:pt>
                <c:pt idx="405">
                  <c:v>42200.987500000003</c:v>
                </c:pt>
                <c:pt idx="406">
                  <c:v>42200.988194444602</c:v>
                </c:pt>
                <c:pt idx="407">
                  <c:v>42200.988888889005</c:v>
                </c:pt>
                <c:pt idx="408">
                  <c:v>42200.989583333336</c:v>
                </c:pt>
                <c:pt idx="409">
                  <c:v>42200.990277777782</c:v>
                </c:pt>
                <c:pt idx="410">
                  <c:v>42200.990972222222</c:v>
                </c:pt>
                <c:pt idx="411">
                  <c:v>42200.991666666574</c:v>
                </c:pt>
                <c:pt idx="412">
                  <c:v>42200.992361110999</c:v>
                </c:pt>
                <c:pt idx="413">
                  <c:v>42200.993055555555</c:v>
                </c:pt>
                <c:pt idx="414">
                  <c:v>42200.993749999994</c:v>
                </c:pt>
                <c:pt idx="415">
                  <c:v>42200.994444444441</c:v>
                </c:pt>
                <c:pt idx="416">
                  <c:v>42200.995138888888</c:v>
                </c:pt>
                <c:pt idx="417">
                  <c:v>42200.995833333334</c:v>
                </c:pt>
                <c:pt idx="418">
                  <c:v>42200.996527777781</c:v>
                </c:pt>
                <c:pt idx="419">
                  <c:v>42200.99722222222</c:v>
                </c:pt>
                <c:pt idx="420">
                  <c:v>42200.997916666594</c:v>
                </c:pt>
                <c:pt idx="421">
                  <c:v>42200.998611111114</c:v>
                </c:pt>
                <c:pt idx="422">
                  <c:v>42200.999305555524</c:v>
                </c:pt>
                <c:pt idx="423">
                  <c:v>42201</c:v>
                </c:pt>
                <c:pt idx="424">
                  <c:v>42201.00069444457</c:v>
                </c:pt>
                <c:pt idx="425">
                  <c:v>42201.001388888886</c:v>
                </c:pt>
                <c:pt idx="426">
                  <c:v>42201.002083333326</c:v>
                </c:pt>
                <c:pt idx="427">
                  <c:v>42201.00277777778</c:v>
                </c:pt>
                <c:pt idx="428">
                  <c:v>42201.003472222204</c:v>
                </c:pt>
                <c:pt idx="429">
                  <c:v>42201.004166666586</c:v>
                </c:pt>
                <c:pt idx="430">
                  <c:v>42201.004861111105</c:v>
                </c:pt>
                <c:pt idx="431">
                  <c:v>42201.005555555559</c:v>
                </c:pt>
                <c:pt idx="432">
                  <c:v>42201.006250000013</c:v>
                </c:pt>
                <c:pt idx="433">
                  <c:v>42201.006944444547</c:v>
                </c:pt>
                <c:pt idx="434">
                  <c:v>42201.007638888892</c:v>
                </c:pt>
                <c:pt idx="435">
                  <c:v>42201.008333333331</c:v>
                </c:pt>
                <c:pt idx="436">
                  <c:v>42201.009027777778</c:v>
                </c:pt>
                <c:pt idx="437">
                  <c:v>42201.009722222225</c:v>
                </c:pt>
                <c:pt idx="438">
                  <c:v>42201.010416666664</c:v>
                </c:pt>
                <c:pt idx="439">
                  <c:v>42201.011111111104</c:v>
                </c:pt>
                <c:pt idx="440">
                  <c:v>42201.011805555558</c:v>
                </c:pt>
                <c:pt idx="441">
                  <c:v>42201.012500000012</c:v>
                </c:pt>
                <c:pt idx="442">
                  <c:v>42201.013194444538</c:v>
                </c:pt>
                <c:pt idx="443">
                  <c:v>42201.013888888891</c:v>
                </c:pt>
                <c:pt idx="444">
                  <c:v>42201.01458333333</c:v>
                </c:pt>
                <c:pt idx="445">
                  <c:v>42201.015277777791</c:v>
                </c:pt>
                <c:pt idx="446">
                  <c:v>42201.015972222223</c:v>
                </c:pt>
                <c:pt idx="447">
                  <c:v>42201.01666666667</c:v>
                </c:pt>
                <c:pt idx="448">
                  <c:v>42201.017361111022</c:v>
                </c:pt>
                <c:pt idx="449">
                  <c:v>42201.018055555563</c:v>
                </c:pt>
                <c:pt idx="450">
                  <c:v>42201.018750000003</c:v>
                </c:pt>
                <c:pt idx="451">
                  <c:v>42201.019444444442</c:v>
                </c:pt>
                <c:pt idx="452">
                  <c:v>42201.020138888889</c:v>
                </c:pt>
                <c:pt idx="453">
                  <c:v>42201.020833333336</c:v>
                </c:pt>
                <c:pt idx="454">
                  <c:v>42201.021527777775</c:v>
                </c:pt>
                <c:pt idx="455">
                  <c:v>42201.022222222222</c:v>
                </c:pt>
                <c:pt idx="456">
                  <c:v>42201.022916666654</c:v>
                </c:pt>
                <c:pt idx="457">
                  <c:v>42201.023611110999</c:v>
                </c:pt>
                <c:pt idx="458">
                  <c:v>42201.024305555555</c:v>
                </c:pt>
                <c:pt idx="459">
                  <c:v>42201.025000000001</c:v>
                </c:pt>
                <c:pt idx="460">
                  <c:v>42201.025694444441</c:v>
                </c:pt>
                <c:pt idx="461">
                  <c:v>42201.026388888888</c:v>
                </c:pt>
                <c:pt idx="462">
                  <c:v>42201.027083333189</c:v>
                </c:pt>
                <c:pt idx="463">
                  <c:v>42201.027777777774</c:v>
                </c:pt>
                <c:pt idx="464">
                  <c:v>42201.02847222222</c:v>
                </c:pt>
                <c:pt idx="465">
                  <c:v>42201.029166666543</c:v>
                </c:pt>
                <c:pt idx="466">
                  <c:v>42201.029861110997</c:v>
                </c:pt>
                <c:pt idx="467">
                  <c:v>42201.030555555553</c:v>
                </c:pt>
                <c:pt idx="468">
                  <c:v>42201.03125</c:v>
                </c:pt>
                <c:pt idx="469">
                  <c:v>42201.031944444447</c:v>
                </c:pt>
                <c:pt idx="470">
                  <c:v>42201.032638888893</c:v>
                </c:pt>
                <c:pt idx="471">
                  <c:v>42201.033333333326</c:v>
                </c:pt>
                <c:pt idx="472">
                  <c:v>42201.03402777778</c:v>
                </c:pt>
                <c:pt idx="473">
                  <c:v>42201.034722222204</c:v>
                </c:pt>
                <c:pt idx="474">
                  <c:v>42201.035416666586</c:v>
                </c:pt>
                <c:pt idx="475">
                  <c:v>42201.036111111105</c:v>
                </c:pt>
                <c:pt idx="476">
                  <c:v>42201.036805555559</c:v>
                </c:pt>
                <c:pt idx="477">
                  <c:v>42201.037499999999</c:v>
                </c:pt>
                <c:pt idx="478">
                  <c:v>42201.038194444547</c:v>
                </c:pt>
                <c:pt idx="479">
                  <c:v>42201.038888888892</c:v>
                </c:pt>
                <c:pt idx="480">
                  <c:v>42201.039583333324</c:v>
                </c:pt>
                <c:pt idx="481">
                  <c:v>42201.040277777793</c:v>
                </c:pt>
                <c:pt idx="482">
                  <c:v>42201.040972222232</c:v>
                </c:pt>
                <c:pt idx="483">
                  <c:v>42201.041666666584</c:v>
                </c:pt>
                <c:pt idx="484">
                  <c:v>42201.042361111104</c:v>
                </c:pt>
                <c:pt idx="485">
                  <c:v>42201.043055555558</c:v>
                </c:pt>
                <c:pt idx="486">
                  <c:v>42201.043749999997</c:v>
                </c:pt>
                <c:pt idx="487">
                  <c:v>42201.044444444538</c:v>
                </c:pt>
                <c:pt idx="488">
                  <c:v>42201.045138888891</c:v>
                </c:pt>
                <c:pt idx="489">
                  <c:v>42201.04583333333</c:v>
                </c:pt>
                <c:pt idx="490">
                  <c:v>42201.046527777791</c:v>
                </c:pt>
                <c:pt idx="491">
                  <c:v>42201.047222222223</c:v>
                </c:pt>
                <c:pt idx="492">
                  <c:v>42201.04791666667</c:v>
                </c:pt>
                <c:pt idx="493">
                  <c:v>42201.048611111109</c:v>
                </c:pt>
                <c:pt idx="494">
                  <c:v>42201.049305555556</c:v>
                </c:pt>
                <c:pt idx="495">
                  <c:v>42201.05</c:v>
                </c:pt>
                <c:pt idx="496">
                  <c:v>42201.050694444602</c:v>
                </c:pt>
                <c:pt idx="497">
                  <c:v>42201.051388888889</c:v>
                </c:pt>
                <c:pt idx="498">
                  <c:v>42201.052083333336</c:v>
                </c:pt>
                <c:pt idx="499">
                  <c:v>42201.052777777782</c:v>
                </c:pt>
                <c:pt idx="500">
                  <c:v>42201.053472222222</c:v>
                </c:pt>
                <c:pt idx="501">
                  <c:v>42201.054166666654</c:v>
                </c:pt>
                <c:pt idx="502">
                  <c:v>42201.054861111108</c:v>
                </c:pt>
                <c:pt idx="503">
                  <c:v>42201.055555555562</c:v>
                </c:pt>
                <c:pt idx="504">
                  <c:v>42201.056250000096</c:v>
                </c:pt>
                <c:pt idx="505">
                  <c:v>42201.056944444594</c:v>
                </c:pt>
                <c:pt idx="506">
                  <c:v>42201.057638888989</c:v>
                </c:pt>
                <c:pt idx="507">
                  <c:v>42201.058333333342</c:v>
                </c:pt>
                <c:pt idx="508">
                  <c:v>42201.059027777781</c:v>
                </c:pt>
                <c:pt idx="509">
                  <c:v>42201.05972222222</c:v>
                </c:pt>
                <c:pt idx="510">
                  <c:v>42201.060416666594</c:v>
                </c:pt>
                <c:pt idx="511">
                  <c:v>42201.061111110997</c:v>
                </c:pt>
                <c:pt idx="512">
                  <c:v>42201.061805555524</c:v>
                </c:pt>
                <c:pt idx="513">
                  <c:v>42201.0625</c:v>
                </c:pt>
                <c:pt idx="514">
                  <c:v>42201.063194444447</c:v>
                </c:pt>
                <c:pt idx="515">
                  <c:v>42201.063888888886</c:v>
                </c:pt>
                <c:pt idx="516">
                  <c:v>42201.064583333326</c:v>
                </c:pt>
                <c:pt idx="517">
                  <c:v>42201.06527777778</c:v>
                </c:pt>
                <c:pt idx="518">
                  <c:v>42201.065972222204</c:v>
                </c:pt>
                <c:pt idx="519">
                  <c:v>42201.066666666586</c:v>
                </c:pt>
                <c:pt idx="520">
                  <c:v>42201.067361110974</c:v>
                </c:pt>
                <c:pt idx="521">
                  <c:v>42201.068055555559</c:v>
                </c:pt>
                <c:pt idx="522">
                  <c:v>42201.068749999999</c:v>
                </c:pt>
                <c:pt idx="523">
                  <c:v>42201.069444444445</c:v>
                </c:pt>
                <c:pt idx="524">
                  <c:v>42201.070138888892</c:v>
                </c:pt>
                <c:pt idx="525">
                  <c:v>42201.070833333331</c:v>
                </c:pt>
                <c:pt idx="526">
                  <c:v>42201.071527777778</c:v>
                </c:pt>
                <c:pt idx="527">
                  <c:v>42201.072222222232</c:v>
                </c:pt>
                <c:pt idx="528">
                  <c:v>42201.072916666664</c:v>
                </c:pt>
                <c:pt idx="529">
                  <c:v>42201.073611111104</c:v>
                </c:pt>
                <c:pt idx="530">
                  <c:v>42201.074305555558</c:v>
                </c:pt>
                <c:pt idx="531">
                  <c:v>42201.075000000004</c:v>
                </c:pt>
                <c:pt idx="532">
                  <c:v>42201.075694444538</c:v>
                </c:pt>
                <c:pt idx="533">
                  <c:v>42201.076388888891</c:v>
                </c:pt>
                <c:pt idx="534">
                  <c:v>42201.077083333243</c:v>
                </c:pt>
                <c:pt idx="535">
                  <c:v>42201.077777777777</c:v>
                </c:pt>
                <c:pt idx="536">
                  <c:v>42201.078472222223</c:v>
                </c:pt>
                <c:pt idx="537">
                  <c:v>42201.079166666575</c:v>
                </c:pt>
                <c:pt idx="538">
                  <c:v>42201.079861111022</c:v>
                </c:pt>
                <c:pt idx="539">
                  <c:v>42201.080555555563</c:v>
                </c:pt>
                <c:pt idx="540">
                  <c:v>42201.081250000003</c:v>
                </c:pt>
                <c:pt idx="541">
                  <c:v>42201.081944444442</c:v>
                </c:pt>
                <c:pt idx="542">
                  <c:v>42201.082638889005</c:v>
                </c:pt>
                <c:pt idx="543">
                  <c:v>42201.083333333336</c:v>
                </c:pt>
                <c:pt idx="544">
                  <c:v>42201.084027777782</c:v>
                </c:pt>
                <c:pt idx="545">
                  <c:v>42201.084722222222</c:v>
                </c:pt>
                <c:pt idx="546">
                  <c:v>42201.085416666654</c:v>
                </c:pt>
                <c:pt idx="547">
                  <c:v>42201.086111111108</c:v>
                </c:pt>
                <c:pt idx="548">
                  <c:v>42201.086805555562</c:v>
                </c:pt>
                <c:pt idx="549">
                  <c:v>42201.087500000001</c:v>
                </c:pt>
                <c:pt idx="550">
                  <c:v>42201.088194444594</c:v>
                </c:pt>
                <c:pt idx="551">
                  <c:v>42201.088888888989</c:v>
                </c:pt>
                <c:pt idx="552">
                  <c:v>42201.089583333334</c:v>
                </c:pt>
                <c:pt idx="553">
                  <c:v>42201.090277777781</c:v>
                </c:pt>
                <c:pt idx="554">
                  <c:v>42201.09097222222</c:v>
                </c:pt>
                <c:pt idx="555">
                  <c:v>42201.091666666543</c:v>
                </c:pt>
                <c:pt idx="556">
                  <c:v>42201.092361110997</c:v>
                </c:pt>
                <c:pt idx="557">
                  <c:v>42201.093055555524</c:v>
                </c:pt>
                <c:pt idx="558">
                  <c:v>42201.093749999985</c:v>
                </c:pt>
                <c:pt idx="559">
                  <c:v>42201.094444444447</c:v>
                </c:pt>
                <c:pt idx="560">
                  <c:v>42201.095138888886</c:v>
                </c:pt>
                <c:pt idx="561">
                  <c:v>42201.095833333326</c:v>
                </c:pt>
                <c:pt idx="562">
                  <c:v>42201.09652777778</c:v>
                </c:pt>
                <c:pt idx="563">
                  <c:v>42201.097222222204</c:v>
                </c:pt>
                <c:pt idx="564">
                  <c:v>42201.097916666586</c:v>
                </c:pt>
                <c:pt idx="565">
                  <c:v>42201.098611111105</c:v>
                </c:pt>
                <c:pt idx="566">
                  <c:v>42201.099305555472</c:v>
                </c:pt>
                <c:pt idx="567">
                  <c:v>42201.1</c:v>
                </c:pt>
                <c:pt idx="568">
                  <c:v>42201.100694444547</c:v>
                </c:pt>
                <c:pt idx="569">
                  <c:v>42201.101388888885</c:v>
                </c:pt>
                <c:pt idx="570">
                  <c:v>42201.102083333324</c:v>
                </c:pt>
                <c:pt idx="571">
                  <c:v>42201.102777777778</c:v>
                </c:pt>
                <c:pt idx="572">
                  <c:v>42201.103472222225</c:v>
                </c:pt>
                <c:pt idx="573">
                  <c:v>42201.104166666584</c:v>
                </c:pt>
                <c:pt idx="574">
                  <c:v>42201.104861111104</c:v>
                </c:pt>
                <c:pt idx="575">
                  <c:v>42201.105555555558</c:v>
                </c:pt>
                <c:pt idx="576">
                  <c:v>42201.106250000012</c:v>
                </c:pt>
                <c:pt idx="577">
                  <c:v>42201.106944444538</c:v>
                </c:pt>
                <c:pt idx="578">
                  <c:v>42201.107638888891</c:v>
                </c:pt>
                <c:pt idx="579">
                  <c:v>42201.10833333333</c:v>
                </c:pt>
                <c:pt idx="580">
                  <c:v>42201.109027777777</c:v>
                </c:pt>
                <c:pt idx="581">
                  <c:v>42201.109722222194</c:v>
                </c:pt>
                <c:pt idx="582">
                  <c:v>42201.11041666667</c:v>
                </c:pt>
                <c:pt idx="583">
                  <c:v>42201.111111111022</c:v>
                </c:pt>
                <c:pt idx="584">
                  <c:v>42201.111805555556</c:v>
                </c:pt>
                <c:pt idx="585">
                  <c:v>42201.112500000003</c:v>
                </c:pt>
                <c:pt idx="586">
                  <c:v>42201.113194444442</c:v>
                </c:pt>
                <c:pt idx="587">
                  <c:v>42201.113888888889</c:v>
                </c:pt>
                <c:pt idx="588">
                  <c:v>42201.114583333336</c:v>
                </c:pt>
                <c:pt idx="589">
                  <c:v>42201.115277777782</c:v>
                </c:pt>
                <c:pt idx="590">
                  <c:v>42201.115972222222</c:v>
                </c:pt>
                <c:pt idx="591">
                  <c:v>42201.116666666654</c:v>
                </c:pt>
                <c:pt idx="592">
                  <c:v>42201.117361110999</c:v>
                </c:pt>
                <c:pt idx="593">
                  <c:v>42201.118055555562</c:v>
                </c:pt>
                <c:pt idx="594">
                  <c:v>42201.118750000001</c:v>
                </c:pt>
                <c:pt idx="595">
                  <c:v>42201.119444444441</c:v>
                </c:pt>
                <c:pt idx="596">
                  <c:v>42201.120138888888</c:v>
                </c:pt>
                <c:pt idx="597">
                  <c:v>42201.120833333334</c:v>
                </c:pt>
                <c:pt idx="598">
                  <c:v>42201.121527777774</c:v>
                </c:pt>
                <c:pt idx="599">
                  <c:v>42201.12222222222</c:v>
                </c:pt>
                <c:pt idx="600">
                  <c:v>42201.122916666594</c:v>
                </c:pt>
                <c:pt idx="601">
                  <c:v>42201.123611110997</c:v>
                </c:pt>
                <c:pt idx="602">
                  <c:v>42201.124305555524</c:v>
                </c:pt>
                <c:pt idx="603">
                  <c:v>42201.124999999993</c:v>
                </c:pt>
                <c:pt idx="604">
                  <c:v>42201.125694444447</c:v>
                </c:pt>
                <c:pt idx="605">
                  <c:v>42201.126388888886</c:v>
                </c:pt>
                <c:pt idx="606">
                  <c:v>42201.12708333318</c:v>
                </c:pt>
                <c:pt idx="607">
                  <c:v>42201.127777777678</c:v>
                </c:pt>
                <c:pt idx="608">
                  <c:v>42201.128472222204</c:v>
                </c:pt>
                <c:pt idx="609">
                  <c:v>42201.129166666527</c:v>
                </c:pt>
                <c:pt idx="610">
                  <c:v>42201.129861110974</c:v>
                </c:pt>
                <c:pt idx="611">
                  <c:v>42201.130555555559</c:v>
                </c:pt>
                <c:pt idx="612">
                  <c:v>42201.131249999999</c:v>
                </c:pt>
                <c:pt idx="613">
                  <c:v>42201.131944444445</c:v>
                </c:pt>
                <c:pt idx="614">
                  <c:v>42201.132638888892</c:v>
                </c:pt>
                <c:pt idx="615">
                  <c:v>42201.133333333324</c:v>
                </c:pt>
                <c:pt idx="616">
                  <c:v>42201.134027777778</c:v>
                </c:pt>
                <c:pt idx="617">
                  <c:v>42201.134722222225</c:v>
                </c:pt>
                <c:pt idx="618">
                  <c:v>42201.135416666584</c:v>
                </c:pt>
                <c:pt idx="619">
                  <c:v>42201.136111111104</c:v>
                </c:pt>
                <c:pt idx="620">
                  <c:v>42201.136805555558</c:v>
                </c:pt>
                <c:pt idx="621">
                  <c:v>42201.137499999997</c:v>
                </c:pt>
                <c:pt idx="622">
                  <c:v>42201.138194444538</c:v>
                </c:pt>
                <c:pt idx="623">
                  <c:v>42201.138888888891</c:v>
                </c:pt>
                <c:pt idx="624">
                  <c:v>42201.139583333243</c:v>
                </c:pt>
                <c:pt idx="625">
                  <c:v>42201.140277777791</c:v>
                </c:pt>
                <c:pt idx="626">
                  <c:v>42201.140972222223</c:v>
                </c:pt>
                <c:pt idx="627">
                  <c:v>42201.141666666575</c:v>
                </c:pt>
                <c:pt idx="628">
                  <c:v>42201.142361111022</c:v>
                </c:pt>
                <c:pt idx="629">
                  <c:v>42201.143055555556</c:v>
                </c:pt>
                <c:pt idx="630">
                  <c:v>42201.143749999996</c:v>
                </c:pt>
                <c:pt idx="631">
                  <c:v>42201.144444444442</c:v>
                </c:pt>
                <c:pt idx="632">
                  <c:v>42201.145138888889</c:v>
                </c:pt>
                <c:pt idx="633">
                  <c:v>42201.145833333336</c:v>
                </c:pt>
                <c:pt idx="634">
                  <c:v>42201.146527777782</c:v>
                </c:pt>
                <c:pt idx="635">
                  <c:v>42201.147222222222</c:v>
                </c:pt>
                <c:pt idx="636">
                  <c:v>42201.147916666654</c:v>
                </c:pt>
                <c:pt idx="637">
                  <c:v>42201.148611111108</c:v>
                </c:pt>
                <c:pt idx="638">
                  <c:v>42201.149305555555</c:v>
                </c:pt>
                <c:pt idx="639">
                  <c:v>42201.15</c:v>
                </c:pt>
                <c:pt idx="640">
                  <c:v>42201.150694444594</c:v>
                </c:pt>
                <c:pt idx="641">
                  <c:v>42201.151388888888</c:v>
                </c:pt>
                <c:pt idx="642">
                  <c:v>42201.152083333334</c:v>
                </c:pt>
                <c:pt idx="643">
                  <c:v>42201.152777777781</c:v>
                </c:pt>
                <c:pt idx="644">
                  <c:v>42201.15347222222</c:v>
                </c:pt>
                <c:pt idx="645">
                  <c:v>42201.154166666594</c:v>
                </c:pt>
                <c:pt idx="646">
                  <c:v>42201.154861111114</c:v>
                </c:pt>
                <c:pt idx="647">
                  <c:v>42201.155555555553</c:v>
                </c:pt>
                <c:pt idx="648">
                  <c:v>42201.156250000087</c:v>
                </c:pt>
                <c:pt idx="649">
                  <c:v>42201.15694444457</c:v>
                </c:pt>
                <c:pt idx="650">
                  <c:v>42201.157638888893</c:v>
                </c:pt>
                <c:pt idx="651">
                  <c:v>42201.158333333333</c:v>
                </c:pt>
                <c:pt idx="652">
                  <c:v>42201.15902777778</c:v>
                </c:pt>
                <c:pt idx="653">
                  <c:v>42201.159722222204</c:v>
                </c:pt>
                <c:pt idx="654">
                  <c:v>42201.160416666586</c:v>
                </c:pt>
                <c:pt idx="655">
                  <c:v>42201.161111110974</c:v>
                </c:pt>
                <c:pt idx="656">
                  <c:v>42201.161805555472</c:v>
                </c:pt>
                <c:pt idx="657">
                  <c:v>42201.162499999999</c:v>
                </c:pt>
                <c:pt idx="658">
                  <c:v>42201.163194444445</c:v>
                </c:pt>
                <c:pt idx="659">
                  <c:v>42201.163888888885</c:v>
                </c:pt>
                <c:pt idx="660">
                  <c:v>42201.164583333324</c:v>
                </c:pt>
                <c:pt idx="661">
                  <c:v>42201.165277777778</c:v>
                </c:pt>
                <c:pt idx="662">
                  <c:v>42201.165972222225</c:v>
                </c:pt>
                <c:pt idx="663">
                  <c:v>42201.166666666584</c:v>
                </c:pt>
                <c:pt idx="664">
                  <c:v>42201.167361110965</c:v>
                </c:pt>
                <c:pt idx="665">
                  <c:v>42201.168055555558</c:v>
                </c:pt>
                <c:pt idx="666">
                  <c:v>42201.168749999997</c:v>
                </c:pt>
                <c:pt idx="667">
                  <c:v>42201.169444444444</c:v>
                </c:pt>
                <c:pt idx="668">
                  <c:v>42201.170138888891</c:v>
                </c:pt>
                <c:pt idx="669">
                  <c:v>42201.17083333333</c:v>
                </c:pt>
                <c:pt idx="670">
                  <c:v>42201.171527777777</c:v>
                </c:pt>
                <c:pt idx="671">
                  <c:v>42201.172222222223</c:v>
                </c:pt>
                <c:pt idx="672">
                  <c:v>42201.17291666667</c:v>
                </c:pt>
                <c:pt idx="673">
                  <c:v>42201.173611111022</c:v>
                </c:pt>
                <c:pt idx="674">
                  <c:v>42201.174305555556</c:v>
                </c:pt>
                <c:pt idx="675">
                  <c:v>42201.175000000003</c:v>
                </c:pt>
                <c:pt idx="676">
                  <c:v>42201.175694444442</c:v>
                </c:pt>
                <c:pt idx="677">
                  <c:v>42201.176388888889</c:v>
                </c:pt>
                <c:pt idx="678">
                  <c:v>42201.177083333227</c:v>
                </c:pt>
                <c:pt idx="679">
                  <c:v>42201.177777777775</c:v>
                </c:pt>
                <c:pt idx="680">
                  <c:v>42201.178472222222</c:v>
                </c:pt>
                <c:pt idx="681">
                  <c:v>42201.179166666574</c:v>
                </c:pt>
                <c:pt idx="682">
                  <c:v>42201.179861110999</c:v>
                </c:pt>
                <c:pt idx="683">
                  <c:v>42201.180555555562</c:v>
                </c:pt>
                <c:pt idx="684">
                  <c:v>42201.181250000001</c:v>
                </c:pt>
                <c:pt idx="685">
                  <c:v>42201.181944444441</c:v>
                </c:pt>
                <c:pt idx="686">
                  <c:v>42201.182638888989</c:v>
                </c:pt>
                <c:pt idx="687">
                  <c:v>42201.183333333334</c:v>
                </c:pt>
                <c:pt idx="688">
                  <c:v>42201.184027777781</c:v>
                </c:pt>
                <c:pt idx="689">
                  <c:v>42201.18472222222</c:v>
                </c:pt>
                <c:pt idx="690">
                  <c:v>42201.185416666594</c:v>
                </c:pt>
                <c:pt idx="691">
                  <c:v>42201.186111111114</c:v>
                </c:pt>
                <c:pt idx="692">
                  <c:v>42201.186805555553</c:v>
                </c:pt>
                <c:pt idx="693">
                  <c:v>42201.1875</c:v>
                </c:pt>
                <c:pt idx="694">
                  <c:v>42201.18819444457</c:v>
                </c:pt>
                <c:pt idx="695">
                  <c:v>42201.188888888893</c:v>
                </c:pt>
                <c:pt idx="696">
                  <c:v>42201.189583333326</c:v>
                </c:pt>
                <c:pt idx="697">
                  <c:v>42201.19027777778</c:v>
                </c:pt>
                <c:pt idx="698">
                  <c:v>42201.190972222204</c:v>
                </c:pt>
                <c:pt idx="699">
                  <c:v>42201.191666666527</c:v>
                </c:pt>
                <c:pt idx="700">
                  <c:v>42201.192361110974</c:v>
                </c:pt>
                <c:pt idx="701">
                  <c:v>42201.193055555472</c:v>
                </c:pt>
                <c:pt idx="702">
                  <c:v>42201.193749999984</c:v>
                </c:pt>
                <c:pt idx="703">
                  <c:v>42201.194444444445</c:v>
                </c:pt>
                <c:pt idx="704">
                  <c:v>42201.195138888885</c:v>
                </c:pt>
                <c:pt idx="705">
                  <c:v>42201.195833333324</c:v>
                </c:pt>
                <c:pt idx="706">
                  <c:v>42201.196527777778</c:v>
                </c:pt>
                <c:pt idx="707">
                  <c:v>42201.197222222225</c:v>
                </c:pt>
                <c:pt idx="708">
                  <c:v>42201.197916666584</c:v>
                </c:pt>
                <c:pt idx="709">
                  <c:v>42201.198611111104</c:v>
                </c:pt>
                <c:pt idx="710">
                  <c:v>42201.199305555449</c:v>
                </c:pt>
                <c:pt idx="711">
                  <c:v>42201.2</c:v>
                </c:pt>
                <c:pt idx="712">
                  <c:v>42201.200694444538</c:v>
                </c:pt>
                <c:pt idx="713">
                  <c:v>42201.201388888876</c:v>
                </c:pt>
                <c:pt idx="714">
                  <c:v>42201.202083333243</c:v>
                </c:pt>
                <c:pt idx="715">
                  <c:v>42201.202777777777</c:v>
                </c:pt>
                <c:pt idx="716">
                  <c:v>42201.203472222194</c:v>
                </c:pt>
                <c:pt idx="717">
                  <c:v>42201.204166666575</c:v>
                </c:pt>
                <c:pt idx="718">
                  <c:v>42201.204861111022</c:v>
                </c:pt>
                <c:pt idx="719">
                  <c:v>42201.205555555556</c:v>
                </c:pt>
                <c:pt idx="720">
                  <c:v>42201.206250000003</c:v>
                </c:pt>
                <c:pt idx="721">
                  <c:v>42201.206944444442</c:v>
                </c:pt>
                <c:pt idx="722">
                  <c:v>42201.207638888889</c:v>
                </c:pt>
                <c:pt idx="723">
                  <c:v>42201.208333333336</c:v>
                </c:pt>
                <c:pt idx="724">
                  <c:v>42201.209027777775</c:v>
                </c:pt>
                <c:pt idx="725">
                  <c:v>42201.209722222186</c:v>
                </c:pt>
                <c:pt idx="726">
                  <c:v>42201.210416666654</c:v>
                </c:pt>
                <c:pt idx="727">
                  <c:v>42201.211111110999</c:v>
                </c:pt>
                <c:pt idx="728">
                  <c:v>42201.211805555555</c:v>
                </c:pt>
                <c:pt idx="729">
                  <c:v>42201.212500000001</c:v>
                </c:pt>
                <c:pt idx="730">
                  <c:v>42201.213194444441</c:v>
                </c:pt>
                <c:pt idx="731">
                  <c:v>42201.213888888888</c:v>
                </c:pt>
                <c:pt idx="732">
                  <c:v>42201.214583333334</c:v>
                </c:pt>
                <c:pt idx="733">
                  <c:v>42201.215277777781</c:v>
                </c:pt>
                <c:pt idx="734">
                  <c:v>42201.21597222222</c:v>
                </c:pt>
                <c:pt idx="735">
                  <c:v>42201.216666666594</c:v>
                </c:pt>
                <c:pt idx="736">
                  <c:v>42201.217361110997</c:v>
                </c:pt>
                <c:pt idx="737">
                  <c:v>42201.218055555553</c:v>
                </c:pt>
                <c:pt idx="738">
                  <c:v>42201.21875</c:v>
                </c:pt>
                <c:pt idx="739">
                  <c:v>42201.219444444447</c:v>
                </c:pt>
                <c:pt idx="740">
                  <c:v>42201.220138888886</c:v>
                </c:pt>
                <c:pt idx="741">
                  <c:v>42201.220833333326</c:v>
                </c:pt>
                <c:pt idx="742">
                  <c:v>42201.221527777678</c:v>
                </c:pt>
                <c:pt idx="743">
                  <c:v>42201.222222222204</c:v>
                </c:pt>
                <c:pt idx="744">
                  <c:v>42201.222916666586</c:v>
                </c:pt>
                <c:pt idx="745">
                  <c:v>42201.223611110974</c:v>
                </c:pt>
                <c:pt idx="746">
                  <c:v>42201.224305555472</c:v>
                </c:pt>
                <c:pt idx="747">
                  <c:v>42201.224999999999</c:v>
                </c:pt>
                <c:pt idx="748">
                  <c:v>42201.225694444445</c:v>
                </c:pt>
                <c:pt idx="749">
                  <c:v>42201.226388888885</c:v>
                </c:pt>
                <c:pt idx="750">
                  <c:v>42201.227083333171</c:v>
                </c:pt>
                <c:pt idx="751">
                  <c:v>42201.227777777669</c:v>
                </c:pt>
                <c:pt idx="752">
                  <c:v>42201.228472222225</c:v>
                </c:pt>
                <c:pt idx="753">
                  <c:v>42201.229166666504</c:v>
                </c:pt>
                <c:pt idx="754">
                  <c:v>42201.229861110965</c:v>
                </c:pt>
                <c:pt idx="755">
                  <c:v>42201.230555555558</c:v>
                </c:pt>
                <c:pt idx="756">
                  <c:v>42201.231249999997</c:v>
                </c:pt>
                <c:pt idx="757">
                  <c:v>42201.231944444444</c:v>
                </c:pt>
                <c:pt idx="758">
                  <c:v>42201.232638888891</c:v>
                </c:pt>
                <c:pt idx="759">
                  <c:v>42201.233333333243</c:v>
                </c:pt>
                <c:pt idx="760">
                  <c:v>42201.234027777777</c:v>
                </c:pt>
                <c:pt idx="761">
                  <c:v>42201.234722222194</c:v>
                </c:pt>
                <c:pt idx="762">
                  <c:v>42201.235416666575</c:v>
                </c:pt>
                <c:pt idx="763">
                  <c:v>42201.236111111022</c:v>
                </c:pt>
                <c:pt idx="764">
                  <c:v>42201.236805555556</c:v>
                </c:pt>
                <c:pt idx="765">
                  <c:v>42201.237499999996</c:v>
                </c:pt>
                <c:pt idx="766">
                  <c:v>42201.238194444442</c:v>
                </c:pt>
                <c:pt idx="767">
                  <c:v>42201.238888888889</c:v>
                </c:pt>
                <c:pt idx="768">
                  <c:v>42201.239583333227</c:v>
                </c:pt>
                <c:pt idx="769">
                  <c:v>42201.240277777782</c:v>
                </c:pt>
                <c:pt idx="770">
                  <c:v>42201.240972222222</c:v>
                </c:pt>
                <c:pt idx="771">
                  <c:v>42201.241666666574</c:v>
                </c:pt>
                <c:pt idx="772">
                  <c:v>42201.242361110999</c:v>
                </c:pt>
                <c:pt idx="773">
                  <c:v>42201.243055555555</c:v>
                </c:pt>
                <c:pt idx="774">
                  <c:v>42201.243749999994</c:v>
                </c:pt>
                <c:pt idx="775">
                  <c:v>42201.244444444441</c:v>
                </c:pt>
                <c:pt idx="776">
                  <c:v>42201.245138888888</c:v>
                </c:pt>
                <c:pt idx="777">
                  <c:v>42201.245833333334</c:v>
                </c:pt>
                <c:pt idx="778">
                  <c:v>42201.246527777781</c:v>
                </c:pt>
                <c:pt idx="779">
                  <c:v>42201.24722222222</c:v>
                </c:pt>
                <c:pt idx="780">
                  <c:v>42201.247916666594</c:v>
                </c:pt>
                <c:pt idx="781">
                  <c:v>42201.248611111114</c:v>
                </c:pt>
                <c:pt idx="782">
                  <c:v>42201.249305555524</c:v>
                </c:pt>
                <c:pt idx="783">
                  <c:v>42201.25</c:v>
                </c:pt>
                <c:pt idx="784">
                  <c:v>42201.25069444457</c:v>
                </c:pt>
                <c:pt idx="785">
                  <c:v>42201.251388888886</c:v>
                </c:pt>
                <c:pt idx="786">
                  <c:v>42201.252083333326</c:v>
                </c:pt>
                <c:pt idx="787">
                  <c:v>42201.25277777778</c:v>
                </c:pt>
                <c:pt idx="788">
                  <c:v>42201.253472222204</c:v>
                </c:pt>
                <c:pt idx="789">
                  <c:v>42201.254166666586</c:v>
                </c:pt>
                <c:pt idx="790">
                  <c:v>42201.254861111105</c:v>
                </c:pt>
                <c:pt idx="791">
                  <c:v>42201.255555555559</c:v>
                </c:pt>
                <c:pt idx="792">
                  <c:v>42201.256250000013</c:v>
                </c:pt>
                <c:pt idx="793">
                  <c:v>42201.256944444547</c:v>
                </c:pt>
                <c:pt idx="794">
                  <c:v>42201.257638888892</c:v>
                </c:pt>
                <c:pt idx="795">
                  <c:v>42201.258333333331</c:v>
                </c:pt>
                <c:pt idx="796">
                  <c:v>42201.259027777778</c:v>
                </c:pt>
                <c:pt idx="797">
                  <c:v>42201.259722222225</c:v>
                </c:pt>
                <c:pt idx="798">
                  <c:v>42201.260416666584</c:v>
                </c:pt>
                <c:pt idx="799">
                  <c:v>42201.261111110965</c:v>
                </c:pt>
                <c:pt idx="800">
                  <c:v>42201.261805555449</c:v>
                </c:pt>
                <c:pt idx="801">
                  <c:v>42201.262499999997</c:v>
                </c:pt>
                <c:pt idx="802">
                  <c:v>42201.263194444444</c:v>
                </c:pt>
                <c:pt idx="803">
                  <c:v>42201.263888888876</c:v>
                </c:pt>
                <c:pt idx="804">
                  <c:v>42201.264583333243</c:v>
                </c:pt>
                <c:pt idx="805">
                  <c:v>42201.265277777777</c:v>
                </c:pt>
                <c:pt idx="806">
                  <c:v>42201.265972222194</c:v>
                </c:pt>
                <c:pt idx="807">
                  <c:v>42201.266666666575</c:v>
                </c:pt>
                <c:pt idx="808">
                  <c:v>42201.267361110957</c:v>
                </c:pt>
                <c:pt idx="809">
                  <c:v>42201.268055555556</c:v>
                </c:pt>
                <c:pt idx="810">
                  <c:v>42201.268749999996</c:v>
                </c:pt>
                <c:pt idx="811">
                  <c:v>42201.269444444435</c:v>
                </c:pt>
                <c:pt idx="812">
                  <c:v>42201.270138888889</c:v>
                </c:pt>
                <c:pt idx="813">
                  <c:v>42201.270833333336</c:v>
                </c:pt>
                <c:pt idx="814">
                  <c:v>42201.271527777775</c:v>
                </c:pt>
                <c:pt idx="815">
                  <c:v>42201.272222222222</c:v>
                </c:pt>
                <c:pt idx="816">
                  <c:v>42201.272916666654</c:v>
                </c:pt>
                <c:pt idx="817">
                  <c:v>42201.273611110999</c:v>
                </c:pt>
                <c:pt idx="818">
                  <c:v>42201.274305555555</c:v>
                </c:pt>
                <c:pt idx="819">
                  <c:v>42201.275000000001</c:v>
                </c:pt>
                <c:pt idx="820">
                  <c:v>42201.275694444441</c:v>
                </c:pt>
                <c:pt idx="821">
                  <c:v>42201.276388888888</c:v>
                </c:pt>
                <c:pt idx="822">
                  <c:v>42201.277083333189</c:v>
                </c:pt>
                <c:pt idx="823">
                  <c:v>42201.277777777774</c:v>
                </c:pt>
                <c:pt idx="824">
                  <c:v>42201.27847222222</c:v>
                </c:pt>
                <c:pt idx="825">
                  <c:v>42201.279166666543</c:v>
                </c:pt>
                <c:pt idx="826">
                  <c:v>42201.279861110997</c:v>
                </c:pt>
                <c:pt idx="827">
                  <c:v>42201.280555555553</c:v>
                </c:pt>
                <c:pt idx="828">
                  <c:v>42201.28125</c:v>
                </c:pt>
                <c:pt idx="829">
                  <c:v>42201.281944444447</c:v>
                </c:pt>
                <c:pt idx="830">
                  <c:v>42201.282638888893</c:v>
                </c:pt>
                <c:pt idx="831">
                  <c:v>42201.283333333326</c:v>
                </c:pt>
                <c:pt idx="832">
                  <c:v>42201.28402777778</c:v>
                </c:pt>
                <c:pt idx="833">
                  <c:v>42201.284722222204</c:v>
                </c:pt>
                <c:pt idx="834">
                  <c:v>42201.285416666586</c:v>
                </c:pt>
                <c:pt idx="835">
                  <c:v>42201.286111111105</c:v>
                </c:pt>
                <c:pt idx="836">
                  <c:v>42201.286805555559</c:v>
                </c:pt>
                <c:pt idx="837">
                  <c:v>42201.287499999999</c:v>
                </c:pt>
                <c:pt idx="838">
                  <c:v>42201.288194444547</c:v>
                </c:pt>
                <c:pt idx="839">
                  <c:v>42201.288888888892</c:v>
                </c:pt>
                <c:pt idx="840">
                  <c:v>42201.289583333324</c:v>
                </c:pt>
                <c:pt idx="841">
                  <c:v>42201.290277777778</c:v>
                </c:pt>
                <c:pt idx="842">
                  <c:v>42201.290972222225</c:v>
                </c:pt>
                <c:pt idx="843">
                  <c:v>42201.291666666504</c:v>
                </c:pt>
                <c:pt idx="844">
                  <c:v>42201.292361110965</c:v>
                </c:pt>
                <c:pt idx="845">
                  <c:v>42201.293055555449</c:v>
                </c:pt>
                <c:pt idx="846">
                  <c:v>42201.293749999975</c:v>
                </c:pt>
                <c:pt idx="847">
                  <c:v>42201.294444444444</c:v>
                </c:pt>
                <c:pt idx="848">
                  <c:v>42201.295138888876</c:v>
                </c:pt>
                <c:pt idx="849">
                  <c:v>42201.295833333243</c:v>
                </c:pt>
                <c:pt idx="850">
                  <c:v>42201.296527777777</c:v>
                </c:pt>
                <c:pt idx="851">
                  <c:v>42201.297222222194</c:v>
                </c:pt>
                <c:pt idx="852">
                  <c:v>42201.297916666575</c:v>
                </c:pt>
                <c:pt idx="853">
                  <c:v>42201.298611111022</c:v>
                </c:pt>
                <c:pt idx="854">
                  <c:v>42201.299305555418</c:v>
                </c:pt>
                <c:pt idx="855">
                  <c:v>42201.3</c:v>
                </c:pt>
                <c:pt idx="856">
                  <c:v>42201.300694444602</c:v>
                </c:pt>
                <c:pt idx="857">
                  <c:v>42201.301388888889</c:v>
                </c:pt>
                <c:pt idx="858">
                  <c:v>42201.302083333336</c:v>
                </c:pt>
                <c:pt idx="859">
                  <c:v>42201.302777777782</c:v>
                </c:pt>
                <c:pt idx="860">
                  <c:v>42201.303472222222</c:v>
                </c:pt>
                <c:pt idx="861">
                  <c:v>42201.304166666654</c:v>
                </c:pt>
                <c:pt idx="862">
                  <c:v>42201.304861111108</c:v>
                </c:pt>
                <c:pt idx="863">
                  <c:v>42201.305555555562</c:v>
                </c:pt>
                <c:pt idx="864">
                  <c:v>42201.306250000096</c:v>
                </c:pt>
                <c:pt idx="865">
                  <c:v>42201.306944444594</c:v>
                </c:pt>
                <c:pt idx="866">
                  <c:v>42201.307638888989</c:v>
                </c:pt>
                <c:pt idx="867">
                  <c:v>42201.308333333342</c:v>
                </c:pt>
                <c:pt idx="868">
                  <c:v>42201.309027777781</c:v>
                </c:pt>
                <c:pt idx="869">
                  <c:v>42201.30972222222</c:v>
                </c:pt>
                <c:pt idx="870">
                  <c:v>42201.310416666667</c:v>
                </c:pt>
                <c:pt idx="871">
                  <c:v>42201.311111111114</c:v>
                </c:pt>
                <c:pt idx="872">
                  <c:v>42201.311805555553</c:v>
                </c:pt>
                <c:pt idx="873">
                  <c:v>42201.312500000087</c:v>
                </c:pt>
                <c:pt idx="874">
                  <c:v>42201.31319444457</c:v>
                </c:pt>
                <c:pt idx="875">
                  <c:v>42201.313888888893</c:v>
                </c:pt>
                <c:pt idx="876">
                  <c:v>42201.314583333333</c:v>
                </c:pt>
                <c:pt idx="877">
                  <c:v>42201.315277777867</c:v>
                </c:pt>
                <c:pt idx="878">
                  <c:v>42201.315972222219</c:v>
                </c:pt>
                <c:pt idx="879">
                  <c:v>42201.316666666666</c:v>
                </c:pt>
                <c:pt idx="880">
                  <c:v>42201.317361111105</c:v>
                </c:pt>
                <c:pt idx="881">
                  <c:v>42201.318055555603</c:v>
                </c:pt>
                <c:pt idx="882">
                  <c:v>42201.318750000013</c:v>
                </c:pt>
                <c:pt idx="883">
                  <c:v>42201.319444444547</c:v>
                </c:pt>
                <c:pt idx="884">
                  <c:v>42201.320138888892</c:v>
                </c:pt>
                <c:pt idx="885">
                  <c:v>42201.320833333331</c:v>
                </c:pt>
                <c:pt idx="886">
                  <c:v>42201.321527777778</c:v>
                </c:pt>
                <c:pt idx="887">
                  <c:v>42201.322222222232</c:v>
                </c:pt>
                <c:pt idx="888">
                  <c:v>42201.322916666664</c:v>
                </c:pt>
                <c:pt idx="889">
                  <c:v>42201.323611111104</c:v>
                </c:pt>
                <c:pt idx="890">
                  <c:v>42201.324305555558</c:v>
                </c:pt>
                <c:pt idx="891">
                  <c:v>42201.325000000004</c:v>
                </c:pt>
                <c:pt idx="892">
                  <c:v>42201.325694444538</c:v>
                </c:pt>
                <c:pt idx="893">
                  <c:v>42201.326388888891</c:v>
                </c:pt>
                <c:pt idx="894">
                  <c:v>42201.327083333243</c:v>
                </c:pt>
                <c:pt idx="895">
                  <c:v>42201.327777777777</c:v>
                </c:pt>
                <c:pt idx="896">
                  <c:v>42201.328472222223</c:v>
                </c:pt>
                <c:pt idx="897">
                  <c:v>42201.329166666575</c:v>
                </c:pt>
                <c:pt idx="898">
                  <c:v>42201.329861111022</c:v>
                </c:pt>
                <c:pt idx="899">
                  <c:v>42201.330555555563</c:v>
                </c:pt>
                <c:pt idx="900">
                  <c:v>42201.331250000003</c:v>
                </c:pt>
                <c:pt idx="901">
                  <c:v>42201.331944444442</c:v>
                </c:pt>
                <c:pt idx="902">
                  <c:v>42201.332638889005</c:v>
                </c:pt>
                <c:pt idx="903">
                  <c:v>42201.333333333336</c:v>
                </c:pt>
                <c:pt idx="904">
                  <c:v>42201.334027777782</c:v>
                </c:pt>
                <c:pt idx="905">
                  <c:v>42201.334722222222</c:v>
                </c:pt>
                <c:pt idx="906">
                  <c:v>42201.335416666654</c:v>
                </c:pt>
                <c:pt idx="907">
                  <c:v>42201.336111111108</c:v>
                </c:pt>
                <c:pt idx="908">
                  <c:v>42201.336805555562</c:v>
                </c:pt>
                <c:pt idx="909">
                  <c:v>42201.337500000001</c:v>
                </c:pt>
                <c:pt idx="910">
                  <c:v>42201.338194444594</c:v>
                </c:pt>
                <c:pt idx="911">
                  <c:v>42201.338888888989</c:v>
                </c:pt>
                <c:pt idx="912">
                  <c:v>42201.339583333334</c:v>
                </c:pt>
                <c:pt idx="913">
                  <c:v>42201.34027777789</c:v>
                </c:pt>
                <c:pt idx="914">
                  <c:v>42201.340972222242</c:v>
                </c:pt>
                <c:pt idx="915">
                  <c:v>42201.341666666594</c:v>
                </c:pt>
                <c:pt idx="916">
                  <c:v>42201.342361111114</c:v>
                </c:pt>
                <c:pt idx="917">
                  <c:v>42201.343055555553</c:v>
                </c:pt>
                <c:pt idx="918">
                  <c:v>42201.34375</c:v>
                </c:pt>
                <c:pt idx="919">
                  <c:v>42201.34444444457</c:v>
                </c:pt>
                <c:pt idx="920">
                  <c:v>42201.345138888893</c:v>
                </c:pt>
                <c:pt idx="921">
                  <c:v>42201.345833333333</c:v>
                </c:pt>
                <c:pt idx="922">
                  <c:v>42201.346527777867</c:v>
                </c:pt>
                <c:pt idx="923">
                  <c:v>42201.347222222219</c:v>
                </c:pt>
                <c:pt idx="924">
                  <c:v>42201.347916666666</c:v>
                </c:pt>
                <c:pt idx="925">
                  <c:v>42201.348611111112</c:v>
                </c:pt>
                <c:pt idx="926">
                  <c:v>42201.349305555559</c:v>
                </c:pt>
                <c:pt idx="927">
                  <c:v>42201.350000000013</c:v>
                </c:pt>
                <c:pt idx="928">
                  <c:v>42201.350694444634</c:v>
                </c:pt>
                <c:pt idx="929">
                  <c:v>42201.351388888892</c:v>
                </c:pt>
                <c:pt idx="930">
                  <c:v>42201.352083333331</c:v>
                </c:pt>
                <c:pt idx="931">
                  <c:v>42201.352777777793</c:v>
                </c:pt>
                <c:pt idx="932">
                  <c:v>42201.353472222232</c:v>
                </c:pt>
                <c:pt idx="933">
                  <c:v>42201.354166666664</c:v>
                </c:pt>
                <c:pt idx="934">
                  <c:v>42201.354861111111</c:v>
                </c:pt>
                <c:pt idx="935">
                  <c:v>42201.355555555601</c:v>
                </c:pt>
                <c:pt idx="936">
                  <c:v>42201.356250000135</c:v>
                </c:pt>
                <c:pt idx="937">
                  <c:v>42201.356944444618</c:v>
                </c:pt>
                <c:pt idx="938">
                  <c:v>42201.357638889021</c:v>
                </c:pt>
                <c:pt idx="939">
                  <c:v>42201.358333333425</c:v>
                </c:pt>
                <c:pt idx="940">
                  <c:v>42201.359027777791</c:v>
                </c:pt>
                <c:pt idx="941">
                  <c:v>42201.359722222223</c:v>
                </c:pt>
                <c:pt idx="942">
                  <c:v>42201.36041666667</c:v>
                </c:pt>
                <c:pt idx="943">
                  <c:v>42201.361111111022</c:v>
                </c:pt>
                <c:pt idx="944">
                  <c:v>42201.361805555556</c:v>
                </c:pt>
                <c:pt idx="945">
                  <c:v>42201.362500000003</c:v>
                </c:pt>
                <c:pt idx="946">
                  <c:v>42201.363194444442</c:v>
                </c:pt>
                <c:pt idx="947">
                  <c:v>42201.363888888889</c:v>
                </c:pt>
                <c:pt idx="948">
                  <c:v>42201.364583333336</c:v>
                </c:pt>
                <c:pt idx="949">
                  <c:v>42201.365277777782</c:v>
                </c:pt>
                <c:pt idx="950">
                  <c:v>42201.365972222222</c:v>
                </c:pt>
                <c:pt idx="951">
                  <c:v>42201.366666666654</c:v>
                </c:pt>
                <c:pt idx="952">
                  <c:v>42201.367361110999</c:v>
                </c:pt>
                <c:pt idx="953">
                  <c:v>42201.368055555562</c:v>
                </c:pt>
                <c:pt idx="954">
                  <c:v>42201.368750000001</c:v>
                </c:pt>
                <c:pt idx="955">
                  <c:v>42201.369444444441</c:v>
                </c:pt>
                <c:pt idx="956">
                  <c:v>42201.370138888989</c:v>
                </c:pt>
                <c:pt idx="957">
                  <c:v>42201.370833333342</c:v>
                </c:pt>
                <c:pt idx="958">
                  <c:v>42201.371527777781</c:v>
                </c:pt>
                <c:pt idx="959">
                  <c:v>42201.372222222242</c:v>
                </c:pt>
                <c:pt idx="960">
                  <c:v>42201.372916666667</c:v>
                </c:pt>
                <c:pt idx="961">
                  <c:v>42201.373611111114</c:v>
                </c:pt>
                <c:pt idx="962">
                  <c:v>42201.374305555553</c:v>
                </c:pt>
                <c:pt idx="963">
                  <c:v>42201.375</c:v>
                </c:pt>
                <c:pt idx="964">
                  <c:v>42201.37569444457</c:v>
                </c:pt>
                <c:pt idx="965">
                  <c:v>42201.376388888893</c:v>
                </c:pt>
                <c:pt idx="966">
                  <c:v>42201.377083333326</c:v>
                </c:pt>
                <c:pt idx="967">
                  <c:v>42201.37777777778</c:v>
                </c:pt>
                <c:pt idx="968">
                  <c:v>42201.378472222219</c:v>
                </c:pt>
                <c:pt idx="969">
                  <c:v>42201.379166666586</c:v>
                </c:pt>
                <c:pt idx="970">
                  <c:v>42201.379861111105</c:v>
                </c:pt>
                <c:pt idx="971">
                  <c:v>42201.380555555603</c:v>
                </c:pt>
                <c:pt idx="972">
                  <c:v>42201.381250000013</c:v>
                </c:pt>
                <c:pt idx="973">
                  <c:v>42201.381944444547</c:v>
                </c:pt>
                <c:pt idx="974">
                  <c:v>42201.38263888903</c:v>
                </c:pt>
                <c:pt idx="975">
                  <c:v>42201.383333333331</c:v>
                </c:pt>
                <c:pt idx="976">
                  <c:v>42201.384027777793</c:v>
                </c:pt>
                <c:pt idx="977">
                  <c:v>42201.384722222232</c:v>
                </c:pt>
                <c:pt idx="978">
                  <c:v>42201.385416666664</c:v>
                </c:pt>
                <c:pt idx="979">
                  <c:v>42201.386111111111</c:v>
                </c:pt>
                <c:pt idx="980">
                  <c:v>42201.386805555601</c:v>
                </c:pt>
                <c:pt idx="981">
                  <c:v>42201.387500000012</c:v>
                </c:pt>
                <c:pt idx="982">
                  <c:v>42201.388194444618</c:v>
                </c:pt>
                <c:pt idx="983">
                  <c:v>42201.388888889021</c:v>
                </c:pt>
                <c:pt idx="984">
                  <c:v>42201.38958333333</c:v>
                </c:pt>
                <c:pt idx="985">
                  <c:v>42201.390277777791</c:v>
                </c:pt>
                <c:pt idx="986">
                  <c:v>42201.390972222223</c:v>
                </c:pt>
                <c:pt idx="987">
                  <c:v>42201.391666666575</c:v>
                </c:pt>
                <c:pt idx="988">
                  <c:v>42201.392361111022</c:v>
                </c:pt>
                <c:pt idx="989">
                  <c:v>42201.393055555556</c:v>
                </c:pt>
                <c:pt idx="990">
                  <c:v>42201.393749999996</c:v>
                </c:pt>
                <c:pt idx="991">
                  <c:v>42201.394444444442</c:v>
                </c:pt>
                <c:pt idx="992">
                  <c:v>42201.395138888889</c:v>
                </c:pt>
                <c:pt idx="993">
                  <c:v>42201.395833333336</c:v>
                </c:pt>
                <c:pt idx="994">
                  <c:v>42201.396527777782</c:v>
                </c:pt>
                <c:pt idx="995">
                  <c:v>42201.397222222222</c:v>
                </c:pt>
                <c:pt idx="996">
                  <c:v>42201.397916666654</c:v>
                </c:pt>
                <c:pt idx="997">
                  <c:v>42201.398611111108</c:v>
                </c:pt>
                <c:pt idx="998">
                  <c:v>42201.399305555555</c:v>
                </c:pt>
                <c:pt idx="999">
                  <c:v>42201.4</c:v>
                </c:pt>
                <c:pt idx="1000">
                  <c:v>42201.400694444594</c:v>
                </c:pt>
                <c:pt idx="1001">
                  <c:v>42201.401388888888</c:v>
                </c:pt>
                <c:pt idx="1002">
                  <c:v>42201.402083333334</c:v>
                </c:pt>
                <c:pt idx="1003">
                  <c:v>42201.402777777781</c:v>
                </c:pt>
                <c:pt idx="1004">
                  <c:v>42201.40347222222</c:v>
                </c:pt>
                <c:pt idx="1005">
                  <c:v>42201.404166666594</c:v>
                </c:pt>
                <c:pt idx="1006">
                  <c:v>42201.404861111114</c:v>
                </c:pt>
                <c:pt idx="1007">
                  <c:v>42201.405555555553</c:v>
                </c:pt>
                <c:pt idx="1008">
                  <c:v>42201.406250000087</c:v>
                </c:pt>
                <c:pt idx="1009">
                  <c:v>42201.40694444457</c:v>
                </c:pt>
                <c:pt idx="1010">
                  <c:v>42201.407638888893</c:v>
                </c:pt>
                <c:pt idx="1011">
                  <c:v>42201.408333333333</c:v>
                </c:pt>
                <c:pt idx="1012">
                  <c:v>42201.40902777778</c:v>
                </c:pt>
                <c:pt idx="1013">
                  <c:v>42201.409722222204</c:v>
                </c:pt>
                <c:pt idx="1014">
                  <c:v>42201.410416666666</c:v>
                </c:pt>
                <c:pt idx="1015">
                  <c:v>42201.411111111105</c:v>
                </c:pt>
                <c:pt idx="1016">
                  <c:v>42201.411805555559</c:v>
                </c:pt>
                <c:pt idx="1017">
                  <c:v>42201.412500000013</c:v>
                </c:pt>
                <c:pt idx="1018">
                  <c:v>42201.413194444547</c:v>
                </c:pt>
                <c:pt idx="1019">
                  <c:v>42201.413888888892</c:v>
                </c:pt>
                <c:pt idx="1020">
                  <c:v>42201.414583333331</c:v>
                </c:pt>
                <c:pt idx="1021">
                  <c:v>42201.415277777793</c:v>
                </c:pt>
                <c:pt idx="1022">
                  <c:v>42201.415972222232</c:v>
                </c:pt>
                <c:pt idx="1023">
                  <c:v>42201.416666666664</c:v>
                </c:pt>
                <c:pt idx="1024">
                  <c:v>42201.417361111104</c:v>
                </c:pt>
                <c:pt idx="1025">
                  <c:v>42201.418055555601</c:v>
                </c:pt>
                <c:pt idx="1026">
                  <c:v>42201.418750000012</c:v>
                </c:pt>
                <c:pt idx="1027">
                  <c:v>42201.419444444538</c:v>
                </c:pt>
                <c:pt idx="1028">
                  <c:v>42201.420138888891</c:v>
                </c:pt>
                <c:pt idx="1029">
                  <c:v>42201.42083333333</c:v>
                </c:pt>
                <c:pt idx="1030">
                  <c:v>42201.421527777777</c:v>
                </c:pt>
                <c:pt idx="1031">
                  <c:v>42201.422222222223</c:v>
                </c:pt>
                <c:pt idx="1032">
                  <c:v>42201.42291666667</c:v>
                </c:pt>
                <c:pt idx="1033">
                  <c:v>42201.423611111022</c:v>
                </c:pt>
                <c:pt idx="1034">
                  <c:v>42201.424305555556</c:v>
                </c:pt>
                <c:pt idx="1035">
                  <c:v>42201.425000000003</c:v>
                </c:pt>
                <c:pt idx="1036">
                  <c:v>42201.425694444442</c:v>
                </c:pt>
                <c:pt idx="1037">
                  <c:v>42201.426388888889</c:v>
                </c:pt>
                <c:pt idx="1038">
                  <c:v>42201.427083333227</c:v>
                </c:pt>
                <c:pt idx="1039">
                  <c:v>42201.427777777775</c:v>
                </c:pt>
                <c:pt idx="1040">
                  <c:v>42201.428472222222</c:v>
                </c:pt>
                <c:pt idx="1041">
                  <c:v>42201.429166666574</c:v>
                </c:pt>
                <c:pt idx="1042">
                  <c:v>42201.429861110999</c:v>
                </c:pt>
                <c:pt idx="1043">
                  <c:v>42201.430555555562</c:v>
                </c:pt>
                <c:pt idx="1044">
                  <c:v>42201.431250000001</c:v>
                </c:pt>
                <c:pt idx="1045">
                  <c:v>42201.431944444441</c:v>
                </c:pt>
                <c:pt idx="1046">
                  <c:v>42201.432638888989</c:v>
                </c:pt>
                <c:pt idx="1047">
                  <c:v>42201.433333333334</c:v>
                </c:pt>
                <c:pt idx="1048">
                  <c:v>42201.434027777781</c:v>
                </c:pt>
                <c:pt idx="1049">
                  <c:v>42201.43472222222</c:v>
                </c:pt>
                <c:pt idx="1050">
                  <c:v>42201.435416666594</c:v>
                </c:pt>
                <c:pt idx="1051">
                  <c:v>42201.436111111114</c:v>
                </c:pt>
                <c:pt idx="1052">
                  <c:v>42201.436805555553</c:v>
                </c:pt>
                <c:pt idx="1053">
                  <c:v>42201.4375</c:v>
                </c:pt>
                <c:pt idx="1054">
                  <c:v>42201.43819444457</c:v>
                </c:pt>
                <c:pt idx="1055">
                  <c:v>42201.438888888893</c:v>
                </c:pt>
                <c:pt idx="1056">
                  <c:v>42201.439583333326</c:v>
                </c:pt>
                <c:pt idx="1057">
                  <c:v>42201.440277777867</c:v>
                </c:pt>
                <c:pt idx="1058">
                  <c:v>42201.440972222219</c:v>
                </c:pt>
                <c:pt idx="1059">
                  <c:v>42201.441666666586</c:v>
                </c:pt>
                <c:pt idx="1060">
                  <c:v>42201.442361111105</c:v>
                </c:pt>
                <c:pt idx="1061">
                  <c:v>42201.443055555559</c:v>
                </c:pt>
                <c:pt idx="1062">
                  <c:v>42201.443749999999</c:v>
                </c:pt>
                <c:pt idx="1063">
                  <c:v>42201.444444444547</c:v>
                </c:pt>
                <c:pt idx="1064">
                  <c:v>42201.445138888892</c:v>
                </c:pt>
                <c:pt idx="1065">
                  <c:v>42201.445833333331</c:v>
                </c:pt>
                <c:pt idx="1066">
                  <c:v>42201.446527777793</c:v>
                </c:pt>
                <c:pt idx="1067">
                  <c:v>42201.447222222232</c:v>
                </c:pt>
                <c:pt idx="1068">
                  <c:v>42201.447916666664</c:v>
                </c:pt>
                <c:pt idx="1069">
                  <c:v>42201.448611111111</c:v>
                </c:pt>
                <c:pt idx="1070">
                  <c:v>42201.449305555558</c:v>
                </c:pt>
                <c:pt idx="1071">
                  <c:v>42201.450000000012</c:v>
                </c:pt>
                <c:pt idx="1072">
                  <c:v>42201.450694444618</c:v>
                </c:pt>
                <c:pt idx="1073">
                  <c:v>42201.451388888891</c:v>
                </c:pt>
                <c:pt idx="1074">
                  <c:v>42201.45208333333</c:v>
                </c:pt>
                <c:pt idx="1075">
                  <c:v>42201.452777777791</c:v>
                </c:pt>
                <c:pt idx="1076">
                  <c:v>42201.453472222223</c:v>
                </c:pt>
              </c:numCache>
            </c:numRef>
          </c:xVal>
          <c:yVal>
            <c:numRef>
              <c:f>'CR800_15-16072015'!$L$6:$L$1082</c:f>
              <c:numCache>
                <c:formatCode>General</c:formatCode>
                <c:ptCount val="1077"/>
                <c:pt idx="0">
                  <c:v>24.029199999999989</c:v>
                </c:pt>
                <c:pt idx="1">
                  <c:v>23.843699999999949</c:v>
                </c:pt>
                <c:pt idx="2">
                  <c:v>23.610399999999988</c:v>
                </c:pt>
                <c:pt idx="3">
                  <c:v>23.314599999999999</c:v>
                </c:pt>
                <c:pt idx="4">
                  <c:v>22.960399999999932</c:v>
                </c:pt>
                <c:pt idx="5">
                  <c:v>22.5396</c:v>
                </c:pt>
                <c:pt idx="6">
                  <c:v>22.106300000000001</c:v>
                </c:pt>
                <c:pt idx="7">
                  <c:v>21.631200000000035</c:v>
                </c:pt>
                <c:pt idx="8">
                  <c:v>21.137499999999999</c:v>
                </c:pt>
                <c:pt idx="9">
                  <c:v>20.666699999999953</c:v>
                </c:pt>
                <c:pt idx="10">
                  <c:v>20.202100000000002</c:v>
                </c:pt>
                <c:pt idx="11">
                  <c:v>19.760399999999937</c:v>
                </c:pt>
                <c:pt idx="12">
                  <c:v>19.322900000000001</c:v>
                </c:pt>
                <c:pt idx="13">
                  <c:v>18.899999999999999</c:v>
                </c:pt>
                <c:pt idx="14">
                  <c:v>18.491700000000002</c:v>
                </c:pt>
                <c:pt idx="15">
                  <c:v>18.104199999999999</c:v>
                </c:pt>
                <c:pt idx="16">
                  <c:v>17.729199999999953</c:v>
                </c:pt>
                <c:pt idx="17">
                  <c:v>17.372900000000001</c:v>
                </c:pt>
                <c:pt idx="18">
                  <c:v>17.027100000000001</c:v>
                </c:pt>
                <c:pt idx="19">
                  <c:v>16.702100000000002</c:v>
                </c:pt>
                <c:pt idx="20">
                  <c:v>16.393699999999953</c:v>
                </c:pt>
                <c:pt idx="21">
                  <c:v>16.100000000000001</c:v>
                </c:pt>
                <c:pt idx="22">
                  <c:v>15.833300000000001</c:v>
                </c:pt>
                <c:pt idx="23">
                  <c:v>15.566700000000004</c:v>
                </c:pt>
                <c:pt idx="24">
                  <c:v>15.3271</c:v>
                </c:pt>
                <c:pt idx="25">
                  <c:v>15.0937</c:v>
                </c:pt>
                <c:pt idx="26">
                  <c:v>14.8687</c:v>
                </c:pt>
                <c:pt idx="27">
                  <c:v>14.658300000000001</c:v>
                </c:pt>
                <c:pt idx="28">
                  <c:v>14.470800000000002</c:v>
                </c:pt>
                <c:pt idx="29">
                  <c:v>14.2875</c:v>
                </c:pt>
                <c:pt idx="30">
                  <c:v>14.1187</c:v>
                </c:pt>
                <c:pt idx="31">
                  <c:v>13.958300000000001</c:v>
                </c:pt>
                <c:pt idx="32">
                  <c:v>13.810400000000021</c:v>
                </c:pt>
                <c:pt idx="33">
                  <c:v>13.6729</c:v>
                </c:pt>
                <c:pt idx="34">
                  <c:v>13.5479</c:v>
                </c:pt>
                <c:pt idx="35">
                  <c:v>13.435400000000021</c:v>
                </c:pt>
                <c:pt idx="36">
                  <c:v>13.333300000000001</c:v>
                </c:pt>
                <c:pt idx="37">
                  <c:v>13.225</c:v>
                </c:pt>
                <c:pt idx="38">
                  <c:v>13.1417</c:v>
                </c:pt>
                <c:pt idx="39">
                  <c:v>13.062500000000025</c:v>
                </c:pt>
                <c:pt idx="40">
                  <c:v>12.9833</c:v>
                </c:pt>
                <c:pt idx="41">
                  <c:v>12.916700000000002</c:v>
                </c:pt>
                <c:pt idx="42">
                  <c:v>12.860400000000025</c:v>
                </c:pt>
                <c:pt idx="43">
                  <c:v>12.810400000000021</c:v>
                </c:pt>
                <c:pt idx="44">
                  <c:v>12.7521</c:v>
                </c:pt>
                <c:pt idx="45">
                  <c:v>12.7125</c:v>
                </c:pt>
                <c:pt idx="46">
                  <c:v>12.683300000000001</c:v>
                </c:pt>
                <c:pt idx="47">
                  <c:v>12.6333</c:v>
                </c:pt>
                <c:pt idx="48">
                  <c:v>12.625</c:v>
                </c:pt>
                <c:pt idx="49">
                  <c:v>12.5771</c:v>
                </c:pt>
                <c:pt idx="50">
                  <c:v>12.562500000000025</c:v>
                </c:pt>
                <c:pt idx="51">
                  <c:v>12.543700000000001</c:v>
                </c:pt>
                <c:pt idx="52">
                  <c:v>12.510400000000002</c:v>
                </c:pt>
                <c:pt idx="53">
                  <c:v>12.5</c:v>
                </c:pt>
                <c:pt idx="54">
                  <c:v>12.5</c:v>
                </c:pt>
                <c:pt idx="55">
                  <c:v>12.4771</c:v>
                </c:pt>
                <c:pt idx="56">
                  <c:v>12.450000000000006</c:v>
                </c:pt>
                <c:pt idx="57">
                  <c:v>12.4375</c:v>
                </c:pt>
                <c:pt idx="58">
                  <c:v>12.4375</c:v>
                </c:pt>
                <c:pt idx="59">
                  <c:v>12.4375</c:v>
                </c:pt>
                <c:pt idx="60">
                  <c:v>12.4375</c:v>
                </c:pt>
                <c:pt idx="61">
                  <c:v>12.4375</c:v>
                </c:pt>
                <c:pt idx="62">
                  <c:v>12.435400000000021</c:v>
                </c:pt>
                <c:pt idx="63">
                  <c:v>12.4312</c:v>
                </c:pt>
                <c:pt idx="64">
                  <c:v>12.4229</c:v>
                </c:pt>
                <c:pt idx="65">
                  <c:v>12.418700000000001</c:v>
                </c:pt>
                <c:pt idx="66">
                  <c:v>12.4229</c:v>
                </c:pt>
                <c:pt idx="67">
                  <c:v>12.4146</c:v>
                </c:pt>
                <c:pt idx="68">
                  <c:v>12.425000000000002</c:v>
                </c:pt>
                <c:pt idx="69">
                  <c:v>12.425400000000023</c:v>
                </c:pt>
                <c:pt idx="70">
                  <c:v>12.427100000000001</c:v>
                </c:pt>
                <c:pt idx="71">
                  <c:v>12.4292</c:v>
                </c:pt>
                <c:pt idx="72">
                  <c:v>12.4312</c:v>
                </c:pt>
                <c:pt idx="73">
                  <c:v>12.435400000000021</c:v>
                </c:pt>
                <c:pt idx="74">
                  <c:v>12.4375</c:v>
                </c:pt>
                <c:pt idx="75">
                  <c:v>12.4375</c:v>
                </c:pt>
                <c:pt idx="76">
                  <c:v>12.4375</c:v>
                </c:pt>
                <c:pt idx="77">
                  <c:v>12.4375</c:v>
                </c:pt>
                <c:pt idx="78">
                  <c:v>12.4375</c:v>
                </c:pt>
                <c:pt idx="79">
                  <c:v>12.4375</c:v>
                </c:pt>
                <c:pt idx="80">
                  <c:v>12.4375</c:v>
                </c:pt>
                <c:pt idx="81">
                  <c:v>12.4396</c:v>
                </c:pt>
                <c:pt idx="82">
                  <c:v>12.464600000000004</c:v>
                </c:pt>
                <c:pt idx="83">
                  <c:v>12.4833</c:v>
                </c:pt>
                <c:pt idx="84">
                  <c:v>12.495800000000004</c:v>
                </c:pt>
                <c:pt idx="85">
                  <c:v>12.5</c:v>
                </c:pt>
                <c:pt idx="86">
                  <c:v>12.5</c:v>
                </c:pt>
                <c:pt idx="87">
                  <c:v>12.5</c:v>
                </c:pt>
                <c:pt idx="88">
                  <c:v>12.5</c:v>
                </c:pt>
                <c:pt idx="89">
                  <c:v>12.5021</c:v>
                </c:pt>
                <c:pt idx="90">
                  <c:v>12.512500000000006</c:v>
                </c:pt>
                <c:pt idx="91">
                  <c:v>12.5312</c:v>
                </c:pt>
                <c:pt idx="92">
                  <c:v>12.5542</c:v>
                </c:pt>
                <c:pt idx="93">
                  <c:v>12.562500000000025</c:v>
                </c:pt>
                <c:pt idx="94">
                  <c:v>12.562500000000025</c:v>
                </c:pt>
                <c:pt idx="95">
                  <c:v>12.562500000000025</c:v>
                </c:pt>
                <c:pt idx="96">
                  <c:v>12.5646</c:v>
                </c:pt>
                <c:pt idx="97">
                  <c:v>12.566700000000004</c:v>
                </c:pt>
                <c:pt idx="98">
                  <c:v>12.585400000000025</c:v>
                </c:pt>
                <c:pt idx="99">
                  <c:v>12.612500000000002</c:v>
                </c:pt>
                <c:pt idx="100">
                  <c:v>12.625</c:v>
                </c:pt>
                <c:pt idx="101">
                  <c:v>12.625</c:v>
                </c:pt>
                <c:pt idx="102">
                  <c:v>12.625</c:v>
                </c:pt>
                <c:pt idx="103">
                  <c:v>12.629200000000001</c:v>
                </c:pt>
                <c:pt idx="104">
                  <c:v>12.660400000000006</c:v>
                </c:pt>
                <c:pt idx="105">
                  <c:v>12.685400000000021</c:v>
                </c:pt>
                <c:pt idx="106">
                  <c:v>12.6875</c:v>
                </c:pt>
                <c:pt idx="107">
                  <c:v>12.6875</c:v>
                </c:pt>
                <c:pt idx="108">
                  <c:v>12.708299999999999</c:v>
                </c:pt>
                <c:pt idx="109">
                  <c:v>12.7333</c:v>
                </c:pt>
                <c:pt idx="110">
                  <c:v>12.75</c:v>
                </c:pt>
                <c:pt idx="111">
                  <c:v>12.7521</c:v>
                </c:pt>
                <c:pt idx="112">
                  <c:v>12.7729</c:v>
                </c:pt>
                <c:pt idx="113">
                  <c:v>12.808300000000001</c:v>
                </c:pt>
                <c:pt idx="114">
                  <c:v>12.812500000000025</c:v>
                </c:pt>
                <c:pt idx="115">
                  <c:v>12.8187</c:v>
                </c:pt>
                <c:pt idx="116">
                  <c:v>12.864600000000006</c:v>
                </c:pt>
                <c:pt idx="117">
                  <c:v>12.872900000000021</c:v>
                </c:pt>
                <c:pt idx="118">
                  <c:v>12.875000000000025</c:v>
                </c:pt>
                <c:pt idx="119">
                  <c:v>12.8917</c:v>
                </c:pt>
                <c:pt idx="120">
                  <c:v>12.933300000000001</c:v>
                </c:pt>
                <c:pt idx="121">
                  <c:v>12.9375</c:v>
                </c:pt>
                <c:pt idx="122">
                  <c:v>12.9458</c:v>
                </c:pt>
                <c:pt idx="123">
                  <c:v>12.985400000000025</c:v>
                </c:pt>
                <c:pt idx="124">
                  <c:v>13</c:v>
                </c:pt>
                <c:pt idx="125">
                  <c:v>13</c:v>
                </c:pt>
                <c:pt idx="126">
                  <c:v>13.029200000000001</c:v>
                </c:pt>
                <c:pt idx="127">
                  <c:v>13.0542</c:v>
                </c:pt>
                <c:pt idx="128">
                  <c:v>13.062500000000025</c:v>
                </c:pt>
                <c:pt idx="129">
                  <c:v>13.0708</c:v>
                </c:pt>
                <c:pt idx="130">
                  <c:v>13.112500000000002</c:v>
                </c:pt>
                <c:pt idx="131">
                  <c:v>13.125</c:v>
                </c:pt>
                <c:pt idx="132">
                  <c:v>13.125</c:v>
                </c:pt>
                <c:pt idx="133">
                  <c:v>13.145800000000001</c:v>
                </c:pt>
                <c:pt idx="134">
                  <c:v>13.1812</c:v>
                </c:pt>
                <c:pt idx="135">
                  <c:v>13.1875</c:v>
                </c:pt>
                <c:pt idx="136">
                  <c:v>13.1875</c:v>
                </c:pt>
                <c:pt idx="137">
                  <c:v>13.206200000000001</c:v>
                </c:pt>
                <c:pt idx="138">
                  <c:v>13.2479</c:v>
                </c:pt>
                <c:pt idx="139">
                  <c:v>13.25</c:v>
                </c:pt>
                <c:pt idx="140">
                  <c:v>13.254</c:v>
                </c:pt>
                <c:pt idx="141">
                  <c:v>13.277100000000001</c:v>
                </c:pt>
                <c:pt idx="142">
                  <c:v>13.312500000000025</c:v>
                </c:pt>
                <c:pt idx="143">
                  <c:v>13.312500000000025</c:v>
                </c:pt>
                <c:pt idx="144">
                  <c:v>13.3146</c:v>
                </c:pt>
                <c:pt idx="145">
                  <c:v>13.331300000000001</c:v>
                </c:pt>
                <c:pt idx="146">
                  <c:v>13.366700000000023</c:v>
                </c:pt>
                <c:pt idx="147">
                  <c:v>13.375000000000025</c:v>
                </c:pt>
                <c:pt idx="148">
                  <c:v>13.375000000000025</c:v>
                </c:pt>
                <c:pt idx="149">
                  <c:v>13.389600000000021</c:v>
                </c:pt>
                <c:pt idx="150">
                  <c:v>13.425000000000002</c:v>
                </c:pt>
                <c:pt idx="151">
                  <c:v>13.4375</c:v>
                </c:pt>
                <c:pt idx="152">
                  <c:v>13.4375</c:v>
                </c:pt>
                <c:pt idx="153">
                  <c:v>13.4375</c:v>
                </c:pt>
                <c:pt idx="154">
                  <c:v>13.450000000000006</c:v>
                </c:pt>
                <c:pt idx="155">
                  <c:v>13.4917</c:v>
                </c:pt>
                <c:pt idx="156">
                  <c:v>13.5</c:v>
                </c:pt>
                <c:pt idx="157">
                  <c:v>13.5</c:v>
                </c:pt>
                <c:pt idx="158">
                  <c:v>13.5</c:v>
                </c:pt>
                <c:pt idx="159">
                  <c:v>13.525</c:v>
                </c:pt>
                <c:pt idx="160">
                  <c:v>13.558300000000001</c:v>
                </c:pt>
                <c:pt idx="161">
                  <c:v>13.562500000000025</c:v>
                </c:pt>
                <c:pt idx="162">
                  <c:v>13.562500000000025</c:v>
                </c:pt>
                <c:pt idx="163">
                  <c:v>13.566700000000004</c:v>
                </c:pt>
                <c:pt idx="164">
                  <c:v>13.5771</c:v>
                </c:pt>
                <c:pt idx="165">
                  <c:v>13.6167</c:v>
                </c:pt>
                <c:pt idx="166">
                  <c:v>13.625</c:v>
                </c:pt>
                <c:pt idx="167">
                  <c:v>13.625</c:v>
                </c:pt>
                <c:pt idx="168">
                  <c:v>13.625</c:v>
                </c:pt>
                <c:pt idx="169">
                  <c:v>13.6479</c:v>
                </c:pt>
                <c:pt idx="170">
                  <c:v>13.6729</c:v>
                </c:pt>
                <c:pt idx="171">
                  <c:v>13.683300000000001</c:v>
                </c:pt>
                <c:pt idx="172">
                  <c:v>13.6875</c:v>
                </c:pt>
                <c:pt idx="173">
                  <c:v>13.6875</c:v>
                </c:pt>
                <c:pt idx="174">
                  <c:v>13.6937</c:v>
                </c:pt>
                <c:pt idx="175">
                  <c:v>13.706200000000001</c:v>
                </c:pt>
                <c:pt idx="176">
                  <c:v>13.7354</c:v>
                </c:pt>
                <c:pt idx="177">
                  <c:v>13.7479</c:v>
                </c:pt>
                <c:pt idx="178">
                  <c:v>13.75</c:v>
                </c:pt>
                <c:pt idx="179">
                  <c:v>13.75</c:v>
                </c:pt>
                <c:pt idx="180">
                  <c:v>13.7521</c:v>
                </c:pt>
                <c:pt idx="181">
                  <c:v>13.770800000000001</c:v>
                </c:pt>
                <c:pt idx="182">
                  <c:v>13.7958</c:v>
                </c:pt>
                <c:pt idx="183">
                  <c:v>13.812500000000025</c:v>
                </c:pt>
                <c:pt idx="184">
                  <c:v>13.812500000000025</c:v>
                </c:pt>
                <c:pt idx="185">
                  <c:v>13.812500000000025</c:v>
                </c:pt>
                <c:pt idx="186">
                  <c:v>13.812500000000025</c:v>
                </c:pt>
                <c:pt idx="187">
                  <c:v>13.812500000000025</c:v>
                </c:pt>
                <c:pt idx="188">
                  <c:v>13.847900000000001</c:v>
                </c:pt>
                <c:pt idx="189">
                  <c:v>13.870800000000004</c:v>
                </c:pt>
                <c:pt idx="190">
                  <c:v>13.875000000000025</c:v>
                </c:pt>
                <c:pt idx="191">
                  <c:v>13.875000000000025</c:v>
                </c:pt>
                <c:pt idx="192">
                  <c:v>13.875000000000025</c:v>
                </c:pt>
                <c:pt idx="193">
                  <c:v>13.8771</c:v>
                </c:pt>
                <c:pt idx="194">
                  <c:v>13.8812</c:v>
                </c:pt>
                <c:pt idx="195">
                  <c:v>13.893700000000004</c:v>
                </c:pt>
                <c:pt idx="196">
                  <c:v>13.933300000000001</c:v>
                </c:pt>
                <c:pt idx="197">
                  <c:v>13.9375</c:v>
                </c:pt>
                <c:pt idx="198">
                  <c:v>13.9375</c:v>
                </c:pt>
                <c:pt idx="199">
                  <c:v>13.9375</c:v>
                </c:pt>
                <c:pt idx="200">
                  <c:v>13.9375</c:v>
                </c:pt>
                <c:pt idx="201">
                  <c:v>13.9375</c:v>
                </c:pt>
                <c:pt idx="202">
                  <c:v>13.950000000000006</c:v>
                </c:pt>
                <c:pt idx="203">
                  <c:v>13.9833</c:v>
                </c:pt>
                <c:pt idx="204">
                  <c:v>13.9937</c:v>
                </c:pt>
                <c:pt idx="205">
                  <c:v>14</c:v>
                </c:pt>
                <c:pt idx="206">
                  <c:v>14</c:v>
                </c:pt>
                <c:pt idx="207">
                  <c:v>14</c:v>
                </c:pt>
                <c:pt idx="208">
                  <c:v>14</c:v>
                </c:pt>
                <c:pt idx="209">
                  <c:v>14</c:v>
                </c:pt>
                <c:pt idx="210">
                  <c:v>14.0083</c:v>
                </c:pt>
                <c:pt idx="211">
                  <c:v>14.025</c:v>
                </c:pt>
                <c:pt idx="212">
                  <c:v>14.050400000000023</c:v>
                </c:pt>
                <c:pt idx="213">
                  <c:v>14.0542</c:v>
                </c:pt>
                <c:pt idx="214">
                  <c:v>14.060400000000021</c:v>
                </c:pt>
                <c:pt idx="215">
                  <c:v>14.062500000000025</c:v>
                </c:pt>
                <c:pt idx="216">
                  <c:v>14.062500000000025</c:v>
                </c:pt>
                <c:pt idx="217">
                  <c:v>14.062500000000025</c:v>
                </c:pt>
                <c:pt idx="218">
                  <c:v>14.062500000000025</c:v>
                </c:pt>
                <c:pt idx="219">
                  <c:v>14.0687</c:v>
                </c:pt>
                <c:pt idx="220">
                  <c:v>14.089600000000004</c:v>
                </c:pt>
                <c:pt idx="221">
                  <c:v>14.1083</c:v>
                </c:pt>
                <c:pt idx="222">
                  <c:v>14.106200000000001</c:v>
                </c:pt>
                <c:pt idx="223">
                  <c:v>14.1229</c:v>
                </c:pt>
                <c:pt idx="224">
                  <c:v>14.125</c:v>
                </c:pt>
                <c:pt idx="225">
                  <c:v>14.125</c:v>
                </c:pt>
                <c:pt idx="226">
                  <c:v>14.125</c:v>
                </c:pt>
                <c:pt idx="227">
                  <c:v>14.125</c:v>
                </c:pt>
                <c:pt idx="228">
                  <c:v>14.125</c:v>
                </c:pt>
                <c:pt idx="229">
                  <c:v>14.137500000000001</c:v>
                </c:pt>
                <c:pt idx="230">
                  <c:v>14.154200000000001</c:v>
                </c:pt>
                <c:pt idx="231">
                  <c:v>14.1875</c:v>
                </c:pt>
                <c:pt idx="232">
                  <c:v>14.183300000000001</c:v>
                </c:pt>
                <c:pt idx="233">
                  <c:v>14.1875</c:v>
                </c:pt>
                <c:pt idx="234">
                  <c:v>14.1875</c:v>
                </c:pt>
                <c:pt idx="235">
                  <c:v>14.1875</c:v>
                </c:pt>
                <c:pt idx="236">
                  <c:v>14.1875</c:v>
                </c:pt>
                <c:pt idx="237">
                  <c:v>14.191700000000001</c:v>
                </c:pt>
                <c:pt idx="238">
                  <c:v>14.2021</c:v>
                </c:pt>
                <c:pt idx="239">
                  <c:v>14.2333</c:v>
                </c:pt>
                <c:pt idx="240">
                  <c:v>14.2437</c:v>
                </c:pt>
                <c:pt idx="241">
                  <c:v>14.25</c:v>
                </c:pt>
                <c:pt idx="242">
                  <c:v>14.25</c:v>
                </c:pt>
                <c:pt idx="243">
                  <c:v>14.25</c:v>
                </c:pt>
                <c:pt idx="244">
                  <c:v>14.25</c:v>
                </c:pt>
                <c:pt idx="245">
                  <c:v>14.2521</c:v>
                </c:pt>
                <c:pt idx="246">
                  <c:v>14.2667</c:v>
                </c:pt>
                <c:pt idx="247">
                  <c:v>14.2896</c:v>
                </c:pt>
                <c:pt idx="248">
                  <c:v>14.3062</c:v>
                </c:pt>
                <c:pt idx="249">
                  <c:v>14.312500000000025</c:v>
                </c:pt>
                <c:pt idx="250">
                  <c:v>14.312500000000025</c:v>
                </c:pt>
                <c:pt idx="251">
                  <c:v>14.312500000000025</c:v>
                </c:pt>
                <c:pt idx="252">
                  <c:v>14.312500000000025</c:v>
                </c:pt>
                <c:pt idx="253">
                  <c:v>14.312500000000025</c:v>
                </c:pt>
                <c:pt idx="254">
                  <c:v>14.3292</c:v>
                </c:pt>
                <c:pt idx="255">
                  <c:v>14.350000000000021</c:v>
                </c:pt>
                <c:pt idx="256">
                  <c:v>14.3687</c:v>
                </c:pt>
                <c:pt idx="257">
                  <c:v>14.375000000000025</c:v>
                </c:pt>
                <c:pt idx="258">
                  <c:v>14.375000000000025</c:v>
                </c:pt>
                <c:pt idx="259">
                  <c:v>14.375000000000025</c:v>
                </c:pt>
                <c:pt idx="260">
                  <c:v>14.375000000000025</c:v>
                </c:pt>
                <c:pt idx="261">
                  <c:v>14.375000000000025</c:v>
                </c:pt>
                <c:pt idx="262">
                  <c:v>14.387500000000006</c:v>
                </c:pt>
                <c:pt idx="263">
                  <c:v>14.402100000000004</c:v>
                </c:pt>
                <c:pt idx="264">
                  <c:v>14.433300000000001</c:v>
                </c:pt>
                <c:pt idx="265">
                  <c:v>14.4375</c:v>
                </c:pt>
                <c:pt idx="266">
                  <c:v>14.4375</c:v>
                </c:pt>
                <c:pt idx="267">
                  <c:v>14.4375</c:v>
                </c:pt>
                <c:pt idx="268">
                  <c:v>14.4396</c:v>
                </c:pt>
                <c:pt idx="269">
                  <c:v>14.4396</c:v>
                </c:pt>
                <c:pt idx="270">
                  <c:v>14.447900000000001</c:v>
                </c:pt>
                <c:pt idx="271">
                  <c:v>14.4833</c:v>
                </c:pt>
                <c:pt idx="272">
                  <c:v>14.5</c:v>
                </c:pt>
                <c:pt idx="273">
                  <c:v>14.5</c:v>
                </c:pt>
                <c:pt idx="274">
                  <c:v>14.5</c:v>
                </c:pt>
                <c:pt idx="275">
                  <c:v>14.5</c:v>
                </c:pt>
                <c:pt idx="276">
                  <c:v>14.5</c:v>
                </c:pt>
                <c:pt idx="277">
                  <c:v>14.504200000000001</c:v>
                </c:pt>
                <c:pt idx="278">
                  <c:v>14.5229</c:v>
                </c:pt>
                <c:pt idx="279">
                  <c:v>14.541700000000001</c:v>
                </c:pt>
                <c:pt idx="280">
                  <c:v>14.560400000000021</c:v>
                </c:pt>
                <c:pt idx="281">
                  <c:v>14.562500000000025</c:v>
                </c:pt>
                <c:pt idx="282">
                  <c:v>14.562500000000025</c:v>
                </c:pt>
                <c:pt idx="283">
                  <c:v>14.562500000000025</c:v>
                </c:pt>
                <c:pt idx="284">
                  <c:v>14.562500000000025</c:v>
                </c:pt>
                <c:pt idx="285">
                  <c:v>14.5708</c:v>
                </c:pt>
                <c:pt idx="286">
                  <c:v>14.583300000000001</c:v>
                </c:pt>
                <c:pt idx="287">
                  <c:v>14.6167</c:v>
                </c:pt>
                <c:pt idx="288">
                  <c:v>14.625</c:v>
                </c:pt>
                <c:pt idx="289">
                  <c:v>14.625</c:v>
                </c:pt>
                <c:pt idx="290">
                  <c:v>14.625</c:v>
                </c:pt>
                <c:pt idx="291">
                  <c:v>14.625</c:v>
                </c:pt>
                <c:pt idx="292">
                  <c:v>14.6271</c:v>
                </c:pt>
                <c:pt idx="293">
                  <c:v>14.635400000000002</c:v>
                </c:pt>
                <c:pt idx="294">
                  <c:v>14.6729</c:v>
                </c:pt>
                <c:pt idx="295">
                  <c:v>14.6792</c:v>
                </c:pt>
                <c:pt idx="296">
                  <c:v>14.6875</c:v>
                </c:pt>
                <c:pt idx="297">
                  <c:v>14.6875</c:v>
                </c:pt>
                <c:pt idx="298">
                  <c:v>14.6875</c:v>
                </c:pt>
                <c:pt idx="299">
                  <c:v>14.6875</c:v>
                </c:pt>
                <c:pt idx="300">
                  <c:v>14.6896</c:v>
                </c:pt>
                <c:pt idx="301">
                  <c:v>14.7104</c:v>
                </c:pt>
                <c:pt idx="302">
                  <c:v>14.731199999999999</c:v>
                </c:pt>
                <c:pt idx="303">
                  <c:v>14.745800000000001</c:v>
                </c:pt>
                <c:pt idx="304">
                  <c:v>14.75</c:v>
                </c:pt>
                <c:pt idx="305">
                  <c:v>14.75</c:v>
                </c:pt>
                <c:pt idx="306">
                  <c:v>14.75</c:v>
                </c:pt>
                <c:pt idx="307">
                  <c:v>14.7521</c:v>
                </c:pt>
                <c:pt idx="308">
                  <c:v>14.768700000000001</c:v>
                </c:pt>
                <c:pt idx="309">
                  <c:v>14.8</c:v>
                </c:pt>
                <c:pt idx="310">
                  <c:v>14.810400000000021</c:v>
                </c:pt>
                <c:pt idx="311">
                  <c:v>14.812500000000025</c:v>
                </c:pt>
                <c:pt idx="312">
                  <c:v>14.812500000000025</c:v>
                </c:pt>
                <c:pt idx="313">
                  <c:v>14.812500000000025</c:v>
                </c:pt>
                <c:pt idx="314">
                  <c:v>14.812500000000025</c:v>
                </c:pt>
                <c:pt idx="315">
                  <c:v>14.825000000000006</c:v>
                </c:pt>
                <c:pt idx="316">
                  <c:v>14.860400000000025</c:v>
                </c:pt>
                <c:pt idx="317">
                  <c:v>14.875000000000025</c:v>
                </c:pt>
                <c:pt idx="318">
                  <c:v>14.875000000000025</c:v>
                </c:pt>
                <c:pt idx="319">
                  <c:v>14.875000000000025</c:v>
                </c:pt>
                <c:pt idx="320">
                  <c:v>14.875000000000025</c:v>
                </c:pt>
                <c:pt idx="321">
                  <c:v>14.8812</c:v>
                </c:pt>
                <c:pt idx="322">
                  <c:v>14.8979</c:v>
                </c:pt>
                <c:pt idx="323">
                  <c:v>14.912500000000021</c:v>
                </c:pt>
                <c:pt idx="324">
                  <c:v>14.9312</c:v>
                </c:pt>
                <c:pt idx="325">
                  <c:v>14.9375</c:v>
                </c:pt>
                <c:pt idx="326">
                  <c:v>14.9375</c:v>
                </c:pt>
                <c:pt idx="327">
                  <c:v>14.9375</c:v>
                </c:pt>
                <c:pt idx="328">
                  <c:v>14.9437</c:v>
                </c:pt>
                <c:pt idx="329">
                  <c:v>14.962500000000027</c:v>
                </c:pt>
                <c:pt idx="330">
                  <c:v>14.9917</c:v>
                </c:pt>
                <c:pt idx="331">
                  <c:v>15</c:v>
                </c:pt>
                <c:pt idx="332">
                  <c:v>15</c:v>
                </c:pt>
                <c:pt idx="333">
                  <c:v>15</c:v>
                </c:pt>
                <c:pt idx="334">
                  <c:v>15</c:v>
                </c:pt>
                <c:pt idx="335">
                  <c:v>15.0083</c:v>
                </c:pt>
                <c:pt idx="336">
                  <c:v>15.033300000000001</c:v>
                </c:pt>
                <c:pt idx="337">
                  <c:v>15.052100000000006</c:v>
                </c:pt>
                <c:pt idx="338">
                  <c:v>15.062500000000025</c:v>
                </c:pt>
                <c:pt idx="339">
                  <c:v>15.062500000000025</c:v>
                </c:pt>
                <c:pt idx="340">
                  <c:v>15.062500000000025</c:v>
                </c:pt>
                <c:pt idx="341">
                  <c:v>15.062500000000025</c:v>
                </c:pt>
                <c:pt idx="342">
                  <c:v>15.066700000000004</c:v>
                </c:pt>
                <c:pt idx="343">
                  <c:v>15.091700000000001</c:v>
                </c:pt>
                <c:pt idx="344">
                  <c:v>15.1229</c:v>
                </c:pt>
                <c:pt idx="345">
                  <c:v>15.1229</c:v>
                </c:pt>
                <c:pt idx="346">
                  <c:v>15.125</c:v>
                </c:pt>
                <c:pt idx="347">
                  <c:v>15.125</c:v>
                </c:pt>
                <c:pt idx="348">
                  <c:v>15.125</c:v>
                </c:pt>
                <c:pt idx="349">
                  <c:v>15.137500000000001</c:v>
                </c:pt>
                <c:pt idx="350">
                  <c:v>15.160400000000006</c:v>
                </c:pt>
                <c:pt idx="351">
                  <c:v>15.183300000000001</c:v>
                </c:pt>
                <c:pt idx="352">
                  <c:v>15.1875</c:v>
                </c:pt>
                <c:pt idx="353">
                  <c:v>15.1875</c:v>
                </c:pt>
                <c:pt idx="354">
                  <c:v>15.1875</c:v>
                </c:pt>
                <c:pt idx="355">
                  <c:v>15.191700000000001</c:v>
                </c:pt>
                <c:pt idx="356">
                  <c:v>15.2117</c:v>
                </c:pt>
                <c:pt idx="357">
                  <c:v>15.2354</c:v>
                </c:pt>
                <c:pt idx="358">
                  <c:v>15.245800000000001</c:v>
                </c:pt>
                <c:pt idx="359">
                  <c:v>15.25</c:v>
                </c:pt>
                <c:pt idx="360">
                  <c:v>15.25</c:v>
                </c:pt>
                <c:pt idx="361">
                  <c:v>15.25</c:v>
                </c:pt>
                <c:pt idx="362">
                  <c:v>15.262500000000006</c:v>
                </c:pt>
                <c:pt idx="363">
                  <c:v>15.2958</c:v>
                </c:pt>
                <c:pt idx="364">
                  <c:v>15.310400000000021</c:v>
                </c:pt>
                <c:pt idx="365">
                  <c:v>15.312500000000025</c:v>
                </c:pt>
                <c:pt idx="366">
                  <c:v>15.312500000000025</c:v>
                </c:pt>
                <c:pt idx="367">
                  <c:v>15.312500000000025</c:v>
                </c:pt>
                <c:pt idx="368">
                  <c:v>15.3146</c:v>
                </c:pt>
                <c:pt idx="369">
                  <c:v>15.322900000000002</c:v>
                </c:pt>
                <c:pt idx="370">
                  <c:v>15.347900000000001</c:v>
                </c:pt>
                <c:pt idx="371">
                  <c:v>15.3687</c:v>
                </c:pt>
                <c:pt idx="372">
                  <c:v>15.375000000000025</c:v>
                </c:pt>
                <c:pt idx="373">
                  <c:v>15.375000000000025</c:v>
                </c:pt>
                <c:pt idx="374">
                  <c:v>15.375000000000025</c:v>
                </c:pt>
                <c:pt idx="375">
                  <c:v>15.375000000000025</c:v>
                </c:pt>
                <c:pt idx="376">
                  <c:v>15.395800000000023</c:v>
                </c:pt>
                <c:pt idx="377">
                  <c:v>15.425000000000002</c:v>
                </c:pt>
                <c:pt idx="378">
                  <c:v>15.4375</c:v>
                </c:pt>
                <c:pt idx="379">
                  <c:v>15.4375</c:v>
                </c:pt>
                <c:pt idx="380">
                  <c:v>15.4375</c:v>
                </c:pt>
                <c:pt idx="381">
                  <c:v>15.4375</c:v>
                </c:pt>
                <c:pt idx="382">
                  <c:v>15.441700000000001</c:v>
                </c:pt>
                <c:pt idx="383">
                  <c:v>15.462500000000027</c:v>
                </c:pt>
                <c:pt idx="384">
                  <c:v>15.4937</c:v>
                </c:pt>
                <c:pt idx="385">
                  <c:v>15.5</c:v>
                </c:pt>
                <c:pt idx="386">
                  <c:v>15.5</c:v>
                </c:pt>
                <c:pt idx="387">
                  <c:v>15.5</c:v>
                </c:pt>
                <c:pt idx="388">
                  <c:v>15.5</c:v>
                </c:pt>
                <c:pt idx="389">
                  <c:v>15.5083</c:v>
                </c:pt>
                <c:pt idx="390">
                  <c:v>15.5312</c:v>
                </c:pt>
                <c:pt idx="391">
                  <c:v>15.5562</c:v>
                </c:pt>
                <c:pt idx="392">
                  <c:v>15.562500000000025</c:v>
                </c:pt>
                <c:pt idx="393">
                  <c:v>15.562500000000025</c:v>
                </c:pt>
                <c:pt idx="394">
                  <c:v>15.562500000000025</c:v>
                </c:pt>
                <c:pt idx="395">
                  <c:v>15.562500000000025</c:v>
                </c:pt>
                <c:pt idx="396">
                  <c:v>15.566700000000004</c:v>
                </c:pt>
                <c:pt idx="397">
                  <c:v>15.597900000000001</c:v>
                </c:pt>
                <c:pt idx="398">
                  <c:v>15.614600000000001</c:v>
                </c:pt>
                <c:pt idx="399">
                  <c:v>15.625</c:v>
                </c:pt>
                <c:pt idx="400">
                  <c:v>15.6229</c:v>
                </c:pt>
                <c:pt idx="401">
                  <c:v>15.625</c:v>
                </c:pt>
                <c:pt idx="402">
                  <c:v>15.625</c:v>
                </c:pt>
                <c:pt idx="403">
                  <c:v>15.6312</c:v>
                </c:pt>
                <c:pt idx="404">
                  <c:v>15.658300000000001</c:v>
                </c:pt>
                <c:pt idx="405">
                  <c:v>15.683300000000001</c:v>
                </c:pt>
                <c:pt idx="406">
                  <c:v>15.6875</c:v>
                </c:pt>
                <c:pt idx="407">
                  <c:v>15.6875</c:v>
                </c:pt>
                <c:pt idx="408">
                  <c:v>15.6875</c:v>
                </c:pt>
                <c:pt idx="409">
                  <c:v>15.6875</c:v>
                </c:pt>
                <c:pt idx="410">
                  <c:v>15.6958</c:v>
                </c:pt>
                <c:pt idx="411">
                  <c:v>15.7104</c:v>
                </c:pt>
                <c:pt idx="412">
                  <c:v>15.731199999999999</c:v>
                </c:pt>
                <c:pt idx="413">
                  <c:v>15.75</c:v>
                </c:pt>
                <c:pt idx="414">
                  <c:v>15.75</c:v>
                </c:pt>
                <c:pt idx="415">
                  <c:v>15.75</c:v>
                </c:pt>
                <c:pt idx="416">
                  <c:v>15.7521</c:v>
                </c:pt>
                <c:pt idx="417">
                  <c:v>15.7583</c:v>
                </c:pt>
                <c:pt idx="418">
                  <c:v>15.768700000000001</c:v>
                </c:pt>
                <c:pt idx="419">
                  <c:v>15.7958</c:v>
                </c:pt>
                <c:pt idx="420">
                  <c:v>15.810400000000021</c:v>
                </c:pt>
                <c:pt idx="421">
                  <c:v>15.812500000000025</c:v>
                </c:pt>
                <c:pt idx="422">
                  <c:v>15.812500000000025</c:v>
                </c:pt>
                <c:pt idx="423">
                  <c:v>15.812500000000025</c:v>
                </c:pt>
                <c:pt idx="424">
                  <c:v>15.8146</c:v>
                </c:pt>
                <c:pt idx="425">
                  <c:v>15.825000000000006</c:v>
                </c:pt>
                <c:pt idx="426">
                  <c:v>15.860400000000025</c:v>
                </c:pt>
                <c:pt idx="427">
                  <c:v>15.870800000000004</c:v>
                </c:pt>
                <c:pt idx="428">
                  <c:v>15.873000000000006</c:v>
                </c:pt>
                <c:pt idx="429">
                  <c:v>15.875000000000025</c:v>
                </c:pt>
                <c:pt idx="430">
                  <c:v>15.875000000000025</c:v>
                </c:pt>
                <c:pt idx="431">
                  <c:v>15.875000000000025</c:v>
                </c:pt>
                <c:pt idx="432">
                  <c:v>15.887500000000006</c:v>
                </c:pt>
                <c:pt idx="433">
                  <c:v>15.8917</c:v>
                </c:pt>
                <c:pt idx="434">
                  <c:v>15.9208</c:v>
                </c:pt>
                <c:pt idx="435">
                  <c:v>15.935400000000021</c:v>
                </c:pt>
                <c:pt idx="436">
                  <c:v>15.9375</c:v>
                </c:pt>
                <c:pt idx="437">
                  <c:v>15.9375</c:v>
                </c:pt>
                <c:pt idx="438">
                  <c:v>15.9375</c:v>
                </c:pt>
                <c:pt idx="439">
                  <c:v>15.9375</c:v>
                </c:pt>
                <c:pt idx="440">
                  <c:v>15.947900000000001</c:v>
                </c:pt>
                <c:pt idx="441">
                  <c:v>15.966700000000023</c:v>
                </c:pt>
                <c:pt idx="442">
                  <c:v>15.9937</c:v>
                </c:pt>
                <c:pt idx="443">
                  <c:v>15.995800000000004</c:v>
                </c:pt>
                <c:pt idx="444">
                  <c:v>16</c:v>
                </c:pt>
                <c:pt idx="445">
                  <c:v>15.9979</c:v>
                </c:pt>
                <c:pt idx="446">
                  <c:v>16</c:v>
                </c:pt>
                <c:pt idx="447">
                  <c:v>16</c:v>
                </c:pt>
                <c:pt idx="448">
                  <c:v>16</c:v>
                </c:pt>
                <c:pt idx="449">
                  <c:v>16.008299999999949</c:v>
                </c:pt>
                <c:pt idx="450">
                  <c:v>16.018699999999953</c:v>
                </c:pt>
                <c:pt idx="451">
                  <c:v>16.037500000000001</c:v>
                </c:pt>
                <c:pt idx="452">
                  <c:v>16.058299999999956</c:v>
                </c:pt>
                <c:pt idx="453">
                  <c:v>16.060399999999948</c:v>
                </c:pt>
                <c:pt idx="454">
                  <c:v>16.062499999999932</c:v>
                </c:pt>
                <c:pt idx="455">
                  <c:v>16.062499999999932</c:v>
                </c:pt>
                <c:pt idx="456">
                  <c:v>16.062499999999932</c:v>
                </c:pt>
                <c:pt idx="457">
                  <c:v>16.062499999999932</c:v>
                </c:pt>
                <c:pt idx="458">
                  <c:v>16.070799999999949</c:v>
                </c:pt>
                <c:pt idx="459">
                  <c:v>16.072900000000001</c:v>
                </c:pt>
                <c:pt idx="460">
                  <c:v>16.097899999999999</c:v>
                </c:pt>
                <c:pt idx="461">
                  <c:v>16.116700000000005</c:v>
                </c:pt>
                <c:pt idx="462">
                  <c:v>16.122900000000001</c:v>
                </c:pt>
                <c:pt idx="463">
                  <c:v>16.125</c:v>
                </c:pt>
                <c:pt idx="464">
                  <c:v>16.125</c:v>
                </c:pt>
                <c:pt idx="465">
                  <c:v>16.125</c:v>
                </c:pt>
                <c:pt idx="466">
                  <c:v>16.125</c:v>
                </c:pt>
                <c:pt idx="467">
                  <c:v>16.125</c:v>
                </c:pt>
                <c:pt idx="468">
                  <c:v>16.125</c:v>
                </c:pt>
                <c:pt idx="469">
                  <c:v>16.129200000000001</c:v>
                </c:pt>
                <c:pt idx="470">
                  <c:v>16.131200000000035</c:v>
                </c:pt>
                <c:pt idx="471">
                  <c:v>16.1417</c:v>
                </c:pt>
                <c:pt idx="472">
                  <c:v>16.166699999999953</c:v>
                </c:pt>
                <c:pt idx="473">
                  <c:v>16.179200000000005</c:v>
                </c:pt>
                <c:pt idx="474">
                  <c:v>16.183299999999956</c:v>
                </c:pt>
                <c:pt idx="475">
                  <c:v>16.1875</c:v>
                </c:pt>
                <c:pt idx="476">
                  <c:v>16.1875</c:v>
                </c:pt>
                <c:pt idx="477">
                  <c:v>16.1875</c:v>
                </c:pt>
                <c:pt idx="478">
                  <c:v>16.1875</c:v>
                </c:pt>
                <c:pt idx="479">
                  <c:v>16.1875</c:v>
                </c:pt>
                <c:pt idx="480">
                  <c:v>16.189599999999952</c:v>
                </c:pt>
                <c:pt idx="481">
                  <c:v>16.1875</c:v>
                </c:pt>
                <c:pt idx="482">
                  <c:v>16.2104</c:v>
                </c:pt>
                <c:pt idx="483">
                  <c:v>16.218699999999949</c:v>
                </c:pt>
                <c:pt idx="484">
                  <c:v>16.24579999999991</c:v>
                </c:pt>
                <c:pt idx="485">
                  <c:v>16.24579999999991</c:v>
                </c:pt>
                <c:pt idx="486">
                  <c:v>16.25</c:v>
                </c:pt>
                <c:pt idx="487">
                  <c:v>16.25</c:v>
                </c:pt>
                <c:pt idx="488">
                  <c:v>16.25</c:v>
                </c:pt>
                <c:pt idx="489">
                  <c:v>16.25</c:v>
                </c:pt>
                <c:pt idx="490">
                  <c:v>16.25</c:v>
                </c:pt>
                <c:pt idx="491">
                  <c:v>16.252099999999952</c:v>
                </c:pt>
                <c:pt idx="492">
                  <c:v>16.270800000000001</c:v>
                </c:pt>
                <c:pt idx="493">
                  <c:v>16.270800000000001</c:v>
                </c:pt>
                <c:pt idx="494">
                  <c:v>16.291699999999953</c:v>
                </c:pt>
                <c:pt idx="495">
                  <c:v>16.302099999999989</c:v>
                </c:pt>
                <c:pt idx="496">
                  <c:v>16.308299999999956</c:v>
                </c:pt>
                <c:pt idx="497">
                  <c:v>16.3125</c:v>
                </c:pt>
                <c:pt idx="498">
                  <c:v>16.3125</c:v>
                </c:pt>
                <c:pt idx="499">
                  <c:v>16.3125</c:v>
                </c:pt>
                <c:pt idx="500">
                  <c:v>16.3125</c:v>
                </c:pt>
                <c:pt idx="501">
                  <c:v>16.314599999999999</c:v>
                </c:pt>
                <c:pt idx="502">
                  <c:v>16.324999999999999</c:v>
                </c:pt>
                <c:pt idx="503">
                  <c:v>16.333300000000001</c:v>
                </c:pt>
                <c:pt idx="504">
                  <c:v>16.338699999999989</c:v>
                </c:pt>
                <c:pt idx="505">
                  <c:v>16.3583</c:v>
                </c:pt>
                <c:pt idx="506">
                  <c:v>16.375</c:v>
                </c:pt>
                <c:pt idx="507">
                  <c:v>16.375</c:v>
                </c:pt>
                <c:pt idx="508">
                  <c:v>16.375</c:v>
                </c:pt>
                <c:pt idx="509">
                  <c:v>16.375</c:v>
                </c:pt>
                <c:pt idx="510">
                  <c:v>16.375</c:v>
                </c:pt>
                <c:pt idx="511">
                  <c:v>16.377099999999999</c:v>
                </c:pt>
                <c:pt idx="512">
                  <c:v>16.379200000000001</c:v>
                </c:pt>
                <c:pt idx="513">
                  <c:v>16.383299999999949</c:v>
                </c:pt>
                <c:pt idx="514">
                  <c:v>16.395800000000001</c:v>
                </c:pt>
                <c:pt idx="515">
                  <c:v>16.427099999999989</c:v>
                </c:pt>
                <c:pt idx="516">
                  <c:v>16.435399999999948</c:v>
                </c:pt>
                <c:pt idx="517">
                  <c:v>16.4375</c:v>
                </c:pt>
                <c:pt idx="518">
                  <c:v>16.4375</c:v>
                </c:pt>
                <c:pt idx="519">
                  <c:v>16.4375</c:v>
                </c:pt>
                <c:pt idx="520">
                  <c:v>16.4375</c:v>
                </c:pt>
                <c:pt idx="521">
                  <c:v>16.443699999999929</c:v>
                </c:pt>
                <c:pt idx="522">
                  <c:v>16.445799999999902</c:v>
                </c:pt>
                <c:pt idx="523">
                  <c:v>16.464599999999937</c:v>
                </c:pt>
                <c:pt idx="524">
                  <c:v>16.489599999999911</c:v>
                </c:pt>
                <c:pt idx="525">
                  <c:v>16.5</c:v>
                </c:pt>
                <c:pt idx="526">
                  <c:v>16.5</c:v>
                </c:pt>
                <c:pt idx="527">
                  <c:v>16.5</c:v>
                </c:pt>
                <c:pt idx="528">
                  <c:v>16.5</c:v>
                </c:pt>
                <c:pt idx="529">
                  <c:v>16.5</c:v>
                </c:pt>
                <c:pt idx="530">
                  <c:v>16.5</c:v>
                </c:pt>
                <c:pt idx="531">
                  <c:v>16.504200000000001</c:v>
                </c:pt>
                <c:pt idx="532">
                  <c:v>16.529199999999989</c:v>
                </c:pt>
                <c:pt idx="533">
                  <c:v>16.558299999999956</c:v>
                </c:pt>
                <c:pt idx="534">
                  <c:v>16.5562</c:v>
                </c:pt>
                <c:pt idx="535">
                  <c:v>16.562499999999932</c:v>
                </c:pt>
                <c:pt idx="536">
                  <c:v>16.562499999999932</c:v>
                </c:pt>
                <c:pt idx="537">
                  <c:v>16.562499999999932</c:v>
                </c:pt>
                <c:pt idx="538">
                  <c:v>16.562499999999932</c:v>
                </c:pt>
                <c:pt idx="539">
                  <c:v>16.562499999999932</c:v>
                </c:pt>
                <c:pt idx="540">
                  <c:v>16.5792</c:v>
                </c:pt>
                <c:pt idx="541">
                  <c:v>16.597899999999999</c:v>
                </c:pt>
                <c:pt idx="542">
                  <c:v>16.614599999999999</c:v>
                </c:pt>
                <c:pt idx="543">
                  <c:v>16.622900000000001</c:v>
                </c:pt>
                <c:pt idx="544">
                  <c:v>16.625</c:v>
                </c:pt>
                <c:pt idx="545">
                  <c:v>16.625</c:v>
                </c:pt>
                <c:pt idx="546">
                  <c:v>16.625</c:v>
                </c:pt>
                <c:pt idx="547">
                  <c:v>16.625</c:v>
                </c:pt>
                <c:pt idx="548">
                  <c:v>16.625</c:v>
                </c:pt>
                <c:pt idx="549">
                  <c:v>16.631200000000035</c:v>
                </c:pt>
                <c:pt idx="550">
                  <c:v>16.645800000000001</c:v>
                </c:pt>
                <c:pt idx="551">
                  <c:v>16.672899999999988</c:v>
                </c:pt>
                <c:pt idx="552">
                  <c:v>16.683299999999956</c:v>
                </c:pt>
                <c:pt idx="553">
                  <c:v>16.685399999999948</c:v>
                </c:pt>
                <c:pt idx="554">
                  <c:v>16.6875</c:v>
                </c:pt>
                <c:pt idx="555">
                  <c:v>16.6875</c:v>
                </c:pt>
                <c:pt idx="556">
                  <c:v>16.6875</c:v>
                </c:pt>
                <c:pt idx="557">
                  <c:v>16.6875</c:v>
                </c:pt>
                <c:pt idx="558">
                  <c:v>16.6937</c:v>
                </c:pt>
                <c:pt idx="559">
                  <c:v>16.6937</c:v>
                </c:pt>
                <c:pt idx="560">
                  <c:v>16.722899999999989</c:v>
                </c:pt>
                <c:pt idx="561">
                  <c:v>16.743699999999933</c:v>
                </c:pt>
                <c:pt idx="562">
                  <c:v>16.75</c:v>
                </c:pt>
                <c:pt idx="563">
                  <c:v>16.75</c:v>
                </c:pt>
                <c:pt idx="564">
                  <c:v>16.75</c:v>
                </c:pt>
                <c:pt idx="565">
                  <c:v>16.75</c:v>
                </c:pt>
                <c:pt idx="566">
                  <c:v>16.75</c:v>
                </c:pt>
                <c:pt idx="567">
                  <c:v>16.752099999999952</c:v>
                </c:pt>
                <c:pt idx="568">
                  <c:v>16.764600000000002</c:v>
                </c:pt>
                <c:pt idx="569">
                  <c:v>16.78539999999991</c:v>
                </c:pt>
                <c:pt idx="570">
                  <c:v>16.8062</c:v>
                </c:pt>
                <c:pt idx="571">
                  <c:v>16.8125</c:v>
                </c:pt>
                <c:pt idx="572">
                  <c:v>16.8125</c:v>
                </c:pt>
                <c:pt idx="573">
                  <c:v>16.8125</c:v>
                </c:pt>
                <c:pt idx="574">
                  <c:v>16.8125</c:v>
                </c:pt>
                <c:pt idx="575">
                  <c:v>16.8125</c:v>
                </c:pt>
                <c:pt idx="576">
                  <c:v>16.8125</c:v>
                </c:pt>
                <c:pt idx="577">
                  <c:v>16.8125</c:v>
                </c:pt>
                <c:pt idx="578">
                  <c:v>16.820599999999953</c:v>
                </c:pt>
                <c:pt idx="579">
                  <c:v>16.839600000000001</c:v>
                </c:pt>
                <c:pt idx="580">
                  <c:v>16.860399999999949</c:v>
                </c:pt>
                <c:pt idx="581">
                  <c:v>16.862499999999937</c:v>
                </c:pt>
                <c:pt idx="582">
                  <c:v>16.875</c:v>
                </c:pt>
                <c:pt idx="583">
                  <c:v>16.875</c:v>
                </c:pt>
                <c:pt idx="584">
                  <c:v>16.875</c:v>
                </c:pt>
                <c:pt idx="585">
                  <c:v>16.875</c:v>
                </c:pt>
                <c:pt idx="586">
                  <c:v>16.875</c:v>
                </c:pt>
                <c:pt idx="587">
                  <c:v>16.8812</c:v>
                </c:pt>
                <c:pt idx="588">
                  <c:v>16.877099999999999</c:v>
                </c:pt>
                <c:pt idx="589">
                  <c:v>16.885399999999937</c:v>
                </c:pt>
                <c:pt idx="590">
                  <c:v>16.9146</c:v>
                </c:pt>
                <c:pt idx="591">
                  <c:v>16.922899999999949</c:v>
                </c:pt>
                <c:pt idx="592">
                  <c:v>16.935399999999948</c:v>
                </c:pt>
                <c:pt idx="593">
                  <c:v>16.9375</c:v>
                </c:pt>
                <c:pt idx="594">
                  <c:v>16.9375</c:v>
                </c:pt>
                <c:pt idx="595">
                  <c:v>16.9375</c:v>
                </c:pt>
                <c:pt idx="596">
                  <c:v>16.9375</c:v>
                </c:pt>
                <c:pt idx="597">
                  <c:v>16.9375</c:v>
                </c:pt>
                <c:pt idx="598">
                  <c:v>16.9375</c:v>
                </c:pt>
                <c:pt idx="599">
                  <c:v>16.939599999999952</c:v>
                </c:pt>
                <c:pt idx="600">
                  <c:v>16.95</c:v>
                </c:pt>
                <c:pt idx="601">
                  <c:v>16.966699999999911</c:v>
                </c:pt>
                <c:pt idx="602">
                  <c:v>16.981299999999937</c:v>
                </c:pt>
                <c:pt idx="603">
                  <c:v>16.991700000000002</c:v>
                </c:pt>
                <c:pt idx="604">
                  <c:v>17</c:v>
                </c:pt>
                <c:pt idx="605">
                  <c:v>16.997900000000001</c:v>
                </c:pt>
                <c:pt idx="606">
                  <c:v>17</c:v>
                </c:pt>
                <c:pt idx="607">
                  <c:v>17</c:v>
                </c:pt>
                <c:pt idx="608">
                  <c:v>17</c:v>
                </c:pt>
                <c:pt idx="609">
                  <c:v>17</c:v>
                </c:pt>
                <c:pt idx="610">
                  <c:v>17.002099999999952</c:v>
                </c:pt>
                <c:pt idx="611">
                  <c:v>17.010400000000001</c:v>
                </c:pt>
                <c:pt idx="612">
                  <c:v>17.041699999999953</c:v>
                </c:pt>
                <c:pt idx="613">
                  <c:v>17.0396</c:v>
                </c:pt>
                <c:pt idx="614">
                  <c:v>17.058299999999956</c:v>
                </c:pt>
                <c:pt idx="615">
                  <c:v>17.062499999999932</c:v>
                </c:pt>
                <c:pt idx="616">
                  <c:v>17.062499999999932</c:v>
                </c:pt>
                <c:pt idx="617">
                  <c:v>17.062499999999932</c:v>
                </c:pt>
                <c:pt idx="618">
                  <c:v>17.062499999999932</c:v>
                </c:pt>
                <c:pt idx="619">
                  <c:v>17.062499999999932</c:v>
                </c:pt>
                <c:pt idx="620">
                  <c:v>17.062499999999932</c:v>
                </c:pt>
                <c:pt idx="621">
                  <c:v>17.062499999999932</c:v>
                </c:pt>
                <c:pt idx="622">
                  <c:v>17.066699999999937</c:v>
                </c:pt>
                <c:pt idx="623">
                  <c:v>17.072900000000001</c:v>
                </c:pt>
                <c:pt idx="624">
                  <c:v>17.097899999999999</c:v>
                </c:pt>
                <c:pt idx="625">
                  <c:v>17.1083</c:v>
                </c:pt>
                <c:pt idx="626">
                  <c:v>17.114599999999999</c:v>
                </c:pt>
                <c:pt idx="627">
                  <c:v>17.122900000000001</c:v>
                </c:pt>
                <c:pt idx="628">
                  <c:v>17.125</c:v>
                </c:pt>
                <c:pt idx="629">
                  <c:v>17.125</c:v>
                </c:pt>
                <c:pt idx="630">
                  <c:v>17.125</c:v>
                </c:pt>
                <c:pt idx="631">
                  <c:v>17.125</c:v>
                </c:pt>
                <c:pt idx="632">
                  <c:v>17.125</c:v>
                </c:pt>
                <c:pt idx="633">
                  <c:v>17.127099999999999</c:v>
                </c:pt>
                <c:pt idx="634">
                  <c:v>17.131200000000035</c:v>
                </c:pt>
                <c:pt idx="635">
                  <c:v>17.129200000000001</c:v>
                </c:pt>
                <c:pt idx="636">
                  <c:v>17.149999999999999</c:v>
                </c:pt>
                <c:pt idx="637">
                  <c:v>17.162499999999948</c:v>
                </c:pt>
                <c:pt idx="638">
                  <c:v>17.1812</c:v>
                </c:pt>
                <c:pt idx="639">
                  <c:v>17.1875</c:v>
                </c:pt>
                <c:pt idx="640">
                  <c:v>17.1875</c:v>
                </c:pt>
                <c:pt idx="641">
                  <c:v>17.1875</c:v>
                </c:pt>
                <c:pt idx="642">
                  <c:v>17.1875</c:v>
                </c:pt>
                <c:pt idx="643">
                  <c:v>17.1875</c:v>
                </c:pt>
                <c:pt idx="644">
                  <c:v>17.1875</c:v>
                </c:pt>
                <c:pt idx="645">
                  <c:v>17.1875</c:v>
                </c:pt>
                <c:pt idx="646">
                  <c:v>17.1875</c:v>
                </c:pt>
                <c:pt idx="647">
                  <c:v>17.189599999999952</c:v>
                </c:pt>
                <c:pt idx="648">
                  <c:v>17.1937</c:v>
                </c:pt>
                <c:pt idx="649">
                  <c:v>17.2042</c:v>
                </c:pt>
                <c:pt idx="650">
                  <c:v>17.218699999999949</c:v>
                </c:pt>
                <c:pt idx="651">
                  <c:v>17.247900000000001</c:v>
                </c:pt>
                <c:pt idx="652">
                  <c:v>17.247900000000001</c:v>
                </c:pt>
                <c:pt idx="653">
                  <c:v>17.25</c:v>
                </c:pt>
                <c:pt idx="654">
                  <c:v>17.25</c:v>
                </c:pt>
                <c:pt idx="655">
                  <c:v>17.25</c:v>
                </c:pt>
                <c:pt idx="656">
                  <c:v>17.25</c:v>
                </c:pt>
                <c:pt idx="657">
                  <c:v>17.25</c:v>
                </c:pt>
                <c:pt idx="658">
                  <c:v>17.25</c:v>
                </c:pt>
                <c:pt idx="659">
                  <c:v>17.25</c:v>
                </c:pt>
                <c:pt idx="660">
                  <c:v>17.252099999999952</c:v>
                </c:pt>
                <c:pt idx="661">
                  <c:v>17.2562</c:v>
                </c:pt>
                <c:pt idx="662">
                  <c:v>17.260399999999937</c:v>
                </c:pt>
                <c:pt idx="663">
                  <c:v>17.270800000000001</c:v>
                </c:pt>
                <c:pt idx="664">
                  <c:v>17.2958</c:v>
                </c:pt>
                <c:pt idx="665">
                  <c:v>17.302099999999989</c:v>
                </c:pt>
                <c:pt idx="666">
                  <c:v>17.3062</c:v>
                </c:pt>
                <c:pt idx="667">
                  <c:v>17.3125</c:v>
                </c:pt>
                <c:pt idx="668">
                  <c:v>17.3125</c:v>
                </c:pt>
                <c:pt idx="669">
                  <c:v>17.3125</c:v>
                </c:pt>
                <c:pt idx="670">
                  <c:v>17.3125</c:v>
                </c:pt>
                <c:pt idx="671">
                  <c:v>17.3125</c:v>
                </c:pt>
                <c:pt idx="672">
                  <c:v>17.3125</c:v>
                </c:pt>
                <c:pt idx="673">
                  <c:v>17.3125</c:v>
                </c:pt>
                <c:pt idx="674">
                  <c:v>17.3125</c:v>
                </c:pt>
                <c:pt idx="675">
                  <c:v>17.314599999999999</c:v>
                </c:pt>
                <c:pt idx="676">
                  <c:v>17.316700000000001</c:v>
                </c:pt>
                <c:pt idx="677">
                  <c:v>17.327100000000005</c:v>
                </c:pt>
                <c:pt idx="678">
                  <c:v>17.3521</c:v>
                </c:pt>
                <c:pt idx="679">
                  <c:v>17.3521</c:v>
                </c:pt>
                <c:pt idx="680">
                  <c:v>17.368699999999933</c:v>
                </c:pt>
                <c:pt idx="681">
                  <c:v>17.372900000000001</c:v>
                </c:pt>
                <c:pt idx="682">
                  <c:v>17.375</c:v>
                </c:pt>
                <c:pt idx="683">
                  <c:v>17.375</c:v>
                </c:pt>
                <c:pt idx="684">
                  <c:v>17.375</c:v>
                </c:pt>
                <c:pt idx="685">
                  <c:v>17.375</c:v>
                </c:pt>
                <c:pt idx="686">
                  <c:v>17.375</c:v>
                </c:pt>
                <c:pt idx="687">
                  <c:v>17.375</c:v>
                </c:pt>
                <c:pt idx="688">
                  <c:v>17.377099999999999</c:v>
                </c:pt>
                <c:pt idx="689">
                  <c:v>17.385399999999937</c:v>
                </c:pt>
                <c:pt idx="690">
                  <c:v>17.412499999999948</c:v>
                </c:pt>
                <c:pt idx="691">
                  <c:v>17.416699999999953</c:v>
                </c:pt>
                <c:pt idx="692">
                  <c:v>17.435399999999948</c:v>
                </c:pt>
                <c:pt idx="693">
                  <c:v>17.433299999999956</c:v>
                </c:pt>
                <c:pt idx="694">
                  <c:v>17.4375</c:v>
                </c:pt>
                <c:pt idx="695">
                  <c:v>17.4375</c:v>
                </c:pt>
                <c:pt idx="696">
                  <c:v>17.4375</c:v>
                </c:pt>
                <c:pt idx="697">
                  <c:v>17.4375</c:v>
                </c:pt>
                <c:pt idx="698">
                  <c:v>17.4375</c:v>
                </c:pt>
                <c:pt idx="699">
                  <c:v>17.439599999999952</c:v>
                </c:pt>
                <c:pt idx="700">
                  <c:v>17.441699999999937</c:v>
                </c:pt>
                <c:pt idx="701">
                  <c:v>17.468699999999902</c:v>
                </c:pt>
                <c:pt idx="702">
                  <c:v>17.483299999999932</c:v>
                </c:pt>
                <c:pt idx="703">
                  <c:v>17.497900000000001</c:v>
                </c:pt>
                <c:pt idx="704">
                  <c:v>17.49579999999991</c:v>
                </c:pt>
                <c:pt idx="705">
                  <c:v>17.5</c:v>
                </c:pt>
                <c:pt idx="706">
                  <c:v>17.5</c:v>
                </c:pt>
                <c:pt idx="707">
                  <c:v>17.5</c:v>
                </c:pt>
                <c:pt idx="708">
                  <c:v>17.5</c:v>
                </c:pt>
                <c:pt idx="709">
                  <c:v>17.5</c:v>
                </c:pt>
                <c:pt idx="710">
                  <c:v>17.504200000000001</c:v>
                </c:pt>
                <c:pt idx="711">
                  <c:v>17.5229</c:v>
                </c:pt>
                <c:pt idx="712">
                  <c:v>17.535399999999989</c:v>
                </c:pt>
                <c:pt idx="713">
                  <c:v>17.554200000000005</c:v>
                </c:pt>
                <c:pt idx="714">
                  <c:v>17.558299999999956</c:v>
                </c:pt>
                <c:pt idx="715">
                  <c:v>17.562499999999932</c:v>
                </c:pt>
                <c:pt idx="716">
                  <c:v>17.562499999999932</c:v>
                </c:pt>
                <c:pt idx="717">
                  <c:v>17.562499999999932</c:v>
                </c:pt>
                <c:pt idx="718">
                  <c:v>17.562499999999932</c:v>
                </c:pt>
                <c:pt idx="719">
                  <c:v>17.562499999999932</c:v>
                </c:pt>
                <c:pt idx="720">
                  <c:v>17.566699999999937</c:v>
                </c:pt>
                <c:pt idx="721">
                  <c:v>17.562499999999932</c:v>
                </c:pt>
                <c:pt idx="722">
                  <c:v>17.587499999999952</c:v>
                </c:pt>
                <c:pt idx="723">
                  <c:v>17.587499999999952</c:v>
                </c:pt>
                <c:pt idx="724">
                  <c:v>17.614599999999999</c:v>
                </c:pt>
                <c:pt idx="725">
                  <c:v>17.625</c:v>
                </c:pt>
                <c:pt idx="726">
                  <c:v>17.622900000000001</c:v>
                </c:pt>
                <c:pt idx="727">
                  <c:v>17.625</c:v>
                </c:pt>
                <c:pt idx="728">
                  <c:v>17.625</c:v>
                </c:pt>
                <c:pt idx="729">
                  <c:v>17.625</c:v>
                </c:pt>
                <c:pt idx="730">
                  <c:v>17.625</c:v>
                </c:pt>
                <c:pt idx="731">
                  <c:v>17.625</c:v>
                </c:pt>
                <c:pt idx="732">
                  <c:v>17.627099999999999</c:v>
                </c:pt>
                <c:pt idx="733">
                  <c:v>17.627099999999999</c:v>
                </c:pt>
                <c:pt idx="734">
                  <c:v>17.643699999999953</c:v>
                </c:pt>
                <c:pt idx="735">
                  <c:v>17.654199999999999</c:v>
                </c:pt>
                <c:pt idx="736">
                  <c:v>17.672899999999988</c:v>
                </c:pt>
                <c:pt idx="737">
                  <c:v>17.6875</c:v>
                </c:pt>
                <c:pt idx="738">
                  <c:v>17.6875</c:v>
                </c:pt>
                <c:pt idx="739">
                  <c:v>17.6875</c:v>
                </c:pt>
                <c:pt idx="740">
                  <c:v>17.6875</c:v>
                </c:pt>
                <c:pt idx="741">
                  <c:v>17.6875</c:v>
                </c:pt>
                <c:pt idx="742">
                  <c:v>17.6875</c:v>
                </c:pt>
                <c:pt idx="743">
                  <c:v>17.689599999999952</c:v>
                </c:pt>
                <c:pt idx="744">
                  <c:v>17.689599999999952</c:v>
                </c:pt>
                <c:pt idx="745">
                  <c:v>17.695799999999949</c:v>
                </c:pt>
                <c:pt idx="746">
                  <c:v>17.695799999999949</c:v>
                </c:pt>
                <c:pt idx="747">
                  <c:v>17.7042</c:v>
                </c:pt>
                <c:pt idx="748">
                  <c:v>17.724999999999987</c:v>
                </c:pt>
                <c:pt idx="749">
                  <c:v>17.739599999999989</c:v>
                </c:pt>
                <c:pt idx="750">
                  <c:v>17.74579999999991</c:v>
                </c:pt>
                <c:pt idx="751">
                  <c:v>17.75</c:v>
                </c:pt>
                <c:pt idx="752">
                  <c:v>17.75</c:v>
                </c:pt>
                <c:pt idx="753">
                  <c:v>17.75</c:v>
                </c:pt>
                <c:pt idx="754">
                  <c:v>17.75</c:v>
                </c:pt>
                <c:pt idx="755">
                  <c:v>17.75</c:v>
                </c:pt>
                <c:pt idx="756">
                  <c:v>17.75</c:v>
                </c:pt>
                <c:pt idx="757">
                  <c:v>17.75</c:v>
                </c:pt>
                <c:pt idx="758">
                  <c:v>17.752099999999952</c:v>
                </c:pt>
                <c:pt idx="759">
                  <c:v>17.766699999999926</c:v>
                </c:pt>
                <c:pt idx="760">
                  <c:v>17.781199999999949</c:v>
                </c:pt>
                <c:pt idx="761">
                  <c:v>17.8</c:v>
                </c:pt>
                <c:pt idx="762">
                  <c:v>17.793800000000001</c:v>
                </c:pt>
                <c:pt idx="763">
                  <c:v>17.8125</c:v>
                </c:pt>
                <c:pt idx="764">
                  <c:v>17.8125</c:v>
                </c:pt>
                <c:pt idx="765">
                  <c:v>17.8125</c:v>
                </c:pt>
                <c:pt idx="766">
                  <c:v>17.8125</c:v>
                </c:pt>
                <c:pt idx="767">
                  <c:v>17.8125</c:v>
                </c:pt>
                <c:pt idx="768">
                  <c:v>17.8125</c:v>
                </c:pt>
                <c:pt idx="769">
                  <c:v>17.8125</c:v>
                </c:pt>
                <c:pt idx="770">
                  <c:v>17.820799999999949</c:v>
                </c:pt>
                <c:pt idx="771">
                  <c:v>17.831199999999999</c:v>
                </c:pt>
                <c:pt idx="772">
                  <c:v>17.856300000000001</c:v>
                </c:pt>
                <c:pt idx="773">
                  <c:v>17.864599999999989</c:v>
                </c:pt>
                <c:pt idx="774">
                  <c:v>17.872900000000001</c:v>
                </c:pt>
                <c:pt idx="775">
                  <c:v>17.875</c:v>
                </c:pt>
                <c:pt idx="776">
                  <c:v>17.875</c:v>
                </c:pt>
                <c:pt idx="777">
                  <c:v>17.875</c:v>
                </c:pt>
                <c:pt idx="778">
                  <c:v>17.875</c:v>
                </c:pt>
                <c:pt idx="779">
                  <c:v>17.875</c:v>
                </c:pt>
                <c:pt idx="780">
                  <c:v>17.877099999999999</c:v>
                </c:pt>
                <c:pt idx="781">
                  <c:v>17.875</c:v>
                </c:pt>
                <c:pt idx="782">
                  <c:v>17.893699999999953</c:v>
                </c:pt>
                <c:pt idx="783">
                  <c:v>17.906199999999949</c:v>
                </c:pt>
                <c:pt idx="784">
                  <c:v>17.922899999999949</c:v>
                </c:pt>
                <c:pt idx="785">
                  <c:v>17.9312</c:v>
                </c:pt>
                <c:pt idx="786">
                  <c:v>17.935399999999948</c:v>
                </c:pt>
                <c:pt idx="787">
                  <c:v>17.9375</c:v>
                </c:pt>
                <c:pt idx="788">
                  <c:v>17.9375</c:v>
                </c:pt>
                <c:pt idx="789">
                  <c:v>17.9375</c:v>
                </c:pt>
                <c:pt idx="790">
                  <c:v>17.939599999999952</c:v>
                </c:pt>
                <c:pt idx="791">
                  <c:v>17.9375</c:v>
                </c:pt>
                <c:pt idx="792">
                  <c:v>17.939599999999952</c:v>
                </c:pt>
                <c:pt idx="793">
                  <c:v>17.956199999999953</c:v>
                </c:pt>
                <c:pt idx="794">
                  <c:v>17.970800000000001</c:v>
                </c:pt>
                <c:pt idx="795">
                  <c:v>17.989599999999911</c:v>
                </c:pt>
                <c:pt idx="796">
                  <c:v>17.997900000000001</c:v>
                </c:pt>
                <c:pt idx="797">
                  <c:v>18</c:v>
                </c:pt>
                <c:pt idx="798">
                  <c:v>18</c:v>
                </c:pt>
                <c:pt idx="799">
                  <c:v>18</c:v>
                </c:pt>
                <c:pt idx="800">
                  <c:v>18</c:v>
                </c:pt>
                <c:pt idx="801">
                  <c:v>18</c:v>
                </c:pt>
                <c:pt idx="802">
                  <c:v>18.004200000000001</c:v>
                </c:pt>
                <c:pt idx="803">
                  <c:v>18.014600000000005</c:v>
                </c:pt>
                <c:pt idx="804">
                  <c:v>18.0396</c:v>
                </c:pt>
                <c:pt idx="805">
                  <c:v>18.052099999999989</c:v>
                </c:pt>
                <c:pt idx="806">
                  <c:v>18.060399999999948</c:v>
                </c:pt>
                <c:pt idx="807">
                  <c:v>18.062499999999932</c:v>
                </c:pt>
                <c:pt idx="808">
                  <c:v>18.062499999999932</c:v>
                </c:pt>
                <c:pt idx="809">
                  <c:v>18.062499999999932</c:v>
                </c:pt>
                <c:pt idx="810">
                  <c:v>18.062499999999932</c:v>
                </c:pt>
                <c:pt idx="811">
                  <c:v>18.066699999999937</c:v>
                </c:pt>
                <c:pt idx="812">
                  <c:v>18.070799999999949</c:v>
                </c:pt>
                <c:pt idx="813">
                  <c:v>18.0792</c:v>
                </c:pt>
                <c:pt idx="814">
                  <c:v>18.100000000000001</c:v>
                </c:pt>
                <c:pt idx="815">
                  <c:v>18.116700000000005</c:v>
                </c:pt>
                <c:pt idx="816">
                  <c:v>18.125</c:v>
                </c:pt>
                <c:pt idx="817">
                  <c:v>18.125</c:v>
                </c:pt>
                <c:pt idx="818">
                  <c:v>18.125</c:v>
                </c:pt>
                <c:pt idx="819">
                  <c:v>18.125</c:v>
                </c:pt>
                <c:pt idx="820">
                  <c:v>18.127099999999999</c:v>
                </c:pt>
                <c:pt idx="821">
                  <c:v>18.131200000000035</c:v>
                </c:pt>
                <c:pt idx="822">
                  <c:v>18.131200000000035</c:v>
                </c:pt>
                <c:pt idx="823">
                  <c:v>18.143699999999953</c:v>
                </c:pt>
                <c:pt idx="824">
                  <c:v>18.162499999999948</c:v>
                </c:pt>
                <c:pt idx="825">
                  <c:v>18.183299999999956</c:v>
                </c:pt>
                <c:pt idx="826">
                  <c:v>18.1875</c:v>
                </c:pt>
                <c:pt idx="827">
                  <c:v>18.1875</c:v>
                </c:pt>
                <c:pt idx="828">
                  <c:v>18.1875</c:v>
                </c:pt>
                <c:pt idx="829">
                  <c:v>18.1875</c:v>
                </c:pt>
                <c:pt idx="830">
                  <c:v>18.1875</c:v>
                </c:pt>
                <c:pt idx="831">
                  <c:v>18.1875</c:v>
                </c:pt>
                <c:pt idx="832">
                  <c:v>18.193800000000035</c:v>
                </c:pt>
                <c:pt idx="833">
                  <c:v>18.212499999999952</c:v>
                </c:pt>
                <c:pt idx="834">
                  <c:v>18.235399999999949</c:v>
                </c:pt>
                <c:pt idx="835">
                  <c:v>18.241700000000002</c:v>
                </c:pt>
                <c:pt idx="836">
                  <c:v>18.25</c:v>
                </c:pt>
                <c:pt idx="837">
                  <c:v>18.25</c:v>
                </c:pt>
                <c:pt idx="838">
                  <c:v>18.25</c:v>
                </c:pt>
                <c:pt idx="839">
                  <c:v>18.25</c:v>
                </c:pt>
                <c:pt idx="840">
                  <c:v>18.25</c:v>
                </c:pt>
                <c:pt idx="841">
                  <c:v>18.252099999999952</c:v>
                </c:pt>
                <c:pt idx="842">
                  <c:v>18.2729</c:v>
                </c:pt>
                <c:pt idx="843">
                  <c:v>18.297899999999988</c:v>
                </c:pt>
                <c:pt idx="844">
                  <c:v>18.302099999999989</c:v>
                </c:pt>
                <c:pt idx="845">
                  <c:v>18.3125</c:v>
                </c:pt>
                <c:pt idx="846">
                  <c:v>18.310400000000001</c:v>
                </c:pt>
                <c:pt idx="847">
                  <c:v>18.3125</c:v>
                </c:pt>
                <c:pt idx="848">
                  <c:v>18.3125</c:v>
                </c:pt>
                <c:pt idx="849">
                  <c:v>18.3125</c:v>
                </c:pt>
                <c:pt idx="850">
                  <c:v>18.316700000000001</c:v>
                </c:pt>
                <c:pt idx="851">
                  <c:v>18.333300000000001</c:v>
                </c:pt>
                <c:pt idx="852">
                  <c:v>18.356300000000001</c:v>
                </c:pt>
                <c:pt idx="853">
                  <c:v>18.370799999999956</c:v>
                </c:pt>
                <c:pt idx="854">
                  <c:v>18.372900000000001</c:v>
                </c:pt>
                <c:pt idx="855">
                  <c:v>18.375</c:v>
                </c:pt>
                <c:pt idx="856">
                  <c:v>18.375</c:v>
                </c:pt>
                <c:pt idx="857">
                  <c:v>18.375</c:v>
                </c:pt>
                <c:pt idx="858">
                  <c:v>18.375</c:v>
                </c:pt>
                <c:pt idx="859">
                  <c:v>18.383299999999949</c:v>
                </c:pt>
                <c:pt idx="860">
                  <c:v>18.408299999999937</c:v>
                </c:pt>
                <c:pt idx="861">
                  <c:v>18.427099999999989</c:v>
                </c:pt>
                <c:pt idx="862">
                  <c:v>18.4375</c:v>
                </c:pt>
                <c:pt idx="863">
                  <c:v>18.435399999999948</c:v>
                </c:pt>
                <c:pt idx="864">
                  <c:v>18.4375</c:v>
                </c:pt>
                <c:pt idx="865">
                  <c:v>18.4375</c:v>
                </c:pt>
                <c:pt idx="866">
                  <c:v>18.4375</c:v>
                </c:pt>
                <c:pt idx="867">
                  <c:v>18.443699999999929</c:v>
                </c:pt>
                <c:pt idx="868">
                  <c:v>18.474999999999987</c:v>
                </c:pt>
                <c:pt idx="869">
                  <c:v>18.491700000000002</c:v>
                </c:pt>
                <c:pt idx="870">
                  <c:v>18.497900000000001</c:v>
                </c:pt>
                <c:pt idx="871">
                  <c:v>18.5</c:v>
                </c:pt>
                <c:pt idx="872">
                  <c:v>18.5</c:v>
                </c:pt>
                <c:pt idx="873">
                  <c:v>18.5</c:v>
                </c:pt>
                <c:pt idx="874">
                  <c:v>18.508299999999949</c:v>
                </c:pt>
                <c:pt idx="875">
                  <c:v>18.529199999999989</c:v>
                </c:pt>
                <c:pt idx="876">
                  <c:v>18.554200000000005</c:v>
                </c:pt>
                <c:pt idx="877">
                  <c:v>18.562499999999932</c:v>
                </c:pt>
                <c:pt idx="878">
                  <c:v>18.562499999999932</c:v>
                </c:pt>
                <c:pt idx="879">
                  <c:v>18.562499999999932</c:v>
                </c:pt>
                <c:pt idx="880">
                  <c:v>18.562499999999932</c:v>
                </c:pt>
                <c:pt idx="881">
                  <c:v>18.577100000000005</c:v>
                </c:pt>
                <c:pt idx="882">
                  <c:v>18.591699999999989</c:v>
                </c:pt>
                <c:pt idx="883">
                  <c:v>18.6187</c:v>
                </c:pt>
                <c:pt idx="884">
                  <c:v>18.622900000000001</c:v>
                </c:pt>
                <c:pt idx="885">
                  <c:v>18.625</c:v>
                </c:pt>
                <c:pt idx="886">
                  <c:v>18.625</c:v>
                </c:pt>
                <c:pt idx="887">
                  <c:v>18.629200000000001</c:v>
                </c:pt>
                <c:pt idx="888">
                  <c:v>18.647200000000005</c:v>
                </c:pt>
                <c:pt idx="889">
                  <c:v>18.670800000000035</c:v>
                </c:pt>
                <c:pt idx="890">
                  <c:v>18.683299999999956</c:v>
                </c:pt>
                <c:pt idx="891">
                  <c:v>18.6875</c:v>
                </c:pt>
                <c:pt idx="892">
                  <c:v>18.6875</c:v>
                </c:pt>
                <c:pt idx="893">
                  <c:v>18.6875</c:v>
                </c:pt>
                <c:pt idx="894">
                  <c:v>18.691700000000001</c:v>
                </c:pt>
                <c:pt idx="895">
                  <c:v>18.718699999999949</c:v>
                </c:pt>
                <c:pt idx="896">
                  <c:v>18.743699999999933</c:v>
                </c:pt>
                <c:pt idx="897">
                  <c:v>18.75</c:v>
                </c:pt>
                <c:pt idx="898">
                  <c:v>18.75</c:v>
                </c:pt>
                <c:pt idx="899">
                  <c:v>18.75</c:v>
                </c:pt>
                <c:pt idx="900">
                  <c:v>18.75</c:v>
                </c:pt>
                <c:pt idx="901">
                  <c:v>18.754200000000001</c:v>
                </c:pt>
                <c:pt idx="902">
                  <c:v>18.777100000000001</c:v>
                </c:pt>
                <c:pt idx="903">
                  <c:v>18.797899999999988</c:v>
                </c:pt>
                <c:pt idx="904">
                  <c:v>18.804200000000005</c:v>
                </c:pt>
                <c:pt idx="905">
                  <c:v>18.810400000000001</c:v>
                </c:pt>
                <c:pt idx="906">
                  <c:v>18.8125</c:v>
                </c:pt>
                <c:pt idx="907">
                  <c:v>18.8125</c:v>
                </c:pt>
                <c:pt idx="908">
                  <c:v>18.8125</c:v>
                </c:pt>
                <c:pt idx="909">
                  <c:v>18.8125</c:v>
                </c:pt>
                <c:pt idx="910">
                  <c:v>18.814599999999999</c:v>
                </c:pt>
                <c:pt idx="911">
                  <c:v>18.8292</c:v>
                </c:pt>
                <c:pt idx="912">
                  <c:v>18.827100000000005</c:v>
                </c:pt>
                <c:pt idx="913">
                  <c:v>18.856300000000001</c:v>
                </c:pt>
                <c:pt idx="914">
                  <c:v>18.862499999999937</c:v>
                </c:pt>
                <c:pt idx="915">
                  <c:v>18.872900000000001</c:v>
                </c:pt>
                <c:pt idx="916">
                  <c:v>18.875</c:v>
                </c:pt>
                <c:pt idx="917">
                  <c:v>18.875</c:v>
                </c:pt>
                <c:pt idx="918">
                  <c:v>18.875</c:v>
                </c:pt>
                <c:pt idx="919">
                  <c:v>18.875</c:v>
                </c:pt>
                <c:pt idx="920">
                  <c:v>18.875</c:v>
                </c:pt>
                <c:pt idx="921">
                  <c:v>18.877099999999999</c:v>
                </c:pt>
                <c:pt idx="922">
                  <c:v>18.875</c:v>
                </c:pt>
                <c:pt idx="923">
                  <c:v>18.875</c:v>
                </c:pt>
                <c:pt idx="924">
                  <c:v>18.8812</c:v>
                </c:pt>
                <c:pt idx="925">
                  <c:v>18.899999999999999</c:v>
                </c:pt>
                <c:pt idx="926">
                  <c:v>18.918800000000001</c:v>
                </c:pt>
                <c:pt idx="927">
                  <c:v>18.927099999999989</c:v>
                </c:pt>
                <c:pt idx="928">
                  <c:v>18.9312</c:v>
                </c:pt>
                <c:pt idx="929">
                  <c:v>18.9375</c:v>
                </c:pt>
                <c:pt idx="930">
                  <c:v>18.9375</c:v>
                </c:pt>
                <c:pt idx="931">
                  <c:v>18.9375</c:v>
                </c:pt>
                <c:pt idx="932">
                  <c:v>18.9375</c:v>
                </c:pt>
                <c:pt idx="933">
                  <c:v>18.9375</c:v>
                </c:pt>
                <c:pt idx="934">
                  <c:v>18.9375</c:v>
                </c:pt>
                <c:pt idx="935">
                  <c:v>18.941699999999937</c:v>
                </c:pt>
                <c:pt idx="936">
                  <c:v>18.960399999999932</c:v>
                </c:pt>
                <c:pt idx="937">
                  <c:v>18.987499999999937</c:v>
                </c:pt>
                <c:pt idx="938">
                  <c:v>18.997900000000001</c:v>
                </c:pt>
                <c:pt idx="939">
                  <c:v>19.002099999999952</c:v>
                </c:pt>
                <c:pt idx="940">
                  <c:v>19.0562</c:v>
                </c:pt>
                <c:pt idx="941">
                  <c:v>19.077100000000005</c:v>
                </c:pt>
                <c:pt idx="942">
                  <c:v>19.127099999999999</c:v>
                </c:pt>
                <c:pt idx="943">
                  <c:v>19.185399999999948</c:v>
                </c:pt>
                <c:pt idx="944">
                  <c:v>19.237500000000001</c:v>
                </c:pt>
                <c:pt idx="945">
                  <c:v>19.3</c:v>
                </c:pt>
                <c:pt idx="946">
                  <c:v>19.343699999999949</c:v>
                </c:pt>
                <c:pt idx="947">
                  <c:v>19.402099999999937</c:v>
                </c:pt>
                <c:pt idx="948">
                  <c:v>19.445799999999902</c:v>
                </c:pt>
                <c:pt idx="949">
                  <c:v>19.497900000000001</c:v>
                </c:pt>
                <c:pt idx="950">
                  <c:v>19.5458</c:v>
                </c:pt>
                <c:pt idx="951">
                  <c:v>19.581199999999953</c:v>
                </c:pt>
                <c:pt idx="952">
                  <c:v>19.625</c:v>
                </c:pt>
                <c:pt idx="953">
                  <c:v>19.656199999999988</c:v>
                </c:pt>
                <c:pt idx="954">
                  <c:v>19.6875</c:v>
                </c:pt>
                <c:pt idx="955">
                  <c:v>19.716699999999989</c:v>
                </c:pt>
                <c:pt idx="956">
                  <c:v>19.747900000000001</c:v>
                </c:pt>
                <c:pt idx="957">
                  <c:v>19.752099999999952</c:v>
                </c:pt>
                <c:pt idx="958">
                  <c:v>19.797899999999988</c:v>
                </c:pt>
                <c:pt idx="959">
                  <c:v>19.8125</c:v>
                </c:pt>
                <c:pt idx="960">
                  <c:v>19.8125</c:v>
                </c:pt>
                <c:pt idx="961">
                  <c:v>19.8354</c:v>
                </c:pt>
                <c:pt idx="962">
                  <c:v>19.875</c:v>
                </c:pt>
                <c:pt idx="963">
                  <c:v>19.875</c:v>
                </c:pt>
                <c:pt idx="964">
                  <c:v>19.875</c:v>
                </c:pt>
                <c:pt idx="965">
                  <c:v>19.875</c:v>
                </c:pt>
                <c:pt idx="966">
                  <c:v>19.883299999999949</c:v>
                </c:pt>
                <c:pt idx="967">
                  <c:v>19.8992</c:v>
                </c:pt>
                <c:pt idx="968">
                  <c:v>19.9208</c:v>
                </c:pt>
                <c:pt idx="969">
                  <c:v>19.9375</c:v>
                </c:pt>
                <c:pt idx="970">
                  <c:v>19.935399999999948</c:v>
                </c:pt>
                <c:pt idx="971">
                  <c:v>19.9375</c:v>
                </c:pt>
                <c:pt idx="972">
                  <c:v>19.9375</c:v>
                </c:pt>
                <c:pt idx="973">
                  <c:v>19.9375</c:v>
                </c:pt>
                <c:pt idx="974">
                  <c:v>19.9375</c:v>
                </c:pt>
                <c:pt idx="975">
                  <c:v>19.9375</c:v>
                </c:pt>
                <c:pt idx="976">
                  <c:v>19.9375</c:v>
                </c:pt>
                <c:pt idx="977">
                  <c:v>19.9375</c:v>
                </c:pt>
                <c:pt idx="978">
                  <c:v>19.9375</c:v>
                </c:pt>
                <c:pt idx="979">
                  <c:v>19.9375</c:v>
                </c:pt>
                <c:pt idx="980">
                  <c:v>19.9375</c:v>
                </c:pt>
                <c:pt idx="981">
                  <c:v>19.9375</c:v>
                </c:pt>
                <c:pt idx="982">
                  <c:v>19.9375</c:v>
                </c:pt>
                <c:pt idx="983">
                  <c:v>19.9375</c:v>
                </c:pt>
                <c:pt idx="984">
                  <c:v>19.9375</c:v>
                </c:pt>
                <c:pt idx="985">
                  <c:v>19.9375</c:v>
                </c:pt>
                <c:pt idx="986">
                  <c:v>19.9375</c:v>
                </c:pt>
                <c:pt idx="987">
                  <c:v>19.9375</c:v>
                </c:pt>
                <c:pt idx="988">
                  <c:v>19.9375</c:v>
                </c:pt>
                <c:pt idx="989">
                  <c:v>19.9375</c:v>
                </c:pt>
                <c:pt idx="990">
                  <c:v>19.9375</c:v>
                </c:pt>
                <c:pt idx="991">
                  <c:v>19.9375</c:v>
                </c:pt>
                <c:pt idx="992">
                  <c:v>19.935399999999948</c:v>
                </c:pt>
                <c:pt idx="993">
                  <c:v>19.935399999999948</c:v>
                </c:pt>
                <c:pt idx="994">
                  <c:v>19.922899999999949</c:v>
                </c:pt>
                <c:pt idx="995">
                  <c:v>19.910399999999989</c:v>
                </c:pt>
                <c:pt idx="996">
                  <c:v>19.889600000000002</c:v>
                </c:pt>
                <c:pt idx="997">
                  <c:v>19.879200000000001</c:v>
                </c:pt>
                <c:pt idx="998">
                  <c:v>19.875</c:v>
                </c:pt>
                <c:pt idx="999">
                  <c:v>19.875</c:v>
                </c:pt>
                <c:pt idx="1000">
                  <c:v>19.875</c:v>
                </c:pt>
                <c:pt idx="1001">
                  <c:v>19.875</c:v>
                </c:pt>
                <c:pt idx="1002">
                  <c:v>19.875</c:v>
                </c:pt>
                <c:pt idx="1003">
                  <c:v>19.875</c:v>
                </c:pt>
                <c:pt idx="1004">
                  <c:v>19.875</c:v>
                </c:pt>
                <c:pt idx="1005">
                  <c:v>19.875</c:v>
                </c:pt>
                <c:pt idx="1006">
                  <c:v>19.872900000000001</c:v>
                </c:pt>
                <c:pt idx="1007">
                  <c:v>19.872900000000001</c:v>
                </c:pt>
                <c:pt idx="1008">
                  <c:v>19.870799999999956</c:v>
                </c:pt>
                <c:pt idx="1009">
                  <c:v>19.856300000000001</c:v>
                </c:pt>
                <c:pt idx="1010">
                  <c:v>19.8354</c:v>
                </c:pt>
                <c:pt idx="1011">
                  <c:v>19.831199999999999</c:v>
                </c:pt>
                <c:pt idx="1012">
                  <c:v>19.814599999999999</c:v>
                </c:pt>
                <c:pt idx="1013">
                  <c:v>19.814599999999999</c:v>
                </c:pt>
                <c:pt idx="1014">
                  <c:v>19.814599999999999</c:v>
                </c:pt>
                <c:pt idx="1015">
                  <c:v>19.8125</c:v>
                </c:pt>
                <c:pt idx="1016">
                  <c:v>19.8125</c:v>
                </c:pt>
                <c:pt idx="1017">
                  <c:v>19.8125</c:v>
                </c:pt>
                <c:pt idx="1018">
                  <c:v>19.8125</c:v>
                </c:pt>
                <c:pt idx="1019">
                  <c:v>19.8125</c:v>
                </c:pt>
                <c:pt idx="1020">
                  <c:v>19.8125</c:v>
                </c:pt>
                <c:pt idx="1021">
                  <c:v>19.8125</c:v>
                </c:pt>
                <c:pt idx="1022">
                  <c:v>19.8125</c:v>
                </c:pt>
                <c:pt idx="1023">
                  <c:v>19.8125</c:v>
                </c:pt>
                <c:pt idx="1024">
                  <c:v>19.810400000000001</c:v>
                </c:pt>
                <c:pt idx="1025">
                  <c:v>19.8125</c:v>
                </c:pt>
                <c:pt idx="1026">
                  <c:v>19.8062</c:v>
                </c:pt>
                <c:pt idx="1027">
                  <c:v>19.808299999999956</c:v>
                </c:pt>
                <c:pt idx="1028">
                  <c:v>19.8125</c:v>
                </c:pt>
                <c:pt idx="1029">
                  <c:v>19.804200000000005</c:v>
                </c:pt>
                <c:pt idx="1030">
                  <c:v>19.810400000000001</c:v>
                </c:pt>
                <c:pt idx="1031">
                  <c:v>19.8062</c:v>
                </c:pt>
                <c:pt idx="1032">
                  <c:v>19.797899999999988</c:v>
                </c:pt>
                <c:pt idx="1033">
                  <c:v>19.8</c:v>
                </c:pt>
                <c:pt idx="1034">
                  <c:v>19.797899999999988</c:v>
                </c:pt>
                <c:pt idx="1035">
                  <c:v>19.789599999999933</c:v>
                </c:pt>
                <c:pt idx="1036">
                  <c:v>19.797899999999988</c:v>
                </c:pt>
                <c:pt idx="1037">
                  <c:v>19.789599999999933</c:v>
                </c:pt>
                <c:pt idx="1038">
                  <c:v>19.779199999999989</c:v>
                </c:pt>
                <c:pt idx="1039">
                  <c:v>19.78539999999991</c:v>
                </c:pt>
                <c:pt idx="1040">
                  <c:v>19.777100000000001</c:v>
                </c:pt>
                <c:pt idx="1041">
                  <c:v>19.779199999999989</c:v>
                </c:pt>
                <c:pt idx="1042">
                  <c:v>19.783299999999937</c:v>
                </c:pt>
                <c:pt idx="1043">
                  <c:v>19.781199999999949</c:v>
                </c:pt>
                <c:pt idx="1044">
                  <c:v>19.779199999999989</c:v>
                </c:pt>
                <c:pt idx="1045">
                  <c:v>19.770800000000001</c:v>
                </c:pt>
                <c:pt idx="1046">
                  <c:v>19.766699999999926</c:v>
                </c:pt>
                <c:pt idx="1047">
                  <c:v>19.764600000000002</c:v>
                </c:pt>
                <c:pt idx="1048">
                  <c:v>19.766699999999926</c:v>
                </c:pt>
                <c:pt idx="1049">
                  <c:v>19.76869999999991</c:v>
                </c:pt>
                <c:pt idx="1050">
                  <c:v>19.770800000000001</c:v>
                </c:pt>
                <c:pt idx="1051">
                  <c:v>19.758299999999949</c:v>
                </c:pt>
                <c:pt idx="1052">
                  <c:v>19.76869999999991</c:v>
                </c:pt>
                <c:pt idx="1053">
                  <c:v>19.7563</c:v>
                </c:pt>
                <c:pt idx="1054">
                  <c:v>19.758299999999949</c:v>
                </c:pt>
                <c:pt idx="1055">
                  <c:v>19.76249999999991</c:v>
                </c:pt>
                <c:pt idx="1056">
                  <c:v>19.7562</c:v>
                </c:pt>
                <c:pt idx="1057">
                  <c:v>19.764600000000002</c:v>
                </c:pt>
                <c:pt idx="1058">
                  <c:v>19.7563</c:v>
                </c:pt>
                <c:pt idx="1059">
                  <c:v>19.758299999999949</c:v>
                </c:pt>
                <c:pt idx="1060">
                  <c:v>19.770800000000001</c:v>
                </c:pt>
                <c:pt idx="1061">
                  <c:v>19.777100000000001</c:v>
                </c:pt>
                <c:pt idx="1062">
                  <c:v>19.774999999999999</c:v>
                </c:pt>
                <c:pt idx="1063">
                  <c:v>19.791699999999953</c:v>
                </c:pt>
                <c:pt idx="1064">
                  <c:v>19.7958</c:v>
                </c:pt>
                <c:pt idx="1065">
                  <c:v>19.802099999999989</c:v>
                </c:pt>
                <c:pt idx="1066">
                  <c:v>19.804200000000005</c:v>
                </c:pt>
                <c:pt idx="1067">
                  <c:v>19.8062</c:v>
                </c:pt>
                <c:pt idx="1068">
                  <c:v>19.8062</c:v>
                </c:pt>
                <c:pt idx="1069">
                  <c:v>19.8125</c:v>
                </c:pt>
                <c:pt idx="1070">
                  <c:v>19.810400000000001</c:v>
                </c:pt>
                <c:pt idx="1071">
                  <c:v>19.8125</c:v>
                </c:pt>
                <c:pt idx="1072">
                  <c:v>19.8125</c:v>
                </c:pt>
                <c:pt idx="1073">
                  <c:v>19.8125</c:v>
                </c:pt>
                <c:pt idx="1074">
                  <c:v>19.8125</c:v>
                </c:pt>
                <c:pt idx="1075">
                  <c:v>19.810400000000001</c:v>
                </c:pt>
                <c:pt idx="1076">
                  <c:v>19.8812</c:v>
                </c:pt>
              </c:numCache>
            </c:numRef>
          </c:yVal>
          <c:smooth val="0"/>
        </c:ser>
        <c:ser>
          <c:idx val="1"/>
          <c:order val="1"/>
          <c:tx>
            <c:v>DHT22</c:v>
          </c:tx>
          <c:spPr>
            <a:ln w="2857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'CR800_15-16072015'!$A$6:$A$1082</c:f>
              <c:numCache>
                <c:formatCode>m/d/yyyy\ h:mm</c:formatCode>
                <c:ptCount val="1077"/>
                <c:pt idx="0">
                  <c:v>42200.706250000003</c:v>
                </c:pt>
                <c:pt idx="1">
                  <c:v>42200.706944444442</c:v>
                </c:pt>
                <c:pt idx="2">
                  <c:v>42200.707638888889</c:v>
                </c:pt>
                <c:pt idx="3">
                  <c:v>42200.708333333336</c:v>
                </c:pt>
                <c:pt idx="4">
                  <c:v>42200.709027777775</c:v>
                </c:pt>
                <c:pt idx="5">
                  <c:v>42200.709722222186</c:v>
                </c:pt>
                <c:pt idx="6">
                  <c:v>42200.710416666654</c:v>
                </c:pt>
                <c:pt idx="7">
                  <c:v>42200.711111110999</c:v>
                </c:pt>
                <c:pt idx="8">
                  <c:v>42200.711805555555</c:v>
                </c:pt>
                <c:pt idx="9">
                  <c:v>42200.712500000001</c:v>
                </c:pt>
                <c:pt idx="10">
                  <c:v>42200.713194444441</c:v>
                </c:pt>
                <c:pt idx="11">
                  <c:v>42200.713888888888</c:v>
                </c:pt>
                <c:pt idx="12">
                  <c:v>42200.714583333334</c:v>
                </c:pt>
                <c:pt idx="13">
                  <c:v>42200.715277777781</c:v>
                </c:pt>
                <c:pt idx="14">
                  <c:v>42200.71597222222</c:v>
                </c:pt>
                <c:pt idx="15">
                  <c:v>42200.716666666594</c:v>
                </c:pt>
                <c:pt idx="16">
                  <c:v>42200.717361110997</c:v>
                </c:pt>
                <c:pt idx="17">
                  <c:v>42200.718055555553</c:v>
                </c:pt>
                <c:pt idx="18">
                  <c:v>42200.71875</c:v>
                </c:pt>
                <c:pt idx="19">
                  <c:v>42200.719444444447</c:v>
                </c:pt>
                <c:pt idx="20">
                  <c:v>42200.720138888886</c:v>
                </c:pt>
                <c:pt idx="21">
                  <c:v>42200.720833333326</c:v>
                </c:pt>
                <c:pt idx="22">
                  <c:v>42200.721527777678</c:v>
                </c:pt>
                <c:pt idx="23">
                  <c:v>42200.722222222204</c:v>
                </c:pt>
                <c:pt idx="24">
                  <c:v>42200.722916666586</c:v>
                </c:pt>
                <c:pt idx="25">
                  <c:v>42200.723611110974</c:v>
                </c:pt>
                <c:pt idx="26">
                  <c:v>42200.724305555472</c:v>
                </c:pt>
                <c:pt idx="27">
                  <c:v>42200.724999999999</c:v>
                </c:pt>
                <c:pt idx="28">
                  <c:v>42200.725694444445</c:v>
                </c:pt>
                <c:pt idx="29">
                  <c:v>42200.726388888885</c:v>
                </c:pt>
                <c:pt idx="30">
                  <c:v>42200.727083333171</c:v>
                </c:pt>
                <c:pt idx="31">
                  <c:v>42200.727777777669</c:v>
                </c:pt>
                <c:pt idx="32">
                  <c:v>42200.728472222225</c:v>
                </c:pt>
                <c:pt idx="33">
                  <c:v>42200.729166666504</c:v>
                </c:pt>
                <c:pt idx="34">
                  <c:v>42200.729861110965</c:v>
                </c:pt>
                <c:pt idx="35">
                  <c:v>42200.730555555558</c:v>
                </c:pt>
                <c:pt idx="36">
                  <c:v>42200.731249999997</c:v>
                </c:pt>
                <c:pt idx="37">
                  <c:v>42200.731944444444</c:v>
                </c:pt>
                <c:pt idx="38">
                  <c:v>42200.732638888891</c:v>
                </c:pt>
                <c:pt idx="39">
                  <c:v>42200.733333333243</c:v>
                </c:pt>
                <c:pt idx="40">
                  <c:v>42200.734027777777</c:v>
                </c:pt>
                <c:pt idx="41">
                  <c:v>42200.734722222194</c:v>
                </c:pt>
                <c:pt idx="42">
                  <c:v>42200.735416666575</c:v>
                </c:pt>
                <c:pt idx="43">
                  <c:v>42200.736111111022</c:v>
                </c:pt>
                <c:pt idx="44">
                  <c:v>42200.736805555556</c:v>
                </c:pt>
                <c:pt idx="45">
                  <c:v>42200.737499999996</c:v>
                </c:pt>
                <c:pt idx="46">
                  <c:v>42200.738194444442</c:v>
                </c:pt>
                <c:pt idx="47">
                  <c:v>42200.738888888889</c:v>
                </c:pt>
                <c:pt idx="48">
                  <c:v>42200.739583333227</c:v>
                </c:pt>
                <c:pt idx="49">
                  <c:v>42200.740277777782</c:v>
                </c:pt>
                <c:pt idx="50">
                  <c:v>42200.740972222222</c:v>
                </c:pt>
                <c:pt idx="51">
                  <c:v>42200.741666666574</c:v>
                </c:pt>
                <c:pt idx="52">
                  <c:v>42200.742361110999</c:v>
                </c:pt>
                <c:pt idx="53">
                  <c:v>42200.743055555555</c:v>
                </c:pt>
                <c:pt idx="54">
                  <c:v>42200.743749999994</c:v>
                </c:pt>
                <c:pt idx="55">
                  <c:v>42200.744444444441</c:v>
                </c:pt>
                <c:pt idx="56">
                  <c:v>42200.745138888888</c:v>
                </c:pt>
                <c:pt idx="57">
                  <c:v>42200.745833333334</c:v>
                </c:pt>
                <c:pt idx="58">
                  <c:v>42200.746527777781</c:v>
                </c:pt>
                <c:pt idx="59">
                  <c:v>42200.74722222222</c:v>
                </c:pt>
                <c:pt idx="60">
                  <c:v>42200.747916666594</c:v>
                </c:pt>
                <c:pt idx="61">
                  <c:v>42200.748611111114</c:v>
                </c:pt>
                <c:pt idx="62">
                  <c:v>42200.749305555524</c:v>
                </c:pt>
                <c:pt idx="63">
                  <c:v>42200.75</c:v>
                </c:pt>
                <c:pt idx="64">
                  <c:v>42200.75069444457</c:v>
                </c:pt>
                <c:pt idx="65">
                  <c:v>42200.751388888886</c:v>
                </c:pt>
                <c:pt idx="66">
                  <c:v>42200.752083333326</c:v>
                </c:pt>
                <c:pt idx="67">
                  <c:v>42200.75277777778</c:v>
                </c:pt>
                <c:pt idx="68">
                  <c:v>42200.753472222204</c:v>
                </c:pt>
                <c:pt idx="69">
                  <c:v>42200.754166666586</c:v>
                </c:pt>
                <c:pt idx="70">
                  <c:v>42200.754861111105</c:v>
                </c:pt>
                <c:pt idx="71">
                  <c:v>42200.755555555559</c:v>
                </c:pt>
                <c:pt idx="72">
                  <c:v>42200.756250000013</c:v>
                </c:pt>
                <c:pt idx="73">
                  <c:v>42200.756944444547</c:v>
                </c:pt>
                <c:pt idx="74">
                  <c:v>42200.757638888892</c:v>
                </c:pt>
                <c:pt idx="75">
                  <c:v>42200.758333333331</c:v>
                </c:pt>
                <c:pt idx="76">
                  <c:v>42200.759027777778</c:v>
                </c:pt>
                <c:pt idx="77">
                  <c:v>42200.759722222225</c:v>
                </c:pt>
                <c:pt idx="78">
                  <c:v>42200.760416666584</c:v>
                </c:pt>
                <c:pt idx="79">
                  <c:v>42200.761111110965</c:v>
                </c:pt>
                <c:pt idx="80">
                  <c:v>42200.761805555449</c:v>
                </c:pt>
                <c:pt idx="81">
                  <c:v>42200.762499999997</c:v>
                </c:pt>
                <c:pt idx="82">
                  <c:v>42200.763194444444</c:v>
                </c:pt>
                <c:pt idx="83">
                  <c:v>42200.763888888876</c:v>
                </c:pt>
                <c:pt idx="84">
                  <c:v>42200.764583333243</c:v>
                </c:pt>
                <c:pt idx="85">
                  <c:v>42200.765277777777</c:v>
                </c:pt>
                <c:pt idx="86">
                  <c:v>42200.765972222194</c:v>
                </c:pt>
                <c:pt idx="87">
                  <c:v>42200.766666666575</c:v>
                </c:pt>
                <c:pt idx="88">
                  <c:v>42200.767361110957</c:v>
                </c:pt>
                <c:pt idx="89">
                  <c:v>42200.768055555556</c:v>
                </c:pt>
                <c:pt idx="90">
                  <c:v>42200.768749999996</c:v>
                </c:pt>
                <c:pt idx="91">
                  <c:v>42200.769444444435</c:v>
                </c:pt>
                <c:pt idx="92">
                  <c:v>42200.770138888889</c:v>
                </c:pt>
                <c:pt idx="93">
                  <c:v>42200.770833333336</c:v>
                </c:pt>
                <c:pt idx="94">
                  <c:v>42200.771527777775</c:v>
                </c:pt>
                <c:pt idx="95">
                  <c:v>42200.772222222222</c:v>
                </c:pt>
                <c:pt idx="96">
                  <c:v>42200.772916666654</c:v>
                </c:pt>
                <c:pt idx="97">
                  <c:v>42200.773611110999</c:v>
                </c:pt>
                <c:pt idx="98">
                  <c:v>42200.774305555555</c:v>
                </c:pt>
                <c:pt idx="99">
                  <c:v>42200.775000000001</c:v>
                </c:pt>
                <c:pt idx="100">
                  <c:v>42200.775694444441</c:v>
                </c:pt>
                <c:pt idx="101">
                  <c:v>42200.776388888888</c:v>
                </c:pt>
                <c:pt idx="102">
                  <c:v>42200.777083333189</c:v>
                </c:pt>
                <c:pt idx="103">
                  <c:v>42200.777777777774</c:v>
                </c:pt>
                <c:pt idx="104">
                  <c:v>42200.77847222222</c:v>
                </c:pt>
                <c:pt idx="105">
                  <c:v>42200.779166666543</c:v>
                </c:pt>
                <c:pt idx="106">
                  <c:v>42200.779861110997</c:v>
                </c:pt>
                <c:pt idx="107">
                  <c:v>42200.780555555553</c:v>
                </c:pt>
                <c:pt idx="108">
                  <c:v>42200.78125</c:v>
                </c:pt>
                <c:pt idx="109">
                  <c:v>42200.781944444447</c:v>
                </c:pt>
                <c:pt idx="110">
                  <c:v>42200.782638888893</c:v>
                </c:pt>
                <c:pt idx="111">
                  <c:v>42200.783333333326</c:v>
                </c:pt>
                <c:pt idx="112">
                  <c:v>42200.78402777778</c:v>
                </c:pt>
                <c:pt idx="113">
                  <c:v>42200.784722222204</c:v>
                </c:pt>
                <c:pt idx="114">
                  <c:v>42200.785416666586</c:v>
                </c:pt>
                <c:pt idx="115">
                  <c:v>42200.786111111105</c:v>
                </c:pt>
                <c:pt idx="116">
                  <c:v>42200.786805555559</c:v>
                </c:pt>
                <c:pt idx="117">
                  <c:v>42200.787499999999</c:v>
                </c:pt>
                <c:pt idx="118">
                  <c:v>42200.788194444547</c:v>
                </c:pt>
                <c:pt idx="119">
                  <c:v>42200.788888888892</c:v>
                </c:pt>
                <c:pt idx="120">
                  <c:v>42200.789583333324</c:v>
                </c:pt>
                <c:pt idx="121">
                  <c:v>42200.790277777778</c:v>
                </c:pt>
                <c:pt idx="122">
                  <c:v>42200.790972222225</c:v>
                </c:pt>
                <c:pt idx="123">
                  <c:v>42200.791666666504</c:v>
                </c:pt>
                <c:pt idx="124">
                  <c:v>42200.792361110965</c:v>
                </c:pt>
                <c:pt idx="125">
                  <c:v>42200.793055555449</c:v>
                </c:pt>
                <c:pt idx="126">
                  <c:v>42200.793749999975</c:v>
                </c:pt>
                <c:pt idx="127">
                  <c:v>42200.794444444444</c:v>
                </c:pt>
                <c:pt idx="128">
                  <c:v>42200.795138888876</c:v>
                </c:pt>
                <c:pt idx="129">
                  <c:v>42200.795833333243</c:v>
                </c:pt>
                <c:pt idx="130">
                  <c:v>42200.796527777777</c:v>
                </c:pt>
                <c:pt idx="131">
                  <c:v>42200.797222222194</c:v>
                </c:pt>
                <c:pt idx="132">
                  <c:v>42200.797916666575</c:v>
                </c:pt>
                <c:pt idx="133">
                  <c:v>42200.798611111022</c:v>
                </c:pt>
                <c:pt idx="134">
                  <c:v>42200.799305555418</c:v>
                </c:pt>
                <c:pt idx="135">
                  <c:v>42200.800000000003</c:v>
                </c:pt>
                <c:pt idx="136">
                  <c:v>42200.800694444602</c:v>
                </c:pt>
                <c:pt idx="137">
                  <c:v>42200.801388888889</c:v>
                </c:pt>
                <c:pt idx="138">
                  <c:v>42200.802083333336</c:v>
                </c:pt>
                <c:pt idx="139">
                  <c:v>42200.802777777782</c:v>
                </c:pt>
                <c:pt idx="140">
                  <c:v>42200.803472222222</c:v>
                </c:pt>
                <c:pt idx="141">
                  <c:v>42200.804166666654</c:v>
                </c:pt>
                <c:pt idx="142">
                  <c:v>42200.804861111108</c:v>
                </c:pt>
                <c:pt idx="143">
                  <c:v>42200.805555555562</c:v>
                </c:pt>
                <c:pt idx="144">
                  <c:v>42200.806250000096</c:v>
                </c:pt>
                <c:pt idx="145">
                  <c:v>42200.806944444594</c:v>
                </c:pt>
                <c:pt idx="146">
                  <c:v>42200.807638888989</c:v>
                </c:pt>
                <c:pt idx="147">
                  <c:v>42200.808333333342</c:v>
                </c:pt>
                <c:pt idx="148">
                  <c:v>42200.809027777781</c:v>
                </c:pt>
                <c:pt idx="149">
                  <c:v>42200.80972222222</c:v>
                </c:pt>
                <c:pt idx="150">
                  <c:v>42200.810416666667</c:v>
                </c:pt>
                <c:pt idx="151">
                  <c:v>42200.811111111114</c:v>
                </c:pt>
                <c:pt idx="152">
                  <c:v>42200.811805555553</c:v>
                </c:pt>
                <c:pt idx="153">
                  <c:v>42200.812500000087</c:v>
                </c:pt>
                <c:pt idx="154">
                  <c:v>42200.81319444457</c:v>
                </c:pt>
                <c:pt idx="155">
                  <c:v>42200.813888888893</c:v>
                </c:pt>
                <c:pt idx="156">
                  <c:v>42200.814583333333</c:v>
                </c:pt>
                <c:pt idx="157">
                  <c:v>42200.815277777867</c:v>
                </c:pt>
                <c:pt idx="158">
                  <c:v>42200.815972222219</c:v>
                </c:pt>
                <c:pt idx="159">
                  <c:v>42200.816666666666</c:v>
                </c:pt>
                <c:pt idx="160">
                  <c:v>42200.817361111105</c:v>
                </c:pt>
                <c:pt idx="161">
                  <c:v>42200.818055555603</c:v>
                </c:pt>
                <c:pt idx="162">
                  <c:v>42200.818750000013</c:v>
                </c:pt>
                <c:pt idx="163">
                  <c:v>42200.819444444547</c:v>
                </c:pt>
                <c:pt idx="164">
                  <c:v>42200.820138888892</c:v>
                </c:pt>
                <c:pt idx="165">
                  <c:v>42200.820833333331</c:v>
                </c:pt>
                <c:pt idx="166">
                  <c:v>42200.821527777778</c:v>
                </c:pt>
                <c:pt idx="167">
                  <c:v>42200.822222222232</c:v>
                </c:pt>
                <c:pt idx="168">
                  <c:v>42200.822916666664</c:v>
                </c:pt>
                <c:pt idx="169">
                  <c:v>42200.823611111104</c:v>
                </c:pt>
                <c:pt idx="170">
                  <c:v>42200.824305555558</c:v>
                </c:pt>
                <c:pt idx="171">
                  <c:v>42200.825000000004</c:v>
                </c:pt>
                <c:pt idx="172">
                  <c:v>42200.825694444538</c:v>
                </c:pt>
                <c:pt idx="173">
                  <c:v>42200.826388888891</c:v>
                </c:pt>
                <c:pt idx="174">
                  <c:v>42200.827083333243</c:v>
                </c:pt>
                <c:pt idx="175">
                  <c:v>42200.827777777777</c:v>
                </c:pt>
                <c:pt idx="176">
                  <c:v>42200.828472222223</c:v>
                </c:pt>
                <c:pt idx="177">
                  <c:v>42200.829166666575</c:v>
                </c:pt>
                <c:pt idx="178">
                  <c:v>42200.829861111022</c:v>
                </c:pt>
                <c:pt idx="179">
                  <c:v>42200.830555555563</c:v>
                </c:pt>
                <c:pt idx="180">
                  <c:v>42200.831250000003</c:v>
                </c:pt>
                <c:pt idx="181">
                  <c:v>42200.831944444442</c:v>
                </c:pt>
                <c:pt idx="182">
                  <c:v>42200.832638889005</c:v>
                </c:pt>
                <c:pt idx="183">
                  <c:v>42200.833333333336</c:v>
                </c:pt>
                <c:pt idx="184">
                  <c:v>42200.834027777782</c:v>
                </c:pt>
                <c:pt idx="185">
                  <c:v>42200.834722222222</c:v>
                </c:pt>
                <c:pt idx="186">
                  <c:v>42200.835416666654</c:v>
                </c:pt>
                <c:pt idx="187">
                  <c:v>42200.836111111108</c:v>
                </c:pt>
                <c:pt idx="188">
                  <c:v>42200.836805555562</c:v>
                </c:pt>
                <c:pt idx="189">
                  <c:v>42200.837500000001</c:v>
                </c:pt>
                <c:pt idx="190">
                  <c:v>42200.838194444594</c:v>
                </c:pt>
                <c:pt idx="191">
                  <c:v>42200.838888888989</c:v>
                </c:pt>
                <c:pt idx="192">
                  <c:v>42200.839583333334</c:v>
                </c:pt>
                <c:pt idx="193">
                  <c:v>42200.84027777789</c:v>
                </c:pt>
                <c:pt idx="194">
                  <c:v>42200.840972222242</c:v>
                </c:pt>
                <c:pt idx="195">
                  <c:v>42200.841666666594</c:v>
                </c:pt>
                <c:pt idx="196">
                  <c:v>42200.842361111114</c:v>
                </c:pt>
                <c:pt idx="197">
                  <c:v>42200.843055555553</c:v>
                </c:pt>
                <c:pt idx="198">
                  <c:v>42200.84375</c:v>
                </c:pt>
                <c:pt idx="199">
                  <c:v>42200.84444444457</c:v>
                </c:pt>
                <c:pt idx="200">
                  <c:v>42200.845138888893</c:v>
                </c:pt>
                <c:pt idx="201">
                  <c:v>42200.845833333333</c:v>
                </c:pt>
                <c:pt idx="202">
                  <c:v>42200.846527777867</c:v>
                </c:pt>
                <c:pt idx="203">
                  <c:v>42200.847222222219</c:v>
                </c:pt>
                <c:pt idx="204">
                  <c:v>42200.847916666666</c:v>
                </c:pt>
                <c:pt idx="205">
                  <c:v>42200.848611111112</c:v>
                </c:pt>
                <c:pt idx="206">
                  <c:v>42200.849305555559</c:v>
                </c:pt>
                <c:pt idx="207">
                  <c:v>42200.850000000013</c:v>
                </c:pt>
                <c:pt idx="208">
                  <c:v>42200.850694444634</c:v>
                </c:pt>
                <c:pt idx="209">
                  <c:v>42200.851388888892</c:v>
                </c:pt>
                <c:pt idx="210">
                  <c:v>42200.852083333331</c:v>
                </c:pt>
                <c:pt idx="211">
                  <c:v>42200.852777777793</c:v>
                </c:pt>
                <c:pt idx="212">
                  <c:v>42200.853472222232</c:v>
                </c:pt>
                <c:pt idx="213">
                  <c:v>42200.854166666664</c:v>
                </c:pt>
                <c:pt idx="214">
                  <c:v>42200.854861111111</c:v>
                </c:pt>
                <c:pt idx="215">
                  <c:v>42200.855555555601</c:v>
                </c:pt>
                <c:pt idx="216">
                  <c:v>42200.856250000135</c:v>
                </c:pt>
                <c:pt idx="217">
                  <c:v>42200.856944444618</c:v>
                </c:pt>
                <c:pt idx="218">
                  <c:v>42200.857638889021</c:v>
                </c:pt>
                <c:pt idx="219">
                  <c:v>42200.858333333425</c:v>
                </c:pt>
                <c:pt idx="220">
                  <c:v>42200.859027777791</c:v>
                </c:pt>
                <c:pt idx="221">
                  <c:v>42200.859722222223</c:v>
                </c:pt>
                <c:pt idx="222">
                  <c:v>42200.86041666667</c:v>
                </c:pt>
                <c:pt idx="223">
                  <c:v>42200.861111111022</c:v>
                </c:pt>
                <c:pt idx="224">
                  <c:v>42200.861805555556</c:v>
                </c:pt>
                <c:pt idx="225">
                  <c:v>42200.862500000003</c:v>
                </c:pt>
                <c:pt idx="226">
                  <c:v>42200.863194444442</c:v>
                </c:pt>
                <c:pt idx="227">
                  <c:v>42200.863888888889</c:v>
                </c:pt>
                <c:pt idx="228">
                  <c:v>42200.864583333336</c:v>
                </c:pt>
                <c:pt idx="229">
                  <c:v>42200.865277777782</c:v>
                </c:pt>
                <c:pt idx="230">
                  <c:v>42200.865972222222</c:v>
                </c:pt>
                <c:pt idx="231">
                  <c:v>42200.866666666654</c:v>
                </c:pt>
                <c:pt idx="232">
                  <c:v>42200.867361110999</c:v>
                </c:pt>
                <c:pt idx="233">
                  <c:v>42200.868055555562</c:v>
                </c:pt>
                <c:pt idx="234">
                  <c:v>42200.868750000001</c:v>
                </c:pt>
                <c:pt idx="235">
                  <c:v>42200.869444444441</c:v>
                </c:pt>
                <c:pt idx="236">
                  <c:v>42200.870138888989</c:v>
                </c:pt>
                <c:pt idx="237">
                  <c:v>42200.870833333342</c:v>
                </c:pt>
                <c:pt idx="238">
                  <c:v>42200.871527777781</c:v>
                </c:pt>
                <c:pt idx="239">
                  <c:v>42200.872222222242</c:v>
                </c:pt>
                <c:pt idx="240">
                  <c:v>42200.872916666667</c:v>
                </c:pt>
                <c:pt idx="241">
                  <c:v>42200.873611111114</c:v>
                </c:pt>
                <c:pt idx="242">
                  <c:v>42200.874305555553</c:v>
                </c:pt>
                <c:pt idx="243">
                  <c:v>42200.875</c:v>
                </c:pt>
                <c:pt idx="244">
                  <c:v>42200.87569444457</c:v>
                </c:pt>
                <c:pt idx="245">
                  <c:v>42200.876388888893</c:v>
                </c:pt>
                <c:pt idx="246">
                  <c:v>42200.877083333326</c:v>
                </c:pt>
                <c:pt idx="247">
                  <c:v>42200.87777777778</c:v>
                </c:pt>
                <c:pt idx="248">
                  <c:v>42200.878472222219</c:v>
                </c:pt>
                <c:pt idx="249">
                  <c:v>42200.879166666586</c:v>
                </c:pt>
                <c:pt idx="250">
                  <c:v>42200.879861111105</c:v>
                </c:pt>
                <c:pt idx="251">
                  <c:v>42200.880555555603</c:v>
                </c:pt>
                <c:pt idx="252">
                  <c:v>42200.881250000013</c:v>
                </c:pt>
                <c:pt idx="253">
                  <c:v>42200.881944444547</c:v>
                </c:pt>
                <c:pt idx="254">
                  <c:v>42200.88263888903</c:v>
                </c:pt>
                <c:pt idx="255">
                  <c:v>42200.883333333331</c:v>
                </c:pt>
                <c:pt idx="256">
                  <c:v>42200.884027777793</c:v>
                </c:pt>
                <c:pt idx="257">
                  <c:v>42200.884722222232</c:v>
                </c:pt>
                <c:pt idx="258">
                  <c:v>42200.885416666664</c:v>
                </c:pt>
                <c:pt idx="259">
                  <c:v>42200.886111111111</c:v>
                </c:pt>
                <c:pt idx="260">
                  <c:v>42200.886805555601</c:v>
                </c:pt>
                <c:pt idx="261">
                  <c:v>42200.887500000012</c:v>
                </c:pt>
                <c:pt idx="262">
                  <c:v>42200.888194444618</c:v>
                </c:pt>
                <c:pt idx="263">
                  <c:v>42200.888888889021</c:v>
                </c:pt>
                <c:pt idx="264">
                  <c:v>42200.88958333333</c:v>
                </c:pt>
                <c:pt idx="265">
                  <c:v>42200.890277777791</c:v>
                </c:pt>
                <c:pt idx="266">
                  <c:v>42200.890972222223</c:v>
                </c:pt>
                <c:pt idx="267">
                  <c:v>42200.891666666575</c:v>
                </c:pt>
                <c:pt idx="268">
                  <c:v>42200.892361111022</c:v>
                </c:pt>
                <c:pt idx="269">
                  <c:v>42200.893055555556</c:v>
                </c:pt>
                <c:pt idx="270">
                  <c:v>42200.893749999996</c:v>
                </c:pt>
                <c:pt idx="271">
                  <c:v>42200.894444444442</c:v>
                </c:pt>
                <c:pt idx="272">
                  <c:v>42200.895138888889</c:v>
                </c:pt>
                <c:pt idx="273">
                  <c:v>42200.895833333336</c:v>
                </c:pt>
                <c:pt idx="274">
                  <c:v>42200.896527777782</c:v>
                </c:pt>
                <c:pt idx="275">
                  <c:v>42200.897222222222</c:v>
                </c:pt>
                <c:pt idx="276">
                  <c:v>42200.897916666654</c:v>
                </c:pt>
                <c:pt idx="277">
                  <c:v>42200.898611111108</c:v>
                </c:pt>
                <c:pt idx="278">
                  <c:v>42200.899305555555</c:v>
                </c:pt>
                <c:pt idx="279">
                  <c:v>42200.9</c:v>
                </c:pt>
                <c:pt idx="280">
                  <c:v>42200.900694444594</c:v>
                </c:pt>
                <c:pt idx="281">
                  <c:v>42200.901388888888</c:v>
                </c:pt>
                <c:pt idx="282">
                  <c:v>42200.902083333334</c:v>
                </c:pt>
                <c:pt idx="283">
                  <c:v>42200.902777777781</c:v>
                </c:pt>
                <c:pt idx="284">
                  <c:v>42200.90347222222</c:v>
                </c:pt>
                <c:pt idx="285">
                  <c:v>42200.904166666594</c:v>
                </c:pt>
                <c:pt idx="286">
                  <c:v>42200.904861111114</c:v>
                </c:pt>
                <c:pt idx="287">
                  <c:v>42200.905555555553</c:v>
                </c:pt>
                <c:pt idx="288">
                  <c:v>42200.906250000087</c:v>
                </c:pt>
                <c:pt idx="289">
                  <c:v>42200.90694444457</c:v>
                </c:pt>
                <c:pt idx="290">
                  <c:v>42200.907638888893</c:v>
                </c:pt>
                <c:pt idx="291">
                  <c:v>42200.908333333333</c:v>
                </c:pt>
                <c:pt idx="292">
                  <c:v>42200.90902777778</c:v>
                </c:pt>
                <c:pt idx="293">
                  <c:v>42200.909722222204</c:v>
                </c:pt>
                <c:pt idx="294">
                  <c:v>42200.910416666666</c:v>
                </c:pt>
                <c:pt idx="295">
                  <c:v>42200.911111111105</c:v>
                </c:pt>
                <c:pt idx="296">
                  <c:v>42200.911805555559</c:v>
                </c:pt>
                <c:pt idx="297">
                  <c:v>42200.912500000013</c:v>
                </c:pt>
                <c:pt idx="298">
                  <c:v>42200.913194444547</c:v>
                </c:pt>
                <c:pt idx="299">
                  <c:v>42200.913888888892</c:v>
                </c:pt>
                <c:pt idx="300">
                  <c:v>42200.914583333331</c:v>
                </c:pt>
                <c:pt idx="301">
                  <c:v>42200.915277777793</c:v>
                </c:pt>
                <c:pt idx="302">
                  <c:v>42200.915972222232</c:v>
                </c:pt>
                <c:pt idx="303">
                  <c:v>42200.916666666664</c:v>
                </c:pt>
                <c:pt idx="304">
                  <c:v>42200.917361111104</c:v>
                </c:pt>
                <c:pt idx="305">
                  <c:v>42200.918055555601</c:v>
                </c:pt>
                <c:pt idx="306">
                  <c:v>42200.918750000012</c:v>
                </c:pt>
                <c:pt idx="307">
                  <c:v>42200.919444444538</c:v>
                </c:pt>
                <c:pt idx="308">
                  <c:v>42200.920138888891</c:v>
                </c:pt>
                <c:pt idx="309">
                  <c:v>42200.92083333333</c:v>
                </c:pt>
                <c:pt idx="310">
                  <c:v>42200.921527777777</c:v>
                </c:pt>
                <c:pt idx="311">
                  <c:v>42200.922222222223</c:v>
                </c:pt>
                <c:pt idx="312">
                  <c:v>42200.92291666667</c:v>
                </c:pt>
                <c:pt idx="313">
                  <c:v>42200.923611111022</c:v>
                </c:pt>
                <c:pt idx="314">
                  <c:v>42200.924305555556</c:v>
                </c:pt>
                <c:pt idx="315">
                  <c:v>42200.925000000003</c:v>
                </c:pt>
                <c:pt idx="316">
                  <c:v>42200.925694444442</c:v>
                </c:pt>
                <c:pt idx="317">
                  <c:v>42200.926388888889</c:v>
                </c:pt>
                <c:pt idx="318">
                  <c:v>42200.927083333227</c:v>
                </c:pt>
                <c:pt idx="319">
                  <c:v>42200.927777777775</c:v>
                </c:pt>
                <c:pt idx="320">
                  <c:v>42200.928472222222</c:v>
                </c:pt>
                <c:pt idx="321">
                  <c:v>42200.929166666574</c:v>
                </c:pt>
                <c:pt idx="322">
                  <c:v>42200.929861110999</c:v>
                </c:pt>
                <c:pt idx="323">
                  <c:v>42200.930555555562</c:v>
                </c:pt>
                <c:pt idx="324">
                  <c:v>42200.931250000001</c:v>
                </c:pt>
                <c:pt idx="325">
                  <c:v>42200.931944444441</c:v>
                </c:pt>
                <c:pt idx="326">
                  <c:v>42200.932638888989</c:v>
                </c:pt>
                <c:pt idx="327">
                  <c:v>42200.933333333334</c:v>
                </c:pt>
                <c:pt idx="328">
                  <c:v>42200.934027777781</c:v>
                </c:pt>
                <c:pt idx="329">
                  <c:v>42200.93472222222</c:v>
                </c:pt>
                <c:pt idx="330">
                  <c:v>42200.935416666594</c:v>
                </c:pt>
                <c:pt idx="331">
                  <c:v>42200.936111111114</c:v>
                </c:pt>
                <c:pt idx="332">
                  <c:v>42200.936805555553</c:v>
                </c:pt>
                <c:pt idx="333">
                  <c:v>42200.9375</c:v>
                </c:pt>
                <c:pt idx="334">
                  <c:v>42200.93819444457</c:v>
                </c:pt>
                <c:pt idx="335">
                  <c:v>42200.938888888893</c:v>
                </c:pt>
                <c:pt idx="336">
                  <c:v>42200.939583333326</c:v>
                </c:pt>
                <c:pt idx="337">
                  <c:v>42200.940277777867</c:v>
                </c:pt>
                <c:pt idx="338">
                  <c:v>42200.940972222219</c:v>
                </c:pt>
                <c:pt idx="339">
                  <c:v>42200.941666666586</c:v>
                </c:pt>
                <c:pt idx="340">
                  <c:v>42200.942361111105</c:v>
                </c:pt>
                <c:pt idx="341">
                  <c:v>42200.943055555559</c:v>
                </c:pt>
                <c:pt idx="342">
                  <c:v>42200.943749999999</c:v>
                </c:pt>
                <c:pt idx="343">
                  <c:v>42200.944444444547</c:v>
                </c:pt>
                <c:pt idx="344">
                  <c:v>42200.945138888892</c:v>
                </c:pt>
                <c:pt idx="345">
                  <c:v>42200.945833333331</c:v>
                </c:pt>
                <c:pt idx="346">
                  <c:v>42200.946527777793</c:v>
                </c:pt>
                <c:pt idx="347">
                  <c:v>42200.947222222232</c:v>
                </c:pt>
                <c:pt idx="348">
                  <c:v>42200.947916666664</c:v>
                </c:pt>
                <c:pt idx="349">
                  <c:v>42200.948611111111</c:v>
                </c:pt>
                <c:pt idx="350">
                  <c:v>42200.949305555558</c:v>
                </c:pt>
                <c:pt idx="351">
                  <c:v>42200.950000000012</c:v>
                </c:pt>
                <c:pt idx="352">
                  <c:v>42200.950694444618</c:v>
                </c:pt>
                <c:pt idx="353">
                  <c:v>42200.951388888891</c:v>
                </c:pt>
                <c:pt idx="354">
                  <c:v>42200.95208333333</c:v>
                </c:pt>
                <c:pt idx="355">
                  <c:v>42200.952777777791</c:v>
                </c:pt>
                <c:pt idx="356">
                  <c:v>42200.953472222223</c:v>
                </c:pt>
                <c:pt idx="357">
                  <c:v>42200.95416666667</c:v>
                </c:pt>
                <c:pt idx="358">
                  <c:v>42200.954861111109</c:v>
                </c:pt>
                <c:pt idx="359">
                  <c:v>42200.955555555563</c:v>
                </c:pt>
                <c:pt idx="360">
                  <c:v>42200.956250000119</c:v>
                </c:pt>
                <c:pt idx="361">
                  <c:v>42200.956944444602</c:v>
                </c:pt>
                <c:pt idx="362">
                  <c:v>42200.957638889005</c:v>
                </c:pt>
                <c:pt idx="363">
                  <c:v>42200.958333333343</c:v>
                </c:pt>
                <c:pt idx="364">
                  <c:v>42200.959027777782</c:v>
                </c:pt>
                <c:pt idx="365">
                  <c:v>42200.959722222222</c:v>
                </c:pt>
                <c:pt idx="366">
                  <c:v>42200.960416666654</c:v>
                </c:pt>
                <c:pt idx="367">
                  <c:v>42200.961111110999</c:v>
                </c:pt>
                <c:pt idx="368">
                  <c:v>42200.961805555555</c:v>
                </c:pt>
                <c:pt idx="369">
                  <c:v>42200.962500000001</c:v>
                </c:pt>
                <c:pt idx="370">
                  <c:v>42200.963194444441</c:v>
                </c:pt>
                <c:pt idx="371">
                  <c:v>42200.963888888888</c:v>
                </c:pt>
                <c:pt idx="372">
                  <c:v>42200.964583333334</c:v>
                </c:pt>
                <c:pt idx="373">
                  <c:v>42200.965277777781</c:v>
                </c:pt>
                <c:pt idx="374">
                  <c:v>42200.96597222222</c:v>
                </c:pt>
                <c:pt idx="375">
                  <c:v>42200.966666666594</c:v>
                </c:pt>
                <c:pt idx="376">
                  <c:v>42200.967361110997</c:v>
                </c:pt>
                <c:pt idx="377">
                  <c:v>42200.968055555553</c:v>
                </c:pt>
                <c:pt idx="378">
                  <c:v>42200.96875</c:v>
                </c:pt>
                <c:pt idx="379">
                  <c:v>42200.969444444447</c:v>
                </c:pt>
                <c:pt idx="380">
                  <c:v>42200.970138888893</c:v>
                </c:pt>
                <c:pt idx="381">
                  <c:v>42200.970833333333</c:v>
                </c:pt>
                <c:pt idx="382">
                  <c:v>42200.97152777778</c:v>
                </c:pt>
                <c:pt idx="383">
                  <c:v>42200.972222222219</c:v>
                </c:pt>
                <c:pt idx="384">
                  <c:v>42200.972916666666</c:v>
                </c:pt>
                <c:pt idx="385">
                  <c:v>42200.973611111105</c:v>
                </c:pt>
                <c:pt idx="386">
                  <c:v>42200.974305555559</c:v>
                </c:pt>
                <c:pt idx="387">
                  <c:v>42200.975000000006</c:v>
                </c:pt>
                <c:pt idx="388">
                  <c:v>42200.975694444547</c:v>
                </c:pt>
                <c:pt idx="389">
                  <c:v>42200.976388888892</c:v>
                </c:pt>
                <c:pt idx="390">
                  <c:v>42200.977083333324</c:v>
                </c:pt>
                <c:pt idx="391">
                  <c:v>42200.977777777778</c:v>
                </c:pt>
                <c:pt idx="392">
                  <c:v>42200.978472222232</c:v>
                </c:pt>
                <c:pt idx="393">
                  <c:v>42200.979166666584</c:v>
                </c:pt>
                <c:pt idx="394">
                  <c:v>42200.979861111104</c:v>
                </c:pt>
                <c:pt idx="395">
                  <c:v>42200.980555555601</c:v>
                </c:pt>
                <c:pt idx="396">
                  <c:v>42200.981250000012</c:v>
                </c:pt>
                <c:pt idx="397">
                  <c:v>42200.981944444538</c:v>
                </c:pt>
                <c:pt idx="398">
                  <c:v>42200.982638889021</c:v>
                </c:pt>
                <c:pt idx="399">
                  <c:v>42200.98333333333</c:v>
                </c:pt>
                <c:pt idx="400">
                  <c:v>42200.984027777791</c:v>
                </c:pt>
                <c:pt idx="401">
                  <c:v>42200.984722222223</c:v>
                </c:pt>
                <c:pt idx="402">
                  <c:v>42200.98541666667</c:v>
                </c:pt>
                <c:pt idx="403">
                  <c:v>42200.986111111109</c:v>
                </c:pt>
                <c:pt idx="404">
                  <c:v>42200.986805555563</c:v>
                </c:pt>
                <c:pt idx="405">
                  <c:v>42200.987500000003</c:v>
                </c:pt>
                <c:pt idx="406">
                  <c:v>42200.988194444602</c:v>
                </c:pt>
                <c:pt idx="407">
                  <c:v>42200.988888889005</c:v>
                </c:pt>
                <c:pt idx="408">
                  <c:v>42200.989583333336</c:v>
                </c:pt>
                <c:pt idx="409">
                  <c:v>42200.990277777782</c:v>
                </c:pt>
                <c:pt idx="410">
                  <c:v>42200.990972222222</c:v>
                </c:pt>
                <c:pt idx="411">
                  <c:v>42200.991666666574</c:v>
                </c:pt>
                <c:pt idx="412">
                  <c:v>42200.992361110999</c:v>
                </c:pt>
                <c:pt idx="413">
                  <c:v>42200.993055555555</c:v>
                </c:pt>
                <c:pt idx="414">
                  <c:v>42200.993749999994</c:v>
                </c:pt>
                <c:pt idx="415">
                  <c:v>42200.994444444441</c:v>
                </c:pt>
                <c:pt idx="416">
                  <c:v>42200.995138888888</c:v>
                </c:pt>
                <c:pt idx="417">
                  <c:v>42200.995833333334</c:v>
                </c:pt>
                <c:pt idx="418">
                  <c:v>42200.996527777781</c:v>
                </c:pt>
                <c:pt idx="419">
                  <c:v>42200.99722222222</c:v>
                </c:pt>
                <c:pt idx="420">
                  <c:v>42200.997916666594</c:v>
                </c:pt>
                <c:pt idx="421">
                  <c:v>42200.998611111114</c:v>
                </c:pt>
                <c:pt idx="422">
                  <c:v>42200.999305555524</c:v>
                </c:pt>
                <c:pt idx="423">
                  <c:v>42201</c:v>
                </c:pt>
                <c:pt idx="424">
                  <c:v>42201.00069444457</c:v>
                </c:pt>
                <c:pt idx="425">
                  <c:v>42201.001388888886</c:v>
                </c:pt>
                <c:pt idx="426">
                  <c:v>42201.002083333326</c:v>
                </c:pt>
                <c:pt idx="427">
                  <c:v>42201.00277777778</c:v>
                </c:pt>
                <c:pt idx="428">
                  <c:v>42201.003472222204</c:v>
                </c:pt>
                <c:pt idx="429">
                  <c:v>42201.004166666586</c:v>
                </c:pt>
                <c:pt idx="430">
                  <c:v>42201.004861111105</c:v>
                </c:pt>
                <c:pt idx="431">
                  <c:v>42201.005555555559</c:v>
                </c:pt>
                <c:pt idx="432">
                  <c:v>42201.006250000013</c:v>
                </c:pt>
                <c:pt idx="433">
                  <c:v>42201.006944444547</c:v>
                </c:pt>
                <c:pt idx="434">
                  <c:v>42201.007638888892</c:v>
                </c:pt>
                <c:pt idx="435">
                  <c:v>42201.008333333331</c:v>
                </c:pt>
                <c:pt idx="436">
                  <c:v>42201.009027777778</c:v>
                </c:pt>
                <c:pt idx="437">
                  <c:v>42201.009722222225</c:v>
                </c:pt>
                <c:pt idx="438">
                  <c:v>42201.010416666664</c:v>
                </c:pt>
                <c:pt idx="439">
                  <c:v>42201.011111111104</c:v>
                </c:pt>
                <c:pt idx="440">
                  <c:v>42201.011805555558</c:v>
                </c:pt>
                <c:pt idx="441">
                  <c:v>42201.012500000012</c:v>
                </c:pt>
                <c:pt idx="442">
                  <c:v>42201.013194444538</c:v>
                </c:pt>
                <c:pt idx="443">
                  <c:v>42201.013888888891</c:v>
                </c:pt>
                <c:pt idx="444">
                  <c:v>42201.01458333333</c:v>
                </c:pt>
                <c:pt idx="445">
                  <c:v>42201.015277777791</c:v>
                </c:pt>
                <c:pt idx="446">
                  <c:v>42201.015972222223</c:v>
                </c:pt>
                <c:pt idx="447">
                  <c:v>42201.01666666667</c:v>
                </c:pt>
                <c:pt idx="448">
                  <c:v>42201.017361111022</c:v>
                </c:pt>
                <c:pt idx="449">
                  <c:v>42201.018055555563</c:v>
                </c:pt>
                <c:pt idx="450">
                  <c:v>42201.018750000003</c:v>
                </c:pt>
                <c:pt idx="451">
                  <c:v>42201.019444444442</c:v>
                </c:pt>
                <c:pt idx="452">
                  <c:v>42201.020138888889</c:v>
                </c:pt>
                <c:pt idx="453">
                  <c:v>42201.020833333336</c:v>
                </c:pt>
                <c:pt idx="454">
                  <c:v>42201.021527777775</c:v>
                </c:pt>
                <c:pt idx="455">
                  <c:v>42201.022222222222</c:v>
                </c:pt>
                <c:pt idx="456">
                  <c:v>42201.022916666654</c:v>
                </c:pt>
                <c:pt idx="457">
                  <c:v>42201.023611110999</c:v>
                </c:pt>
                <c:pt idx="458">
                  <c:v>42201.024305555555</c:v>
                </c:pt>
                <c:pt idx="459">
                  <c:v>42201.025000000001</c:v>
                </c:pt>
                <c:pt idx="460">
                  <c:v>42201.025694444441</c:v>
                </c:pt>
                <c:pt idx="461">
                  <c:v>42201.026388888888</c:v>
                </c:pt>
                <c:pt idx="462">
                  <c:v>42201.027083333189</c:v>
                </c:pt>
                <c:pt idx="463">
                  <c:v>42201.027777777774</c:v>
                </c:pt>
                <c:pt idx="464">
                  <c:v>42201.02847222222</c:v>
                </c:pt>
                <c:pt idx="465">
                  <c:v>42201.029166666543</c:v>
                </c:pt>
                <c:pt idx="466">
                  <c:v>42201.029861110997</c:v>
                </c:pt>
                <c:pt idx="467">
                  <c:v>42201.030555555553</c:v>
                </c:pt>
                <c:pt idx="468">
                  <c:v>42201.03125</c:v>
                </c:pt>
                <c:pt idx="469">
                  <c:v>42201.031944444447</c:v>
                </c:pt>
                <c:pt idx="470">
                  <c:v>42201.032638888893</c:v>
                </c:pt>
                <c:pt idx="471">
                  <c:v>42201.033333333326</c:v>
                </c:pt>
                <c:pt idx="472">
                  <c:v>42201.03402777778</c:v>
                </c:pt>
                <c:pt idx="473">
                  <c:v>42201.034722222204</c:v>
                </c:pt>
                <c:pt idx="474">
                  <c:v>42201.035416666586</c:v>
                </c:pt>
                <c:pt idx="475">
                  <c:v>42201.036111111105</c:v>
                </c:pt>
                <c:pt idx="476">
                  <c:v>42201.036805555559</c:v>
                </c:pt>
                <c:pt idx="477">
                  <c:v>42201.037499999999</c:v>
                </c:pt>
                <c:pt idx="478">
                  <c:v>42201.038194444547</c:v>
                </c:pt>
                <c:pt idx="479">
                  <c:v>42201.038888888892</c:v>
                </c:pt>
                <c:pt idx="480">
                  <c:v>42201.039583333324</c:v>
                </c:pt>
                <c:pt idx="481">
                  <c:v>42201.040277777793</c:v>
                </c:pt>
                <c:pt idx="482">
                  <c:v>42201.040972222232</c:v>
                </c:pt>
                <c:pt idx="483">
                  <c:v>42201.041666666584</c:v>
                </c:pt>
                <c:pt idx="484">
                  <c:v>42201.042361111104</c:v>
                </c:pt>
                <c:pt idx="485">
                  <c:v>42201.043055555558</c:v>
                </c:pt>
                <c:pt idx="486">
                  <c:v>42201.043749999997</c:v>
                </c:pt>
                <c:pt idx="487">
                  <c:v>42201.044444444538</c:v>
                </c:pt>
                <c:pt idx="488">
                  <c:v>42201.045138888891</c:v>
                </c:pt>
                <c:pt idx="489">
                  <c:v>42201.04583333333</c:v>
                </c:pt>
                <c:pt idx="490">
                  <c:v>42201.046527777791</c:v>
                </c:pt>
                <c:pt idx="491">
                  <c:v>42201.047222222223</c:v>
                </c:pt>
                <c:pt idx="492">
                  <c:v>42201.04791666667</c:v>
                </c:pt>
                <c:pt idx="493">
                  <c:v>42201.048611111109</c:v>
                </c:pt>
                <c:pt idx="494">
                  <c:v>42201.049305555556</c:v>
                </c:pt>
                <c:pt idx="495">
                  <c:v>42201.05</c:v>
                </c:pt>
                <c:pt idx="496">
                  <c:v>42201.050694444602</c:v>
                </c:pt>
                <c:pt idx="497">
                  <c:v>42201.051388888889</c:v>
                </c:pt>
                <c:pt idx="498">
                  <c:v>42201.052083333336</c:v>
                </c:pt>
                <c:pt idx="499">
                  <c:v>42201.052777777782</c:v>
                </c:pt>
                <c:pt idx="500">
                  <c:v>42201.053472222222</c:v>
                </c:pt>
                <c:pt idx="501">
                  <c:v>42201.054166666654</c:v>
                </c:pt>
                <c:pt idx="502">
                  <c:v>42201.054861111108</c:v>
                </c:pt>
                <c:pt idx="503">
                  <c:v>42201.055555555562</c:v>
                </c:pt>
                <c:pt idx="504">
                  <c:v>42201.056250000096</c:v>
                </c:pt>
                <c:pt idx="505">
                  <c:v>42201.056944444594</c:v>
                </c:pt>
                <c:pt idx="506">
                  <c:v>42201.057638888989</c:v>
                </c:pt>
                <c:pt idx="507">
                  <c:v>42201.058333333342</c:v>
                </c:pt>
                <c:pt idx="508">
                  <c:v>42201.059027777781</c:v>
                </c:pt>
                <c:pt idx="509">
                  <c:v>42201.05972222222</c:v>
                </c:pt>
                <c:pt idx="510">
                  <c:v>42201.060416666594</c:v>
                </c:pt>
                <c:pt idx="511">
                  <c:v>42201.061111110997</c:v>
                </c:pt>
                <c:pt idx="512">
                  <c:v>42201.061805555524</c:v>
                </c:pt>
                <c:pt idx="513">
                  <c:v>42201.0625</c:v>
                </c:pt>
                <c:pt idx="514">
                  <c:v>42201.063194444447</c:v>
                </c:pt>
                <c:pt idx="515">
                  <c:v>42201.063888888886</c:v>
                </c:pt>
                <c:pt idx="516">
                  <c:v>42201.064583333326</c:v>
                </c:pt>
                <c:pt idx="517">
                  <c:v>42201.06527777778</c:v>
                </c:pt>
                <c:pt idx="518">
                  <c:v>42201.065972222204</c:v>
                </c:pt>
                <c:pt idx="519">
                  <c:v>42201.066666666586</c:v>
                </c:pt>
                <c:pt idx="520">
                  <c:v>42201.067361110974</c:v>
                </c:pt>
                <c:pt idx="521">
                  <c:v>42201.068055555559</c:v>
                </c:pt>
                <c:pt idx="522">
                  <c:v>42201.068749999999</c:v>
                </c:pt>
                <c:pt idx="523">
                  <c:v>42201.069444444445</c:v>
                </c:pt>
                <c:pt idx="524">
                  <c:v>42201.070138888892</c:v>
                </c:pt>
                <c:pt idx="525">
                  <c:v>42201.070833333331</c:v>
                </c:pt>
                <c:pt idx="526">
                  <c:v>42201.071527777778</c:v>
                </c:pt>
                <c:pt idx="527">
                  <c:v>42201.072222222232</c:v>
                </c:pt>
                <c:pt idx="528">
                  <c:v>42201.072916666664</c:v>
                </c:pt>
                <c:pt idx="529">
                  <c:v>42201.073611111104</c:v>
                </c:pt>
                <c:pt idx="530">
                  <c:v>42201.074305555558</c:v>
                </c:pt>
                <c:pt idx="531">
                  <c:v>42201.075000000004</c:v>
                </c:pt>
                <c:pt idx="532">
                  <c:v>42201.075694444538</c:v>
                </c:pt>
                <c:pt idx="533">
                  <c:v>42201.076388888891</c:v>
                </c:pt>
                <c:pt idx="534">
                  <c:v>42201.077083333243</c:v>
                </c:pt>
                <c:pt idx="535">
                  <c:v>42201.077777777777</c:v>
                </c:pt>
                <c:pt idx="536">
                  <c:v>42201.078472222223</c:v>
                </c:pt>
                <c:pt idx="537">
                  <c:v>42201.079166666575</c:v>
                </c:pt>
                <c:pt idx="538">
                  <c:v>42201.079861111022</c:v>
                </c:pt>
                <c:pt idx="539">
                  <c:v>42201.080555555563</c:v>
                </c:pt>
                <c:pt idx="540">
                  <c:v>42201.081250000003</c:v>
                </c:pt>
                <c:pt idx="541">
                  <c:v>42201.081944444442</c:v>
                </c:pt>
                <c:pt idx="542">
                  <c:v>42201.082638889005</c:v>
                </c:pt>
                <c:pt idx="543">
                  <c:v>42201.083333333336</c:v>
                </c:pt>
                <c:pt idx="544">
                  <c:v>42201.084027777782</c:v>
                </c:pt>
                <c:pt idx="545">
                  <c:v>42201.084722222222</c:v>
                </c:pt>
                <c:pt idx="546">
                  <c:v>42201.085416666654</c:v>
                </c:pt>
                <c:pt idx="547">
                  <c:v>42201.086111111108</c:v>
                </c:pt>
                <c:pt idx="548">
                  <c:v>42201.086805555562</c:v>
                </c:pt>
                <c:pt idx="549">
                  <c:v>42201.087500000001</c:v>
                </c:pt>
                <c:pt idx="550">
                  <c:v>42201.088194444594</c:v>
                </c:pt>
                <c:pt idx="551">
                  <c:v>42201.088888888989</c:v>
                </c:pt>
                <c:pt idx="552">
                  <c:v>42201.089583333334</c:v>
                </c:pt>
                <c:pt idx="553">
                  <c:v>42201.090277777781</c:v>
                </c:pt>
                <c:pt idx="554">
                  <c:v>42201.09097222222</c:v>
                </c:pt>
                <c:pt idx="555">
                  <c:v>42201.091666666543</c:v>
                </c:pt>
                <c:pt idx="556">
                  <c:v>42201.092361110997</c:v>
                </c:pt>
                <c:pt idx="557">
                  <c:v>42201.093055555524</c:v>
                </c:pt>
                <c:pt idx="558">
                  <c:v>42201.093749999985</c:v>
                </c:pt>
                <c:pt idx="559">
                  <c:v>42201.094444444447</c:v>
                </c:pt>
                <c:pt idx="560">
                  <c:v>42201.095138888886</c:v>
                </c:pt>
                <c:pt idx="561">
                  <c:v>42201.095833333326</c:v>
                </c:pt>
                <c:pt idx="562">
                  <c:v>42201.09652777778</c:v>
                </c:pt>
                <c:pt idx="563">
                  <c:v>42201.097222222204</c:v>
                </c:pt>
                <c:pt idx="564">
                  <c:v>42201.097916666586</c:v>
                </c:pt>
                <c:pt idx="565">
                  <c:v>42201.098611111105</c:v>
                </c:pt>
                <c:pt idx="566">
                  <c:v>42201.099305555472</c:v>
                </c:pt>
                <c:pt idx="567">
                  <c:v>42201.1</c:v>
                </c:pt>
                <c:pt idx="568">
                  <c:v>42201.100694444547</c:v>
                </c:pt>
                <c:pt idx="569">
                  <c:v>42201.101388888885</c:v>
                </c:pt>
                <c:pt idx="570">
                  <c:v>42201.102083333324</c:v>
                </c:pt>
                <c:pt idx="571">
                  <c:v>42201.102777777778</c:v>
                </c:pt>
                <c:pt idx="572">
                  <c:v>42201.103472222225</c:v>
                </c:pt>
                <c:pt idx="573">
                  <c:v>42201.104166666584</c:v>
                </c:pt>
                <c:pt idx="574">
                  <c:v>42201.104861111104</c:v>
                </c:pt>
                <c:pt idx="575">
                  <c:v>42201.105555555558</c:v>
                </c:pt>
                <c:pt idx="576">
                  <c:v>42201.106250000012</c:v>
                </c:pt>
                <c:pt idx="577">
                  <c:v>42201.106944444538</c:v>
                </c:pt>
                <c:pt idx="578">
                  <c:v>42201.107638888891</c:v>
                </c:pt>
                <c:pt idx="579">
                  <c:v>42201.10833333333</c:v>
                </c:pt>
                <c:pt idx="580">
                  <c:v>42201.109027777777</c:v>
                </c:pt>
                <c:pt idx="581">
                  <c:v>42201.109722222194</c:v>
                </c:pt>
                <c:pt idx="582">
                  <c:v>42201.11041666667</c:v>
                </c:pt>
                <c:pt idx="583">
                  <c:v>42201.111111111022</c:v>
                </c:pt>
                <c:pt idx="584">
                  <c:v>42201.111805555556</c:v>
                </c:pt>
                <c:pt idx="585">
                  <c:v>42201.112500000003</c:v>
                </c:pt>
                <c:pt idx="586">
                  <c:v>42201.113194444442</c:v>
                </c:pt>
                <c:pt idx="587">
                  <c:v>42201.113888888889</c:v>
                </c:pt>
                <c:pt idx="588">
                  <c:v>42201.114583333336</c:v>
                </c:pt>
                <c:pt idx="589">
                  <c:v>42201.115277777782</c:v>
                </c:pt>
                <c:pt idx="590">
                  <c:v>42201.115972222222</c:v>
                </c:pt>
                <c:pt idx="591">
                  <c:v>42201.116666666654</c:v>
                </c:pt>
                <c:pt idx="592">
                  <c:v>42201.117361110999</c:v>
                </c:pt>
                <c:pt idx="593">
                  <c:v>42201.118055555562</c:v>
                </c:pt>
                <c:pt idx="594">
                  <c:v>42201.118750000001</c:v>
                </c:pt>
                <c:pt idx="595">
                  <c:v>42201.119444444441</c:v>
                </c:pt>
                <c:pt idx="596">
                  <c:v>42201.120138888888</c:v>
                </c:pt>
                <c:pt idx="597">
                  <c:v>42201.120833333334</c:v>
                </c:pt>
                <c:pt idx="598">
                  <c:v>42201.121527777774</c:v>
                </c:pt>
                <c:pt idx="599">
                  <c:v>42201.12222222222</c:v>
                </c:pt>
                <c:pt idx="600">
                  <c:v>42201.122916666594</c:v>
                </c:pt>
                <c:pt idx="601">
                  <c:v>42201.123611110997</c:v>
                </c:pt>
                <c:pt idx="602">
                  <c:v>42201.124305555524</c:v>
                </c:pt>
                <c:pt idx="603">
                  <c:v>42201.124999999993</c:v>
                </c:pt>
                <c:pt idx="604">
                  <c:v>42201.125694444447</c:v>
                </c:pt>
                <c:pt idx="605">
                  <c:v>42201.126388888886</c:v>
                </c:pt>
                <c:pt idx="606">
                  <c:v>42201.12708333318</c:v>
                </c:pt>
                <c:pt idx="607">
                  <c:v>42201.127777777678</c:v>
                </c:pt>
                <c:pt idx="608">
                  <c:v>42201.128472222204</c:v>
                </c:pt>
                <c:pt idx="609">
                  <c:v>42201.129166666527</c:v>
                </c:pt>
                <c:pt idx="610">
                  <c:v>42201.129861110974</c:v>
                </c:pt>
                <c:pt idx="611">
                  <c:v>42201.130555555559</c:v>
                </c:pt>
                <c:pt idx="612">
                  <c:v>42201.131249999999</c:v>
                </c:pt>
                <c:pt idx="613">
                  <c:v>42201.131944444445</c:v>
                </c:pt>
                <c:pt idx="614">
                  <c:v>42201.132638888892</c:v>
                </c:pt>
                <c:pt idx="615">
                  <c:v>42201.133333333324</c:v>
                </c:pt>
                <c:pt idx="616">
                  <c:v>42201.134027777778</c:v>
                </c:pt>
                <c:pt idx="617">
                  <c:v>42201.134722222225</c:v>
                </c:pt>
                <c:pt idx="618">
                  <c:v>42201.135416666584</c:v>
                </c:pt>
                <c:pt idx="619">
                  <c:v>42201.136111111104</c:v>
                </c:pt>
                <c:pt idx="620">
                  <c:v>42201.136805555558</c:v>
                </c:pt>
                <c:pt idx="621">
                  <c:v>42201.137499999997</c:v>
                </c:pt>
                <c:pt idx="622">
                  <c:v>42201.138194444538</c:v>
                </c:pt>
                <c:pt idx="623">
                  <c:v>42201.138888888891</c:v>
                </c:pt>
                <c:pt idx="624">
                  <c:v>42201.139583333243</c:v>
                </c:pt>
                <c:pt idx="625">
                  <c:v>42201.140277777791</c:v>
                </c:pt>
                <c:pt idx="626">
                  <c:v>42201.140972222223</c:v>
                </c:pt>
                <c:pt idx="627">
                  <c:v>42201.141666666575</c:v>
                </c:pt>
                <c:pt idx="628">
                  <c:v>42201.142361111022</c:v>
                </c:pt>
                <c:pt idx="629">
                  <c:v>42201.143055555556</c:v>
                </c:pt>
                <c:pt idx="630">
                  <c:v>42201.143749999996</c:v>
                </c:pt>
                <c:pt idx="631">
                  <c:v>42201.144444444442</c:v>
                </c:pt>
                <c:pt idx="632">
                  <c:v>42201.145138888889</c:v>
                </c:pt>
                <c:pt idx="633">
                  <c:v>42201.145833333336</c:v>
                </c:pt>
                <c:pt idx="634">
                  <c:v>42201.146527777782</c:v>
                </c:pt>
                <c:pt idx="635">
                  <c:v>42201.147222222222</c:v>
                </c:pt>
                <c:pt idx="636">
                  <c:v>42201.147916666654</c:v>
                </c:pt>
                <c:pt idx="637">
                  <c:v>42201.148611111108</c:v>
                </c:pt>
                <c:pt idx="638">
                  <c:v>42201.149305555555</c:v>
                </c:pt>
                <c:pt idx="639">
                  <c:v>42201.15</c:v>
                </c:pt>
                <c:pt idx="640">
                  <c:v>42201.150694444594</c:v>
                </c:pt>
                <c:pt idx="641">
                  <c:v>42201.151388888888</c:v>
                </c:pt>
                <c:pt idx="642">
                  <c:v>42201.152083333334</c:v>
                </c:pt>
                <c:pt idx="643">
                  <c:v>42201.152777777781</c:v>
                </c:pt>
                <c:pt idx="644">
                  <c:v>42201.15347222222</c:v>
                </c:pt>
                <c:pt idx="645">
                  <c:v>42201.154166666594</c:v>
                </c:pt>
                <c:pt idx="646">
                  <c:v>42201.154861111114</c:v>
                </c:pt>
                <c:pt idx="647">
                  <c:v>42201.155555555553</c:v>
                </c:pt>
                <c:pt idx="648">
                  <c:v>42201.156250000087</c:v>
                </c:pt>
                <c:pt idx="649">
                  <c:v>42201.15694444457</c:v>
                </c:pt>
                <c:pt idx="650">
                  <c:v>42201.157638888893</c:v>
                </c:pt>
                <c:pt idx="651">
                  <c:v>42201.158333333333</c:v>
                </c:pt>
                <c:pt idx="652">
                  <c:v>42201.15902777778</c:v>
                </c:pt>
                <c:pt idx="653">
                  <c:v>42201.159722222204</c:v>
                </c:pt>
                <c:pt idx="654">
                  <c:v>42201.160416666586</c:v>
                </c:pt>
                <c:pt idx="655">
                  <c:v>42201.161111110974</c:v>
                </c:pt>
                <c:pt idx="656">
                  <c:v>42201.161805555472</c:v>
                </c:pt>
                <c:pt idx="657">
                  <c:v>42201.162499999999</c:v>
                </c:pt>
                <c:pt idx="658">
                  <c:v>42201.163194444445</c:v>
                </c:pt>
                <c:pt idx="659">
                  <c:v>42201.163888888885</c:v>
                </c:pt>
                <c:pt idx="660">
                  <c:v>42201.164583333324</c:v>
                </c:pt>
                <c:pt idx="661">
                  <c:v>42201.165277777778</c:v>
                </c:pt>
                <c:pt idx="662">
                  <c:v>42201.165972222225</c:v>
                </c:pt>
                <c:pt idx="663">
                  <c:v>42201.166666666584</c:v>
                </c:pt>
                <c:pt idx="664">
                  <c:v>42201.167361110965</c:v>
                </c:pt>
                <c:pt idx="665">
                  <c:v>42201.168055555558</c:v>
                </c:pt>
                <c:pt idx="666">
                  <c:v>42201.168749999997</c:v>
                </c:pt>
                <c:pt idx="667">
                  <c:v>42201.169444444444</c:v>
                </c:pt>
                <c:pt idx="668">
                  <c:v>42201.170138888891</c:v>
                </c:pt>
                <c:pt idx="669">
                  <c:v>42201.17083333333</c:v>
                </c:pt>
                <c:pt idx="670">
                  <c:v>42201.171527777777</c:v>
                </c:pt>
                <c:pt idx="671">
                  <c:v>42201.172222222223</c:v>
                </c:pt>
                <c:pt idx="672">
                  <c:v>42201.17291666667</c:v>
                </c:pt>
                <c:pt idx="673">
                  <c:v>42201.173611111022</c:v>
                </c:pt>
                <c:pt idx="674">
                  <c:v>42201.174305555556</c:v>
                </c:pt>
                <c:pt idx="675">
                  <c:v>42201.175000000003</c:v>
                </c:pt>
                <c:pt idx="676">
                  <c:v>42201.175694444442</c:v>
                </c:pt>
                <c:pt idx="677">
                  <c:v>42201.176388888889</c:v>
                </c:pt>
                <c:pt idx="678">
                  <c:v>42201.177083333227</c:v>
                </c:pt>
                <c:pt idx="679">
                  <c:v>42201.177777777775</c:v>
                </c:pt>
                <c:pt idx="680">
                  <c:v>42201.178472222222</c:v>
                </c:pt>
                <c:pt idx="681">
                  <c:v>42201.179166666574</c:v>
                </c:pt>
                <c:pt idx="682">
                  <c:v>42201.179861110999</c:v>
                </c:pt>
                <c:pt idx="683">
                  <c:v>42201.180555555562</c:v>
                </c:pt>
                <c:pt idx="684">
                  <c:v>42201.181250000001</c:v>
                </c:pt>
                <c:pt idx="685">
                  <c:v>42201.181944444441</c:v>
                </c:pt>
                <c:pt idx="686">
                  <c:v>42201.182638888989</c:v>
                </c:pt>
                <c:pt idx="687">
                  <c:v>42201.183333333334</c:v>
                </c:pt>
                <c:pt idx="688">
                  <c:v>42201.184027777781</c:v>
                </c:pt>
                <c:pt idx="689">
                  <c:v>42201.18472222222</c:v>
                </c:pt>
                <c:pt idx="690">
                  <c:v>42201.185416666594</c:v>
                </c:pt>
                <c:pt idx="691">
                  <c:v>42201.186111111114</c:v>
                </c:pt>
                <c:pt idx="692">
                  <c:v>42201.186805555553</c:v>
                </c:pt>
                <c:pt idx="693">
                  <c:v>42201.1875</c:v>
                </c:pt>
                <c:pt idx="694">
                  <c:v>42201.18819444457</c:v>
                </c:pt>
                <c:pt idx="695">
                  <c:v>42201.188888888893</c:v>
                </c:pt>
                <c:pt idx="696">
                  <c:v>42201.189583333326</c:v>
                </c:pt>
                <c:pt idx="697">
                  <c:v>42201.19027777778</c:v>
                </c:pt>
                <c:pt idx="698">
                  <c:v>42201.190972222204</c:v>
                </c:pt>
                <c:pt idx="699">
                  <c:v>42201.191666666527</c:v>
                </c:pt>
                <c:pt idx="700">
                  <c:v>42201.192361110974</c:v>
                </c:pt>
                <c:pt idx="701">
                  <c:v>42201.193055555472</c:v>
                </c:pt>
                <c:pt idx="702">
                  <c:v>42201.193749999984</c:v>
                </c:pt>
                <c:pt idx="703">
                  <c:v>42201.194444444445</c:v>
                </c:pt>
                <c:pt idx="704">
                  <c:v>42201.195138888885</c:v>
                </c:pt>
                <c:pt idx="705">
                  <c:v>42201.195833333324</c:v>
                </c:pt>
                <c:pt idx="706">
                  <c:v>42201.196527777778</c:v>
                </c:pt>
                <c:pt idx="707">
                  <c:v>42201.197222222225</c:v>
                </c:pt>
                <c:pt idx="708">
                  <c:v>42201.197916666584</c:v>
                </c:pt>
                <c:pt idx="709">
                  <c:v>42201.198611111104</c:v>
                </c:pt>
                <c:pt idx="710">
                  <c:v>42201.199305555449</c:v>
                </c:pt>
                <c:pt idx="711">
                  <c:v>42201.2</c:v>
                </c:pt>
                <c:pt idx="712">
                  <c:v>42201.200694444538</c:v>
                </c:pt>
                <c:pt idx="713">
                  <c:v>42201.201388888876</c:v>
                </c:pt>
                <c:pt idx="714">
                  <c:v>42201.202083333243</c:v>
                </c:pt>
                <c:pt idx="715">
                  <c:v>42201.202777777777</c:v>
                </c:pt>
                <c:pt idx="716">
                  <c:v>42201.203472222194</c:v>
                </c:pt>
                <c:pt idx="717">
                  <c:v>42201.204166666575</c:v>
                </c:pt>
                <c:pt idx="718">
                  <c:v>42201.204861111022</c:v>
                </c:pt>
                <c:pt idx="719">
                  <c:v>42201.205555555556</c:v>
                </c:pt>
                <c:pt idx="720">
                  <c:v>42201.206250000003</c:v>
                </c:pt>
                <c:pt idx="721">
                  <c:v>42201.206944444442</c:v>
                </c:pt>
                <c:pt idx="722">
                  <c:v>42201.207638888889</c:v>
                </c:pt>
                <c:pt idx="723">
                  <c:v>42201.208333333336</c:v>
                </c:pt>
                <c:pt idx="724">
                  <c:v>42201.209027777775</c:v>
                </c:pt>
                <c:pt idx="725">
                  <c:v>42201.209722222186</c:v>
                </c:pt>
                <c:pt idx="726">
                  <c:v>42201.210416666654</c:v>
                </c:pt>
                <c:pt idx="727">
                  <c:v>42201.211111110999</c:v>
                </c:pt>
                <c:pt idx="728">
                  <c:v>42201.211805555555</c:v>
                </c:pt>
                <c:pt idx="729">
                  <c:v>42201.212500000001</c:v>
                </c:pt>
                <c:pt idx="730">
                  <c:v>42201.213194444441</c:v>
                </c:pt>
                <c:pt idx="731">
                  <c:v>42201.213888888888</c:v>
                </c:pt>
                <c:pt idx="732">
                  <c:v>42201.214583333334</c:v>
                </c:pt>
                <c:pt idx="733">
                  <c:v>42201.215277777781</c:v>
                </c:pt>
                <c:pt idx="734">
                  <c:v>42201.21597222222</c:v>
                </c:pt>
                <c:pt idx="735">
                  <c:v>42201.216666666594</c:v>
                </c:pt>
                <c:pt idx="736">
                  <c:v>42201.217361110997</c:v>
                </c:pt>
                <c:pt idx="737">
                  <c:v>42201.218055555553</c:v>
                </c:pt>
                <c:pt idx="738">
                  <c:v>42201.21875</c:v>
                </c:pt>
                <c:pt idx="739">
                  <c:v>42201.219444444447</c:v>
                </c:pt>
                <c:pt idx="740">
                  <c:v>42201.220138888886</c:v>
                </c:pt>
                <c:pt idx="741">
                  <c:v>42201.220833333326</c:v>
                </c:pt>
                <c:pt idx="742">
                  <c:v>42201.221527777678</c:v>
                </c:pt>
                <c:pt idx="743">
                  <c:v>42201.222222222204</c:v>
                </c:pt>
                <c:pt idx="744">
                  <c:v>42201.222916666586</c:v>
                </c:pt>
                <c:pt idx="745">
                  <c:v>42201.223611110974</c:v>
                </c:pt>
                <c:pt idx="746">
                  <c:v>42201.224305555472</c:v>
                </c:pt>
                <c:pt idx="747">
                  <c:v>42201.224999999999</c:v>
                </c:pt>
                <c:pt idx="748">
                  <c:v>42201.225694444445</c:v>
                </c:pt>
                <c:pt idx="749">
                  <c:v>42201.226388888885</c:v>
                </c:pt>
                <c:pt idx="750">
                  <c:v>42201.227083333171</c:v>
                </c:pt>
                <c:pt idx="751">
                  <c:v>42201.227777777669</c:v>
                </c:pt>
                <c:pt idx="752">
                  <c:v>42201.228472222225</c:v>
                </c:pt>
                <c:pt idx="753">
                  <c:v>42201.229166666504</c:v>
                </c:pt>
                <c:pt idx="754">
                  <c:v>42201.229861110965</c:v>
                </c:pt>
                <c:pt idx="755">
                  <c:v>42201.230555555558</c:v>
                </c:pt>
                <c:pt idx="756">
                  <c:v>42201.231249999997</c:v>
                </c:pt>
                <c:pt idx="757">
                  <c:v>42201.231944444444</c:v>
                </c:pt>
                <c:pt idx="758">
                  <c:v>42201.232638888891</c:v>
                </c:pt>
                <c:pt idx="759">
                  <c:v>42201.233333333243</c:v>
                </c:pt>
                <c:pt idx="760">
                  <c:v>42201.234027777777</c:v>
                </c:pt>
                <c:pt idx="761">
                  <c:v>42201.234722222194</c:v>
                </c:pt>
                <c:pt idx="762">
                  <c:v>42201.235416666575</c:v>
                </c:pt>
                <c:pt idx="763">
                  <c:v>42201.236111111022</c:v>
                </c:pt>
                <c:pt idx="764">
                  <c:v>42201.236805555556</c:v>
                </c:pt>
                <c:pt idx="765">
                  <c:v>42201.237499999996</c:v>
                </c:pt>
                <c:pt idx="766">
                  <c:v>42201.238194444442</c:v>
                </c:pt>
                <c:pt idx="767">
                  <c:v>42201.238888888889</c:v>
                </c:pt>
                <c:pt idx="768">
                  <c:v>42201.239583333227</c:v>
                </c:pt>
                <c:pt idx="769">
                  <c:v>42201.240277777782</c:v>
                </c:pt>
                <c:pt idx="770">
                  <c:v>42201.240972222222</c:v>
                </c:pt>
                <c:pt idx="771">
                  <c:v>42201.241666666574</c:v>
                </c:pt>
                <c:pt idx="772">
                  <c:v>42201.242361110999</c:v>
                </c:pt>
                <c:pt idx="773">
                  <c:v>42201.243055555555</c:v>
                </c:pt>
                <c:pt idx="774">
                  <c:v>42201.243749999994</c:v>
                </c:pt>
                <c:pt idx="775">
                  <c:v>42201.244444444441</c:v>
                </c:pt>
                <c:pt idx="776">
                  <c:v>42201.245138888888</c:v>
                </c:pt>
                <c:pt idx="777">
                  <c:v>42201.245833333334</c:v>
                </c:pt>
                <c:pt idx="778">
                  <c:v>42201.246527777781</c:v>
                </c:pt>
                <c:pt idx="779">
                  <c:v>42201.24722222222</c:v>
                </c:pt>
                <c:pt idx="780">
                  <c:v>42201.247916666594</c:v>
                </c:pt>
                <c:pt idx="781">
                  <c:v>42201.248611111114</c:v>
                </c:pt>
                <c:pt idx="782">
                  <c:v>42201.249305555524</c:v>
                </c:pt>
                <c:pt idx="783">
                  <c:v>42201.25</c:v>
                </c:pt>
                <c:pt idx="784">
                  <c:v>42201.25069444457</c:v>
                </c:pt>
                <c:pt idx="785">
                  <c:v>42201.251388888886</c:v>
                </c:pt>
                <c:pt idx="786">
                  <c:v>42201.252083333326</c:v>
                </c:pt>
                <c:pt idx="787">
                  <c:v>42201.25277777778</c:v>
                </c:pt>
                <c:pt idx="788">
                  <c:v>42201.253472222204</c:v>
                </c:pt>
                <c:pt idx="789">
                  <c:v>42201.254166666586</c:v>
                </c:pt>
                <c:pt idx="790">
                  <c:v>42201.254861111105</c:v>
                </c:pt>
                <c:pt idx="791">
                  <c:v>42201.255555555559</c:v>
                </c:pt>
                <c:pt idx="792">
                  <c:v>42201.256250000013</c:v>
                </c:pt>
                <c:pt idx="793">
                  <c:v>42201.256944444547</c:v>
                </c:pt>
                <c:pt idx="794">
                  <c:v>42201.257638888892</c:v>
                </c:pt>
                <c:pt idx="795">
                  <c:v>42201.258333333331</c:v>
                </c:pt>
                <c:pt idx="796">
                  <c:v>42201.259027777778</c:v>
                </c:pt>
                <c:pt idx="797">
                  <c:v>42201.259722222225</c:v>
                </c:pt>
                <c:pt idx="798">
                  <c:v>42201.260416666584</c:v>
                </c:pt>
                <c:pt idx="799">
                  <c:v>42201.261111110965</c:v>
                </c:pt>
                <c:pt idx="800">
                  <c:v>42201.261805555449</c:v>
                </c:pt>
                <c:pt idx="801">
                  <c:v>42201.262499999997</c:v>
                </c:pt>
                <c:pt idx="802">
                  <c:v>42201.263194444444</c:v>
                </c:pt>
                <c:pt idx="803">
                  <c:v>42201.263888888876</c:v>
                </c:pt>
                <c:pt idx="804">
                  <c:v>42201.264583333243</c:v>
                </c:pt>
                <c:pt idx="805">
                  <c:v>42201.265277777777</c:v>
                </c:pt>
                <c:pt idx="806">
                  <c:v>42201.265972222194</c:v>
                </c:pt>
                <c:pt idx="807">
                  <c:v>42201.266666666575</c:v>
                </c:pt>
                <c:pt idx="808">
                  <c:v>42201.267361110957</c:v>
                </c:pt>
                <c:pt idx="809">
                  <c:v>42201.268055555556</c:v>
                </c:pt>
                <c:pt idx="810">
                  <c:v>42201.268749999996</c:v>
                </c:pt>
                <c:pt idx="811">
                  <c:v>42201.269444444435</c:v>
                </c:pt>
                <c:pt idx="812">
                  <c:v>42201.270138888889</c:v>
                </c:pt>
                <c:pt idx="813">
                  <c:v>42201.270833333336</c:v>
                </c:pt>
                <c:pt idx="814">
                  <c:v>42201.271527777775</c:v>
                </c:pt>
                <c:pt idx="815">
                  <c:v>42201.272222222222</c:v>
                </c:pt>
                <c:pt idx="816">
                  <c:v>42201.272916666654</c:v>
                </c:pt>
                <c:pt idx="817">
                  <c:v>42201.273611110999</c:v>
                </c:pt>
                <c:pt idx="818">
                  <c:v>42201.274305555555</c:v>
                </c:pt>
                <c:pt idx="819">
                  <c:v>42201.275000000001</c:v>
                </c:pt>
                <c:pt idx="820">
                  <c:v>42201.275694444441</c:v>
                </c:pt>
                <c:pt idx="821">
                  <c:v>42201.276388888888</c:v>
                </c:pt>
                <c:pt idx="822">
                  <c:v>42201.277083333189</c:v>
                </c:pt>
                <c:pt idx="823">
                  <c:v>42201.277777777774</c:v>
                </c:pt>
                <c:pt idx="824">
                  <c:v>42201.27847222222</c:v>
                </c:pt>
                <c:pt idx="825">
                  <c:v>42201.279166666543</c:v>
                </c:pt>
                <c:pt idx="826">
                  <c:v>42201.279861110997</c:v>
                </c:pt>
                <c:pt idx="827">
                  <c:v>42201.280555555553</c:v>
                </c:pt>
                <c:pt idx="828">
                  <c:v>42201.28125</c:v>
                </c:pt>
                <c:pt idx="829">
                  <c:v>42201.281944444447</c:v>
                </c:pt>
                <c:pt idx="830">
                  <c:v>42201.282638888893</c:v>
                </c:pt>
                <c:pt idx="831">
                  <c:v>42201.283333333326</c:v>
                </c:pt>
                <c:pt idx="832">
                  <c:v>42201.28402777778</c:v>
                </c:pt>
                <c:pt idx="833">
                  <c:v>42201.284722222204</c:v>
                </c:pt>
                <c:pt idx="834">
                  <c:v>42201.285416666586</c:v>
                </c:pt>
                <c:pt idx="835">
                  <c:v>42201.286111111105</c:v>
                </c:pt>
                <c:pt idx="836">
                  <c:v>42201.286805555559</c:v>
                </c:pt>
                <c:pt idx="837">
                  <c:v>42201.287499999999</c:v>
                </c:pt>
                <c:pt idx="838">
                  <c:v>42201.288194444547</c:v>
                </c:pt>
                <c:pt idx="839">
                  <c:v>42201.288888888892</c:v>
                </c:pt>
                <c:pt idx="840">
                  <c:v>42201.289583333324</c:v>
                </c:pt>
                <c:pt idx="841">
                  <c:v>42201.290277777778</c:v>
                </c:pt>
                <c:pt idx="842">
                  <c:v>42201.290972222225</c:v>
                </c:pt>
                <c:pt idx="843">
                  <c:v>42201.291666666504</c:v>
                </c:pt>
                <c:pt idx="844">
                  <c:v>42201.292361110965</c:v>
                </c:pt>
                <c:pt idx="845">
                  <c:v>42201.293055555449</c:v>
                </c:pt>
                <c:pt idx="846">
                  <c:v>42201.293749999975</c:v>
                </c:pt>
                <c:pt idx="847">
                  <c:v>42201.294444444444</c:v>
                </c:pt>
                <c:pt idx="848">
                  <c:v>42201.295138888876</c:v>
                </c:pt>
                <c:pt idx="849">
                  <c:v>42201.295833333243</c:v>
                </c:pt>
                <c:pt idx="850">
                  <c:v>42201.296527777777</c:v>
                </c:pt>
                <c:pt idx="851">
                  <c:v>42201.297222222194</c:v>
                </c:pt>
                <c:pt idx="852">
                  <c:v>42201.297916666575</c:v>
                </c:pt>
                <c:pt idx="853">
                  <c:v>42201.298611111022</c:v>
                </c:pt>
                <c:pt idx="854">
                  <c:v>42201.299305555418</c:v>
                </c:pt>
                <c:pt idx="855">
                  <c:v>42201.3</c:v>
                </c:pt>
                <c:pt idx="856">
                  <c:v>42201.300694444602</c:v>
                </c:pt>
                <c:pt idx="857">
                  <c:v>42201.301388888889</c:v>
                </c:pt>
                <c:pt idx="858">
                  <c:v>42201.302083333336</c:v>
                </c:pt>
                <c:pt idx="859">
                  <c:v>42201.302777777782</c:v>
                </c:pt>
                <c:pt idx="860">
                  <c:v>42201.303472222222</c:v>
                </c:pt>
                <c:pt idx="861">
                  <c:v>42201.304166666654</c:v>
                </c:pt>
                <c:pt idx="862">
                  <c:v>42201.304861111108</c:v>
                </c:pt>
                <c:pt idx="863">
                  <c:v>42201.305555555562</c:v>
                </c:pt>
                <c:pt idx="864">
                  <c:v>42201.306250000096</c:v>
                </c:pt>
                <c:pt idx="865">
                  <c:v>42201.306944444594</c:v>
                </c:pt>
                <c:pt idx="866">
                  <c:v>42201.307638888989</c:v>
                </c:pt>
                <c:pt idx="867">
                  <c:v>42201.308333333342</c:v>
                </c:pt>
                <c:pt idx="868">
                  <c:v>42201.309027777781</c:v>
                </c:pt>
                <c:pt idx="869">
                  <c:v>42201.30972222222</c:v>
                </c:pt>
                <c:pt idx="870">
                  <c:v>42201.310416666667</c:v>
                </c:pt>
                <c:pt idx="871">
                  <c:v>42201.311111111114</c:v>
                </c:pt>
                <c:pt idx="872">
                  <c:v>42201.311805555553</c:v>
                </c:pt>
                <c:pt idx="873">
                  <c:v>42201.312500000087</c:v>
                </c:pt>
                <c:pt idx="874">
                  <c:v>42201.31319444457</c:v>
                </c:pt>
                <c:pt idx="875">
                  <c:v>42201.313888888893</c:v>
                </c:pt>
                <c:pt idx="876">
                  <c:v>42201.314583333333</c:v>
                </c:pt>
                <c:pt idx="877">
                  <c:v>42201.315277777867</c:v>
                </c:pt>
                <c:pt idx="878">
                  <c:v>42201.315972222219</c:v>
                </c:pt>
                <c:pt idx="879">
                  <c:v>42201.316666666666</c:v>
                </c:pt>
                <c:pt idx="880">
                  <c:v>42201.317361111105</c:v>
                </c:pt>
                <c:pt idx="881">
                  <c:v>42201.318055555603</c:v>
                </c:pt>
                <c:pt idx="882">
                  <c:v>42201.318750000013</c:v>
                </c:pt>
                <c:pt idx="883">
                  <c:v>42201.319444444547</c:v>
                </c:pt>
                <c:pt idx="884">
                  <c:v>42201.320138888892</c:v>
                </c:pt>
                <c:pt idx="885">
                  <c:v>42201.320833333331</c:v>
                </c:pt>
                <c:pt idx="886">
                  <c:v>42201.321527777778</c:v>
                </c:pt>
                <c:pt idx="887">
                  <c:v>42201.322222222232</c:v>
                </c:pt>
                <c:pt idx="888">
                  <c:v>42201.322916666664</c:v>
                </c:pt>
                <c:pt idx="889">
                  <c:v>42201.323611111104</c:v>
                </c:pt>
                <c:pt idx="890">
                  <c:v>42201.324305555558</c:v>
                </c:pt>
                <c:pt idx="891">
                  <c:v>42201.325000000004</c:v>
                </c:pt>
                <c:pt idx="892">
                  <c:v>42201.325694444538</c:v>
                </c:pt>
                <c:pt idx="893">
                  <c:v>42201.326388888891</c:v>
                </c:pt>
                <c:pt idx="894">
                  <c:v>42201.327083333243</c:v>
                </c:pt>
                <c:pt idx="895">
                  <c:v>42201.327777777777</c:v>
                </c:pt>
                <c:pt idx="896">
                  <c:v>42201.328472222223</c:v>
                </c:pt>
                <c:pt idx="897">
                  <c:v>42201.329166666575</c:v>
                </c:pt>
                <c:pt idx="898">
                  <c:v>42201.329861111022</c:v>
                </c:pt>
                <c:pt idx="899">
                  <c:v>42201.330555555563</c:v>
                </c:pt>
                <c:pt idx="900">
                  <c:v>42201.331250000003</c:v>
                </c:pt>
                <c:pt idx="901">
                  <c:v>42201.331944444442</c:v>
                </c:pt>
                <c:pt idx="902">
                  <c:v>42201.332638889005</c:v>
                </c:pt>
                <c:pt idx="903">
                  <c:v>42201.333333333336</c:v>
                </c:pt>
                <c:pt idx="904">
                  <c:v>42201.334027777782</c:v>
                </c:pt>
                <c:pt idx="905">
                  <c:v>42201.334722222222</c:v>
                </c:pt>
                <c:pt idx="906">
                  <c:v>42201.335416666654</c:v>
                </c:pt>
                <c:pt idx="907">
                  <c:v>42201.336111111108</c:v>
                </c:pt>
                <c:pt idx="908">
                  <c:v>42201.336805555562</c:v>
                </c:pt>
                <c:pt idx="909">
                  <c:v>42201.337500000001</c:v>
                </c:pt>
                <c:pt idx="910">
                  <c:v>42201.338194444594</c:v>
                </c:pt>
                <c:pt idx="911">
                  <c:v>42201.338888888989</c:v>
                </c:pt>
                <c:pt idx="912">
                  <c:v>42201.339583333334</c:v>
                </c:pt>
                <c:pt idx="913">
                  <c:v>42201.34027777789</c:v>
                </c:pt>
                <c:pt idx="914">
                  <c:v>42201.340972222242</c:v>
                </c:pt>
                <c:pt idx="915">
                  <c:v>42201.341666666594</c:v>
                </c:pt>
                <c:pt idx="916">
                  <c:v>42201.342361111114</c:v>
                </c:pt>
                <c:pt idx="917">
                  <c:v>42201.343055555553</c:v>
                </c:pt>
                <c:pt idx="918">
                  <c:v>42201.34375</c:v>
                </c:pt>
                <c:pt idx="919">
                  <c:v>42201.34444444457</c:v>
                </c:pt>
                <c:pt idx="920">
                  <c:v>42201.345138888893</c:v>
                </c:pt>
                <c:pt idx="921">
                  <c:v>42201.345833333333</c:v>
                </c:pt>
                <c:pt idx="922">
                  <c:v>42201.346527777867</c:v>
                </c:pt>
                <c:pt idx="923">
                  <c:v>42201.347222222219</c:v>
                </c:pt>
                <c:pt idx="924">
                  <c:v>42201.347916666666</c:v>
                </c:pt>
                <c:pt idx="925">
                  <c:v>42201.348611111112</c:v>
                </c:pt>
                <c:pt idx="926">
                  <c:v>42201.349305555559</c:v>
                </c:pt>
                <c:pt idx="927">
                  <c:v>42201.350000000013</c:v>
                </c:pt>
                <c:pt idx="928">
                  <c:v>42201.350694444634</c:v>
                </c:pt>
                <c:pt idx="929">
                  <c:v>42201.351388888892</c:v>
                </c:pt>
                <c:pt idx="930">
                  <c:v>42201.352083333331</c:v>
                </c:pt>
                <c:pt idx="931">
                  <c:v>42201.352777777793</c:v>
                </c:pt>
                <c:pt idx="932">
                  <c:v>42201.353472222232</c:v>
                </c:pt>
                <c:pt idx="933">
                  <c:v>42201.354166666664</c:v>
                </c:pt>
                <c:pt idx="934">
                  <c:v>42201.354861111111</c:v>
                </c:pt>
                <c:pt idx="935">
                  <c:v>42201.355555555601</c:v>
                </c:pt>
                <c:pt idx="936">
                  <c:v>42201.356250000135</c:v>
                </c:pt>
                <c:pt idx="937">
                  <c:v>42201.356944444618</c:v>
                </c:pt>
                <c:pt idx="938">
                  <c:v>42201.357638889021</c:v>
                </c:pt>
                <c:pt idx="939">
                  <c:v>42201.358333333425</c:v>
                </c:pt>
                <c:pt idx="940">
                  <c:v>42201.359027777791</c:v>
                </c:pt>
                <c:pt idx="941">
                  <c:v>42201.359722222223</c:v>
                </c:pt>
                <c:pt idx="942">
                  <c:v>42201.36041666667</c:v>
                </c:pt>
                <c:pt idx="943">
                  <c:v>42201.361111111022</c:v>
                </c:pt>
                <c:pt idx="944">
                  <c:v>42201.361805555556</c:v>
                </c:pt>
                <c:pt idx="945">
                  <c:v>42201.362500000003</c:v>
                </c:pt>
                <c:pt idx="946">
                  <c:v>42201.363194444442</c:v>
                </c:pt>
                <c:pt idx="947">
                  <c:v>42201.363888888889</c:v>
                </c:pt>
                <c:pt idx="948">
                  <c:v>42201.364583333336</c:v>
                </c:pt>
                <c:pt idx="949">
                  <c:v>42201.365277777782</c:v>
                </c:pt>
                <c:pt idx="950">
                  <c:v>42201.365972222222</c:v>
                </c:pt>
                <c:pt idx="951">
                  <c:v>42201.366666666654</c:v>
                </c:pt>
                <c:pt idx="952">
                  <c:v>42201.367361110999</c:v>
                </c:pt>
                <c:pt idx="953">
                  <c:v>42201.368055555562</c:v>
                </c:pt>
                <c:pt idx="954">
                  <c:v>42201.368750000001</c:v>
                </c:pt>
                <c:pt idx="955">
                  <c:v>42201.369444444441</c:v>
                </c:pt>
                <c:pt idx="956">
                  <c:v>42201.370138888989</c:v>
                </c:pt>
                <c:pt idx="957">
                  <c:v>42201.370833333342</c:v>
                </c:pt>
                <c:pt idx="958">
                  <c:v>42201.371527777781</c:v>
                </c:pt>
                <c:pt idx="959">
                  <c:v>42201.372222222242</c:v>
                </c:pt>
                <c:pt idx="960">
                  <c:v>42201.372916666667</c:v>
                </c:pt>
                <c:pt idx="961">
                  <c:v>42201.373611111114</c:v>
                </c:pt>
                <c:pt idx="962">
                  <c:v>42201.374305555553</c:v>
                </c:pt>
                <c:pt idx="963">
                  <c:v>42201.375</c:v>
                </c:pt>
                <c:pt idx="964">
                  <c:v>42201.37569444457</c:v>
                </c:pt>
                <c:pt idx="965">
                  <c:v>42201.376388888893</c:v>
                </c:pt>
                <c:pt idx="966">
                  <c:v>42201.377083333326</c:v>
                </c:pt>
                <c:pt idx="967">
                  <c:v>42201.37777777778</c:v>
                </c:pt>
                <c:pt idx="968">
                  <c:v>42201.378472222219</c:v>
                </c:pt>
                <c:pt idx="969">
                  <c:v>42201.379166666586</c:v>
                </c:pt>
                <c:pt idx="970">
                  <c:v>42201.379861111105</c:v>
                </c:pt>
                <c:pt idx="971">
                  <c:v>42201.380555555603</c:v>
                </c:pt>
                <c:pt idx="972">
                  <c:v>42201.381250000013</c:v>
                </c:pt>
                <c:pt idx="973">
                  <c:v>42201.381944444547</c:v>
                </c:pt>
                <c:pt idx="974">
                  <c:v>42201.38263888903</c:v>
                </c:pt>
                <c:pt idx="975">
                  <c:v>42201.383333333331</c:v>
                </c:pt>
                <c:pt idx="976">
                  <c:v>42201.384027777793</c:v>
                </c:pt>
                <c:pt idx="977">
                  <c:v>42201.384722222232</c:v>
                </c:pt>
                <c:pt idx="978">
                  <c:v>42201.385416666664</c:v>
                </c:pt>
                <c:pt idx="979">
                  <c:v>42201.386111111111</c:v>
                </c:pt>
                <c:pt idx="980">
                  <c:v>42201.386805555601</c:v>
                </c:pt>
                <c:pt idx="981">
                  <c:v>42201.387500000012</c:v>
                </c:pt>
                <c:pt idx="982">
                  <c:v>42201.388194444618</c:v>
                </c:pt>
                <c:pt idx="983">
                  <c:v>42201.388888889021</c:v>
                </c:pt>
                <c:pt idx="984">
                  <c:v>42201.38958333333</c:v>
                </c:pt>
                <c:pt idx="985">
                  <c:v>42201.390277777791</c:v>
                </c:pt>
                <c:pt idx="986">
                  <c:v>42201.390972222223</c:v>
                </c:pt>
                <c:pt idx="987">
                  <c:v>42201.391666666575</c:v>
                </c:pt>
                <c:pt idx="988">
                  <c:v>42201.392361111022</c:v>
                </c:pt>
                <c:pt idx="989">
                  <c:v>42201.393055555556</c:v>
                </c:pt>
                <c:pt idx="990">
                  <c:v>42201.393749999996</c:v>
                </c:pt>
                <c:pt idx="991">
                  <c:v>42201.394444444442</c:v>
                </c:pt>
                <c:pt idx="992">
                  <c:v>42201.395138888889</c:v>
                </c:pt>
                <c:pt idx="993">
                  <c:v>42201.395833333336</c:v>
                </c:pt>
                <c:pt idx="994">
                  <c:v>42201.396527777782</c:v>
                </c:pt>
                <c:pt idx="995">
                  <c:v>42201.397222222222</c:v>
                </c:pt>
                <c:pt idx="996">
                  <c:v>42201.397916666654</c:v>
                </c:pt>
                <c:pt idx="997">
                  <c:v>42201.398611111108</c:v>
                </c:pt>
                <c:pt idx="998">
                  <c:v>42201.399305555555</c:v>
                </c:pt>
                <c:pt idx="999">
                  <c:v>42201.4</c:v>
                </c:pt>
                <c:pt idx="1000">
                  <c:v>42201.400694444594</c:v>
                </c:pt>
                <c:pt idx="1001">
                  <c:v>42201.401388888888</c:v>
                </c:pt>
                <c:pt idx="1002">
                  <c:v>42201.402083333334</c:v>
                </c:pt>
                <c:pt idx="1003">
                  <c:v>42201.402777777781</c:v>
                </c:pt>
                <c:pt idx="1004">
                  <c:v>42201.40347222222</c:v>
                </c:pt>
                <c:pt idx="1005">
                  <c:v>42201.404166666594</c:v>
                </c:pt>
                <c:pt idx="1006">
                  <c:v>42201.404861111114</c:v>
                </c:pt>
                <c:pt idx="1007">
                  <c:v>42201.405555555553</c:v>
                </c:pt>
                <c:pt idx="1008">
                  <c:v>42201.406250000087</c:v>
                </c:pt>
                <c:pt idx="1009">
                  <c:v>42201.40694444457</c:v>
                </c:pt>
                <c:pt idx="1010">
                  <c:v>42201.407638888893</c:v>
                </c:pt>
                <c:pt idx="1011">
                  <c:v>42201.408333333333</c:v>
                </c:pt>
                <c:pt idx="1012">
                  <c:v>42201.40902777778</c:v>
                </c:pt>
                <c:pt idx="1013">
                  <c:v>42201.409722222204</c:v>
                </c:pt>
                <c:pt idx="1014">
                  <c:v>42201.410416666666</c:v>
                </c:pt>
                <c:pt idx="1015">
                  <c:v>42201.411111111105</c:v>
                </c:pt>
                <c:pt idx="1016">
                  <c:v>42201.411805555559</c:v>
                </c:pt>
                <c:pt idx="1017">
                  <c:v>42201.412500000013</c:v>
                </c:pt>
                <c:pt idx="1018">
                  <c:v>42201.413194444547</c:v>
                </c:pt>
                <c:pt idx="1019">
                  <c:v>42201.413888888892</c:v>
                </c:pt>
                <c:pt idx="1020">
                  <c:v>42201.414583333331</c:v>
                </c:pt>
                <c:pt idx="1021">
                  <c:v>42201.415277777793</c:v>
                </c:pt>
                <c:pt idx="1022">
                  <c:v>42201.415972222232</c:v>
                </c:pt>
                <c:pt idx="1023">
                  <c:v>42201.416666666664</c:v>
                </c:pt>
                <c:pt idx="1024">
                  <c:v>42201.417361111104</c:v>
                </c:pt>
                <c:pt idx="1025">
                  <c:v>42201.418055555601</c:v>
                </c:pt>
                <c:pt idx="1026">
                  <c:v>42201.418750000012</c:v>
                </c:pt>
                <c:pt idx="1027">
                  <c:v>42201.419444444538</c:v>
                </c:pt>
                <c:pt idx="1028">
                  <c:v>42201.420138888891</c:v>
                </c:pt>
                <c:pt idx="1029">
                  <c:v>42201.42083333333</c:v>
                </c:pt>
                <c:pt idx="1030">
                  <c:v>42201.421527777777</c:v>
                </c:pt>
                <c:pt idx="1031">
                  <c:v>42201.422222222223</c:v>
                </c:pt>
                <c:pt idx="1032">
                  <c:v>42201.42291666667</c:v>
                </c:pt>
                <c:pt idx="1033">
                  <c:v>42201.423611111022</c:v>
                </c:pt>
                <c:pt idx="1034">
                  <c:v>42201.424305555556</c:v>
                </c:pt>
                <c:pt idx="1035">
                  <c:v>42201.425000000003</c:v>
                </c:pt>
                <c:pt idx="1036">
                  <c:v>42201.425694444442</c:v>
                </c:pt>
                <c:pt idx="1037">
                  <c:v>42201.426388888889</c:v>
                </c:pt>
                <c:pt idx="1038">
                  <c:v>42201.427083333227</c:v>
                </c:pt>
                <c:pt idx="1039">
                  <c:v>42201.427777777775</c:v>
                </c:pt>
                <c:pt idx="1040">
                  <c:v>42201.428472222222</c:v>
                </c:pt>
                <c:pt idx="1041">
                  <c:v>42201.429166666574</c:v>
                </c:pt>
                <c:pt idx="1042">
                  <c:v>42201.429861110999</c:v>
                </c:pt>
                <c:pt idx="1043">
                  <c:v>42201.430555555562</c:v>
                </c:pt>
                <c:pt idx="1044">
                  <c:v>42201.431250000001</c:v>
                </c:pt>
                <c:pt idx="1045">
                  <c:v>42201.431944444441</c:v>
                </c:pt>
                <c:pt idx="1046">
                  <c:v>42201.432638888989</c:v>
                </c:pt>
                <c:pt idx="1047">
                  <c:v>42201.433333333334</c:v>
                </c:pt>
                <c:pt idx="1048">
                  <c:v>42201.434027777781</c:v>
                </c:pt>
                <c:pt idx="1049">
                  <c:v>42201.43472222222</c:v>
                </c:pt>
                <c:pt idx="1050">
                  <c:v>42201.435416666594</c:v>
                </c:pt>
                <c:pt idx="1051">
                  <c:v>42201.436111111114</c:v>
                </c:pt>
                <c:pt idx="1052">
                  <c:v>42201.436805555553</c:v>
                </c:pt>
                <c:pt idx="1053">
                  <c:v>42201.4375</c:v>
                </c:pt>
                <c:pt idx="1054">
                  <c:v>42201.43819444457</c:v>
                </c:pt>
                <c:pt idx="1055">
                  <c:v>42201.438888888893</c:v>
                </c:pt>
                <c:pt idx="1056">
                  <c:v>42201.439583333326</c:v>
                </c:pt>
                <c:pt idx="1057">
                  <c:v>42201.440277777867</c:v>
                </c:pt>
                <c:pt idx="1058">
                  <c:v>42201.440972222219</c:v>
                </c:pt>
                <c:pt idx="1059">
                  <c:v>42201.441666666586</c:v>
                </c:pt>
                <c:pt idx="1060">
                  <c:v>42201.442361111105</c:v>
                </c:pt>
                <c:pt idx="1061">
                  <c:v>42201.443055555559</c:v>
                </c:pt>
                <c:pt idx="1062">
                  <c:v>42201.443749999999</c:v>
                </c:pt>
                <c:pt idx="1063">
                  <c:v>42201.444444444547</c:v>
                </c:pt>
                <c:pt idx="1064">
                  <c:v>42201.445138888892</c:v>
                </c:pt>
                <c:pt idx="1065">
                  <c:v>42201.445833333331</c:v>
                </c:pt>
                <c:pt idx="1066">
                  <c:v>42201.446527777793</c:v>
                </c:pt>
                <c:pt idx="1067">
                  <c:v>42201.447222222232</c:v>
                </c:pt>
                <c:pt idx="1068">
                  <c:v>42201.447916666664</c:v>
                </c:pt>
                <c:pt idx="1069">
                  <c:v>42201.448611111111</c:v>
                </c:pt>
                <c:pt idx="1070">
                  <c:v>42201.449305555558</c:v>
                </c:pt>
                <c:pt idx="1071">
                  <c:v>42201.450000000012</c:v>
                </c:pt>
                <c:pt idx="1072">
                  <c:v>42201.450694444618</c:v>
                </c:pt>
                <c:pt idx="1073">
                  <c:v>42201.451388888891</c:v>
                </c:pt>
                <c:pt idx="1074">
                  <c:v>42201.45208333333</c:v>
                </c:pt>
                <c:pt idx="1075">
                  <c:v>42201.452777777791</c:v>
                </c:pt>
                <c:pt idx="1076">
                  <c:v>42201.453472222223</c:v>
                </c:pt>
              </c:numCache>
            </c:numRef>
          </c:xVal>
          <c:yVal>
            <c:numRef>
              <c:f>'CR800_15-16072015'!$N$6:$N$1082</c:f>
              <c:numCache>
                <c:formatCode>General</c:formatCode>
                <c:ptCount val="1077"/>
                <c:pt idx="0">
                  <c:v>25.246699999999937</c:v>
                </c:pt>
                <c:pt idx="1">
                  <c:v>24.8767</c:v>
                </c:pt>
                <c:pt idx="2">
                  <c:v>24.62</c:v>
                </c:pt>
                <c:pt idx="3">
                  <c:v>24.353300000000001</c:v>
                </c:pt>
                <c:pt idx="4">
                  <c:v>24.063300000000002</c:v>
                </c:pt>
                <c:pt idx="5">
                  <c:v>23.75</c:v>
                </c:pt>
                <c:pt idx="6">
                  <c:v>23.4</c:v>
                </c:pt>
                <c:pt idx="7">
                  <c:v>23.023299999999953</c:v>
                </c:pt>
                <c:pt idx="8">
                  <c:v>22.633299999999988</c:v>
                </c:pt>
                <c:pt idx="9">
                  <c:v>22.223299999999949</c:v>
                </c:pt>
                <c:pt idx="10">
                  <c:v>21.813300000000005</c:v>
                </c:pt>
                <c:pt idx="11">
                  <c:v>21.41</c:v>
                </c:pt>
                <c:pt idx="12">
                  <c:v>21.0167</c:v>
                </c:pt>
                <c:pt idx="13">
                  <c:v>20.633299999999988</c:v>
                </c:pt>
                <c:pt idx="14">
                  <c:v>20.25</c:v>
                </c:pt>
                <c:pt idx="15">
                  <c:v>19.866700000000002</c:v>
                </c:pt>
                <c:pt idx="16">
                  <c:v>19.503299999999989</c:v>
                </c:pt>
                <c:pt idx="17">
                  <c:v>19.156700000000001</c:v>
                </c:pt>
                <c:pt idx="18">
                  <c:v>18.813300000000005</c:v>
                </c:pt>
                <c:pt idx="19">
                  <c:v>18.479999999999986</c:v>
                </c:pt>
                <c:pt idx="20">
                  <c:v>18.1767</c:v>
                </c:pt>
                <c:pt idx="21">
                  <c:v>17.8767</c:v>
                </c:pt>
                <c:pt idx="22">
                  <c:v>17.596699999999949</c:v>
                </c:pt>
                <c:pt idx="23">
                  <c:v>17.333300000000001</c:v>
                </c:pt>
                <c:pt idx="24">
                  <c:v>17.0733</c:v>
                </c:pt>
                <c:pt idx="25">
                  <c:v>16.833300000000001</c:v>
                </c:pt>
                <c:pt idx="26">
                  <c:v>16.613299999999999</c:v>
                </c:pt>
                <c:pt idx="27">
                  <c:v>16.399999999999999</c:v>
                </c:pt>
                <c:pt idx="28">
                  <c:v>16.1967</c:v>
                </c:pt>
                <c:pt idx="29">
                  <c:v>16.006699999999952</c:v>
                </c:pt>
                <c:pt idx="30">
                  <c:v>15.84</c:v>
                </c:pt>
                <c:pt idx="31">
                  <c:v>15.66</c:v>
                </c:pt>
                <c:pt idx="32">
                  <c:v>15.5167</c:v>
                </c:pt>
                <c:pt idx="33">
                  <c:v>15.356700000000025</c:v>
                </c:pt>
                <c:pt idx="34">
                  <c:v>15.23</c:v>
                </c:pt>
                <c:pt idx="35">
                  <c:v>15.1233</c:v>
                </c:pt>
                <c:pt idx="36">
                  <c:v>15.003300000000001</c:v>
                </c:pt>
                <c:pt idx="37">
                  <c:v>14.9033</c:v>
                </c:pt>
                <c:pt idx="38">
                  <c:v>14.816700000000004</c:v>
                </c:pt>
                <c:pt idx="39">
                  <c:v>14.73</c:v>
                </c:pt>
                <c:pt idx="40">
                  <c:v>14.646700000000001</c:v>
                </c:pt>
                <c:pt idx="41">
                  <c:v>14.5967</c:v>
                </c:pt>
                <c:pt idx="42">
                  <c:v>14.51</c:v>
                </c:pt>
                <c:pt idx="43">
                  <c:v>14.496700000000002</c:v>
                </c:pt>
                <c:pt idx="44">
                  <c:v>14.416700000000002</c:v>
                </c:pt>
                <c:pt idx="45">
                  <c:v>14.4</c:v>
                </c:pt>
                <c:pt idx="46">
                  <c:v>14.343300000000001</c:v>
                </c:pt>
                <c:pt idx="47">
                  <c:v>14.3</c:v>
                </c:pt>
                <c:pt idx="48">
                  <c:v>14.28</c:v>
                </c:pt>
                <c:pt idx="49">
                  <c:v>14.226700000000001</c:v>
                </c:pt>
                <c:pt idx="50">
                  <c:v>14.2</c:v>
                </c:pt>
                <c:pt idx="51">
                  <c:v>14.2</c:v>
                </c:pt>
                <c:pt idx="52">
                  <c:v>14.18</c:v>
                </c:pt>
                <c:pt idx="53">
                  <c:v>14.166700000000002</c:v>
                </c:pt>
                <c:pt idx="54">
                  <c:v>14.16</c:v>
                </c:pt>
                <c:pt idx="55">
                  <c:v>14.1167</c:v>
                </c:pt>
                <c:pt idx="56">
                  <c:v>14.1</c:v>
                </c:pt>
                <c:pt idx="57">
                  <c:v>14.1</c:v>
                </c:pt>
                <c:pt idx="58">
                  <c:v>14.1</c:v>
                </c:pt>
                <c:pt idx="59">
                  <c:v>14.1</c:v>
                </c:pt>
                <c:pt idx="60">
                  <c:v>14.1</c:v>
                </c:pt>
                <c:pt idx="61">
                  <c:v>14.093300000000001</c:v>
                </c:pt>
                <c:pt idx="62">
                  <c:v>14.0967</c:v>
                </c:pt>
                <c:pt idx="63">
                  <c:v>14.09</c:v>
                </c:pt>
                <c:pt idx="64">
                  <c:v>14.0867</c:v>
                </c:pt>
                <c:pt idx="65">
                  <c:v>14.0533</c:v>
                </c:pt>
                <c:pt idx="66">
                  <c:v>14.0467</c:v>
                </c:pt>
                <c:pt idx="67">
                  <c:v>14.05</c:v>
                </c:pt>
                <c:pt idx="68">
                  <c:v>14.0467</c:v>
                </c:pt>
                <c:pt idx="69">
                  <c:v>14.045200000000001</c:v>
                </c:pt>
                <c:pt idx="70">
                  <c:v>14.0467</c:v>
                </c:pt>
                <c:pt idx="71">
                  <c:v>14.04</c:v>
                </c:pt>
                <c:pt idx="72">
                  <c:v>14.066700000000004</c:v>
                </c:pt>
                <c:pt idx="73">
                  <c:v>14.0733</c:v>
                </c:pt>
                <c:pt idx="74">
                  <c:v>14.0967</c:v>
                </c:pt>
                <c:pt idx="75">
                  <c:v>14.083300000000001</c:v>
                </c:pt>
                <c:pt idx="76">
                  <c:v>14.1</c:v>
                </c:pt>
                <c:pt idx="77">
                  <c:v>14.093300000000001</c:v>
                </c:pt>
                <c:pt idx="78">
                  <c:v>14.1</c:v>
                </c:pt>
                <c:pt idx="79">
                  <c:v>14.0967</c:v>
                </c:pt>
                <c:pt idx="80">
                  <c:v>14.1</c:v>
                </c:pt>
                <c:pt idx="81">
                  <c:v>14.0967</c:v>
                </c:pt>
                <c:pt idx="82">
                  <c:v>14.1</c:v>
                </c:pt>
                <c:pt idx="83">
                  <c:v>14.1</c:v>
                </c:pt>
                <c:pt idx="84">
                  <c:v>14.103300000000001</c:v>
                </c:pt>
                <c:pt idx="85">
                  <c:v>14.1</c:v>
                </c:pt>
                <c:pt idx="86">
                  <c:v>14.103300000000001</c:v>
                </c:pt>
                <c:pt idx="87">
                  <c:v>14.1067</c:v>
                </c:pt>
                <c:pt idx="88">
                  <c:v>14.1</c:v>
                </c:pt>
                <c:pt idx="89">
                  <c:v>14.103300000000001</c:v>
                </c:pt>
                <c:pt idx="90">
                  <c:v>14.11</c:v>
                </c:pt>
                <c:pt idx="91">
                  <c:v>14.1233</c:v>
                </c:pt>
                <c:pt idx="92">
                  <c:v>14.15</c:v>
                </c:pt>
                <c:pt idx="93">
                  <c:v>14.183300000000001</c:v>
                </c:pt>
                <c:pt idx="94">
                  <c:v>14.2</c:v>
                </c:pt>
                <c:pt idx="95">
                  <c:v>14.2</c:v>
                </c:pt>
                <c:pt idx="96">
                  <c:v>14.2</c:v>
                </c:pt>
                <c:pt idx="97">
                  <c:v>14.2</c:v>
                </c:pt>
                <c:pt idx="98">
                  <c:v>14.2</c:v>
                </c:pt>
                <c:pt idx="99">
                  <c:v>14.2</c:v>
                </c:pt>
                <c:pt idx="100">
                  <c:v>14.2</c:v>
                </c:pt>
                <c:pt idx="101">
                  <c:v>14.2033</c:v>
                </c:pt>
                <c:pt idx="102">
                  <c:v>14.21</c:v>
                </c:pt>
                <c:pt idx="103">
                  <c:v>14.263300000000001</c:v>
                </c:pt>
                <c:pt idx="104">
                  <c:v>14.26</c:v>
                </c:pt>
                <c:pt idx="105">
                  <c:v>14.263300000000001</c:v>
                </c:pt>
                <c:pt idx="106">
                  <c:v>14.2967</c:v>
                </c:pt>
                <c:pt idx="107">
                  <c:v>14.3</c:v>
                </c:pt>
                <c:pt idx="108">
                  <c:v>14.3</c:v>
                </c:pt>
                <c:pt idx="109">
                  <c:v>14.32</c:v>
                </c:pt>
                <c:pt idx="110">
                  <c:v>14.356700000000025</c:v>
                </c:pt>
                <c:pt idx="111">
                  <c:v>14.353300000000004</c:v>
                </c:pt>
                <c:pt idx="112">
                  <c:v>14.3833</c:v>
                </c:pt>
                <c:pt idx="113">
                  <c:v>14.396700000000004</c:v>
                </c:pt>
                <c:pt idx="114">
                  <c:v>14.4</c:v>
                </c:pt>
                <c:pt idx="115">
                  <c:v>14.4</c:v>
                </c:pt>
                <c:pt idx="116">
                  <c:v>14.42</c:v>
                </c:pt>
                <c:pt idx="117">
                  <c:v>14.47</c:v>
                </c:pt>
                <c:pt idx="118">
                  <c:v>14.5</c:v>
                </c:pt>
                <c:pt idx="119">
                  <c:v>14.5</c:v>
                </c:pt>
                <c:pt idx="120">
                  <c:v>14.5</c:v>
                </c:pt>
                <c:pt idx="121">
                  <c:v>14.513300000000001</c:v>
                </c:pt>
                <c:pt idx="122">
                  <c:v>14.5167</c:v>
                </c:pt>
                <c:pt idx="123">
                  <c:v>14.56</c:v>
                </c:pt>
                <c:pt idx="124">
                  <c:v>14.593300000000001</c:v>
                </c:pt>
                <c:pt idx="125">
                  <c:v>14.6</c:v>
                </c:pt>
                <c:pt idx="126">
                  <c:v>14.6</c:v>
                </c:pt>
                <c:pt idx="127">
                  <c:v>14.6</c:v>
                </c:pt>
                <c:pt idx="128">
                  <c:v>14.6333</c:v>
                </c:pt>
                <c:pt idx="129">
                  <c:v>14.673300000000001</c:v>
                </c:pt>
                <c:pt idx="130">
                  <c:v>14.7</c:v>
                </c:pt>
                <c:pt idx="131">
                  <c:v>14.7</c:v>
                </c:pt>
                <c:pt idx="132">
                  <c:v>14.7</c:v>
                </c:pt>
                <c:pt idx="133">
                  <c:v>14.7067</c:v>
                </c:pt>
                <c:pt idx="134">
                  <c:v>14.73</c:v>
                </c:pt>
                <c:pt idx="135">
                  <c:v>14.78</c:v>
                </c:pt>
                <c:pt idx="136">
                  <c:v>14.7967</c:v>
                </c:pt>
                <c:pt idx="137">
                  <c:v>14.8</c:v>
                </c:pt>
                <c:pt idx="138">
                  <c:v>14.8</c:v>
                </c:pt>
                <c:pt idx="139">
                  <c:v>14.806700000000006</c:v>
                </c:pt>
                <c:pt idx="140">
                  <c:v>14.838700000000001</c:v>
                </c:pt>
                <c:pt idx="141">
                  <c:v>14.8733</c:v>
                </c:pt>
                <c:pt idx="142">
                  <c:v>14.8933</c:v>
                </c:pt>
                <c:pt idx="143">
                  <c:v>14.9</c:v>
                </c:pt>
                <c:pt idx="144">
                  <c:v>14.9</c:v>
                </c:pt>
                <c:pt idx="145">
                  <c:v>14.9</c:v>
                </c:pt>
                <c:pt idx="146">
                  <c:v>14.9</c:v>
                </c:pt>
                <c:pt idx="147">
                  <c:v>14.923300000000001</c:v>
                </c:pt>
                <c:pt idx="148">
                  <c:v>14.99</c:v>
                </c:pt>
                <c:pt idx="149">
                  <c:v>15</c:v>
                </c:pt>
                <c:pt idx="150">
                  <c:v>15</c:v>
                </c:pt>
                <c:pt idx="151">
                  <c:v>15</c:v>
                </c:pt>
                <c:pt idx="152">
                  <c:v>15</c:v>
                </c:pt>
                <c:pt idx="153">
                  <c:v>15</c:v>
                </c:pt>
                <c:pt idx="154">
                  <c:v>15.013300000000001</c:v>
                </c:pt>
                <c:pt idx="155">
                  <c:v>15.02</c:v>
                </c:pt>
                <c:pt idx="156">
                  <c:v>15.03</c:v>
                </c:pt>
                <c:pt idx="157">
                  <c:v>15.09</c:v>
                </c:pt>
                <c:pt idx="158">
                  <c:v>15.1</c:v>
                </c:pt>
                <c:pt idx="159">
                  <c:v>15.1</c:v>
                </c:pt>
                <c:pt idx="160">
                  <c:v>15.1</c:v>
                </c:pt>
                <c:pt idx="161">
                  <c:v>15.11</c:v>
                </c:pt>
                <c:pt idx="162">
                  <c:v>15.1</c:v>
                </c:pt>
                <c:pt idx="163">
                  <c:v>15.113300000000001</c:v>
                </c:pt>
                <c:pt idx="164">
                  <c:v>15.16</c:v>
                </c:pt>
                <c:pt idx="165">
                  <c:v>15.2</c:v>
                </c:pt>
                <c:pt idx="166">
                  <c:v>15.2</c:v>
                </c:pt>
                <c:pt idx="167">
                  <c:v>15.2</c:v>
                </c:pt>
                <c:pt idx="168">
                  <c:v>15.2</c:v>
                </c:pt>
                <c:pt idx="169">
                  <c:v>15.2</c:v>
                </c:pt>
                <c:pt idx="170">
                  <c:v>15.2</c:v>
                </c:pt>
                <c:pt idx="171">
                  <c:v>15.2033</c:v>
                </c:pt>
                <c:pt idx="172">
                  <c:v>15.216700000000001</c:v>
                </c:pt>
                <c:pt idx="173">
                  <c:v>15.2767</c:v>
                </c:pt>
                <c:pt idx="174">
                  <c:v>15.3</c:v>
                </c:pt>
                <c:pt idx="175">
                  <c:v>15.3</c:v>
                </c:pt>
                <c:pt idx="176">
                  <c:v>15.3</c:v>
                </c:pt>
                <c:pt idx="177">
                  <c:v>15.3</c:v>
                </c:pt>
                <c:pt idx="178">
                  <c:v>15.3</c:v>
                </c:pt>
                <c:pt idx="179">
                  <c:v>15.3</c:v>
                </c:pt>
                <c:pt idx="180">
                  <c:v>15.3</c:v>
                </c:pt>
                <c:pt idx="181">
                  <c:v>15.326700000000002</c:v>
                </c:pt>
                <c:pt idx="182">
                  <c:v>15.366700000000023</c:v>
                </c:pt>
                <c:pt idx="183">
                  <c:v>15.3833</c:v>
                </c:pt>
                <c:pt idx="184">
                  <c:v>15.4</c:v>
                </c:pt>
                <c:pt idx="185">
                  <c:v>15.4</c:v>
                </c:pt>
                <c:pt idx="186">
                  <c:v>15.4</c:v>
                </c:pt>
                <c:pt idx="187">
                  <c:v>15.4</c:v>
                </c:pt>
                <c:pt idx="188">
                  <c:v>15.4</c:v>
                </c:pt>
                <c:pt idx="189">
                  <c:v>15.4</c:v>
                </c:pt>
                <c:pt idx="190">
                  <c:v>15.4</c:v>
                </c:pt>
                <c:pt idx="191">
                  <c:v>15.41</c:v>
                </c:pt>
                <c:pt idx="192">
                  <c:v>15.4367</c:v>
                </c:pt>
                <c:pt idx="193">
                  <c:v>15.47</c:v>
                </c:pt>
                <c:pt idx="194">
                  <c:v>15.496700000000002</c:v>
                </c:pt>
                <c:pt idx="195">
                  <c:v>15.4833</c:v>
                </c:pt>
                <c:pt idx="196">
                  <c:v>15.4933</c:v>
                </c:pt>
                <c:pt idx="197">
                  <c:v>15.486700000000004</c:v>
                </c:pt>
                <c:pt idx="198">
                  <c:v>15.5</c:v>
                </c:pt>
                <c:pt idx="199">
                  <c:v>15.5</c:v>
                </c:pt>
                <c:pt idx="200">
                  <c:v>15.5</c:v>
                </c:pt>
                <c:pt idx="201">
                  <c:v>15.5</c:v>
                </c:pt>
                <c:pt idx="202">
                  <c:v>15.5</c:v>
                </c:pt>
                <c:pt idx="203">
                  <c:v>15.53</c:v>
                </c:pt>
                <c:pt idx="204">
                  <c:v>15.53</c:v>
                </c:pt>
                <c:pt idx="205">
                  <c:v>15.5467</c:v>
                </c:pt>
                <c:pt idx="206">
                  <c:v>15.576700000000002</c:v>
                </c:pt>
                <c:pt idx="207">
                  <c:v>15.556700000000006</c:v>
                </c:pt>
                <c:pt idx="208">
                  <c:v>15.57</c:v>
                </c:pt>
                <c:pt idx="209">
                  <c:v>15.593300000000001</c:v>
                </c:pt>
                <c:pt idx="210">
                  <c:v>15.5967</c:v>
                </c:pt>
                <c:pt idx="211">
                  <c:v>15.6</c:v>
                </c:pt>
                <c:pt idx="212">
                  <c:v>15.6</c:v>
                </c:pt>
                <c:pt idx="213">
                  <c:v>15.6</c:v>
                </c:pt>
                <c:pt idx="214">
                  <c:v>15.6</c:v>
                </c:pt>
                <c:pt idx="215">
                  <c:v>15.6</c:v>
                </c:pt>
                <c:pt idx="216">
                  <c:v>15.6067</c:v>
                </c:pt>
                <c:pt idx="217">
                  <c:v>15.61</c:v>
                </c:pt>
                <c:pt idx="218">
                  <c:v>15.646700000000001</c:v>
                </c:pt>
                <c:pt idx="219">
                  <c:v>15.646700000000001</c:v>
                </c:pt>
                <c:pt idx="220">
                  <c:v>15.6767</c:v>
                </c:pt>
                <c:pt idx="221">
                  <c:v>15.69</c:v>
                </c:pt>
                <c:pt idx="222">
                  <c:v>15.673300000000001</c:v>
                </c:pt>
                <c:pt idx="223">
                  <c:v>15.693300000000001</c:v>
                </c:pt>
                <c:pt idx="224">
                  <c:v>15.683300000000001</c:v>
                </c:pt>
                <c:pt idx="225">
                  <c:v>15.6867</c:v>
                </c:pt>
                <c:pt idx="226">
                  <c:v>15.7</c:v>
                </c:pt>
                <c:pt idx="227">
                  <c:v>15.7</c:v>
                </c:pt>
                <c:pt idx="228">
                  <c:v>15.7</c:v>
                </c:pt>
                <c:pt idx="229">
                  <c:v>15.7</c:v>
                </c:pt>
                <c:pt idx="230">
                  <c:v>15.7</c:v>
                </c:pt>
                <c:pt idx="231">
                  <c:v>15.7033</c:v>
                </c:pt>
                <c:pt idx="232">
                  <c:v>15.7033</c:v>
                </c:pt>
                <c:pt idx="233">
                  <c:v>15.73</c:v>
                </c:pt>
                <c:pt idx="234">
                  <c:v>15.746700000000001</c:v>
                </c:pt>
                <c:pt idx="235">
                  <c:v>15.77</c:v>
                </c:pt>
                <c:pt idx="236">
                  <c:v>15.7567</c:v>
                </c:pt>
                <c:pt idx="237">
                  <c:v>15.763300000000001</c:v>
                </c:pt>
                <c:pt idx="238">
                  <c:v>15.77</c:v>
                </c:pt>
                <c:pt idx="239">
                  <c:v>15.7767</c:v>
                </c:pt>
                <c:pt idx="240">
                  <c:v>15.8</c:v>
                </c:pt>
                <c:pt idx="241">
                  <c:v>15.8</c:v>
                </c:pt>
                <c:pt idx="242">
                  <c:v>15.8</c:v>
                </c:pt>
                <c:pt idx="243">
                  <c:v>15.8</c:v>
                </c:pt>
                <c:pt idx="244">
                  <c:v>15.8</c:v>
                </c:pt>
                <c:pt idx="245">
                  <c:v>15.8033</c:v>
                </c:pt>
                <c:pt idx="246">
                  <c:v>15.8</c:v>
                </c:pt>
                <c:pt idx="247">
                  <c:v>15.833300000000001</c:v>
                </c:pt>
                <c:pt idx="248">
                  <c:v>15.84</c:v>
                </c:pt>
                <c:pt idx="249">
                  <c:v>15.866700000000023</c:v>
                </c:pt>
                <c:pt idx="250">
                  <c:v>15.866700000000023</c:v>
                </c:pt>
                <c:pt idx="251">
                  <c:v>15.8733</c:v>
                </c:pt>
                <c:pt idx="252">
                  <c:v>15.8833</c:v>
                </c:pt>
                <c:pt idx="253">
                  <c:v>15.89</c:v>
                </c:pt>
                <c:pt idx="254">
                  <c:v>15.9</c:v>
                </c:pt>
                <c:pt idx="255">
                  <c:v>15.9</c:v>
                </c:pt>
                <c:pt idx="256">
                  <c:v>15.9</c:v>
                </c:pt>
                <c:pt idx="257">
                  <c:v>15.9033</c:v>
                </c:pt>
                <c:pt idx="258">
                  <c:v>15.9</c:v>
                </c:pt>
                <c:pt idx="259">
                  <c:v>15.906700000000004</c:v>
                </c:pt>
                <c:pt idx="260">
                  <c:v>15.9367</c:v>
                </c:pt>
                <c:pt idx="261">
                  <c:v>15.943300000000001</c:v>
                </c:pt>
                <c:pt idx="262">
                  <c:v>15.98</c:v>
                </c:pt>
                <c:pt idx="263">
                  <c:v>15.976700000000006</c:v>
                </c:pt>
                <c:pt idx="264">
                  <c:v>16</c:v>
                </c:pt>
                <c:pt idx="265">
                  <c:v>16</c:v>
                </c:pt>
                <c:pt idx="266">
                  <c:v>16</c:v>
                </c:pt>
                <c:pt idx="267">
                  <c:v>16</c:v>
                </c:pt>
                <c:pt idx="268">
                  <c:v>16</c:v>
                </c:pt>
                <c:pt idx="269">
                  <c:v>16</c:v>
                </c:pt>
                <c:pt idx="270">
                  <c:v>16</c:v>
                </c:pt>
                <c:pt idx="271">
                  <c:v>16.003299999999989</c:v>
                </c:pt>
                <c:pt idx="272">
                  <c:v>16.006699999999952</c:v>
                </c:pt>
                <c:pt idx="273">
                  <c:v>16.026700000000002</c:v>
                </c:pt>
                <c:pt idx="274">
                  <c:v>16.0533</c:v>
                </c:pt>
                <c:pt idx="275">
                  <c:v>16.066699999999937</c:v>
                </c:pt>
                <c:pt idx="276">
                  <c:v>16.096699999999949</c:v>
                </c:pt>
                <c:pt idx="277">
                  <c:v>16.096699999999949</c:v>
                </c:pt>
                <c:pt idx="278">
                  <c:v>16.100000000000001</c:v>
                </c:pt>
                <c:pt idx="279">
                  <c:v>16.100000000000001</c:v>
                </c:pt>
                <c:pt idx="280">
                  <c:v>16.100000000000001</c:v>
                </c:pt>
                <c:pt idx="281">
                  <c:v>16.100000000000001</c:v>
                </c:pt>
                <c:pt idx="282">
                  <c:v>16.100000000000001</c:v>
                </c:pt>
                <c:pt idx="283">
                  <c:v>16.100000000000001</c:v>
                </c:pt>
                <c:pt idx="284">
                  <c:v>16.103300000000001</c:v>
                </c:pt>
                <c:pt idx="285">
                  <c:v>16.1067</c:v>
                </c:pt>
                <c:pt idx="286">
                  <c:v>16.113299999999999</c:v>
                </c:pt>
                <c:pt idx="287">
                  <c:v>16.146699999999989</c:v>
                </c:pt>
                <c:pt idx="288">
                  <c:v>16.166699999999953</c:v>
                </c:pt>
                <c:pt idx="289">
                  <c:v>16.190000000000001</c:v>
                </c:pt>
                <c:pt idx="290">
                  <c:v>16.2</c:v>
                </c:pt>
                <c:pt idx="291">
                  <c:v>16.2</c:v>
                </c:pt>
                <c:pt idx="292">
                  <c:v>16.2</c:v>
                </c:pt>
                <c:pt idx="293">
                  <c:v>16.1967</c:v>
                </c:pt>
                <c:pt idx="294">
                  <c:v>16.2</c:v>
                </c:pt>
                <c:pt idx="295">
                  <c:v>16.2</c:v>
                </c:pt>
                <c:pt idx="296">
                  <c:v>16.2</c:v>
                </c:pt>
                <c:pt idx="297">
                  <c:v>16.203299999999953</c:v>
                </c:pt>
                <c:pt idx="298">
                  <c:v>16.203299999999953</c:v>
                </c:pt>
                <c:pt idx="299">
                  <c:v>16.23</c:v>
                </c:pt>
                <c:pt idx="300">
                  <c:v>16.23</c:v>
                </c:pt>
                <c:pt idx="301">
                  <c:v>16.260000000000002</c:v>
                </c:pt>
                <c:pt idx="302">
                  <c:v>16.283299999999937</c:v>
                </c:pt>
                <c:pt idx="303">
                  <c:v>16.296699999999948</c:v>
                </c:pt>
                <c:pt idx="304">
                  <c:v>16.3</c:v>
                </c:pt>
                <c:pt idx="305">
                  <c:v>16.3</c:v>
                </c:pt>
                <c:pt idx="306">
                  <c:v>16.3</c:v>
                </c:pt>
                <c:pt idx="307">
                  <c:v>16.3</c:v>
                </c:pt>
                <c:pt idx="308">
                  <c:v>16.3</c:v>
                </c:pt>
                <c:pt idx="309">
                  <c:v>16.3</c:v>
                </c:pt>
                <c:pt idx="310">
                  <c:v>16.306699999999989</c:v>
                </c:pt>
                <c:pt idx="311">
                  <c:v>16.309999999999999</c:v>
                </c:pt>
                <c:pt idx="312">
                  <c:v>16.329999999999988</c:v>
                </c:pt>
                <c:pt idx="313">
                  <c:v>16.36</c:v>
                </c:pt>
                <c:pt idx="314">
                  <c:v>16.386699999999948</c:v>
                </c:pt>
                <c:pt idx="315">
                  <c:v>16.399999999999999</c:v>
                </c:pt>
                <c:pt idx="316">
                  <c:v>16.399999999999999</c:v>
                </c:pt>
                <c:pt idx="317">
                  <c:v>16.399999999999999</c:v>
                </c:pt>
                <c:pt idx="318">
                  <c:v>16.399999999999999</c:v>
                </c:pt>
                <c:pt idx="319">
                  <c:v>16.399999999999999</c:v>
                </c:pt>
                <c:pt idx="320">
                  <c:v>16.399999999999999</c:v>
                </c:pt>
                <c:pt idx="321">
                  <c:v>16.403300000000002</c:v>
                </c:pt>
                <c:pt idx="322">
                  <c:v>16.399999999999999</c:v>
                </c:pt>
                <c:pt idx="323">
                  <c:v>16.420000000000002</c:v>
                </c:pt>
                <c:pt idx="324">
                  <c:v>16.433299999999956</c:v>
                </c:pt>
                <c:pt idx="325">
                  <c:v>16.446699999999932</c:v>
                </c:pt>
                <c:pt idx="326">
                  <c:v>16.473299999999949</c:v>
                </c:pt>
                <c:pt idx="327">
                  <c:v>16.493299999999948</c:v>
                </c:pt>
                <c:pt idx="328">
                  <c:v>16.5</c:v>
                </c:pt>
                <c:pt idx="329">
                  <c:v>16.5</c:v>
                </c:pt>
                <c:pt idx="330">
                  <c:v>16.5</c:v>
                </c:pt>
                <c:pt idx="331">
                  <c:v>16.5</c:v>
                </c:pt>
                <c:pt idx="332">
                  <c:v>16.510000000000005</c:v>
                </c:pt>
                <c:pt idx="333">
                  <c:v>16.506699999999952</c:v>
                </c:pt>
                <c:pt idx="334">
                  <c:v>16.52</c:v>
                </c:pt>
                <c:pt idx="335">
                  <c:v>16.533300000000001</c:v>
                </c:pt>
                <c:pt idx="336">
                  <c:v>16.5367</c:v>
                </c:pt>
                <c:pt idx="337">
                  <c:v>16.543299999999952</c:v>
                </c:pt>
                <c:pt idx="338">
                  <c:v>16.59</c:v>
                </c:pt>
                <c:pt idx="339">
                  <c:v>16.600000000000001</c:v>
                </c:pt>
                <c:pt idx="340">
                  <c:v>16.600000000000001</c:v>
                </c:pt>
                <c:pt idx="341">
                  <c:v>16.600000000000001</c:v>
                </c:pt>
                <c:pt idx="342">
                  <c:v>16.600000000000001</c:v>
                </c:pt>
                <c:pt idx="343">
                  <c:v>16.603300000000001</c:v>
                </c:pt>
                <c:pt idx="344">
                  <c:v>16.610000000000031</c:v>
                </c:pt>
                <c:pt idx="345">
                  <c:v>16.600000000000001</c:v>
                </c:pt>
                <c:pt idx="346">
                  <c:v>16.610000000000031</c:v>
                </c:pt>
                <c:pt idx="347">
                  <c:v>16.616700000000005</c:v>
                </c:pt>
                <c:pt idx="348">
                  <c:v>16.636700000000001</c:v>
                </c:pt>
                <c:pt idx="349">
                  <c:v>16.673300000000001</c:v>
                </c:pt>
                <c:pt idx="350">
                  <c:v>16.686699999999949</c:v>
                </c:pt>
                <c:pt idx="351">
                  <c:v>16.7</c:v>
                </c:pt>
                <c:pt idx="352">
                  <c:v>16.7</c:v>
                </c:pt>
                <c:pt idx="353">
                  <c:v>16.7</c:v>
                </c:pt>
                <c:pt idx="354">
                  <c:v>16.7</c:v>
                </c:pt>
                <c:pt idx="355">
                  <c:v>16.706699999999948</c:v>
                </c:pt>
                <c:pt idx="356">
                  <c:v>16.706499999999949</c:v>
                </c:pt>
                <c:pt idx="357">
                  <c:v>16.736699999999953</c:v>
                </c:pt>
                <c:pt idx="358">
                  <c:v>16.726699999999937</c:v>
                </c:pt>
                <c:pt idx="359">
                  <c:v>16.773299999999953</c:v>
                </c:pt>
                <c:pt idx="360">
                  <c:v>16.793299999999952</c:v>
                </c:pt>
                <c:pt idx="361">
                  <c:v>16.796699999999948</c:v>
                </c:pt>
                <c:pt idx="362">
                  <c:v>16.8</c:v>
                </c:pt>
                <c:pt idx="363">
                  <c:v>16.8</c:v>
                </c:pt>
                <c:pt idx="364">
                  <c:v>16.8</c:v>
                </c:pt>
                <c:pt idx="365">
                  <c:v>16.8</c:v>
                </c:pt>
                <c:pt idx="366">
                  <c:v>16.8</c:v>
                </c:pt>
                <c:pt idx="367">
                  <c:v>16.8</c:v>
                </c:pt>
                <c:pt idx="368">
                  <c:v>16.8</c:v>
                </c:pt>
                <c:pt idx="369">
                  <c:v>16.843299999999989</c:v>
                </c:pt>
                <c:pt idx="370">
                  <c:v>16.883299999999949</c:v>
                </c:pt>
                <c:pt idx="371">
                  <c:v>16.8933</c:v>
                </c:pt>
                <c:pt idx="372">
                  <c:v>16.899999999999999</c:v>
                </c:pt>
                <c:pt idx="373">
                  <c:v>16.899999999999999</c:v>
                </c:pt>
                <c:pt idx="374">
                  <c:v>16.899999999999999</c:v>
                </c:pt>
                <c:pt idx="375">
                  <c:v>16.899999999999999</c:v>
                </c:pt>
                <c:pt idx="376">
                  <c:v>16.899999999999999</c:v>
                </c:pt>
                <c:pt idx="377">
                  <c:v>16.906699999999937</c:v>
                </c:pt>
                <c:pt idx="378">
                  <c:v>16.923299999999944</c:v>
                </c:pt>
                <c:pt idx="379">
                  <c:v>16.906699999999937</c:v>
                </c:pt>
                <c:pt idx="380">
                  <c:v>16.920000000000002</c:v>
                </c:pt>
                <c:pt idx="381">
                  <c:v>16.936699999999949</c:v>
                </c:pt>
                <c:pt idx="382">
                  <c:v>16.98669999999991</c:v>
                </c:pt>
                <c:pt idx="383">
                  <c:v>17</c:v>
                </c:pt>
                <c:pt idx="384">
                  <c:v>17</c:v>
                </c:pt>
                <c:pt idx="385">
                  <c:v>17</c:v>
                </c:pt>
                <c:pt idx="386">
                  <c:v>17</c:v>
                </c:pt>
                <c:pt idx="387">
                  <c:v>17</c:v>
                </c:pt>
                <c:pt idx="388">
                  <c:v>17</c:v>
                </c:pt>
                <c:pt idx="389">
                  <c:v>17.003299999999989</c:v>
                </c:pt>
                <c:pt idx="390">
                  <c:v>17.026700000000002</c:v>
                </c:pt>
                <c:pt idx="391">
                  <c:v>17.066699999999937</c:v>
                </c:pt>
                <c:pt idx="392">
                  <c:v>17.09</c:v>
                </c:pt>
                <c:pt idx="393">
                  <c:v>17.100000000000001</c:v>
                </c:pt>
                <c:pt idx="394">
                  <c:v>17.096699999999949</c:v>
                </c:pt>
                <c:pt idx="395">
                  <c:v>17.096699999999949</c:v>
                </c:pt>
                <c:pt idx="396">
                  <c:v>17.100000000000001</c:v>
                </c:pt>
                <c:pt idx="397">
                  <c:v>17.100000000000001</c:v>
                </c:pt>
                <c:pt idx="398">
                  <c:v>17.100000000000001</c:v>
                </c:pt>
                <c:pt idx="399">
                  <c:v>17.100000000000001</c:v>
                </c:pt>
                <c:pt idx="400">
                  <c:v>17.100000000000001</c:v>
                </c:pt>
                <c:pt idx="401">
                  <c:v>17.1067</c:v>
                </c:pt>
                <c:pt idx="402">
                  <c:v>17.110000000000031</c:v>
                </c:pt>
                <c:pt idx="403">
                  <c:v>17.14</c:v>
                </c:pt>
                <c:pt idx="404">
                  <c:v>17.183299999999956</c:v>
                </c:pt>
                <c:pt idx="405">
                  <c:v>17.1967</c:v>
                </c:pt>
                <c:pt idx="406">
                  <c:v>17.2</c:v>
                </c:pt>
                <c:pt idx="407">
                  <c:v>17.2</c:v>
                </c:pt>
                <c:pt idx="408">
                  <c:v>17.2</c:v>
                </c:pt>
                <c:pt idx="409">
                  <c:v>17.2</c:v>
                </c:pt>
                <c:pt idx="410">
                  <c:v>17.2</c:v>
                </c:pt>
                <c:pt idx="411">
                  <c:v>17.2</c:v>
                </c:pt>
                <c:pt idx="412">
                  <c:v>17.203299999999953</c:v>
                </c:pt>
                <c:pt idx="413">
                  <c:v>17.206699999999948</c:v>
                </c:pt>
                <c:pt idx="414">
                  <c:v>17.203299999999953</c:v>
                </c:pt>
                <c:pt idx="415">
                  <c:v>17.25</c:v>
                </c:pt>
                <c:pt idx="416">
                  <c:v>17.273299999999953</c:v>
                </c:pt>
                <c:pt idx="417">
                  <c:v>17.29</c:v>
                </c:pt>
                <c:pt idx="418">
                  <c:v>17.3</c:v>
                </c:pt>
                <c:pt idx="419">
                  <c:v>17.293299999999952</c:v>
                </c:pt>
                <c:pt idx="420">
                  <c:v>17.3</c:v>
                </c:pt>
                <c:pt idx="421">
                  <c:v>17.3</c:v>
                </c:pt>
                <c:pt idx="422">
                  <c:v>17.3</c:v>
                </c:pt>
                <c:pt idx="423">
                  <c:v>17.3</c:v>
                </c:pt>
                <c:pt idx="424">
                  <c:v>17.309999999999999</c:v>
                </c:pt>
                <c:pt idx="425">
                  <c:v>17.34</c:v>
                </c:pt>
                <c:pt idx="426">
                  <c:v>17.363299999999953</c:v>
                </c:pt>
                <c:pt idx="427">
                  <c:v>17.38</c:v>
                </c:pt>
                <c:pt idx="428">
                  <c:v>17.396799999999953</c:v>
                </c:pt>
                <c:pt idx="429">
                  <c:v>17.39</c:v>
                </c:pt>
                <c:pt idx="430">
                  <c:v>17.39</c:v>
                </c:pt>
                <c:pt idx="431">
                  <c:v>17.396699999999989</c:v>
                </c:pt>
                <c:pt idx="432">
                  <c:v>17.396699999999989</c:v>
                </c:pt>
                <c:pt idx="433">
                  <c:v>17.399999999999999</c:v>
                </c:pt>
                <c:pt idx="434">
                  <c:v>17.399999999999999</c:v>
                </c:pt>
                <c:pt idx="435">
                  <c:v>17.399999999999999</c:v>
                </c:pt>
                <c:pt idx="436">
                  <c:v>17.399999999999999</c:v>
                </c:pt>
                <c:pt idx="437">
                  <c:v>17.399999999999999</c:v>
                </c:pt>
                <c:pt idx="438">
                  <c:v>17.423299999999944</c:v>
                </c:pt>
                <c:pt idx="439">
                  <c:v>17.439999999999987</c:v>
                </c:pt>
                <c:pt idx="440">
                  <c:v>17.476699999999937</c:v>
                </c:pt>
                <c:pt idx="441">
                  <c:v>17.48669999999991</c:v>
                </c:pt>
                <c:pt idx="442">
                  <c:v>17.5</c:v>
                </c:pt>
                <c:pt idx="443">
                  <c:v>17.5</c:v>
                </c:pt>
                <c:pt idx="444">
                  <c:v>17.5</c:v>
                </c:pt>
                <c:pt idx="445">
                  <c:v>17.5</c:v>
                </c:pt>
                <c:pt idx="446">
                  <c:v>17.5</c:v>
                </c:pt>
                <c:pt idx="447">
                  <c:v>17.5</c:v>
                </c:pt>
                <c:pt idx="448">
                  <c:v>17.5</c:v>
                </c:pt>
                <c:pt idx="449">
                  <c:v>17.5</c:v>
                </c:pt>
                <c:pt idx="450">
                  <c:v>17.5</c:v>
                </c:pt>
                <c:pt idx="451">
                  <c:v>17.5</c:v>
                </c:pt>
                <c:pt idx="452">
                  <c:v>17.503299999999989</c:v>
                </c:pt>
                <c:pt idx="453">
                  <c:v>17.506699999999952</c:v>
                </c:pt>
                <c:pt idx="454">
                  <c:v>17.513300000000001</c:v>
                </c:pt>
                <c:pt idx="455">
                  <c:v>17.543299999999952</c:v>
                </c:pt>
                <c:pt idx="456">
                  <c:v>17.576699999999953</c:v>
                </c:pt>
                <c:pt idx="457">
                  <c:v>17.59</c:v>
                </c:pt>
                <c:pt idx="458">
                  <c:v>17.59</c:v>
                </c:pt>
                <c:pt idx="459">
                  <c:v>17.596699999999949</c:v>
                </c:pt>
                <c:pt idx="460">
                  <c:v>17.600000000000001</c:v>
                </c:pt>
                <c:pt idx="461">
                  <c:v>17.600000000000001</c:v>
                </c:pt>
                <c:pt idx="462">
                  <c:v>17.600000000000001</c:v>
                </c:pt>
                <c:pt idx="463">
                  <c:v>17.600000000000001</c:v>
                </c:pt>
                <c:pt idx="464">
                  <c:v>17.600000000000001</c:v>
                </c:pt>
                <c:pt idx="465">
                  <c:v>17.600000000000001</c:v>
                </c:pt>
                <c:pt idx="466">
                  <c:v>17.600000000000001</c:v>
                </c:pt>
                <c:pt idx="467">
                  <c:v>17.600000000000001</c:v>
                </c:pt>
                <c:pt idx="468">
                  <c:v>17.6067</c:v>
                </c:pt>
                <c:pt idx="469">
                  <c:v>17.616700000000005</c:v>
                </c:pt>
                <c:pt idx="470">
                  <c:v>17.646699999999989</c:v>
                </c:pt>
                <c:pt idx="471">
                  <c:v>17.666699999999953</c:v>
                </c:pt>
                <c:pt idx="472">
                  <c:v>17.6767</c:v>
                </c:pt>
                <c:pt idx="473">
                  <c:v>17.686699999999949</c:v>
                </c:pt>
                <c:pt idx="474">
                  <c:v>17.693300000000001</c:v>
                </c:pt>
                <c:pt idx="475">
                  <c:v>17.690000000000001</c:v>
                </c:pt>
                <c:pt idx="476">
                  <c:v>17.6967</c:v>
                </c:pt>
                <c:pt idx="477">
                  <c:v>17.7</c:v>
                </c:pt>
                <c:pt idx="478">
                  <c:v>17.6967</c:v>
                </c:pt>
                <c:pt idx="479">
                  <c:v>17.6967</c:v>
                </c:pt>
                <c:pt idx="480">
                  <c:v>17.7</c:v>
                </c:pt>
                <c:pt idx="481">
                  <c:v>17.7</c:v>
                </c:pt>
                <c:pt idx="482">
                  <c:v>17.7</c:v>
                </c:pt>
                <c:pt idx="483">
                  <c:v>17.703299999999953</c:v>
                </c:pt>
                <c:pt idx="484">
                  <c:v>17.7</c:v>
                </c:pt>
                <c:pt idx="485">
                  <c:v>17.7</c:v>
                </c:pt>
                <c:pt idx="486">
                  <c:v>17.703299999999953</c:v>
                </c:pt>
                <c:pt idx="487">
                  <c:v>17.7</c:v>
                </c:pt>
                <c:pt idx="488">
                  <c:v>17.706699999999948</c:v>
                </c:pt>
                <c:pt idx="489">
                  <c:v>17.71</c:v>
                </c:pt>
                <c:pt idx="490">
                  <c:v>17.739999999999988</c:v>
                </c:pt>
                <c:pt idx="491">
                  <c:v>17.763299999999937</c:v>
                </c:pt>
                <c:pt idx="492">
                  <c:v>17.766699999999926</c:v>
                </c:pt>
                <c:pt idx="493">
                  <c:v>17.786699999999929</c:v>
                </c:pt>
                <c:pt idx="494">
                  <c:v>17.796699999999948</c:v>
                </c:pt>
                <c:pt idx="495">
                  <c:v>17.796699999999948</c:v>
                </c:pt>
                <c:pt idx="496">
                  <c:v>17.8</c:v>
                </c:pt>
                <c:pt idx="497">
                  <c:v>17.8</c:v>
                </c:pt>
                <c:pt idx="498">
                  <c:v>17.8</c:v>
                </c:pt>
                <c:pt idx="499">
                  <c:v>17.8</c:v>
                </c:pt>
                <c:pt idx="500">
                  <c:v>17.8</c:v>
                </c:pt>
                <c:pt idx="501">
                  <c:v>17.8</c:v>
                </c:pt>
                <c:pt idx="502">
                  <c:v>17.8</c:v>
                </c:pt>
                <c:pt idx="503">
                  <c:v>17.8</c:v>
                </c:pt>
                <c:pt idx="504">
                  <c:v>17.812899999999999</c:v>
                </c:pt>
                <c:pt idx="505">
                  <c:v>17.8233</c:v>
                </c:pt>
                <c:pt idx="506">
                  <c:v>17.853300000000001</c:v>
                </c:pt>
                <c:pt idx="507">
                  <c:v>17.8733</c:v>
                </c:pt>
                <c:pt idx="508">
                  <c:v>17.883299999999949</c:v>
                </c:pt>
                <c:pt idx="509">
                  <c:v>17.88</c:v>
                </c:pt>
                <c:pt idx="510">
                  <c:v>17.8933</c:v>
                </c:pt>
                <c:pt idx="511">
                  <c:v>17.883299999999949</c:v>
                </c:pt>
                <c:pt idx="512">
                  <c:v>17.896699999999989</c:v>
                </c:pt>
                <c:pt idx="513">
                  <c:v>17.896699999999989</c:v>
                </c:pt>
                <c:pt idx="514">
                  <c:v>17.896699999999989</c:v>
                </c:pt>
                <c:pt idx="515">
                  <c:v>17.899999999999999</c:v>
                </c:pt>
                <c:pt idx="516">
                  <c:v>17.896699999999989</c:v>
                </c:pt>
                <c:pt idx="517">
                  <c:v>17.899999999999999</c:v>
                </c:pt>
                <c:pt idx="518">
                  <c:v>17.899999999999999</c:v>
                </c:pt>
                <c:pt idx="519">
                  <c:v>17.899999999999999</c:v>
                </c:pt>
                <c:pt idx="520">
                  <c:v>17.899999999999999</c:v>
                </c:pt>
                <c:pt idx="521">
                  <c:v>17.899999999999999</c:v>
                </c:pt>
                <c:pt idx="522">
                  <c:v>17.899999999999999</c:v>
                </c:pt>
                <c:pt idx="523">
                  <c:v>17.923299999999944</c:v>
                </c:pt>
                <c:pt idx="524">
                  <c:v>17.9133</c:v>
                </c:pt>
                <c:pt idx="525">
                  <c:v>17.959999999999987</c:v>
                </c:pt>
                <c:pt idx="526">
                  <c:v>17.973299999999949</c:v>
                </c:pt>
                <c:pt idx="527">
                  <c:v>17.989999999999949</c:v>
                </c:pt>
                <c:pt idx="528">
                  <c:v>17.996699999999937</c:v>
                </c:pt>
                <c:pt idx="529">
                  <c:v>17.989999999999949</c:v>
                </c:pt>
                <c:pt idx="530">
                  <c:v>18</c:v>
                </c:pt>
                <c:pt idx="531">
                  <c:v>18</c:v>
                </c:pt>
                <c:pt idx="532">
                  <c:v>18</c:v>
                </c:pt>
                <c:pt idx="533">
                  <c:v>18</c:v>
                </c:pt>
                <c:pt idx="534">
                  <c:v>18</c:v>
                </c:pt>
                <c:pt idx="535">
                  <c:v>18</c:v>
                </c:pt>
                <c:pt idx="536">
                  <c:v>18.02</c:v>
                </c:pt>
                <c:pt idx="537">
                  <c:v>18.04</c:v>
                </c:pt>
                <c:pt idx="538">
                  <c:v>18.063300000000002</c:v>
                </c:pt>
                <c:pt idx="539">
                  <c:v>18.09</c:v>
                </c:pt>
                <c:pt idx="540">
                  <c:v>18.086699999999933</c:v>
                </c:pt>
                <c:pt idx="541">
                  <c:v>18.09</c:v>
                </c:pt>
                <c:pt idx="542">
                  <c:v>18.086699999999933</c:v>
                </c:pt>
                <c:pt idx="543">
                  <c:v>18.096699999999949</c:v>
                </c:pt>
                <c:pt idx="544">
                  <c:v>18.100000000000001</c:v>
                </c:pt>
                <c:pt idx="545">
                  <c:v>18.100000000000001</c:v>
                </c:pt>
                <c:pt idx="546">
                  <c:v>18.100000000000001</c:v>
                </c:pt>
                <c:pt idx="547">
                  <c:v>18.100000000000001</c:v>
                </c:pt>
                <c:pt idx="548">
                  <c:v>18.100000000000001</c:v>
                </c:pt>
                <c:pt idx="549">
                  <c:v>18.100000000000001</c:v>
                </c:pt>
                <c:pt idx="550">
                  <c:v>18.100000000000001</c:v>
                </c:pt>
                <c:pt idx="551">
                  <c:v>18.100000000000001</c:v>
                </c:pt>
                <c:pt idx="552">
                  <c:v>18.100000000000001</c:v>
                </c:pt>
                <c:pt idx="553">
                  <c:v>18.100000000000001</c:v>
                </c:pt>
                <c:pt idx="554">
                  <c:v>18.12</c:v>
                </c:pt>
                <c:pt idx="555">
                  <c:v>18.130000000000031</c:v>
                </c:pt>
                <c:pt idx="556">
                  <c:v>18.146699999999989</c:v>
                </c:pt>
                <c:pt idx="557">
                  <c:v>18.173300000000001</c:v>
                </c:pt>
                <c:pt idx="558">
                  <c:v>18.1767</c:v>
                </c:pt>
                <c:pt idx="559">
                  <c:v>18.1767</c:v>
                </c:pt>
                <c:pt idx="560">
                  <c:v>18.193300000000001</c:v>
                </c:pt>
                <c:pt idx="561">
                  <c:v>18.2</c:v>
                </c:pt>
                <c:pt idx="562">
                  <c:v>18.2</c:v>
                </c:pt>
                <c:pt idx="563">
                  <c:v>18.2</c:v>
                </c:pt>
                <c:pt idx="564">
                  <c:v>18.2</c:v>
                </c:pt>
                <c:pt idx="565">
                  <c:v>18.2</c:v>
                </c:pt>
                <c:pt idx="566">
                  <c:v>18.203299999999953</c:v>
                </c:pt>
                <c:pt idx="567">
                  <c:v>18.2</c:v>
                </c:pt>
                <c:pt idx="568">
                  <c:v>18.206699999999948</c:v>
                </c:pt>
                <c:pt idx="569">
                  <c:v>18.203299999999953</c:v>
                </c:pt>
                <c:pt idx="570">
                  <c:v>18.263299999999937</c:v>
                </c:pt>
                <c:pt idx="571">
                  <c:v>18.279999999999987</c:v>
                </c:pt>
                <c:pt idx="572">
                  <c:v>18.286699999999929</c:v>
                </c:pt>
                <c:pt idx="573">
                  <c:v>18.279999999999987</c:v>
                </c:pt>
                <c:pt idx="574">
                  <c:v>18.286699999999929</c:v>
                </c:pt>
                <c:pt idx="575">
                  <c:v>18.296699999999948</c:v>
                </c:pt>
                <c:pt idx="576">
                  <c:v>18.296699999999948</c:v>
                </c:pt>
                <c:pt idx="577">
                  <c:v>18.3</c:v>
                </c:pt>
                <c:pt idx="578">
                  <c:v>18.3</c:v>
                </c:pt>
                <c:pt idx="579">
                  <c:v>18.3</c:v>
                </c:pt>
                <c:pt idx="580">
                  <c:v>18.3</c:v>
                </c:pt>
                <c:pt idx="581">
                  <c:v>18.3</c:v>
                </c:pt>
                <c:pt idx="582">
                  <c:v>18.3</c:v>
                </c:pt>
                <c:pt idx="583">
                  <c:v>18.3</c:v>
                </c:pt>
                <c:pt idx="584">
                  <c:v>18.3</c:v>
                </c:pt>
                <c:pt idx="585">
                  <c:v>18.3</c:v>
                </c:pt>
                <c:pt idx="586">
                  <c:v>18.3</c:v>
                </c:pt>
                <c:pt idx="587">
                  <c:v>18.3</c:v>
                </c:pt>
                <c:pt idx="588">
                  <c:v>18.3</c:v>
                </c:pt>
                <c:pt idx="589">
                  <c:v>18.3</c:v>
                </c:pt>
                <c:pt idx="590">
                  <c:v>18.32</c:v>
                </c:pt>
                <c:pt idx="591">
                  <c:v>18.346699999999949</c:v>
                </c:pt>
                <c:pt idx="592">
                  <c:v>18.3733</c:v>
                </c:pt>
                <c:pt idx="593">
                  <c:v>18.37</c:v>
                </c:pt>
                <c:pt idx="594">
                  <c:v>18.36</c:v>
                </c:pt>
                <c:pt idx="595">
                  <c:v>18.386699999999948</c:v>
                </c:pt>
                <c:pt idx="596">
                  <c:v>18.39</c:v>
                </c:pt>
                <c:pt idx="597">
                  <c:v>18.399999999999999</c:v>
                </c:pt>
                <c:pt idx="598">
                  <c:v>18.396699999999989</c:v>
                </c:pt>
                <c:pt idx="599">
                  <c:v>18.399999999999999</c:v>
                </c:pt>
                <c:pt idx="600">
                  <c:v>18.399999999999999</c:v>
                </c:pt>
                <c:pt idx="601">
                  <c:v>18.399999999999999</c:v>
                </c:pt>
                <c:pt idx="602">
                  <c:v>18.399999999999999</c:v>
                </c:pt>
                <c:pt idx="603">
                  <c:v>18.399999999999999</c:v>
                </c:pt>
                <c:pt idx="604">
                  <c:v>18.399999999999999</c:v>
                </c:pt>
                <c:pt idx="605">
                  <c:v>18.399999999999999</c:v>
                </c:pt>
                <c:pt idx="606">
                  <c:v>18.4133</c:v>
                </c:pt>
                <c:pt idx="607">
                  <c:v>18.41</c:v>
                </c:pt>
                <c:pt idx="608">
                  <c:v>18.443299999999937</c:v>
                </c:pt>
                <c:pt idx="609">
                  <c:v>18.43</c:v>
                </c:pt>
                <c:pt idx="610">
                  <c:v>18.443299999999937</c:v>
                </c:pt>
                <c:pt idx="611">
                  <c:v>18.48669999999991</c:v>
                </c:pt>
                <c:pt idx="612">
                  <c:v>18.476699999999937</c:v>
                </c:pt>
                <c:pt idx="613">
                  <c:v>18.483299999999932</c:v>
                </c:pt>
                <c:pt idx="614">
                  <c:v>18.489999999999949</c:v>
                </c:pt>
                <c:pt idx="615">
                  <c:v>18.493299999999948</c:v>
                </c:pt>
                <c:pt idx="616">
                  <c:v>18.5</c:v>
                </c:pt>
                <c:pt idx="617">
                  <c:v>18.5</c:v>
                </c:pt>
                <c:pt idx="618">
                  <c:v>18.5</c:v>
                </c:pt>
                <c:pt idx="619">
                  <c:v>18.5</c:v>
                </c:pt>
                <c:pt idx="620">
                  <c:v>18.5</c:v>
                </c:pt>
                <c:pt idx="621">
                  <c:v>18.5</c:v>
                </c:pt>
                <c:pt idx="622">
                  <c:v>18.5</c:v>
                </c:pt>
                <c:pt idx="623">
                  <c:v>18.5</c:v>
                </c:pt>
                <c:pt idx="624">
                  <c:v>18.5</c:v>
                </c:pt>
                <c:pt idx="625">
                  <c:v>18.510000000000005</c:v>
                </c:pt>
                <c:pt idx="626">
                  <c:v>18.513300000000001</c:v>
                </c:pt>
                <c:pt idx="627">
                  <c:v>18.523299999999953</c:v>
                </c:pt>
                <c:pt idx="628">
                  <c:v>18.526700000000002</c:v>
                </c:pt>
                <c:pt idx="629">
                  <c:v>18.546699999999948</c:v>
                </c:pt>
                <c:pt idx="630">
                  <c:v>18.566699999999937</c:v>
                </c:pt>
                <c:pt idx="631">
                  <c:v>18.5733</c:v>
                </c:pt>
                <c:pt idx="632">
                  <c:v>18.556699999999989</c:v>
                </c:pt>
                <c:pt idx="633">
                  <c:v>18.566699999999937</c:v>
                </c:pt>
                <c:pt idx="634">
                  <c:v>18.559999999999999</c:v>
                </c:pt>
                <c:pt idx="635">
                  <c:v>18.53</c:v>
                </c:pt>
                <c:pt idx="636">
                  <c:v>18.556699999999989</c:v>
                </c:pt>
                <c:pt idx="637">
                  <c:v>18.579999999999988</c:v>
                </c:pt>
                <c:pt idx="638">
                  <c:v>18.596699999999949</c:v>
                </c:pt>
                <c:pt idx="639">
                  <c:v>18.583299999999948</c:v>
                </c:pt>
                <c:pt idx="640">
                  <c:v>18.596699999999949</c:v>
                </c:pt>
                <c:pt idx="641">
                  <c:v>18.600000000000001</c:v>
                </c:pt>
                <c:pt idx="642">
                  <c:v>18.600000000000001</c:v>
                </c:pt>
                <c:pt idx="643">
                  <c:v>18.600000000000001</c:v>
                </c:pt>
                <c:pt idx="644">
                  <c:v>18.600000000000001</c:v>
                </c:pt>
                <c:pt idx="645">
                  <c:v>18.600000000000001</c:v>
                </c:pt>
                <c:pt idx="646">
                  <c:v>18.600000000000001</c:v>
                </c:pt>
                <c:pt idx="647">
                  <c:v>18.600000000000001</c:v>
                </c:pt>
                <c:pt idx="648">
                  <c:v>18.600000000000001</c:v>
                </c:pt>
                <c:pt idx="649">
                  <c:v>18.600000000000001</c:v>
                </c:pt>
                <c:pt idx="650">
                  <c:v>18.600000000000001</c:v>
                </c:pt>
                <c:pt idx="651">
                  <c:v>18.6067</c:v>
                </c:pt>
                <c:pt idx="652">
                  <c:v>18.6267</c:v>
                </c:pt>
                <c:pt idx="653">
                  <c:v>18.629000000000001</c:v>
                </c:pt>
                <c:pt idx="654">
                  <c:v>18.6233</c:v>
                </c:pt>
                <c:pt idx="655">
                  <c:v>18.656700000000001</c:v>
                </c:pt>
                <c:pt idx="656">
                  <c:v>18.6633</c:v>
                </c:pt>
                <c:pt idx="657">
                  <c:v>18.670000000000005</c:v>
                </c:pt>
                <c:pt idx="658">
                  <c:v>18.6767</c:v>
                </c:pt>
                <c:pt idx="659">
                  <c:v>18.690000000000001</c:v>
                </c:pt>
                <c:pt idx="660">
                  <c:v>18.693300000000001</c:v>
                </c:pt>
                <c:pt idx="661">
                  <c:v>18.686699999999949</c:v>
                </c:pt>
                <c:pt idx="662">
                  <c:v>18.6967</c:v>
                </c:pt>
                <c:pt idx="663">
                  <c:v>18.7</c:v>
                </c:pt>
                <c:pt idx="664">
                  <c:v>18.7</c:v>
                </c:pt>
                <c:pt idx="665">
                  <c:v>18.7</c:v>
                </c:pt>
                <c:pt idx="666">
                  <c:v>18.7</c:v>
                </c:pt>
                <c:pt idx="667">
                  <c:v>18.7</c:v>
                </c:pt>
                <c:pt idx="668">
                  <c:v>18.7</c:v>
                </c:pt>
                <c:pt idx="669">
                  <c:v>18.7</c:v>
                </c:pt>
                <c:pt idx="670">
                  <c:v>18.7</c:v>
                </c:pt>
                <c:pt idx="671">
                  <c:v>18.7</c:v>
                </c:pt>
                <c:pt idx="672">
                  <c:v>18.703299999999953</c:v>
                </c:pt>
                <c:pt idx="673">
                  <c:v>18.7</c:v>
                </c:pt>
                <c:pt idx="674">
                  <c:v>18.71</c:v>
                </c:pt>
                <c:pt idx="675">
                  <c:v>18.716699999999989</c:v>
                </c:pt>
                <c:pt idx="676">
                  <c:v>18.7333</c:v>
                </c:pt>
                <c:pt idx="677">
                  <c:v>18.743299999999948</c:v>
                </c:pt>
                <c:pt idx="678">
                  <c:v>18.760000000000002</c:v>
                </c:pt>
                <c:pt idx="679">
                  <c:v>18.77</c:v>
                </c:pt>
                <c:pt idx="680">
                  <c:v>18.779999999999987</c:v>
                </c:pt>
                <c:pt idx="681">
                  <c:v>18.783299999999937</c:v>
                </c:pt>
                <c:pt idx="682">
                  <c:v>18.796699999999948</c:v>
                </c:pt>
                <c:pt idx="683">
                  <c:v>18.786699999999929</c:v>
                </c:pt>
                <c:pt idx="684">
                  <c:v>18.796699999999948</c:v>
                </c:pt>
                <c:pt idx="685">
                  <c:v>18.8</c:v>
                </c:pt>
                <c:pt idx="686">
                  <c:v>18.8</c:v>
                </c:pt>
                <c:pt idx="687">
                  <c:v>18.8</c:v>
                </c:pt>
                <c:pt idx="688">
                  <c:v>18.8</c:v>
                </c:pt>
                <c:pt idx="689">
                  <c:v>18.8</c:v>
                </c:pt>
                <c:pt idx="690">
                  <c:v>18.8</c:v>
                </c:pt>
                <c:pt idx="691">
                  <c:v>18.8</c:v>
                </c:pt>
                <c:pt idx="692">
                  <c:v>18.806699999999989</c:v>
                </c:pt>
                <c:pt idx="693">
                  <c:v>18.8033</c:v>
                </c:pt>
                <c:pt idx="694">
                  <c:v>18.816700000000001</c:v>
                </c:pt>
                <c:pt idx="695">
                  <c:v>18.84</c:v>
                </c:pt>
                <c:pt idx="696">
                  <c:v>18.853300000000001</c:v>
                </c:pt>
                <c:pt idx="697">
                  <c:v>18.843299999999989</c:v>
                </c:pt>
                <c:pt idx="698">
                  <c:v>18.8767</c:v>
                </c:pt>
                <c:pt idx="699">
                  <c:v>18.84</c:v>
                </c:pt>
                <c:pt idx="700">
                  <c:v>18.8767</c:v>
                </c:pt>
                <c:pt idx="701">
                  <c:v>18.833300000000001</c:v>
                </c:pt>
                <c:pt idx="702">
                  <c:v>18.8767</c:v>
                </c:pt>
                <c:pt idx="703">
                  <c:v>18.866700000000002</c:v>
                </c:pt>
                <c:pt idx="704">
                  <c:v>18.899999999999999</c:v>
                </c:pt>
                <c:pt idx="705">
                  <c:v>18.899999999999999</c:v>
                </c:pt>
                <c:pt idx="706">
                  <c:v>18.899999999999999</c:v>
                </c:pt>
                <c:pt idx="707">
                  <c:v>18.899999999999999</c:v>
                </c:pt>
                <c:pt idx="708">
                  <c:v>18.899999999999999</c:v>
                </c:pt>
                <c:pt idx="709">
                  <c:v>18.899999999999999</c:v>
                </c:pt>
                <c:pt idx="710">
                  <c:v>18.899999999999999</c:v>
                </c:pt>
                <c:pt idx="711">
                  <c:v>18.899999999999999</c:v>
                </c:pt>
                <c:pt idx="712">
                  <c:v>18.903300000000002</c:v>
                </c:pt>
                <c:pt idx="713">
                  <c:v>18.899999999999999</c:v>
                </c:pt>
                <c:pt idx="714">
                  <c:v>18.899999999999999</c:v>
                </c:pt>
                <c:pt idx="715">
                  <c:v>18.906699999999937</c:v>
                </c:pt>
                <c:pt idx="716">
                  <c:v>18.926699999999926</c:v>
                </c:pt>
                <c:pt idx="717">
                  <c:v>18.939999999999987</c:v>
                </c:pt>
                <c:pt idx="718">
                  <c:v>18.953299999999953</c:v>
                </c:pt>
                <c:pt idx="719">
                  <c:v>18.963299999999926</c:v>
                </c:pt>
                <c:pt idx="720">
                  <c:v>18.976699999999937</c:v>
                </c:pt>
                <c:pt idx="721">
                  <c:v>18.989999999999949</c:v>
                </c:pt>
                <c:pt idx="722">
                  <c:v>18.983299999999932</c:v>
                </c:pt>
                <c:pt idx="723">
                  <c:v>18.98669999999991</c:v>
                </c:pt>
                <c:pt idx="724">
                  <c:v>19</c:v>
                </c:pt>
                <c:pt idx="725">
                  <c:v>19</c:v>
                </c:pt>
                <c:pt idx="726">
                  <c:v>19</c:v>
                </c:pt>
                <c:pt idx="727">
                  <c:v>19</c:v>
                </c:pt>
                <c:pt idx="728">
                  <c:v>19</c:v>
                </c:pt>
                <c:pt idx="729">
                  <c:v>19.003299999999989</c:v>
                </c:pt>
                <c:pt idx="730">
                  <c:v>19</c:v>
                </c:pt>
                <c:pt idx="731">
                  <c:v>19.006499999999956</c:v>
                </c:pt>
                <c:pt idx="732">
                  <c:v>19.010000000000005</c:v>
                </c:pt>
                <c:pt idx="733">
                  <c:v>19.023299999999953</c:v>
                </c:pt>
                <c:pt idx="734">
                  <c:v>19.026700000000002</c:v>
                </c:pt>
                <c:pt idx="735">
                  <c:v>19.023299999999953</c:v>
                </c:pt>
                <c:pt idx="736">
                  <c:v>19.05</c:v>
                </c:pt>
                <c:pt idx="737">
                  <c:v>19.046699999999948</c:v>
                </c:pt>
                <c:pt idx="738">
                  <c:v>19.0733</c:v>
                </c:pt>
                <c:pt idx="739">
                  <c:v>19.076699999999953</c:v>
                </c:pt>
                <c:pt idx="740">
                  <c:v>19.09</c:v>
                </c:pt>
                <c:pt idx="741">
                  <c:v>19.096699999999949</c:v>
                </c:pt>
                <c:pt idx="742">
                  <c:v>19.093299999999989</c:v>
                </c:pt>
                <c:pt idx="743">
                  <c:v>19.100000000000001</c:v>
                </c:pt>
                <c:pt idx="744">
                  <c:v>19.100000000000001</c:v>
                </c:pt>
                <c:pt idx="745">
                  <c:v>19.100000000000001</c:v>
                </c:pt>
                <c:pt idx="746">
                  <c:v>19.100000000000001</c:v>
                </c:pt>
                <c:pt idx="747">
                  <c:v>19.100000000000001</c:v>
                </c:pt>
                <c:pt idx="748">
                  <c:v>19.100000000000001</c:v>
                </c:pt>
                <c:pt idx="749">
                  <c:v>19.100000000000001</c:v>
                </c:pt>
                <c:pt idx="750">
                  <c:v>19.100000000000001</c:v>
                </c:pt>
                <c:pt idx="751">
                  <c:v>19.110000000000031</c:v>
                </c:pt>
                <c:pt idx="752">
                  <c:v>19.103300000000001</c:v>
                </c:pt>
                <c:pt idx="753">
                  <c:v>19.133299999999988</c:v>
                </c:pt>
                <c:pt idx="754">
                  <c:v>19.1433</c:v>
                </c:pt>
                <c:pt idx="755">
                  <c:v>19.146699999999989</c:v>
                </c:pt>
                <c:pt idx="756">
                  <c:v>19.170000000000005</c:v>
                </c:pt>
                <c:pt idx="757">
                  <c:v>19.166699999999953</c:v>
                </c:pt>
                <c:pt idx="758">
                  <c:v>19.156700000000001</c:v>
                </c:pt>
                <c:pt idx="759">
                  <c:v>19.183299999999956</c:v>
                </c:pt>
                <c:pt idx="760">
                  <c:v>19.183299999999956</c:v>
                </c:pt>
                <c:pt idx="761">
                  <c:v>19.1967</c:v>
                </c:pt>
                <c:pt idx="762">
                  <c:v>19.2</c:v>
                </c:pt>
                <c:pt idx="763">
                  <c:v>19.2</c:v>
                </c:pt>
                <c:pt idx="764">
                  <c:v>19.2</c:v>
                </c:pt>
                <c:pt idx="765">
                  <c:v>19.2</c:v>
                </c:pt>
                <c:pt idx="766">
                  <c:v>19.2</c:v>
                </c:pt>
                <c:pt idx="767">
                  <c:v>19.2</c:v>
                </c:pt>
                <c:pt idx="768">
                  <c:v>19.2</c:v>
                </c:pt>
                <c:pt idx="769">
                  <c:v>19.2</c:v>
                </c:pt>
                <c:pt idx="770">
                  <c:v>19.2</c:v>
                </c:pt>
                <c:pt idx="771">
                  <c:v>19.203299999999953</c:v>
                </c:pt>
                <c:pt idx="772">
                  <c:v>19.203299999999953</c:v>
                </c:pt>
                <c:pt idx="773">
                  <c:v>19.216699999999989</c:v>
                </c:pt>
                <c:pt idx="774">
                  <c:v>19.239999999999988</c:v>
                </c:pt>
                <c:pt idx="775">
                  <c:v>19.25</c:v>
                </c:pt>
                <c:pt idx="776">
                  <c:v>19.256699999999952</c:v>
                </c:pt>
                <c:pt idx="777">
                  <c:v>19.266699999999926</c:v>
                </c:pt>
                <c:pt idx="778">
                  <c:v>19.243299999999948</c:v>
                </c:pt>
                <c:pt idx="779">
                  <c:v>19.2333</c:v>
                </c:pt>
                <c:pt idx="780">
                  <c:v>19.256699999999952</c:v>
                </c:pt>
                <c:pt idx="781">
                  <c:v>19.266699999999926</c:v>
                </c:pt>
                <c:pt idx="782">
                  <c:v>19.276700000000002</c:v>
                </c:pt>
                <c:pt idx="783">
                  <c:v>19.286699999999929</c:v>
                </c:pt>
                <c:pt idx="784">
                  <c:v>19.3</c:v>
                </c:pt>
                <c:pt idx="785">
                  <c:v>19.3</c:v>
                </c:pt>
                <c:pt idx="786">
                  <c:v>19.3</c:v>
                </c:pt>
                <c:pt idx="787">
                  <c:v>19.3</c:v>
                </c:pt>
                <c:pt idx="788">
                  <c:v>19.3</c:v>
                </c:pt>
                <c:pt idx="789">
                  <c:v>19.3</c:v>
                </c:pt>
                <c:pt idx="790">
                  <c:v>19.3</c:v>
                </c:pt>
                <c:pt idx="791">
                  <c:v>19.3</c:v>
                </c:pt>
                <c:pt idx="792">
                  <c:v>19.3</c:v>
                </c:pt>
                <c:pt idx="793">
                  <c:v>19.309999999999999</c:v>
                </c:pt>
                <c:pt idx="794">
                  <c:v>19.313300000000005</c:v>
                </c:pt>
                <c:pt idx="795">
                  <c:v>19.316700000000001</c:v>
                </c:pt>
                <c:pt idx="796">
                  <c:v>19.343299999999989</c:v>
                </c:pt>
                <c:pt idx="797">
                  <c:v>19.350000000000001</c:v>
                </c:pt>
                <c:pt idx="798">
                  <c:v>19.363299999999953</c:v>
                </c:pt>
                <c:pt idx="799">
                  <c:v>19.38</c:v>
                </c:pt>
                <c:pt idx="800">
                  <c:v>19.3933</c:v>
                </c:pt>
                <c:pt idx="801">
                  <c:v>19.399999999999999</c:v>
                </c:pt>
                <c:pt idx="802">
                  <c:v>19.399999999999999</c:v>
                </c:pt>
                <c:pt idx="803">
                  <c:v>19.399999999999999</c:v>
                </c:pt>
                <c:pt idx="804">
                  <c:v>19.399999999999999</c:v>
                </c:pt>
                <c:pt idx="805">
                  <c:v>19.399999999999999</c:v>
                </c:pt>
                <c:pt idx="806">
                  <c:v>19.399999999999999</c:v>
                </c:pt>
                <c:pt idx="807">
                  <c:v>19.399999999999999</c:v>
                </c:pt>
                <c:pt idx="808">
                  <c:v>19.403300000000002</c:v>
                </c:pt>
                <c:pt idx="809">
                  <c:v>19.399999999999999</c:v>
                </c:pt>
                <c:pt idx="810">
                  <c:v>19.4133</c:v>
                </c:pt>
                <c:pt idx="811">
                  <c:v>19.4133</c:v>
                </c:pt>
                <c:pt idx="812">
                  <c:v>19.436699999999949</c:v>
                </c:pt>
                <c:pt idx="813">
                  <c:v>19.463299999999926</c:v>
                </c:pt>
                <c:pt idx="814">
                  <c:v>19.47</c:v>
                </c:pt>
                <c:pt idx="815">
                  <c:v>19.48669999999991</c:v>
                </c:pt>
                <c:pt idx="816">
                  <c:v>19.5</c:v>
                </c:pt>
                <c:pt idx="817">
                  <c:v>19.5</c:v>
                </c:pt>
                <c:pt idx="818">
                  <c:v>19.5</c:v>
                </c:pt>
                <c:pt idx="819">
                  <c:v>19.5</c:v>
                </c:pt>
                <c:pt idx="820">
                  <c:v>19.5</c:v>
                </c:pt>
                <c:pt idx="821">
                  <c:v>19.5</c:v>
                </c:pt>
                <c:pt idx="822">
                  <c:v>19.5</c:v>
                </c:pt>
                <c:pt idx="823">
                  <c:v>19.5</c:v>
                </c:pt>
                <c:pt idx="824">
                  <c:v>19.5</c:v>
                </c:pt>
                <c:pt idx="825">
                  <c:v>19.5167</c:v>
                </c:pt>
                <c:pt idx="826">
                  <c:v>19.53</c:v>
                </c:pt>
                <c:pt idx="827">
                  <c:v>19.526700000000002</c:v>
                </c:pt>
                <c:pt idx="828">
                  <c:v>19.556699999999989</c:v>
                </c:pt>
                <c:pt idx="829">
                  <c:v>19.563300000000002</c:v>
                </c:pt>
                <c:pt idx="830">
                  <c:v>19.576699999999953</c:v>
                </c:pt>
                <c:pt idx="831">
                  <c:v>19.59</c:v>
                </c:pt>
                <c:pt idx="832">
                  <c:v>19.586699999999933</c:v>
                </c:pt>
                <c:pt idx="833">
                  <c:v>19.600000000000001</c:v>
                </c:pt>
                <c:pt idx="834">
                  <c:v>19.600000000000001</c:v>
                </c:pt>
                <c:pt idx="835">
                  <c:v>19.600000000000001</c:v>
                </c:pt>
                <c:pt idx="836">
                  <c:v>19.600000000000001</c:v>
                </c:pt>
                <c:pt idx="837">
                  <c:v>19.600000000000001</c:v>
                </c:pt>
                <c:pt idx="838">
                  <c:v>19.600000000000001</c:v>
                </c:pt>
                <c:pt idx="839">
                  <c:v>19.613299999999999</c:v>
                </c:pt>
                <c:pt idx="840">
                  <c:v>19.610000000000031</c:v>
                </c:pt>
                <c:pt idx="841">
                  <c:v>19.630000000000031</c:v>
                </c:pt>
                <c:pt idx="842">
                  <c:v>19.636700000000001</c:v>
                </c:pt>
                <c:pt idx="843">
                  <c:v>19.6267</c:v>
                </c:pt>
                <c:pt idx="844">
                  <c:v>19.649999999999999</c:v>
                </c:pt>
                <c:pt idx="845">
                  <c:v>19.656700000000001</c:v>
                </c:pt>
                <c:pt idx="846">
                  <c:v>19.6633</c:v>
                </c:pt>
                <c:pt idx="847">
                  <c:v>19.666699999999953</c:v>
                </c:pt>
                <c:pt idx="848">
                  <c:v>19.683299999999956</c:v>
                </c:pt>
                <c:pt idx="849">
                  <c:v>19.690000000000001</c:v>
                </c:pt>
                <c:pt idx="850">
                  <c:v>19.7</c:v>
                </c:pt>
                <c:pt idx="851">
                  <c:v>19.7</c:v>
                </c:pt>
                <c:pt idx="852">
                  <c:v>19.7</c:v>
                </c:pt>
                <c:pt idx="853">
                  <c:v>19.7</c:v>
                </c:pt>
                <c:pt idx="854">
                  <c:v>19.7133</c:v>
                </c:pt>
                <c:pt idx="855">
                  <c:v>19.7133</c:v>
                </c:pt>
                <c:pt idx="856">
                  <c:v>19.739999999999988</c:v>
                </c:pt>
                <c:pt idx="857">
                  <c:v>19.7333</c:v>
                </c:pt>
                <c:pt idx="858">
                  <c:v>19.746699999999937</c:v>
                </c:pt>
                <c:pt idx="859">
                  <c:v>19.75</c:v>
                </c:pt>
                <c:pt idx="860">
                  <c:v>19.753299999999989</c:v>
                </c:pt>
                <c:pt idx="861">
                  <c:v>19.766699999999926</c:v>
                </c:pt>
                <c:pt idx="862">
                  <c:v>19.796699999999948</c:v>
                </c:pt>
                <c:pt idx="863">
                  <c:v>19.8</c:v>
                </c:pt>
                <c:pt idx="864">
                  <c:v>19.8</c:v>
                </c:pt>
                <c:pt idx="865">
                  <c:v>19.8</c:v>
                </c:pt>
                <c:pt idx="866">
                  <c:v>19.8</c:v>
                </c:pt>
                <c:pt idx="867">
                  <c:v>19.8</c:v>
                </c:pt>
                <c:pt idx="868">
                  <c:v>19.806699999999989</c:v>
                </c:pt>
                <c:pt idx="869">
                  <c:v>19.8</c:v>
                </c:pt>
                <c:pt idx="870">
                  <c:v>19.8233</c:v>
                </c:pt>
                <c:pt idx="871">
                  <c:v>19.84</c:v>
                </c:pt>
                <c:pt idx="872">
                  <c:v>19.843299999999989</c:v>
                </c:pt>
                <c:pt idx="873">
                  <c:v>19.89</c:v>
                </c:pt>
                <c:pt idx="874">
                  <c:v>19.899999999999999</c:v>
                </c:pt>
                <c:pt idx="875">
                  <c:v>19.899999999999999</c:v>
                </c:pt>
                <c:pt idx="876">
                  <c:v>19.899999999999999</c:v>
                </c:pt>
                <c:pt idx="877">
                  <c:v>19.899999999999999</c:v>
                </c:pt>
                <c:pt idx="878">
                  <c:v>19.899999999999999</c:v>
                </c:pt>
                <c:pt idx="879">
                  <c:v>19.899999999999999</c:v>
                </c:pt>
                <c:pt idx="880">
                  <c:v>19.91</c:v>
                </c:pt>
                <c:pt idx="881">
                  <c:v>19.920000000000002</c:v>
                </c:pt>
                <c:pt idx="882">
                  <c:v>19.926699999999926</c:v>
                </c:pt>
                <c:pt idx="883">
                  <c:v>19.95</c:v>
                </c:pt>
                <c:pt idx="884">
                  <c:v>19.97</c:v>
                </c:pt>
                <c:pt idx="885">
                  <c:v>20</c:v>
                </c:pt>
                <c:pt idx="886">
                  <c:v>20</c:v>
                </c:pt>
                <c:pt idx="887">
                  <c:v>20</c:v>
                </c:pt>
                <c:pt idx="888">
                  <c:v>20</c:v>
                </c:pt>
                <c:pt idx="889">
                  <c:v>20</c:v>
                </c:pt>
                <c:pt idx="890">
                  <c:v>20</c:v>
                </c:pt>
                <c:pt idx="891">
                  <c:v>20.0167</c:v>
                </c:pt>
                <c:pt idx="892">
                  <c:v>20.026700000000002</c:v>
                </c:pt>
                <c:pt idx="893">
                  <c:v>20.063300000000002</c:v>
                </c:pt>
                <c:pt idx="894">
                  <c:v>20.083299999999948</c:v>
                </c:pt>
                <c:pt idx="895">
                  <c:v>20.09</c:v>
                </c:pt>
                <c:pt idx="896">
                  <c:v>20.096699999999949</c:v>
                </c:pt>
                <c:pt idx="897">
                  <c:v>20.100000000000001</c:v>
                </c:pt>
                <c:pt idx="898">
                  <c:v>20.100000000000001</c:v>
                </c:pt>
                <c:pt idx="899">
                  <c:v>20.100000000000001</c:v>
                </c:pt>
                <c:pt idx="900">
                  <c:v>20.100000000000001</c:v>
                </c:pt>
                <c:pt idx="901">
                  <c:v>20.100000000000001</c:v>
                </c:pt>
                <c:pt idx="902">
                  <c:v>20.103300000000001</c:v>
                </c:pt>
                <c:pt idx="903">
                  <c:v>20.116700000000005</c:v>
                </c:pt>
                <c:pt idx="904">
                  <c:v>20.130000000000031</c:v>
                </c:pt>
                <c:pt idx="905">
                  <c:v>20.136700000000001</c:v>
                </c:pt>
                <c:pt idx="906">
                  <c:v>20.14</c:v>
                </c:pt>
                <c:pt idx="907">
                  <c:v>20.16</c:v>
                </c:pt>
                <c:pt idx="908">
                  <c:v>20.149999999999999</c:v>
                </c:pt>
                <c:pt idx="909">
                  <c:v>20.186699999999949</c:v>
                </c:pt>
                <c:pt idx="910">
                  <c:v>20.1967</c:v>
                </c:pt>
                <c:pt idx="911">
                  <c:v>20.1967</c:v>
                </c:pt>
                <c:pt idx="912">
                  <c:v>20.2</c:v>
                </c:pt>
                <c:pt idx="913">
                  <c:v>20.2</c:v>
                </c:pt>
                <c:pt idx="914">
                  <c:v>20.2</c:v>
                </c:pt>
                <c:pt idx="915">
                  <c:v>20.2</c:v>
                </c:pt>
                <c:pt idx="916">
                  <c:v>20.2</c:v>
                </c:pt>
                <c:pt idx="917">
                  <c:v>20.2</c:v>
                </c:pt>
                <c:pt idx="918">
                  <c:v>20.2</c:v>
                </c:pt>
                <c:pt idx="919">
                  <c:v>20.2</c:v>
                </c:pt>
                <c:pt idx="920">
                  <c:v>20.2</c:v>
                </c:pt>
                <c:pt idx="921">
                  <c:v>20.2</c:v>
                </c:pt>
                <c:pt idx="922">
                  <c:v>20.2</c:v>
                </c:pt>
                <c:pt idx="923">
                  <c:v>20.2</c:v>
                </c:pt>
                <c:pt idx="924">
                  <c:v>20.2</c:v>
                </c:pt>
                <c:pt idx="925">
                  <c:v>20.203299999999953</c:v>
                </c:pt>
                <c:pt idx="926">
                  <c:v>20.22</c:v>
                </c:pt>
                <c:pt idx="927">
                  <c:v>20.223299999999949</c:v>
                </c:pt>
                <c:pt idx="928">
                  <c:v>20.243299999999948</c:v>
                </c:pt>
                <c:pt idx="929">
                  <c:v>20.239999999999988</c:v>
                </c:pt>
                <c:pt idx="930">
                  <c:v>20.256699999999952</c:v>
                </c:pt>
                <c:pt idx="931">
                  <c:v>20.253299999999989</c:v>
                </c:pt>
                <c:pt idx="932">
                  <c:v>20.260000000000002</c:v>
                </c:pt>
                <c:pt idx="933">
                  <c:v>20.279999999999987</c:v>
                </c:pt>
                <c:pt idx="934">
                  <c:v>20.29</c:v>
                </c:pt>
                <c:pt idx="935">
                  <c:v>20.3</c:v>
                </c:pt>
                <c:pt idx="936">
                  <c:v>20.3</c:v>
                </c:pt>
                <c:pt idx="937">
                  <c:v>20.3</c:v>
                </c:pt>
                <c:pt idx="938">
                  <c:v>20.3</c:v>
                </c:pt>
                <c:pt idx="939">
                  <c:v>20.3033</c:v>
                </c:pt>
                <c:pt idx="940">
                  <c:v>20.353300000000001</c:v>
                </c:pt>
                <c:pt idx="941">
                  <c:v>20.399999999999999</c:v>
                </c:pt>
                <c:pt idx="942">
                  <c:v>20.406699999999937</c:v>
                </c:pt>
                <c:pt idx="943">
                  <c:v>20.463299999999926</c:v>
                </c:pt>
                <c:pt idx="944">
                  <c:v>20.5</c:v>
                </c:pt>
                <c:pt idx="945">
                  <c:v>20.51</c:v>
                </c:pt>
                <c:pt idx="946">
                  <c:v>20.576699999999953</c:v>
                </c:pt>
                <c:pt idx="947">
                  <c:v>20.6</c:v>
                </c:pt>
                <c:pt idx="948">
                  <c:v>20.616700000000005</c:v>
                </c:pt>
                <c:pt idx="949">
                  <c:v>20.693300000000001</c:v>
                </c:pt>
                <c:pt idx="950">
                  <c:v>20.7</c:v>
                </c:pt>
                <c:pt idx="951">
                  <c:v>20.7</c:v>
                </c:pt>
                <c:pt idx="952">
                  <c:v>20.743299999999948</c:v>
                </c:pt>
                <c:pt idx="953">
                  <c:v>20.793299999999952</c:v>
                </c:pt>
                <c:pt idx="954">
                  <c:v>20.8</c:v>
                </c:pt>
                <c:pt idx="955">
                  <c:v>20.8</c:v>
                </c:pt>
                <c:pt idx="956">
                  <c:v>20.8033</c:v>
                </c:pt>
                <c:pt idx="957">
                  <c:v>20.826699999999953</c:v>
                </c:pt>
                <c:pt idx="958">
                  <c:v>20.86</c:v>
                </c:pt>
                <c:pt idx="959">
                  <c:v>20.89</c:v>
                </c:pt>
                <c:pt idx="960">
                  <c:v>20.9</c:v>
                </c:pt>
                <c:pt idx="961">
                  <c:v>20.9</c:v>
                </c:pt>
                <c:pt idx="962">
                  <c:v>20.9</c:v>
                </c:pt>
                <c:pt idx="963">
                  <c:v>20.9</c:v>
                </c:pt>
                <c:pt idx="964">
                  <c:v>20.9</c:v>
                </c:pt>
                <c:pt idx="965">
                  <c:v>20.9</c:v>
                </c:pt>
                <c:pt idx="966">
                  <c:v>20.9</c:v>
                </c:pt>
                <c:pt idx="967">
                  <c:v>20.9</c:v>
                </c:pt>
                <c:pt idx="968">
                  <c:v>20.9</c:v>
                </c:pt>
                <c:pt idx="969">
                  <c:v>20.903300000000002</c:v>
                </c:pt>
                <c:pt idx="970">
                  <c:v>20.9</c:v>
                </c:pt>
                <c:pt idx="971">
                  <c:v>20.906699999999937</c:v>
                </c:pt>
                <c:pt idx="972">
                  <c:v>20.906699999999937</c:v>
                </c:pt>
                <c:pt idx="973">
                  <c:v>20.9</c:v>
                </c:pt>
                <c:pt idx="974">
                  <c:v>20.9</c:v>
                </c:pt>
                <c:pt idx="975">
                  <c:v>20.9</c:v>
                </c:pt>
                <c:pt idx="976">
                  <c:v>20.9</c:v>
                </c:pt>
                <c:pt idx="977">
                  <c:v>20.9</c:v>
                </c:pt>
                <c:pt idx="978">
                  <c:v>20.9</c:v>
                </c:pt>
                <c:pt idx="979">
                  <c:v>20.9</c:v>
                </c:pt>
                <c:pt idx="980">
                  <c:v>20.9</c:v>
                </c:pt>
                <c:pt idx="981">
                  <c:v>20.9</c:v>
                </c:pt>
                <c:pt idx="982">
                  <c:v>20.9</c:v>
                </c:pt>
                <c:pt idx="983">
                  <c:v>20.9</c:v>
                </c:pt>
                <c:pt idx="984">
                  <c:v>20.9</c:v>
                </c:pt>
                <c:pt idx="985">
                  <c:v>20.9</c:v>
                </c:pt>
                <c:pt idx="986">
                  <c:v>20.9</c:v>
                </c:pt>
                <c:pt idx="987">
                  <c:v>20.9</c:v>
                </c:pt>
                <c:pt idx="988">
                  <c:v>20.9</c:v>
                </c:pt>
                <c:pt idx="989">
                  <c:v>20.9</c:v>
                </c:pt>
                <c:pt idx="990">
                  <c:v>20.9</c:v>
                </c:pt>
                <c:pt idx="991">
                  <c:v>20.9</c:v>
                </c:pt>
                <c:pt idx="992">
                  <c:v>20.8933</c:v>
                </c:pt>
                <c:pt idx="993">
                  <c:v>20.886699999999948</c:v>
                </c:pt>
                <c:pt idx="994">
                  <c:v>20.883299999999949</c:v>
                </c:pt>
                <c:pt idx="995">
                  <c:v>20.8767</c:v>
                </c:pt>
                <c:pt idx="996">
                  <c:v>20.87</c:v>
                </c:pt>
                <c:pt idx="997">
                  <c:v>20.843299999999989</c:v>
                </c:pt>
                <c:pt idx="998">
                  <c:v>20.830000000000005</c:v>
                </c:pt>
                <c:pt idx="999">
                  <c:v>20.8233</c:v>
                </c:pt>
                <c:pt idx="1000">
                  <c:v>20.8033</c:v>
                </c:pt>
                <c:pt idx="1001">
                  <c:v>20.806699999999989</c:v>
                </c:pt>
                <c:pt idx="1002">
                  <c:v>20.8</c:v>
                </c:pt>
                <c:pt idx="1003">
                  <c:v>20.8</c:v>
                </c:pt>
                <c:pt idx="1004">
                  <c:v>20.8</c:v>
                </c:pt>
                <c:pt idx="1005">
                  <c:v>20.8</c:v>
                </c:pt>
                <c:pt idx="1006">
                  <c:v>20.8</c:v>
                </c:pt>
                <c:pt idx="1007">
                  <c:v>20.8</c:v>
                </c:pt>
                <c:pt idx="1008">
                  <c:v>20.8</c:v>
                </c:pt>
                <c:pt idx="1009">
                  <c:v>20.8</c:v>
                </c:pt>
                <c:pt idx="1010">
                  <c:v>20.8</c:v>
                </c:pt>
                <c:pt idx="1011">
                  <c:v>20.8</c:v>
                </c:pt>
                <c:pt idx="1012">
                  <c:v>20.793299999999952</c:v>
                </c:pt>
                <c:pt idx="1013">
                  <c:v>20.776700000000002</c:v>
                </c:pt>
                <c:pt idx="1014">
                  <c:v>20.779999999999987</c:v>
                </c:pt>
                <c:pt idx="1015">
                  <c:v>20.756699999999952</c:v>
                </c:pt>
                <c:pt idx="1016">
                  <c:v>20.753299999999989</c:v>
                </c:pt>
                <c:pt idx="1017">
                  <c:v>20.75</c:v>
                </c:pt>
                <c:pt idx="1018">
                  <c:v>20.746699999999937</c:v>
                </c:pt>
                <c:pt idx="1019">
                  <c:v>20.74</c:v>
                </c:pt>
                <c:pt idx="1020">
                  <c:v>20.736699999999953</c:v>
                </c:pt>
                <c:pt idx="1021">
                  <c:v>20.7133</c:v>
                </c:pt>
                <c:pt idx="1022">
                  <c:v>20.71</c:v>
                </c:pt>
                <c:pt idx="1023">
                  <c:v>20.7</c:v>
                </c:pt>
                <c:pt idx="1024">
                  <c:v>20.703299999999953</c:v>
                </c:pt>
                <c:pt idx="1025">
                  <c:v>20.7</c:v>
                </c:pt>
                <c:pt idx="1026">
                  <c:v>20.7</c:v>
                </c:pt>
                <c:pt idx="1027">
                  <c:v>20.7</c:v>
                </c:pt>
                <c:pt idx="1028">
                  <c:v>20.7</c:v>
                </c:pt>
                <c:pt idx="1029">
                  <c:v>20.7</c:v>
                </c:pt>
                <c:pt idx="1030">
                  <c:v>20.7</c:v>
                </c:pt>
                <c:pt idx="1031">
                  <c:v>20.7</c:v>
                </c:pt>
                <c:pt idx="1032">
                  <c:v>20.7</c:v>
                </c:pt>
                <c:pt idx="1033">
                  <c:v>20.7</c:v>
                </c:pt>
                <c:pt idx="1034">
                  <c:v>20.7</c:v>
                </c:pt>
                <c:pt idx="1035">
                  <c:v>20.7</c:v>
                </c:pt>
                <c:pt idx="1036">
                  <c:v>20.7</c:v>
                </c:pt>
                <c:pt idx="1037">
                  <c:v>20.7</c:v>
                </c:pt>
                <c:pt idx="1038">
                  <c:v>20.7</c:v>
                </c:pt>
                <c:pt idx="1039">
                  <c:v>20.7</c:v>
                </c:pt>
                <c:pt idx="1040">
                  <c:v>20.7</c:v>
                </c:pt>
                <c:pt idx="1041">
                  <c:v>20.7</c:v>
                </c:pt>
                <c:pt idx="1042">
                  <c:v>20.7</c:v>
                </c:pt>
                <c:pt idx="1043">
                  <c:v>20.7</c:v>
                </c:pt>
                <c:pt idx="1044">
                  <c:v>20.7</c:v>
                </c:pt>
                <c:pt idx="1045">
                  <c:v>20.7</c:v>
                </c:pt>
                <c:pt idx="1046">
                  <c:v>20.7</c:v>
                </c:pt>
                <c:pt idx="1047">
                  <c:v>20.7</c:v>
                </c:pt>
                <c:pt idx="1048">
                  <c:v>20.7</c:v>
                </c:pt>
                <c:pt idx="1049">
                  <c:v>20.7</c:v>
                </c:pt>
                <c:pt idx="1050">
                  <c:v>20.7</c:v>
                </c:pt>
                <c:pt idx="1051">
                  <c:v>20.7</c:v>
                </c:pt>
                <c:pt idx="1052">
                  <c:v>20.7</c:v>
                </c:pt>
                <c:pt idx="1053">
                  <c:v>20.7</c:v>
                </c:pt>
                <c:pt idx="1054">
                  <c:v>20.7</c:v>
                </c:pt>
                <c:pt idx="1055">
                  <c:v>20.7</c:v>
                </c:pt>
                <c:pt idx="1056">
                  <c:v>20.7</c:v>
                </c:pt>
                <c:pt idx="1057">
                  <c:v>20.7</c:v>
                </c:pt>
                <c:pt idx="1058">
                  <c:v>20.6967</c:v>
                </c:pt>
                <c:pt idx="1059">
                  <c:v>20.7</c:v>
                </c:pt>
                <c:pt idx="1060">
                  <c:v>20.7</c:v>
                </c:pt>
                <c:pt idx="1061">
                  <c:v>20.7</c:v>
                </c:pt>
                <c:pt idx="1062">
                  <c:v>20.7</c:v>
                </c:pt>
                <c:pt idx="1063">
                  <c:v>20.7</c:v>
                </c:pt>
                <c:pt idx="1064">
                  <c:v>20.7</c:v>
                </c:pt>
                <c:pt idx="1065">
                  <c:v>20.7</c:v>
                </c:pt>
                <c:pt idx="1066">
                  <c:v>20.7</c:v>
                </c:pt>
                <c:pt idx="1067">
                  <c:v>20.7</c:v>
                </c:pt>
                <c:pt idx="1068">
                  <c:v>20.7</c:v>
                </c:pt>
                <c:pt idx="1069">
                  <c:v>20.7</c:v>
                </c:pt>
                <c:pt idx="1070">
                  <c:v>20.7</c:v>
                </c:pt>
                <c:pt idx="1071">
                  <c:v>20.7</c:v>
                </c:pt>
                <c:pt idx="1072">
                  <c:v>20.7</c:v>
                </c:pt>
                <c:pt idx="1073">
                  <c:v>20.7</c:v>
                </c:pt>
                <c:pt idx="1074">
                  <c:v>20.7</c:v>
                </c:pt>
                <c:pt idx="1075">
                  <c:v>20.7</c:v>
                </c:pt>
                <c:pt idx="1076">
                  <c:v>20.75</c:v>
                </c:pt>
              </c:numCache>
            </c:numRef>
          </c:yVal>
          <c:smooth val="0"/>
        </c:ser>
        <c:ser>
          <c:idx val="2"/>
          <c:order val="2"/>
          <c:tx>
            <c:v>PT100</c:v>
          </c:tx>
          <c:spPr>
            <a:ln w="28575"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'CR800_15-16072015'!$A$5:$A$1082</c:f>
              <c:numCache>
                <c:formatCode>m/d/yyyy\ h:mm</c:formatCode>
                <c:ptCount val="1078"/>
                <c:pt idx="0">
                  <c:v>42200.705555555556</c:v>
                </c:pt>
                <c:pt idx="1">
                  <c:v>42200.706250000003</c:v>
                </c:pt>
                <c:pt idx="2">
                  <c:v>42200.706944444442</c:v>
                </c:pt>
                <c:pt idx="3">
                  <c:v>42200.707638888889</c:v>
                </c:pt>
                <c:pt idx="4">
                  <c:v>42200.708333333336</c:v>
                </c:pt>
                <c:pt idx="5">
                  <c:v>42200.709027777775</c:v>
                </c:pt>
                <c:pt idx="6">
                  <c:v>42200.709722222186</c:v>
                </c:pt>
                <c:pt idx="7">
                  <c:v>42200.710416666654</c:v>
                </c:pt>
                <c:pt idx="8">
                  <c:v>42200.711111110999</c:v>
                </c:pt>
                <c:pt idx="9">
                  <c:v>42200.711805555555</c:v>
                </c:pt>
                <c:pt idx="10">
                  <c:v>42200.712500000001</c:v>
                </c:pt>
                <c:pt idx="11">
                  <c:v>42200.713194444441</c:v>
                </c:pt>
                <c:pt idx="12">
                  <c:v>42200.713888888888</c:v>
                </c:pt>
                <c:pt idx="13">
                  <c:v>42200.714583333334</c:v>
                </c:pt>
                <c:pt idx="14">
                  <c:v>42200.715277777781</c:v>
                </c:pt>
                <c:pt idx="15">
                  <c:v>42200.71597222222</c:v>
                </c:pt>
                <c:pt idx="16">
                  <c:v>42200.716666666594</c:v>
                </c:pt>
                <c:pt idx="17">
                  <c:v>42200.717361110997</c:v>
                </c:pt>
                <c:pt idx="18">
                  <c:v>42200.718055555553</c:v>
                </c:pt>
                <c:pt idx="19">
                  <c:v>42200.71875</c:v>
                </c:pt>
                <c:pt idx="20">
                  <c:v>42200.719444444447</c:v>
                </c:pt>
                <c:pt idx="21">
                  <c:v>42200.720138888886</c:v>
                </c:pt>
                <c:pt idx="22">
                  <c:v>42200.720833333326</c:v>
                </c:pt>
                <c:pt idx="23">
                  <c:v>42200.721527777678</c:v>
                </c:pt>
                <c:pt idx="24">
                  <c:v>42200.722222222204</c:v>
                </c:pt>
                <c:pt idx="25">
                  <c:v>42200.722916666586</c:v>
                </c:pt>
                <c:pt idx="26">
                  <c:v>42200.723611110974</c:v>
                </c:pt>
                <c:pt idx="27">
                  <c:v>42200.724305555472</c:v>
                </c:pt>
                <c:pt idx="28">
                  <c:v>42200.724999999999</c:v>
                </c:pt>
                <c:pt idx="29">
                  <c:v>42200.725694444445</c:v>
                </c:pt>
                <c:pt idx="30">
                  <c:v>42200.726388888885</c:v>
                </c:pt>
                <c:pt idx="31">
                  <c:v>42200.727083333171</c:v>
                </c:pt>
                <c:pt idx="32">
                  <c:v>42200.727777777669</c:v>
                </c:pt>
                <c:pt idx="33">
                  <c:v>42200.728472222225</c:v>
                </c:pt>
                <c:pt idx="34">
                  <c:v>42200.729166666504</c:v>
                </c:pt>
                <c:pt idx="35">
                  <c:v>42200.729861110965</c:v>
                </c:pt>
                <c:pt idx="36">
                  <c:v>42200.730555555558</c:v>
                </c:pt>
                <c:pt idx="37">
                  <c:v>42200.731249999997</c:v>
                </c:pt>
                <c:pt idx="38">
                  <c:v>42200.731944444444</c:v>
                </c:pt>
                <c:pt idx="39">
                  <c:v>42200.732638888891</c:v>
                </c:pt>
                <c:pt idx="40">
                  <c:v>42200.733333333243</c:v>
                </c:pt>
                <c:pt idx="41">
                  <c:v>42200.734027777777</c:v>
                </c:pt>
                <c:pt idx="42">
                  <c:v>42200.734722222194</c:v>
                </c:pt>
                <c:pt idx="43">
                  <c:v>42200.735416666575</c:v>
                </c:pt>
                <c:pt idx="44">
                  <c:v>42200.736111111022</c:v>
                </c:pt>
                <c:pt idx="45">
                  <c:v>42200.736805555556</c:v>
                </c:pt>
                <c:pt idx="46">
                  <c:v>42200.737499999996</c:v>
                </c:pt>
                <c:pt idx="47">
                  <c:v>42200.738194444442</c:v>
                </c:pt>
                <c:pt idx="48">
                  <c:v>42200.738888888889</c:v>
                </c:pt>
                <c:pt idx="49">
                  <c:v>42200.739583333227</c:v>
                </c:pt>
                <c:pt idx="50">
                  <c:v>42200.740277777782</c:v>
                </c:pt>
                <c:pt idx="51">
                  <c:v>42200.740972222222</c:v>
                </c:pt>
                <c:pt idx="52">
                  <c:v>42200.741666666574</c:v>
                </c:pt>
                <c:pt idx="53">
                  <c:v>42200.742361110999</c:v>
                </c:pt>
                <c:pt idx="54">
                  <c:v>42200.743055555555</c:v>
                </c:pt>
                <c:pt idx="55">
                  <c:v>42200.743749999994</c:v>
                </c:pt>
                <c:pt idx="56">
                  <c:v>42200.744444444441</c:v>
                </c:pt>
                <c:pt idx="57">
                  <c:v>42200.745138888888</c:v>
                </c:pt>
                <c:pt idx="58">
                  <c:v>42200.745833333334</c:v>
                </c:pt>
                <c:pt idx="59">
                  <c:v>42200.746527777781</c:v>
                </c:pt>
                <c:pt idx="60">
                  <c:v>42200.74722222222</c:v>
                </c:pt>
                <c:pt idx="61">
                  <c:v>42200.747916666594</c:v>
                </c:pt>
                <c:pt idx="62">
                  <c:v>42200.748611111114</c:v>
                </c:pt>
                <c:pt idx="63">
                  <c:v>42200.749305555524</c:v>
                </c:pt>
                <c:pt idx="64">
                  <c:v>42200.75</c:v>
                </c:pt>
                <c:pt idx="65">
                  <c:v>42200.75069444457</c:v>
                </c:pt>
                <c:pt idx="66">
                  <c:v>42200.751388888886</c:v>
                </c:pt>
                <c:pt idx="67">
                  <c:v>42200.752083333326</c:v>
                </c:pt>
                <c:pt idx="68">
                  <c:v>42200.75277777778</c:v>
                </c:pt>
                <c:pt idx="69">
                  <c:v>42200.753472222204</c:v>
                </c:pt>
                <c:pt idx="70">
                  <c:v>42200.754166666586</c:v>
                </c:pt>
                <c:pt idx="71">
                  <c:v>42200.754861111105</c:v>
                </c:pt>
                <c:pt idx="72">
                  <c:v>42200.755555555559</c:v>
                </c:pt>
                <c:pt idx="73">
                  <c:v>42200.756250000013</c:v>
                </c:pt>
                <c:pt idx="74">
                  <c:v>42200.756944444547</c:v>
                </c:pt>
                <c:pt idx="75">
                  <c:v>42200.757638888892</c:v>
                </c:pt>
                <c:pt idx="76">
                  <c:v>42200.758333333331</c:v>
                </c:pt>
                <c:pt idx="77">
                  <c:v>42200.759027777778</c:v>
                </c:pt>
                <c:pt idx="78">
                  <c:v>42200.759722222225</c:v>
                </c:pt>
                <c:pt idx="79">
                  <c:v>42200.760416666584</c:v>
                </c:pt>
                <c:pt idx="80">
                  <c:v>42200.761111110965</c:v>
                </c:pt>
                <c:pt idx="81">
                  <c:v>42200.761805555449</c:v>
                </c:pt>
                <c:pt idx="82">
                  <c:v>42200.762499999997</c:v>
                </c:pt>
                <c:pt idx="83">
                  <c:v>42200.763194444444</c:v>
                </c:pt>
                <c:pt idx="84">
                  <c:v>42200.763888888876</c:v>
                </c:pt>
                <c:pt idx="85">
                  <c:v>42200.764583333243</c:v>
                </c:pt>
                <c:pt idx="86">
                  <c:v>42200.765277777777</c:v>
                </c:pt>
                <c:pt idx="87">
                  <c:v>42200.765972222194</c:v>
                </c:pt>
                <c:pt idx="88">
                  <c:v>42200.766666666575</c:v>
                </c:pt>
                <c:pt idx="89">
                  <c:v>42200.767361110957</c:v>
                </c:pt>
                <c:pt idx="90">
                  <c:v>42200.768055555556</c:v>
                </c:pt>
                <c:pt idx="91">
                  <c:v>42200.768749999996</c:v>
                </c:pt>
                <c:pt idx="92">
                  <c:v>42200.769444444435</c:v>
                </c:pt>
                <c:pt idx="93">
                  <c:v>42200.770138888889</c:v>
                </c:pt>
                <c:pt idx="94">
                  <c:v>42200.770833333336</c:v>
                </c:pt>
                <c:pt idx="95">
                  <c:v>42200.771527777775</c:v>
                </c:pt>
                <c:pt idx="96">
                  <c:v>42200.772222222222</c:v>
                </c:pt>
                <c:pt idx="97">
                  <c:v>42200.772916666654</c:v>
                </c:pt>
                <c:pt idx="98">
                  <c:v>42200.773611110999</c:v>
                </c:pt>
                <c:pt idx="99">
                  <c:v>42200.774305555555</c:v>
                </c:pt>
                <c:pt idx="100">
                  <c:v>42200.775000000001</c:v>
                </c:pt>
                <c:pt idx="101">
                  <c:v>42200.775694444441</c:v>
                </c:pt>
                <c:pt idx="102">
                  <c:v>42200.776388888888</c:v>
                </c:pt>
                <c:pt idx="103">
                  <c:v>42200.777083333189</c:v>
                </c:pt>
                <c:pt idx="104">
                  <c:v>42200.777777777774</c:v>
                </c:pt>
                <c:pt idx="105">
                  <c:v>42200.77847222222</c:v>
                </c:pt>
                <c:pt idx="106">
                  <c:v>42200.779166666543</c:v>
                </c:pt>
                <c:pt idx="107">
                  <c:v>42200.779861110997</c:v>
                </c:pt>
                <c:pt idx="108">
                  <c:v>42200.780555555553</c:v>
                </c:pt>
                <c:pt idx="109">
                  <c:v>42200.78125</c:v>
                </c:pt>
                <c:pt idx="110">
                  <c:v>42200.781944444447</c:v>
                </c:pt>
                <c:pt idx="111">
                  <c:v>42200.782638888893</c:v>
                </c:pt>
                <c:pt idx="112">
                  <c:v>42200.783333333326</c:v>
                </c:pt>
                <c:pt idx="113">
                  <c:v>42200.78402777778</c:v>
                </c:pt>
                <c:pt idx="114">
                  <c:v>42200.784722222204</c:v>
                </c:pt>
                <c:pt idx="115">
                  <c:v>42200.785416666586</c:v>
                </c:pt>
                <c:pt idx="116">
                  <c:v>42200.786111111105</c:v>
                </c:pt>
                <c:pt idx="117">
                  <c:v>42200.786805555559</c:v>
                </c:pt>
                <c:pt idx="118">
                  <c:v>42200.787499999999</c:v>
                </c:pt>
                <c:pt idx="119">
                  <c:v>42200.788194444547</c:v>
                </c:pt>
                <c:pt idx="120">
                  <c:v>42200.788888888892</c:v>
                </c:pt>
                <c:pt idx="121">
                  <c:v>42200.789583333324</c:v>
                </c:pt>
                <c:pt idx="122">
                  <c:v>42200.790277777778</c:v>
                </c:pt>
                <c:pt idx="123">
                  <c:v>42200.790972222225</c:v>
                </c:pt>
                <c:pt idx="124">
                  <c:v>42200.791666666504</c:v>
                </c:pt>
                <c:pt idx="125">
                  <c:v>42200.792361110965</c:v>
                </c:pt>
                <c:pt idx="126">
                  <c:v>42200.793055555449</c:v>
                </c:pt>
                <c:pt idx="127">
                  <c:v>42200.793749999975</c:v>
                </c:pt>
                <c:pt idx="128">
                  <c:v>42200.794444444444</c:v>
                </c:pt>
                <c:pt idx="129">
                  <c:v>42200.795138888876</c:v>
                </c:pt>
                <c:pt idx="130">
                  <c:v>42200.795833333243</c:v>
                </c:pt>
                <c:pt idx="131">
                  <c:v>42200.796527777777</c:v>
                </c:pt>
                <c:pt idx="132">
                  <c:v>42200.797222222194</c:v>
                </c:pt>
                <c:pt idx="133">
                  <c:v>42200.797916666575</c:v>
                </c:pt>
                <c:pt idx="134">
                  <c:v>42200.798611111022</c:v>
                </c:pt>
                <c:pt idx="135">
                  <c:v>42200.799305555418</c:v>
                </c:pt>
                <c:pt idx="136">
                  <c:v>42200.800000000003</c:v>
                </c:pt>
                <c:pt idx="137">
                  <c:v>42200.800694444602</c:v>
                </c:pt>
                <c:pt idx="138">
                  <c:v>42200.801388888889</c:v>
                </c:pt>
                <c:pt idx="139">
                  <c:v>42200.802083333336</c:v>
                </c:pt>
                <c:pt idx="140">
                  <c:v>42200.802777777782</c:v>
                </c:pt>
                <c:pt idx="141">
                  <c:v>42200.803472222222</c:v>
                </c:pt>
                <c:pt idx="142">
                  <c:v>42200.804166666654</c:v>
                </c:pt>
                <c:pt idx="143">
                  <c:v>42200.804861111108</c:v>
                </c:pt>
                <c:pt idx="144">
                  <c:v>42200.805555555562</c:v>
                </c:pt>
                <c:pt idx="145">
                  <c:v>42200.806250000096</c:v>
                </c:pt>
                <c:pt idx="146">
                  <c:v>42200.806944444594</c:v>
                </c:pt>
                <c:pt idx="147">
                  <c:v>42200.807638888989</c:v>
                </c:pt>
                <c:pt idx="148">
                  <c:v>42200.808333333342</c:v>
                </c:pt>
                <c:pt idx="149">
                  <c:v>42200.809027777781</c:v>
                </c:pt>
                <c:pt idx="150">
                  <c:v>42200.80972222222</c:v>
                </c:pt>
                <c:pt idx="151">
                  <c:v>42200.810416666667</c:v>
                </c:pt>
                <c:pt idx="152">
                  <c:v>42200.811111111114</c:v>
                </c:pt>
                <c:pt idx="153">
                  <c:v>42200.811805555553</c:v>
                </c:pt>
                <c:pt idx="154">
                  <c:v>42200.812500000087</c:v>
                </c:pt>
                <c:pt idx="155">
                  <c:v>42200.81319444457</c:v>
                </c:pt>
                <c:pt idx="156">
                  <c:v>42200.813888888893</c:v>
                </c:pt>
                <c:pt idx="157">
                  <c:v>42200.814583333333</c:v>
                </c:pt>
                <c:pt idx="158">
                  <c:v>42200.815277777867</c:v>
                </c:pt>
                <c:pt idx="159">
                  <c:v>42200.815972222219</c:v>
                </c:pt>
                <c:pt idx="160">
                  <c:v>42200.816666666666</c:v>
                </c:pt>
                <c:pt idx="161">
                  <c:v>42200.817361111105</c:v>
                </c:pt>
                <c:pt idx="162">
                  <c:v>42200.818055555603</c:v>
                </c:pt>
                <c:pt idx="163">
                  <c:v>42200.818750000013</c:v>
                </c:pt>
                <c:pt idx="164">
                  <c:v>42200.819444444547</c:v>
                </c:pt>
                <c:pt idx="165">
                  <c:v>42200.820138888892</c:v>
                </c:pt>
                <c:pt idx="166">
                  <c:v>42200.820833333331</c:v>
                </c:pt>
                <c:pt idx="167">
                  <c:v>42200.821527777778</c:v>
                </c:pt>
                <c:pt idx="168">
                  <c:v>42200.822222222232</c:v>
                </c:pt>
                <c:pt idx="169">
                  <c:v>42200.822916666664</c:v>
                </c:pt>
                <c:pt idx="170">
                  <c:v>42200.823611111104</c:v>
                </c:pt>
                <c:pt idx="171">
                  <c:v>42200.824305555558</c:v>
                </c:pt>
                <c:pt idx="172">
                  <c:v>42200.825000000004</c:v>
                </c:pt>
                <c:pt idx="173">
                  <c:v>42200.825694444538</c:v>
                </c:pt>
                <c:pt idx="174">
                  <c:v>42200.826388888891</c:v>
                </c:pt>
                <c:pt idx="175">
                  <c:v>42200.827083333243</c:v>
                </c:pt>
                <c:pt idx="176">
                  <c:v>42200.827777777777</c:v>
                </c:pt>
                <c:pt idx="177">
                  <c:v>42200.828472222223</c:v>
                </c:pt>
                <c:pt idx="178">
                  <c:v>42200.829166666575</c:v>
                </c:pt>
                <c:pt idx="179">
                  <c:v>42200.829861111022</c:v>
                </c:pt>
                <c:pt idx="180">
                  <c:v>42200.830555555563</c:v>
                </c:pt>
                <c:pt idx="181">
                  <c:v>42200.831250000003</c:v>
                </c:pt>
                <c:pt idx="182">
                  <c:v>42200.831944444442</c:v>
                </c:pt>
                <c:pt idx="183">
                  <c:v>42200.832638889005</c:v>
                </c:pt>
                <c:pt idx="184">
                  <c:v>42200.833333333336</c:v>
                </c:pt>
                <c:pt idx="185">
                  <c:v>42200.834027777782</c:v>
                </c:pt>
                <c:pt idx="186">
                  <c:v>42200.834722222222</c:v>
                </c:pt>
                <c:pt idx="187">
                  <c:v>42200.835416666654</c:v>
                </c:pt>
                <c:pt idx="188">
                  <c:v>42200.836111111108</c:v>
                </c:pt>
                <c:pt idx="189">
                  <c:v>42200.836805555562</c:v>
                </c:pt>
                <c:pt idx="190">
                  <c:v>42200.837500000001</c:v>
                </c:pt>
                <c:pt idx="191">
                  <c:v>42200.838194444594</c:v>
                </c:pt>
                <c:pt idx="192">
                  <c:v>42200.838888888989</c:v>
                </c:pt>
                <c:pt idx="193">
                  <c:v>42200.839583333334</c:v>
                </c:pt>
                <c:pt idx="194">
                  <c:v>42200.84027777789</c:v>
                </c:pt>
                <c:pt idx="195">
                  <c:v>42200.840972222242</c:v>
                </c:pt>
                <c:pt idx="196">
                  <c:v>42200.841666666594</c:v>
                </c:pt>
                <c:pt idx="197">
                  <c:v>42200.842361111114</c:v>
                </c:pt>
                <c:pt idx="198">
                  <c:v>42200.843055555553</c:v>
                </c:pt>
                <c:pt idx="199">
                  <c:v>42200.84375</c:v>
                </c:pt>
                <c:pt idx="200">
                  <c:v>42200.84444444457</c:v>
                </c:pt>
                <c:pt idx="201">
                  <c:v>42200.845138888893</c:v>
                </c:pt>
                <c:pt idx="202">
                  <c:v>42200.845833333333</c:v>
                </c:pt>
                <c:pt idx="203">
                  <c:v>42200.846527777867</c:v>
                </c:pt>
                <c:pt idx="204">
                  <c:v>42200.847222222219</c:v>
                </c:pt>
                <c:pt idx="205">
                  <c:v>42200.847916666666</c:v>
                </c:pt>
                <c:pt idx="206">
                  <c:v>42200.848611111112</c:v>
                </c:pt>
                <c:pt idx="207">
                  <c:v>42200.849305555559</c:v>
                </c:pt>
                <c:pt idx="208">
                  <c:v>42200.850000000013</c:v>
                </c:pt>
                <c:pt idx="209">
                  <c:v>42200.850694444634</c:v>
                </c:pt>
                <c:pt idx="210">
                  <c:v>42200.851388888892</c:v>
                </c:pt>
                <c:pt idx="211">
                  <c:v>42200.852083333331</c:v>
                </c:pt>
                <c:pt idx="212">
                  <c:v>42200.852777777793</c:v>
                </c:pt>
                <c:pt idx="213">
                  <c:v>42200.853472222232</c:v>
                </c:pt>
                <c:pt idx="214">
                  <c:v>42200.854166666664</c:v>
                </c:pt>
                <c:pt idx="215">
                  <c:v>42200.854861111111</c:v>
                </c:pt>
                <c:pt idx="216">
                  <c:v>42200.855555555601</c:v>
                </c:pt>
                <c:pt idx="217">
                  <c:v>42200.856250000135</c:v>
                </c:pt>
                <c:pt idx="218">
                  <c:v>42200.856944444618</c:v>
                </c:pt>
                <c:pt idx="219">
                  <c:v>42200.857638889021</c:v>
                </c:pt>
                <c:pt idx="220">
                  <c:v>42200.858333333425</c:v>
                </c:pt>
                <c:pt idx="221">
                  <c:v>42200.859027777791</c:v>
                </c:pt>
                <c:pt idx="222">
                  <c:v>42200.859722222223</c:v>
                </c:pt>
                <c:pt idx="223">
                  <c:v>42200.86041666667</c:v>
                </c:pt>
                <c:pt idx="224">
                  <c:v>42200.861111111022</c:v>
                </c:pt>
                <c:pt idx="225">
                  <c:v>42200.861805555556</c:v>
                </c:pt>
                <c:pt idx="226">
                  <c:v>42200.862500000003</c:v>
                </c:pt>
                <c:pt idx="227">
                  <c:v>42200.863194444442</c:v>
                </c:pt>
                <c:pt idx="228">
                  <c:v>42200.863888888889</c:v>
                </c:pt>
                <c:pt idx="229">
                  <c:v>42200.864583333336</c:v>
                </c:pt>
                <c:pt idx="230">
                  <c:v>42200.865277777782</c:v>
                </c:pt>
                <c:pt idx="231">
                  <c:v>42200.865972222222</c:v>
                </c:pt>
                <c:pt idx="232">
                  <c:v>42200.866666666654</c:v>
                </c:pt>
                <c:pt idx="233">
                  <c:v>42200.867361110999</c:v>
                </c:pt>
                <c:pt idx="234">
                  <c:v>42200.868055555562</c:v>
                </c:pt>
                <c:pt idx="235">
                  <c:v>42200.868750000001</c:v>
                </c:pt>
                <c:pt idx="236">
                  <c:v>42200.869444444441</c:v>
                </c:pt>
                <c:pt idx="237">
                  <c:v>42200.870138888989</c:v>
                </c:pt>
                <c:pt idx="238">
                  <c:v>42200.870833333342</c:v>
                </c:pt>
                <c:pt idx="239">
                  <c:v>42200.871527777781</c:v>
                </c:pt>
                <c:pt idx="240">
                  <c:v>42200.872222222242</c:v>
                </c:pt>
                <c:pt idx="241">
                  <c:v>42200.872916666667</c:v>
                </c:pt>
                <c:pt idx="242">
                  <c:v>42200.873611111114</c:v>
                </c:pt>
                <c:pt idx="243">
                  <c:v>42200.874305555553</c:v>
                </c:pt>
                <c:pt idx="244">
                  <c:v>42200.875</c:v>
                </c:pt>
                <c:pt idx="245">
                  <c:v>42200.87569444457</c:v>
                </c:pt>
                <c:pt idx="246">
                  <c:v>42200.876388888893</c:v>
                </c:pt>
                <c:pt idx="247">
                  <c:v>42200.877083333326</c:v>
                </c:pt>
                <c:pt idx="248">
                  <c:v>42200.87777777778</c:v>
                </c:pt>
                <c:pt idx="249">
                  <c:v>42200.878472222219</c:v>
                </c:pt>
                <c:pt idx="250">
                  <c:v>42200.879166666586</c:v>
                </c:pt>
                <c:pt idx="251">
                  <c:v>42200.879861111105</c:v>
                </c:pt>
                <c:pt idx="252">
                  <c:v>42200.880555555603</c:v>
                </c:pt>
                <c:pt idx="253">
                  <c:v>42200.881250000013</c:v>
                </c:pt>
                <c:pt idx="254">
                  <c:v>42200.881944444547</c:v>
                </c:pt>
                <c:pt idx="255">
                  <c:v>42200.88263888903</c:v>
                </c:pt>
                <c:pt idx="256">
                  <c:v>42200.883333333331</c:v>
                </c:pt>
                <c:pt idx="257">
                  <c:v>42200.884027777793</c:v>
                </c:pt>
                <c:pt idx="258">
                  <c:v>42200.884722222232</c:v>
                </c:pt>
                <c:pt idx="259">
                  <c:v>42200.885416666664</c:v>
                </c:pt>
                <c:pt idx="260">
                  <c:v>42200.886111111111</c:v>
                </c:pt>
                <c:pt idx="261">
                  <c:v>42200.886805555601</c:v>
                </c:pt>
                <c:pt idx="262">
                  <c:v>42200.887500000012</c:v>
                </c:pt>
                <c:pt idx="263">
                  <c:v>42200.888194444618</c:v>
                </c:pt>
                <c:pt idx="264">
                  <c:v>42200.888888889021</c:v>
                </c:pt>
                <c:pt idx="265">
                  <c:v>42200.88958333333</c:v>
                </c:pt>
                <c:pt idx="266">
                  <c:v>42200.890277777791</c:v>
                </c:pt>
                <c:pt idx="267">
                  <c:v>42200.890972222223</c:v>
                </c:pt>
                <c:pt idx="268">
                  <c:v>42200.891666666575</c:v>
                </c:pt>
                <c:pt idx="269">
                  <c:v>42200.892361111022</c:v>
                </c:pt>
                <c:pt idx="270">
                  <c:v>42200.893055555556</c:v>
                </c:pt>
                <c:pt idx="271">
                  <c:v>42200.893749999996</c:v>
                </c:pt>
                <c:pt idx="272">
                  <c:v>42200.894444444442</c:v>
                </c:pt>
                <c:pt idx="273">
                  <c:v>42200.895138888889</c:v>
                </c:pt>
                <c:pt idx="274">
                  <c:v>42200.895833333336</c:v>
                </c:pt>
                <c:pt idx="275">
                  <c:v>42200.896527777782</c:v>
                </c:pt>
                <c:pt idx="276">
                  <c:v>42200.897222222222</c:v>
                </c:pt>
                <c:pt idx="277">
                  <c:v>42200.897916666654</c:v>
                </c:pt>
                <c:pt idx="278">
                  <c:v>42200.898611111108</c:v>
                </c:pt>
                <c:pt idx="279">
                  <c:v>42200.899305555555</c:v>
                </c:pt>
                <c:pt idx="280">
                  <c:v>42200.9</c:v>
                </c:pt>
                <c:pt idx="281">
                  <c:v>42200.900694444594</c:v>
                </c:pt>
                <c:pt idx="282">
                  <c:v>42200.901388888888</c:v>
                </c:pt>
                <c:pt idx="283">
                  <c:v>42200.902083333334</c:v>
                </c:pt>
                <c:pt idx="284">
                  <c:v>42200.902777777781</c:v>
                </c:pt>
                <c:pt idx="285">
                  <c:v>42200.90347222222</c:v>
                </c:pt>
                <c:pt idx="286">
                  <c:v>42200.904166666594</c:v>
                </c:pt>
                <c:pt idx="287">
                  <c:v>42200.904861111114</c:v>
                </c:pt>
                <c:pt idx="288">
                  <c:v>42200.905555555553</c:v>
                </c:pt>
                <c:pt idx="289">
                  <c:v>42200.906250000087</c:v>
                </c:pt>
                <c:pt idx="290">
                  <c:v>42200.90694444457</c:v>
                </c:pt>
                <c:pt idx="291">
                  <c:v>42200.907638888893</c:v>
                </c:pt>
                <c:pt idx="292">
                  <c:v>42200.908333333333</c:v>
                </c:pt>
                <c:pt idx="293">
                  <c:v>42200.90902777778</c:v>
                </c:pt>
                <c:pt idx="294">
                  <c:v>42200.909722222204</c:v>
                </c:pt>
                <c:pt idx="295">
                  <c:v>42200.910416666666</c:v>
                </c:pt>
                <c:pt idx="296">
                  <c:v>42200.911111111105</c:v>
                </c:pt>
                <c:pt idx="297">
                  <c:v>42200.911805555559</c:v>
                </c:pt>
                <c:pt idx="298">
                  <c:v>42200.912500000013</c:v>
                </c:pt>
                <c:pt idx="299">
                  <c:v>42200.913194444547</c:v>
                </c:pt>
                <c:pt idx="300">
                  <c:v>42200.913888888892</c:v>
                </c:pt>
                <c:pt idx="301">
                  <c:v>42200.914583333331</c:v>
                </c:pt>
                <c:pt idx="302">
                  <c:v>42200.915277777793</c:v>
                </c:pt>
                <c:pt idx="303">
                  <c:v>42200.915972222232</c:v>
                </c:pt>
                <c:pt idx="304">
                  <c:v>42200.916666666664</c:v>
                </c:pt>
                <c:pt idx="305">
                  <c:v>42200.917361111104</c:v>
                </c:pt>
                <c:pt idx="306">
                  <c:v>42200.918055555601</c:v>
                </c:pt>
                <c:pt idx="307">
                  <c:v>42200.918750000012</c:v>
                </c:pt>
                <c:pt idx="308">
                  <c:v>42200.919444444538</c:v>
                </c:pt>
                <c:pt idx="309">
                  <c:v>42200.920138888891</c:v>
                </c:pt>
                <c:pt idx="310">
                  <c:v>42200.92083333333</c:v>
                </c:pt>
                <c:pt idx="311">
                  <c:v>42200.921527777777</c:v>
                </c:pt>
                <c:pt idx="312">
                  <c:v>42200.922222222223</c:v>
                </c:pt>
                <c:pt idx="313">
                  <c:v>42200.92291666667</c:v>
                </c:pt>
                <c:pt idx="314">
                  <c:v>42200.923611111022</c:v>
                </c:pt>
                <c:pt idx="315">
                  <c:v>42200.924305555556</c:v>
                </c:pt>
                <c:pt idx="316">
                  <c:v>42200.925000000003</c:v>
                </c:pt>
                <c:pt idx="317">
                  <c:v>42200.925694444442</c:v>
                </c:pt>
                <c:pt idx="318">
                  <c:v>42200.926388888889</c:v>
                </c:pt>
                <c:pt idx="319">
                  <c:v>42200.927083333227</c:v>
                </c:pt>
                <c:pt idx="320">
                  <c:v>42200.927777777775</c:v>
                </c:pt>
                <c:pt idx="321">
                  <c:v>42200.928472222222</c:v>
                </c:pt>
                <c:pt idx="322">
                  <c:v>42200.929166666574</c:v>
                </c:pt>
                <c:pt idx="323">
                  <c:v>42200.929861110999</c:v>
                </c:pt>
                <c:pt idx="324">
                  <c:v>42200.930555555562</c:v>
                </c:pt>
                <c:pt idx="325">
                  <c:v>42200.931250000001</c:v>
                </c:pt>
                <c:pt idx="326">
                  <c:v>42200.931944444441</c:v>
                </c:pt>
                <c:pt idx="327">
                  <c:v>42200.932638888989</c:v>
                </c:pt>
                <c:pt idx="328">
                  <c:v>42200.933333333334</c:v>
                </c:pt>
                <c:pt idx="329">
                  <c:v>42200.934027777781</c:v>
                </c:pt>
                <c:pt idx="330">
                  <c:v>42200.93472222222</c:v>
                </c:pt>
                <c:pt idx="331">
                  <c:v>42200.935416666594</c:v>
                </c:pt>
                <c:pt idx="332">
                  <c:v>42200.936111111114</c:v>
                </c:pt>
                <c:pt idx="333">
                  <c:v>42200.936805555553</c:v>
                </c:pt>
                <c:pt idx="334">
                  <c:v>42200.9375</c:v>
                </c:pt>
                <c:pt idx="335">
                  <c:v>42200.93819444457</c:v>
                </c:pt>
                <c:pt idx="336">
                  <c:v>42200.938888888893</c:v>
                </c:pt>
                <c:pt idx="337">
                  <c:v>42200.939583333326</c:v>
                </c:pt>
                <c:pt idx="338">
                  <c:v>42200.940277777867</c:v>
                </c:pt>
                <c:pt idx="339">
                  <c:v>42200.940972222219</c:v>
                </c:pt>
                <c:pt idx="340">
                  <c:v>42200.941666666586</c:v>
                </c:pt>
                <c:pt idx="341">
                  <c:v>42200.942361111105</c:v>
                </c:pt>
                <c:pt idx="342">
                  <c:v>42200.943055555559</c:v>
                </c:pt>
                <c:pt idx="343">
                  <c:v>42200.943749999999</c:v>
                </c:pt>
                <c:pt idx="344">
                  <c:v>42200.944444444547</c:v>
                </c:pt>
                <c:pt idx="345">
                  <c:v>42200.945138888892</c:v>
                </c:pt>
                <c:pt idx="346">
                  <c:v>42200.945833333331</c:v>
                </c:pt>
                <c:pt idx="347">
                  <c:v>42200.946527777793</c:v>
                </c:pt>
                <c:pt idx="348">
                  <c:v>42200.947222222232</c:v>
                </c:pt>
                <c:pt idx="349">
                  <c:v>42200.947916666664</c:v>
                </c:pt>
                <c:pt idx="350">
                  <c:v>42200.948611111111</c:v>
                </c:pt>
                <c:pt idx="351">
                  <c:v>42200.949305555558</c:v>
                </c:pt>
                <c:pt idx="352">
                  <c:v>42200.950000000012</c:v>
                </c:pt>
                <c:pt idx="353">
                  <c:v>42200.950694444618</c:v>
                </c:pt>
                <c:pt idx="354">
                  <c:v>42200.951388888891</c:v>
                </c:pt>
                <c:pt idx="355">
                  <c:v>42200.95208333333</c:v>
                </c:pt>
                <c:pt idx="356">
                  <c:v>42200.952777777791</c:v>
                </c:pt>
                <c:pt idx="357">
                  <c:v>42200.953472222223</c:v>
                </c:pt>
                <c:pt idx="358">
                  <c:v>42200.95416666667</c:v>
                </c:pt>
                <c:pt idx="359">
                  <c:v>42200.954861111109</c:v>
                </c:pt>
                <c:pt idx="360">
                  <c:v>42200.955555555563</c:v>
                </c:pt>
                <c:pt idx="361">
                  <c:v>42200.956250000119</c:v>
                </c:pt>
                <c:pt idx="362">
                  <c:v>42200.956944444602</c:v>
                </c:pt>
                <c:pt idx="363">
                  <c:v>42200.957638889005</c:v>
                </c:pt>
                <c:pt idx="364">
                  <c:v>42200.958333333343</c:v>
                </c:pt>
                <c:pt idx="365">
                  <c:v>42200.959027777782</c:v>
                </c:pt>
                <c:pt idx="366">
                  <c:v>42200.959722222222</c:v>
                </c:pt>
                <c:pt idx="367">
                  <c:v>42200.960416666654</c:v>
                </c:pt>
                <c:pt idx="368">
                  <c:v>42200.961111110999</c:v>
                </c:pt>
                <c:pt idx="369">
                  <c:v>42200.961805555555</c:v>
                </c:pt>
                <c:pt idx="370">
                  <c:v>42200.962500000001</c:v>
                </c:pt>
                <c:pt idx="371">
                  <c:v>42200.963194444441</c:v>
                </c:pt>
                <c:pt idx="372">
                  <c:v>42200.963888888888</c:v>
                </c:pt>
                <c:pt idx="373">
                  <c:v>42200.964583333334</c:v>
                </c:pt>
                <c:pt idx="374">
                  <c:v>42200.965277777781</c:v>
                </c:pt>
                <c:pt idx="375">
                  <c:v>42200.96597222222</c:v>
                </c:pt>
                <c:pt idx="376">
                  <c:v>42200.966666666594</c:v>
                </c:pt>
                <c:pt idx="377">
                  <c:v>42200.967361110997</c:v>
                </c:pt>
                <c:pt idx="378">
                  <c:v>42200.968055555553</c:v>
                </c:pt>
                <c:pt idx="379">
                  <c:v>42200.96875</c:v>
                </c:pt>
                <c:pt idx="380">
                  <c:v>42200.969444444447</c:v>
                </c:pt>
                <c:pt idx="381">
                  <c:v>42200.970138888893</c:v>
                </c:pt>
                <c:pt idx="382">
                  <c:v>42200.970833333333</c:v>
                </c:pt>
                <c:pt idx="383">
                  <c:v>42200.97152777778</c:v>
                </c:pt>
                <c:pt idx="384">
                  <c:v>42200.972222222219</c:v>
                </c:pt>
                <c:pt idx="385">
                  <c:v>42200.972916666666</c:v>
                </c:pt>
                <c:pt idx="386">
                  <c:v>42200.973611111105</c:v>
                </c:pt>
                <c:pt idx="387">
                  <c:v>42200.974305555559</c:v>
                </c:pt>
                <c:pt idx="388">
                  <c:v>42200.975000000006</c:v>
                </c:pt>
                <c:pt idx="389">
                  <c:v>42200.975694444547</c:v>
                </c:pt>
                <c:pt idx="390">
                  <c:v>42200.976388888892</c:v>
                </c:pt>
                <c:pt idx="391">
                  <c:v>42200.977083333324</c:v>
                </c:pt>
                <c:pt idx="392">
                  <c:v>42200.977777777778</c:v>
                </c:pt>
                <c:pt idx="393">
                  <c:v>42200.978472222232</c:v>
                </c:pt>
                <c:pt idx="394">
                  <c:v>42200.979166666584</c:v>
                </c:pt>
                <c:pt idx="395">
                  <c:v>42200.979861111104</c:v>
                </c:pt>
                <c:pt idx="396">
                  <c:v>42200.980555555601</c:v>
                </c:pt>
                <c:pt idx="397">
                  <c:v>42200.981250000012</c:v>
                </c:pt>
                <c:pt idx="398">
                  <c:v>42200.981944444538</c:v>
                </c:pt>
                <c:pt idx="399">
                  <c:v>42200.982638889021</c:v>
                </c:pt>
                <c:pt idx="400">
                  <c:v>42200.98333333333</c:v>
                </c:pt>
                <c:pt idx="401">
                  <c:v>42200.984027777791</c:v>
                </c:pt>
                <c:pt idx="402">
                  <c:v>42200.984722222223</c:v>
                </c:pt>
                <c:pt idx="403">
                  <c:v>42200.98541666667</c:v>
                </c:pt>
                <c:pt idx="404">
                  <c:v>42200.986111111109</c:v>
                </c:pt>
                <c:pt idx="405">
                  <c:v>42200.986805555563</c:v>
                </c:pt>
                <c:pt idx="406">
                  <c:v>42200.987500000003</c:v>
                </c:pt>
                <c:pt idx="407">
                  <c:v>42200.988194444602</c:v>
                </c:pt>
                <c:pt idx="408">
                  <c:v>42200.988888889005</c:v>
                </c:pt>
                <c:pt idx="409">
                  <c:v>42200.989583333336</c:v>
                </c:pt>
                <c:pt idx="410">
                  <c:v>42200.990277777782</c:v>
                </c:pt>
                <c:pt idx="411">
                  <c:v>42200.990972222222</c:v>
                </c:pt>
                <c:pt idx="412">
                  <c:v>42200.991666666574</c:v>
                </c:pt>
                <c:pt idx="413">
                  <c:v>42200.992361110999</c:v>
                </c:pt>
                <c:pt idx="414">
                  <c:v>42200.993055555555</c:v>
                </c:pt>
                <c:pt idx="415">
                  <c:v>42200.993749999994</c:v>
                </c:pt>
                <c:pt idx="416">
                  <c:v>42200.994444444441</c:v>
                </c:pt>
                <c:pt idx="417">
                  <c:v>42200.995138888888</c:v>
                </c:pt>
                <c:pt idx="418">
                  <c:v>42200.995833333334</c:v>
                </c:pt>
                <c:pt idx="419">
                  <c:v>42200.996527777781</c:v>
                </c:pt>
                <c:pt idx="420">
                  <c:v>42200.99722222222</c:v>
                </c:pt>
                <c:pt idx="421">
                  <c:v>42200.997916666594</c:v>
                </c:pt>
                <c:pt idx="422">
                  <c:v>42200.998611111114</c:v>
                </c:pt>
                <c:pt idx="423">
                  <c:v>42200.999305555524</c:v>
                </c:pt>
                <c:pt idx="424">
                  <c:v>42201</c:v>
                </c:pt>
                <c:pt idx="425">
                  <c:v>42201.00069444457</c:v>
                </c:pt>
                <c:pt idx="426">
                  <c:v>42201.001388888886</c:v>
                </c:pt>
                <c:pt idx="427">
                  <c:v>42201.002083333326</c:v>
                </c:pt>
                <c:pt idx="428">
                  <c:v>42201.00277777778</c:v>
                </c:pt>
                <c:pt idx="429">
                  <c:v>42201.003472222204</c:v>
                </c:pt>
                <c:pt idx="430">
                  <c:v>42201.004166666586</c:v>
                </c:pt>
                <c:pt idx="431">
                  <c:v>42201.004861111105</c:v>
                </c:pt>
                <c:pt idx="432">
                  <c:v>42201.005555555559</c:v>
                </c:pt>
                <c:pt idx="433">
                  <c:v>42201.006250000013</c:v>
                </c:pt>
                <c:pt idx="434">
                  <c:v>42201.006944444547</c:v>
                </c:pt>
                <c:pt idx="435">
                  <c:v>42201.007638888892</c:v>
                </c:pt>
                <c:pt idx="436">
                  <c:v>42201.008333333331</c:v>
                </c:pt>
                <c:pt idx="437">
                  <c:v>42201.009027777778</c:v>
                </c:pt>
                <c:pt idx="438">
                  <c:v>42201.009722222225</c:v>
                </c:pt>
                <c:pt idx="439">
                  <c:v>42201.010416666664</c:v>
                </c:pt>
                <c:pt idx="440">
                  <c:v>42201.011111111104</c:v>
                </c:pt>
                <c:pt idx="441">
                  <c:v>42201.011805555558</c:v>
                </c:pt>
                <c:pt idx="442">
                  <c:v>42201.012500000012</c:v>
                </c:pt>
                <c:pt idx="443">
                  <c:v>42201.013194444538</c:v>
                </c:pt>
                <c:pt idx="444">
                  <c:v>42201.013888888891</c:v>
                </c:pt>
                <c:pt idx="445">
                  <c:v>42201.01458333333</c:v>
                </c:pt>
                <c:pt idx="446">
                  <c:v>42201.015277777791</c:v>
                </c:pt>
                <c:pt idx="447">
                  <c:v>42201.015972222223</c:v>
                </c:pt>
                <c:pt idx="448">
                  <c:v>42201.01666666667</c:v>
                </c:pt>
                <c:pt idx="449">
                  <c:v>42201.017361111022</c:v>
                </c:pt>
                <c:pt idx="450">
                  <c:v>42201.018055555563</c:v>
                </c:pt>
                <c:pt idx="451">
                  <c:v>42201.018750000003</c:v>
                </c:pt>
                <c:pt idx="452">
                  <c:v>42201.019444444442</c:v>
                </c:pt>
                <c:pt idx="453">
                  <c:v>42201.020138888889</c:v>
                </c:pt>
                <c:pt idx="454">
                  <c:v>42201.020833333336</c:v>
                </c:pt>
                <c:pt idx="455">
                  <c:v>42201.021527777775</c:v>
                </c:pt>
                <c:pt idx="456">
                  <c:v>42201.022222222222</c:v>
                </c:pt>
                <c:pt idx="457">
                  <c:v>42201.022916666654</c:v>
                </c:pt>
                <c:pt idx="458">
                  <c:v>42201.023611110999</c:v>
                </c:pt>
                <c:pt idx="459">
                  <c:v>42201.024305555555</c:v>
                </c:pt>
                <c:pt idx="460">
                  <c:v>42201.025000000001</c:v>
                </c:pt>
                <c:pt idx="461">
                  <c:v>42201.025694444441</c:v>
                </c:pt>
                <c:pt idx="462">
                  <c:v>42201.026388888888</c:v>
                </c:pt>
                <c:pt idx="463">
                  <c:v>42201.027083333189</c:v>
                </c:pt>
                <c:pt idx="464">
                  <c:v>42201.027777777774</c:v>
                </c:pt>
                <c:pt idx="465">
                  <c:v>42201.02847222222</c:v>
                </c:pt>
                <c:pt idx="466">
                  <c:v>42201.029166666543</c:v>
                </c:pt>
                <c:pt idx="467">
                  <c:v>42201.029861110997</c:v>
                </c:pt>
                <c:pt idx="468">
                  <c:v>42201.030555555553</c:v>
                </c:pt>
                <c:pt idx="469">
                  <c:v>42201.03125</c:v>
                </c:pt>
                <c:pt idx="470">
                  <c:v>42201.031944444447</c:v>
                </c:pt>
                <c:pt idx="471">
                  <c:v>42201.032638888893</c:v>
                </c:pt>
                <c:pt idx="472">
                  <c:v>42201.033333333326</c:v>
                </c:pt>
                <c:pt idx="473">
                  <c:v>42201.03402777778</c:v>
                </c:pt>
                <c:pt idx="474">
                  <c:v>42201.034722222204</c:v>
                </c:pt>
                <c:pt idx="475">
                  <c:v>42201.035416666586</c:v>
                </c:pt>
                <c:pt idx="476">
                  <c:v>42201.036111111105</c:v>
                </c:pt>
                <c:pt idx="477">
                  <c:v>42201.036805555559</c:v>
                </c:pt>
                <c:pt idx="478">
                  <c:v>42201.037499999999</c:v>
                </c:pt>
                <c:pt idx="479">
                  <c:v>42201.038194444547</c:v>
                </c:pt>
                <c:pt idx="480">
                  <c:v>42201.038888888892</c:v>
                </c:pt>
                <c:pt idx="481">
                  <c:v>42201.039583333324</c:v>
                </c:pt>
                <c:pt idx="482">
                  <c:v>42201.040277777793</c:v>
                </c:pt>
                <c:pt idx="483">
                  <c:v>42201.040972222232</c:v>
                </c:pt>
                <c:pt idx="484">
                  <c:v>42201.041666666584</c:v>
                </c:pt>
                <c:pt idx="485">
                  <c:v>42201.042361111104</c:v>
                </c:pt>
                <c:pt idx="486">
                  <c:v>42201.043055555558</c:v>
                </c:pt>
                <c:pt idx="487">
                  <c:v>42201.043749999997</c:v>
                </c:pt>
                <c:pt idx="488">
                  <c:v>42201.044444444538</c:v>
                </c:pt>
                <c:pt idx="489">
                  <c:v>42201.045138888891</c:v>
                </c:pt>
                <c:pt idx="490">
                  <c:v>42201.04583333333</c:v>
                </c:pt>
                <c:pt idx="491">
                  <c:v>42201.046527777791</c:v>
                </c:pt>
                <c:pt idx="492">
                  <c:v>42201.047222222223</c:v>
                </c:pt>
                <c:pt idx="493">
                  <c:v>42201.04791666667</c:v>
                </c:pt>
                <c:pt idx="494">
                  <c:v>42201.048611111109</c:v>
                </c:pt>
                <c:pt idx="495">
                  <c:v>42201.049305555556</c:v>
                </c:pt>
                <c:pt idx="496">
                  <c:v>42201.05</c:v>
                </c:pt>
                <c:pt idx="497">
                  <c:v>42201.050694444602</c:v>
                </c:pt>
                <c:pt idx="498">
                  <c:v>42201.051388888889</c:v>
                </c:pt>
                <c:pt idx="499">
                  <c:v>42201.052083333336</c:v>
                </c:pt>
                <c:pt idx="500">
                  <c:v>42201.052777777782</c:v>
                </c:pt>
                <c:pt idx="501">
                  <c:v>42201.053472222222</c:v>
                </c:pt>
                <c:pt idx="502">
                  <c:v>42201.054166666654</c:v>
                </c:pt>
                <c:pt idx="503">
                  <c:v>42201.054861111108</c:v>
                </c:pt>
                <c:pt idx="504">
                  <c:v>42201.055555555562</c:v>
                </c:pt>
                <c:pt idx="505">
                  <c:v>42201.056250000096</c:v>
                </c:pt>
                <c:pt idx="506">
                  <c:v>42201.056944444594</c:v>
                </c:pt>
                <c:pt idx="507">
                  <c:v>42201.057638888989</c:v>
                </c:pt>
                <c:pt idx="508">
                  <c:v>42201.058333333342</c:v>
                </c:pt>
                <c:pt idx="509">
                  <c:v>42201.059027777781</c:v>
                </c:pt>
                <c:pt idx="510">
                  <c:v>42201.05972222222</c:v>
                </c:pt>
                <c:pt idx="511">
                  <c:v>42201.060416666594</c:v>
                </c:pt>
                <c:pt idx="512">
                  <c:v>42201.061111110997</c:v>
                </c:pt>
                <c:pt idx="513">
                  <c:v>42201.061805555524</c:v>
                </c:pt>
                <c:pt idx="514">
                  <c:v>42201.0625</c:v>
                </c:pt>
                <c:pt idx="515">
                  <c:v>42201.063194444447</c:v>
                </c:pt>
                <c:pt idx="516">
                  <c:v>42201.063888888886</c:v>
                </c:pt>
                <c:pt idx="517">
                  <c:v>42201.064583333326</c:v>
                </c:pt>
                <c:pt idx="518">
                  <c:v>42201.06527777778</c:v>
                </c:pt>
                <c:pt idx="519">
                  <c:v>42201.065972222204</c:v>
                </c:pt>
                <c:pt idx="520">
                  <c:v>42201.066666666586</c:v>
                </c:pt>
                <c:pt idx="521">
                  <c:v>42201.067361110974</c:v>
                </c:pt>
                <c:pt idx="522">
                  <c:v>42201.068055555559</c:v>
                </c:pt>
                <c:pt idx="523">
                  <c:v>42201.068749999999</c:v>
                </c:pt>
                <c:pt idx="524">
                  <c:v>42201.069444444445</c:v>
                </c:pt>
                <c:pt idx="525">
                  <c:v>42201.070138888892</c:v>
                </c:pt>
                <c:pt idx="526">
                  <c:v>42201.070833333331</c:v>
                </c:pt>
                <c:pt idx="527">
                  <c:v>42201.071527777778</c:v>
                </c:pt>
                <c:pt idx="528">
                  <c:v>42201.072222222232</c:v>
                </c:pt>
                <c:pt idx="529">
                  <c:v>42201.072916666664</c:v>
                </c:pt>
                <c:pt idx="530">
                  <c:v>42201.073611111104</c:v>
                </c:pt>
                <c:pt idx="531">
                  <c:v>42201.074305555558</c:v>
                </c:pt>
                <c:pt idx="532">
                  <c:v>42201.075000000004</c:v>
                </c:pt>
                <c:pt idx="533">
                  <c:v>42201.075694444538</c:v>
                </c:pt>
                <c:pt idx="534">
                  <c:v>42201.076388888891</c:v>
                </c:pt>
                <c:pt idx="535">
                  <c:v>42201.077083333243</c:v>
                </c:pt>
                <c:pt idx="536">
                  <c:v>42201.077777777777</c:v>
                </c:pt>
                <c:pt idx="537">
                  <c:v>42201.078472222223</c:v>
                </c:pt>
                <c:pt idx="538">
                  <c:v>42201.079166666575</c:v>
                </c:pt>
                <c:pt idx="539">
                  <c:v>42201.079861111022</c:v>
                </c:pt>
                <c:pt idx="540">
                  <c:v>42201.080555555563</c:v>
                </c:pt>
                <c:pt idx="541">
                  <c:v>42201.081250000003</c:v>
                </c:pt>
                <c:pt idx="542">
                  <c:v>42201.081944444442</c:v>
                </c:pt>
                <c:pt idx="543">
                  <c:v>42201.082638889005</c:v>
                </c:pt>
                <c:pt idx="544">
                  <c:v>42201.083333333336</c:v>
                </c:pt>
                <c:pt idx="545">
                  <c:v>42201.084027777782</c:v>
                </c:pt>
                <c:pt idx="546">
                  <c:v>42201.084722222222</c:v>
                </c:pt>
                <c:pt idx="547">
                  <c:v>42201.085416666654</c:v>
                </c:pt>
                <c:pt idx="548">
                  <c:v>42201.086111111108</c:v>
                </c:pt>
                <c:pt idx="549">
                  <c:v>42201.086805555562</c:v>
                </c:pt>
                <c:pt idx="550">
                  <c:v>42201.087500000001</c:v>
                </c:pt>
                <c:pt idx="551">
                  <c:v>42201.088194444594</c:v>
                </c:pt>
                <c:pt idx="552">
                  <c:v>42201.088888888989</c:v>
                </c:pt>
                <c:pt idx="553">
                  <c:v>42201.089583333334</c:v>
                </c:pt>
                <c:pt idx="554">
                  <c:v>42201.090277777781</c:v>
                </c:pt>
                <c:pt idx="555">
                  <c:v>42201.09097222222</c:v>
                </c:pt>
                <c:pt idx="556">
                  <c:v>42201.091666666543</c:v>
                </c:pt>
                <c:pt idx="557">
                  <c:v>42201.092361110997</c:v>
                </c:pt>
                <c:pt idx="558">
                  <c:v>42201.093055555524</c:v>
                </c:pt>
                <c:pt idx="559">
                  <c:v>42201.093749999985</c:v>
                </c:pt>
                <c:pt idx="560">
                  <c:v>42201.094444444447</c:v>
                </c:pt>
                <c:pt idx="561">
                  <c:v>42201.095138888886</c:v>
                </c:pt>
                <c:pt idx="562">
                  <c:v>42201.095833333326</c:v>
                </c:pt>
                <c:pt idx="563">
                  <c:v>42201.09652777778</c:v>
                </c:pt>
                <c:pt idx="564">
                  <c:v>42201.097222222204</c:v>
                </c:pt>
                <c:pt idx="565">
                  <c:v>42201.097916666586</c:v>
                </c:pt>
                <c:pt idx="566">
                  <c:v>42201.098611111105</c:v>
                </c:pt>
                <c:pt idx="567">
                  <c:v>42201.099305555472</c:v>
                </c:pt>
                <c:pt idx="568">
                  <c:v>42201.1</c:v>
                </c:pt>
                <c:pt idx="569">
                  <c:v>42201.100694444547</c:v>
                </c:pt>
                <c:pt idx="570">
                  <c:v>42201.101388888885</c:v>
                </c:pt>
                <c:pt idx="571">
                  <c:v>42201.102083333324</c:v>
                </c:pt>
                <c:pt idx="572">
                  <c:v>42201.102777777778</c:v>
                </c:pt>
                <c:pt idx="573">
                  <c:v>42201.103472222225</c:v>
                </c:pt>
                <c:pt idx="574">
                  <c:v>42201.104166666584</c:v>
                </c:pt>
                <c:pt idx="575">
                  <c:v>42201.104861111104</c:v>
                </c:pt>
                <c:pt idx="576">
                  <c:v>42201.105555555558</c:v>
                </c:pt>
                <c:pt idx="577">
                  <c:v>42201.106250000012</c:v>
                </c:pt>
                <c:pt idx="578">
                  <c:v>42201.106944444538</c:v>
                </c:pt>
                <c:pt idx="579">
                  <c:v>42201.107638888891</c:v>
                </c:pt>
                <c:pt idx="580">
                  <c:v>42201.10833333333</c:v>
                </c:pt>
                <c:pt idx="581">
                  <c:v>42201.109027777777</c:v>
                </c:pt>
                <c:pt idx="582">
                  <c:v>42201.109722222194</c:v>
                </c:pt>
                <c:pt idx="583">
                  <c:v>42201.11041666667</c:v>
                </c:pt>
                <c:pt idx="584">
                  <c:v>42201.111111111022</c:v>
                </c:pt>
                <c:pt idx="585">
                  <c:v>42201.111805555556</c:v>
                </c:pt>
                <c:pt idx="586">
                  <c:v>42201.112500000003</c:v>
                </c:pt>
                <c:pt idx="587">
                  <c:v>42201.113194444442</c:v>
                </c:pt>
                <c:pt idx="588">
                  <c:v>42201.113888888889</c:v>
                </c:pt>
                <c:pt idx="589">
                  <c:v>42201.114583333336</c:v>
                </c:pt>
                <c:pt idx="590">
                  <c:v>42201.115277777782</c:v>
                </c:pt>
                <c:pt idx="591">
                  <c:v>42201.115972222222</c:v>
                </c:pt>
                <c:pt idx="592">
                  <c:v>42201.116666666654</c:v>
                </c:pt>
                <c:pt idx="593">
                  <c:v>42201.117361110999</c:v>
                </c:pt>
                <c:pt idx="594">
                  <c:v>42201.118055555562</c:v>
                </c:pt>
                <c:pt idx="595">
                  <c:v>42201.118750000001</c:v>
                </c:pt>
                <c:pt idx="596">
                  <c:v>42201.119444444441</c:v>
                </c:pt>
                <c:pt idx="597">
                  <c:v>42201.120138888888</c:v>
                </c:pt>
                <c:pt idx="598">
                  <c:v>42201.120833333334</c:v>
                </c:pt>
                <c:pt idx="599">
                  <c:v>42201.121527777774</c:v>
                </c:pt>
                <c:pt idx="600">
                  <c:v>42201.12222222222</c:v>
                </c:pt>
                <c:pt idx="601">
                  <c:v>42201.122916666594</c:v>
                </c:pt>
                <c:pt idx="602">
                  <c:v>42201.123611110997</c:v>
                </c:pt>
                <c:pt idx="603">
                  <c:v>42201.124305555524</c:v>
                </c:pt>
                <c:pt idx="604">
                  <c:v>42201.124999999993</c:v>
                </c:pt>
                <c:pt idx="605">
                  <c:v>42201.125694444447</c:v>
                </c:pt>
                <c:pt idx="606">
                  <c:v>42201.126388888886</c:v>
                </c:pt>
                <c:pt idx="607">
                  <c:v>42201.12708333318</c:v>
                </c:pt>
                <c:pt idx="608">
                  <c:v>42201.127777777678</c:v>
                </c:pt>
                <c:pt idx="609">
                  <c:v>42201.128472222204</c:v>
                </c:pt>
                <c:pt idx="610">
                  <c:v>42201.129166666527</c:v>
                </c:pt>
                <c:pt idx="611">
                  <c:v>42201.129861110974</c:v>
                </c:pt>
                <c:pt idx="612">
                  <c:v>42201.130555555559</c:v>
                </c:pt>
                <c:pt idx="613">
                  <c:v>42201.131249999999</c:v>
                </c:pt>
                <c:pt idx="614">
                  <c:v>42201.131944444445</c:v>
                </c:pt>
                <c:pt idx="615">
                  <c:v>42201.132638888892</c:v>
                </c:pt>
                <c:pt idx="616">
                  <c:v>42201.133333333324</c:v>
                </c:pt>
                <c:pt idx="617">
                  <c:v>42201.134027777778</c:v>
                </c:pt>
                <c:pt idx="618">
                  <c:v>42201.134722222225</c:v>
                </c:pt>
                <c:pt idx="619">
                  <c:v>42201.135416666584</c:v>
                </c:pt>
                <c:pt idx="620">
                  <c:v>42201.136111111104</c:v>
                </c:pt>
                <c:pt idx="621">
                  <c:v>42201.136805555558</c:v>
                </c:pt>
                <c:pt idx="622">
                  <c:v>42201.137499999997</c:v>
                </c:pt>
                <c:pt idx="623">
                  <c:v>42201.138194444538</c:v>
                </c:pt>
                <c:pt idx="624">
                  <c:v>42201.138888888891</c:v>
                </c:pt>
                <c:pt idx="625">
                  <c:v>42201.139583333243</c:v>
                </c:pt>
                <c:pt idx="626">
                  <c:v>42201.140277777791</c:v>
                </c:pt>
                <c:pt idx="627">
                  <c:v>42201.140972222223</c:v>
                </c:pt>
                <c:pt idx="628">
                  <c:v>42201.141666666575</c:v>
                </c:pt>
                <c:pt idx="629">
                  <c:v>42201.142361111022</c:v>
                </c:pt>
                <c:pt idx="630">
                  <c:v>42201.143055555556</c:v>
                </c:pt>
                <c:pt idx="631">
                  <c:v>42201.143749999996</c:v>
                </c:pt>
                <c:pt idx="632">
                  <c:v>42201.144444444442</c:v>
                </c:pt>
                <c:pt idx="633">
                  <c:v>42201.145138888889</c:v>
                </c:pt>
                <c:pt idx="634">
                  <c:v>42201.145833333336</c:v>
                </c:pt>
                <c:pt idx="635">
                  <c:v>42201.146527777782</c:v>
                </c:pt>
                <c:pt idx="636">
                  <c:v>42201.147222222222</c:v>
                </c:pt>
                <c:pt idx="637">
                  <c:v>42201.147916666654</c:v>
                </c:pt>
                <c:pt idx="638">
                  <c:v>42201.148611111108</c:v>
                </c:pt>
                <c:pt idx="639">
                  <c:v>42201.149305555555</c:v>
                </c:pt>
                <c:pt idx="640">
                  <c:v>42201.15</c:v>
                </c:pt>
                <c:pt idx="641">
                  <c:v>42201.150694444594</c:v>
                </c:pt>
                <c:pt idx="642">
                  <c:v>42201.151388888888</c:v>
                </c:pt>
                <c:pt idx="643">
                  <c:v>42201.152083333334</c:v>
                </c:pt>
                <c:pt idx="644">
                  <c:v>42201.152777777781</c:v>
                </c:pt>
                <c:pt idx="645">
                  <c:v>42201.15347222222</c:v>
                </c:pt>
                <c:pt idx="646">
                  <c:v>42201.154166666594</c:v>
                </c:pt>
                <c:pt idx="647">
                  <c:v>42201.154861111114</c:v>
                </c:pt>
                <c:pt idx="648">
                  <c:v>42201.155555555553</c:v>
                </c:pt>
                <c:pt idx="649">
                  <c:v>42201.156250000087</c:v>
                </c:pt>
                <c:pt idx="650">
                  <c:v>42201.15694444457</c:v>
                </c:pt>
                <c:pt idx="651">
                  <c:v>42201.157638888893</c:v>
                </c:pt>
                <c:pt idx="652">
                  <c:v>42201.158333333333</c:v>
                </c:pt>
                <c:pt idx="653">
                  <c:v>42201.15902777778</c:v>
                </c:pt>
                <c:pt idx="654">
                  <c:v>42201.159722222204</c:v>
                </c:pt>
                <c:pt idx="655">
                  <c:v>42201.160416666586</c:v>
                </c:pt>
                <c:pt idx="656">
                  <c:v>42201.161111110974</c:v>
                </c:pt>
                <c:pt idx="657">
                  <c:v>42201.161805555472</c:v>
                </c:pt>
                <c:pt idx="658">
                  <c:v>42201.162499999999</c:v>
                </c:pt>
                <c:pt idx="659">
                  <c:v>42201.163194444445</c:v>
                </c:pt>
                <c:pt idx="660">
                  <c:v>42201.163888888885</c:v>
                </c:pt>
                <c:pt idx="661">
                  <c:v>42201.164583333324</c:v>
                </c:pt>
                <c:pt idx="662">
                  <c:v>42201.165277777778</c:v>
                </c:pt>
                <c:pt idx="663">
                  <c:v>42201.165972222225</c:v>
                </c:pt>
                <c:pt idx="664">
                  <c:v>42201.166666666584</c:v>
                </c:pt>
                <c:pt idx="665">
                  <c:v>42201.167361110965</c:v>
                </c:pt>
                <c:pt idx="666">
                  <c:v>42201.168055555558</c:v>
                </c:pt>
                <c:pt idx="667">
                  <c:v>42201.168749999997</c:v>
                </c:pt>
                <c:pt idx="668">
                  <c:v>42201.169444444444</c:v>
                </c:pt>
                <c:pt idx="669">
                  <c:v>42201.170138888891</c:v>
                </c:pt>
                <c:pt idx="670">
                  <c:v>42201.17083333333</c:v>
                </c:pt>
                <c:pt idx="671">
                  <c:v>42201.171527777777</c:v>
                </c:pt>
                <c:pt idx="672">
                  <c:v>42201.172222222223</c:v>
                </c:pt>
                <c:pt idx="673">
                  <c:v>42201.17291666667</c:v>
                </c:pt>
                <c:pt idx="674">
                  <c:v>42201.173611111022</c:v>
                </c:pt>
                <c:pt idx="675">
                  <c:v>42201.174305555556</c:v>
                </c:pt>
                <c:pt idx="676">
                  <c:v>42201.175000000003</c:v>
                </c:pt>
                <c:pt idx="677">
                  <c:v>42201.175694444442</c:v>
                </c:pt>
                <c:pt idx="678">
                  <c:v>42201.176388888889</c:v>
                </c:pt>
                <c:pt idx="679">
                  <c:v>42201.177083333227</c:v>
                </c:pt>
                <c:pt idx="680">
                  <c:v>42201.177777777775</c:v>
                </c:pt>
                <c:pt idx="681">
                  <c:v>42201.178472222222</c:v>
                </c:pt>
                <c:pt idx="682">
                  <c:v>42201.179166666574</c:v>
                </c:pt>
                <c:pt idx="683">
                  <c:v>42201.179861110999</c:v>
                </c:pt>
                <c:pt idx="684">
                  <c:v>42201.180555555562</c:v>
                </c:pt>
                <c:pt idx="685">
                  <c:v>42201.181250000001</c:v>
                </c:pt>
                <c:pt idx="686">
                  <c:v>42201.181944444441</c:v>
                </c:pt>
                <c:pt idx="687">
                  <c:v>42201.182638888989</c:v>
                </c:pt>
                <c:pt idx="688">
                  <c:v>42201.183333333334</c:v>
                </c:pt>
                <c:pt idx="689">
                  <c:v>42201.184027777781</c:v>
                </c:pt>
                <c:pt idx="690">
                  <c:v>42201.18472222222</c:v>
                </c:pt>
                <c:pt idx="691">
                  <c:v>42201.185416666594</c:v>
                </c:pt>
                <c:pt idx="692">
                  <c:v>42201.186111111114</c:v>
                </c:pt>
                <c:pt idx="693">
                  <c:v>42201.186805555553</c:v>
                </c:pt>
                <c:pt idx="694">
                  <c:v>42201.1875</c:v>
                </c:pt>
                <c:pt idx="695">
                  <c:v>42201.18819444457</c:v>
                </c:pt>
                <c:pt idx="696">
                  <c:v>42201.188888888893</c:v>
                </c:pt>
                <c:pt idx="697">
                  <c:v>42201.189583333326</c:v>
                </c:pt>
                <c:pt idx="698">
                  <c:v>42201.19027777778</c:v>
                </c:pt>
                <c:pt idx="699">
                  <c:v>42201.190972222204</c:v>
                </c:pt>
                <c:pt idx="700">
                  <c:v>42201.191666666527</c:v>
                </c:pt>
                <c:pt idx="701">
                  <c:v>42201.192361110974</c:v>
                </c:pt>
                <c:pt idx="702">
                  <c:v>42201.193055555472</c:v>
                </c:pt>
                <c:pt idx="703">
                  <c:v>42201.193749999984</c:v>
                </c:pt>
                <c:pt idx="704">
                  <c:v>42201.194444444445</c:v>
                </c:pt>
                <c:pt idx="705">
                  <c:v>42201.195138888885</c:v>
                </c:pt>
                <c:pt idx="706">
                  <c:v>42201.195833333324</c:v>
                </c:pt>
                <c:pt idx="707">
                  <c:v>42201.196527777778</c:v>
                </c:pt>
                <c:pt idx="708">
                  <c:v>42201.197222222225</c:v>
                </c:pt>
                <c:pt idx="709">
                  <c:v>42201.197916666584</c:v>
                </c:pt>
                <c:pt idx="710">
                  <c:v>42201.198611111104</c:v>
                </c:pt>
                <c:pt idx="711">
                  <c:v>42201.199305555449</c:v>
                </c:pt>
                <c:pt idx="712">
                  <c:v>42201.2</c:v>
                </c:pt>
                <c:pt idx="713">
                  <c:v>42201.200694444538</c:v>
                </c:pt>
                <c:pt idx="714">
                  <c:v>42201.201388888876</c:v>
                </c:pt>
                <c:pt idx="715">
                  <c:v>42201.202083333243</c:v>
                </c:pt>
                <c:pt idx="716">
                  <c:v>42201.202777777777</c:v>
                </c:pt>
                <c:pt idx="717">
                  <c:v>42201.203472222194</c:v>
                </c:pt>
                <c:pt idx="718">
                  <c:v>42201.204166666575</c:v>
                </c:pt>
                <c:pt idx="719">
                  <c:v>42201.204861111022</c:v>
                </c:pt>
                <c:pt idx="720">
                  <c:v>42201.205555555556</c:v>
                </c:pt>
                <c:pt idx="721">
                  <c:v>42201.206250000003</c:v>
                </c:pt>
                <c:pt idx="722">
                  <c:v>42201.206944444442</c:v>
                </c:pt>
                <c:pt idx="723">
                  <c:v>42201.207638888889</c:v>
                </c:pt>
                <c:pt idx="724">
                  <c:v>42201.208333333336</c:v>
                </c:pt>
                <c:pt idx="725">
                  <c:v>42201.209027777775</c:v>
                </c:pt>
                <c:pt idx="726">
                  <c:v>42201.209722222186</c:v>
                </c:pt>
                <c:pt idx="727">
                  <c:v>42201.210416666654</c:v>
                </c:pt>
                <c:pt idx="728">
                  <c:v>42201.211111110999</c:v>
                </c:pt>
                <c:pt idx="729">
                  <c:v>42201.211805555555</c:v>
                </c:pt>
                <c:pt idx="730">
                  <c:v>42201.212500000001</c:v>
                </c:pt>
                <c:pt idx="731">
                  <c:v>42201.213194444441</c:v>
                </c:pt>
                <c:pt idx="732">
                  <c:v>42201.213888888888</c:v>
                </c:pt>
                <c:pt idx="733">
                  <c:v>42201.214583333334</c:v>
                </c:pt>
                <c:pt idx="734">
                  <c:v>42201.215277777781</c:v>
                </c:pt>
                <c:pt idx="735">
                  <c:v>42201.21597222222</c:v>
                </c:pt>
                <c:pt idx="736">
                  <c:v>42201.216666666594</c:v>
                </c:pt>
                <c:pt idx="737">
                  <c:v>42201.217361110997</c:v>
                </c:pt>
                <c:pt idx="738">
                  <c:v>42201.218055555553</c:v>
                </c:pt>
                <c:pt idx="739">
                  <c:v>42201.21875</c:v>
                </c:pt>
                <c:pt idx="740">
                  <c:v>42201.219444444447</c:v>
                </c:pt>
                <c:pt idx="741">
                  <c:v>42201.220138888886</c:v>
                </c:pt>
                <c:pt idx="742">
                  <c:v>42201.220833333326</c:v>
                </c:pt>
                <c:pt idx="743">
                  <c:v>42201.221527777678</c:v>
                </c:pt>
                <c:pt idx="744">
                  <c:v>42201.222222222204</c:v>
                </c:pt>
                <c:pt idx="745">
                  <c:v>42201.222916666586</c:v>
                </c:pt>
                <c:pt idx="746">
                  <c:v>42201.223611110974</c:v>
                </c:pt>
                <c:pt idx="747">
                  <c:v>42201.224305555472</c:v>
                </c:pt>
                <c:pt idx="748">
                  <c:v>42201.224999999999</c:v>
                </c:pt>
                <c:pt idx="749">
                  <c:v>42201.225694444445</c:v>
                </c:pt>
                <c:pt idx="750">
                  <c:v>42201.226388888885</c:v>
                </c:pt>
                <c:pt idx="751">
                  <c:v>42201.227083333171</c:v>
                </c:pt>
                <c:pt idx="752">
                  <c:v>42201.227777777669</c:v>
                </c:pt>
                <c:pt idx="753">
                  <c:v>42201.228472222225</c:v>
                </c:pt>
                <c:pt idx="754">
                  <c:v>42201.229166666504</c:v>
                </c:pt>
                <c:pt idx="755">
                  <c:v>42201.229861110965</c:v>
                </c:pt>
                <c:pt idx="756">
                  <c:v>42201.230555555558</c:v>
                </c:pt>
                <c:pt idx="757">
                  <c:v>42201.231249999997</c:v>
                </c:pt>
                <c:pt idx="758">
                  <c:v>42201.231944444444</c:v>
                </c:pt>
                <c:pt idx="759">
                  <c:v>42201.232638888891</c:v>
                </c:pt>
                <c:pt idx="760">
                  <c:v>42201.233333333243</c:v>
                </c:pt>
                <c:pt idx="761">
                  <c:v>42201.234027777777</c:v>
                </c:pt>
                <c:pt idx="762">
                  <c:v>42201.234722222194</c:v>
                </c:pt>
                <c:pt idx="763">
                  <c:v>42201.235416666575</c:v>
                </c:pt>
                <c:pt idx="764">
                  <c:v>42201.236111111022</c:v>
                </c:pt>
                <c:pt idx="765">
                  <c:v>42201.236805555556</c:v>
                </c:pt>
                <c:pt idx="766">
                  <c:v>42201.237499999996</c:v>
                </c:pt>
                <c:pt idx="767">
                  <c:v>42201.238194444442</c:v>
                </c:pt>
                <c:pt idx="768">
                  <c:v>42201.238888888889</c:v>
                </c:pt>
                <c:pt idx="769">
                  <c:v>42201.239583333227</c:v>
                </c:pt>
                <c:pt idx="770">
                  <c:v>42201.240277777782</c:v>
                </c:pt>
                <c:pt idx="771">
                  <c:v>42201.240972222222</c:v>
                </c:pt>
                <c:pt idx="772">
                  <c:v>42201.241666666574</c:v>
                </c:pt>
                <c:pt idx="773">
                  <c:v>42201.242361110999</c:v>
                </c:pt>
                <c:pt idx="774">
                  <c:v>42201.243055555555</c:v>
                </c:pt>
                <c:pt idx="775">
                  <c:v>42201.243749999994</c:v>
                </c:pt>
                <c:pt idx="776">
                  <c:v>42201.244444444441</c:v>
                </c:pt>
                <c:pt idx="777">
                  <c:v>42201.245138888888</c:v>
                </c:pt>
                <c:pt idx="778">
                  <c:v>42201.245833333334</c:v>
                </c:pt>
                <c:pt idx="779">
                  <c:v>42201.246527777781</c:v>
                </c:pt>
                <c:pt idx="780">
                  <c:v>42201.24722222222</c:v>
                </c:pt>
                <c:pt idx="781">
                  <c:v>42201.247916666594</c:v>
                </c:pt>
                <c:pt idx="782">
                  <c:v>42201.248611111114</c:v>
                </c:pt>
                <c:pt idx="783">
                  <c:v>42201.249305555524</c:v>
                </c:pt>
                <c:pt idx="784">
                  <c:v>42201.25</c:v>
                </c:pt>
                <c:pt idx="785">
                  <c:v>42201.25069444457</c:v>
                </c:pt>
                <c:pt idx="786">
                  <c:v>42201.251388888886</c:v>
                </c:pt>
                <c:pt idx="787">
                  <c:v>42201.252083333326</c:v>
                </c:pt>
                <c:pt idx="788">
                  <c:v>42201.25277777778</c:v>
                </c:pt>
                <c:pt idx="789">
                  <c:v>42201.253472222204</c:v>
                </c:pt>
                <c:pt idx="790">
                  <c:v>42201.254166666586</c:v>
                </c:pt>
                <c:pt idx="791">
                  <c:v>42201.254861111105</c:v>
                </c:pt>
                <c:pt idx="792">
                  <c:v>42201.255555555559</c:v>
                </c:pt>
                <c:pt idx="793">
                  <c:v>42201.256250000013</c:v>
                </c:pt>
                <c:pt idx="794">
                  <c:v>42201.256944444547</c:v>
                </c:pt>
                <c:pt idx="795">
                  <c:v>42201.257638888892</c:v>
                </c:pt>
                <c:pt idx="796">
                  <c:v>42201.258333333331</c:v>
                </c:pt>
                <c:pt idx="797">
                  <c:v>42201.259027777778</c:v>
                </c:pt>
                <c:pt idx="798">
                  <c:v>42201.259722222225</c:v>
                </c:pt>
                <c:pt idx="799">
                  <c:v>42201.260416666584</c:v>
                </c:pt>
                <c:pt idx="800">
                  <c:v>42201.261111110965</c:v>
                </c:pt>
                <c:pt idx="801">
                  <c:v>42201.261805555449</c:v>
                </c:pt>
                <c:pt idx="802">
                  <c:v>42201.262499999997</c:v>
                </c:pt>
                <c:pt idx="803">
                  <c:v>42201.263194444444</c:v>
                </c:pt>
                <c:pt idx="804">
                  <c:v>42201.263888888876</c:v>
                </c:pt>
                <c:pt idx="805">
                  <c:v>42201.264583333243</c:v>
                </c:pt>
                <c:pt idx="806">
                  <c:v>42201.265277777777</c:v>
                </c:pt>
                <c:pt idx="807">
                  <c:v>42201.265972222194</c:v>
                </c:pt>
                <c:pt idx="808">
                  <c:v>42201.266666666575</c:v>
                </c:pt>
                <c:pt idx="809">
                  <c:v>42201.267361110957</c:v>
                </c:pt>
                <c:pt idx="810">
                  <c:v>42201.268055555556</c:v>
                </c:pt>
                <c:pt idx="811">
                  <c:v>42201.268749999996</c:v>
                </c:pt>
                <c:pt idx="812">
                  <c:v>42201.269444444435</c:v>
                </c:pt>
                <c:pt idx="813">
                  <c:v>42201.270138888889</c:v>
                </c:pt>
                <c:pt idx="814">
                  <c:v>42201.270833333336</c:v>
                </c:pt>
                <c:pt idx="815">
                  <c:v>42201.271527777775</c:v>
                </c:pt>
                <c:pt idx="816">
                  <c:v>42201.272222222222</c:v>
                </c:pt>
                <c:pt idx="817">
                  <c:v>42201.272916666654</c:v>
                </c:pt>
                <c:pt idx="818">
                  <c:v>42201.273611110999</c:v>
                </c:pt>
                <c:pt idx="819">
                  <c:v>42201.274305555555</c:v>
                </c:pt>
                <c:pt idx="820">
                  <c:v>42201.275000000001</c:v>
                </c:pt>
                <c:pt idx="821">
                  <c:v>42201.275694444441</c:v>
                </c:pt>
                <c:pt idx="822">
                  <c:v>42201.276388888888</c:v>
                </c:pt>
                <c:pt idx="823">
                  <c:v>42201.277083333189</c:v>
                </c:pt>
                <c:pt idx="824">
                  <c:v>42201.277777777774</c:v>
                </c:pt>
                <c:pt idx="825">
                  <c:v>42201.27847222222</c:v>
                </c:pt>
                <c:pt idx="826">
                  <c:v>42201.279166666543</c:v>
                </c:pt>
                <c:pt idx="827">
                  <c:v>42201.279861110997</c:v>
                </c:pt>
                <c:pt idx="828">
                  <c:v>42201.280555555553</c:v>
                </c:pt>
                <c:pt idx="829">
                  <c:v>42201.28125</c:v>
                </c:pt>
                <c:pt idx="830">
                  <c:v>42201.281944444447</c:v>
                </c:pt>
                <c:pt idx="831">
                  <c:v>42201.282638888893</c:v>
                </c:pt>
                <c:pt idx="832">
                  <c:v>42201.283333333326</c:v>
                </c:pt>
                <c:pt idx="833">
                  <c:v>42201.28402777778</c:v>
                </c:pt>
                <c:pt idx="834">
                  <c:v>42201.284722222204</c:v>
                </c:pt>
                <c:pt idx="835">
                  <c:v>42201.285416666586</c:v>
                </c:pt>
                <c:pt idx="836">
                  <c:v>42201.286111111105</c:v>
                </c:pt>
                <c:pt idx="837">
                  <c:v>42201.286805555559</c:v>
                </c:pt>
                <c:pt idx="838">
                  <c:v>42201.287499999999</c:v>
                </c:pt>
                <c:pt idx="839">
                  <c:v>42201.288194444547</c:v>
                </c:pt>
                <c:pt idx="840">
                  <c:v>42201.288888888892</c:v>
                </c:pt>
                <c:pt idx="841">
                  <c:v>42201.289583333324</c:v>
                </c:pt>
                <c:pt idx="842">
                  <c:v>42201.290277777778</c:v>
                </c:pt>
                <c:pt idx="843">
                  <c:v>42201.290972222225</c:v>
                </c:pt>
                <c:pt idx="844">
                  <c:v>42201.291666666504</c:v>
                </c:pt>
                <c:pt idx="845">
                  <c:v>42201.292361110965</c:v>
                </c:pt>
                <c:pt idx="846">
                  <c:v>42201.293055555449</c:v>
                </c:pt>
                <c:pt idx="847">
                  <c:v>42201.293749999975</c:v>
                </c:pt>
                <c:pt idx="848">
                  <c:v>42201.294444444444</c:v>
                </c:pt>
                <c:pt idx="849">
                  <c:v>42201.295138888876</c:v>
                </c:pt>
                <c:pt idx="850">
                  <c:v>42201.295833333243</c:v>
                </c:pt>
                <c:pt idx="851">
                  <c:v>42201.296527777777</c:v>
                </c:pt>
                <c:pt idx="852">
                  <c:v>42201.297222222194</c:v>
                </c:pt>
                <c:pt idx="853">
                  <c:v>42201.297916666575</c:v>
                </c:pt>
                <c:pt idx="854">
                  <c:v>42201.298611111022</c:v>
                </c:pt>
                <c:pt idx="855">
                  <c:v>42201.299305555418</c:v>
                </c:pt>
                <c:pt idx="856">
                  <c:v>42201.3</c:v>
                </c:pt>
                <c:pt idx="857">
                  <c:v>42201.300694444602</c:v>
                </c:pt>
                <c:pt idx="858">
                  <c:v>42201.301388888889</c:v>
                </c:pt>
                <c:pt idx="859">
                  <c:v>42201.302083333336</c:v>
                </c:pt>
                <c:pt idx="860">
                  <c:v>42201.302777777782</c:v>
                </c:pt>
                <c:pt idx="861">
                  <c:v>42201.303472222222</c:v>
                </c:pt>
                <c:pt idx="862">
                  <c:v>42201.304166666654</c:v>
                </c:pt>
                <c:pt idx="863">
                  <c:v>42201.304861111108</c:v>
                </c:pt>
                <c:pt idx="864">
                  <c:v>42201.305555555562</c:v>
                </c:pt>
                <c:pt idx="865">
                  <c:v>42201.306250000096</c:v>
                </c:pt>
                <c:pt idx="866">
                  <c:v>42201.306944444594</c:v>
                </c:pt>
                <c:pt idx="867">
                  <c:v>42201.307638888989</c:v>
                </c:pt>
                <c:pt idx="868">
                  <c:v>42201.308333333342</c:v>
                </c:pt>
                <c:pt idx="869">
                  <c:v>42201.309027777781</c:v>
                </c:pt>
                <c:pt idx="870">
                  <c:v>42201.30972222222</c:v>
                </c:pt>
                <c:pt idx="871">
                  <c:v>42201.310416666667</c:v>
                </c:pt>
                <c:pt idx="872">
                  <c:v>42201.311111111114</c:v>
                </c:pt>
                <c:pt idx="873">
                  <c:v>42201.311805555553</c:v>
                </c:pt>
                <c:pt idx="874">
                  <c:v>42201.312500000087</c:v>
                </c:pt>
                <c:pt idx="875">
                  <c:v>42201.31319444457</c:v>
                </c:pt>
                <c:pt idx="876">
                  <c:v>42201.313888888893</c:v>
                </c:pt>
                <c:pt idx="877">
                  <c:v>42201.314583333333</c:v>
                </c:pt>
                <c:pt idx="878">
                  <c:v>42201.315277777867</c:v>
                </c:pt>
                <c:pt idx="879">
                  <c:v>42201.315972222219</c:v>
                </c:pt>
                <c:pt idx="880">
                  <c:v>42201.316666666666</c:v>
                </c:pt>
                <c:pt idx="881">
                  <c:v>42201.317361111105</c:v>
                </c:pt>
                <c:pt idx="882">
                  <c:v>42201.318055555603</c:v>
                </c:pt>
                <c:pt idx="883">
                  <c:v>42201.318750000013</c:v>
                </c:pt>
                <c:pt idx="884">
                  <c:v>42201.319444444547</c:v>
                </c:pt>
                <c:pt idx="885">
                  <c:v>42201.320138888892</c:v>
                </c:pt>
                <c:pt idx="886">
                  <c:v>42201.320833333331</c:v>
                </c:pt>
                <c:pt idx="887">
                  <c:v>42201.321527777778</c:v>
                </c:pt>
                <c:pt idx="888">
                  <c:v>42201.322222222232</c:v>
                </c:pt>
                <c:pt idx="889">
                  <c:v>42201.322916666664</c:v>
                </c:pt>
                <c:pt idx="890">
                  <c:v>42201.323611111104</c:v>
                </c:pt>
                <c:pt idx="891">
                  <c:v>42201.324305555558</c:v>
                </c:pt>
                <c:pt idx="892">
                  <c:v>42201.325000000004</c:v>
                </c:pt>
                <c:pt idx="893">
                  <c:v>42201.325694444538</c:v>
                </c:pt>
                <c:pt idx="894">
                  <c:v>42201.326388888891</c:v>
                </c:pt>
                <c:pt idx="895">
                  <c:v>42201.327083333243</c:v>
                </c:pt>
                <c:pt idx="896">
                  <c:v>42201.327777777777</c:v>
                </c:pt>
                <c:pt idx="897">
                  <c:v>42201.328472222223</c:v>
                </c:pt>
                <c:pt idx="898">
                  <c:v>42201.329166666575</c:v>
                </c:pt>
                <c:pt idx="899">
                  <c:v>42201.329861111022</c:v>
                </c:pt>
                <c:pt idx="900">
                  <c:v>42201.330555555563</c:v>
                </c:pt>
                <c:pt idx="901">
                  <c:v>42201.331250000003</c:v>
                </c:pt>
                <c:pt idx="902">
                  <c:v>42201.331944444442</c:v>
                </c:pt>
                <c:pt idx="903">
                  <c:v>42201.332638889005</c:v>
                </c:pt>
                <c:pt idx="904">
                  <c:v>42201.333333333336</c:v>
                </c:pt>
                <c:pt idx="905">
                  <c:v>42201.334027777782</c:v>
                </c:pt>
                <c:pt idx="906">
                  <c:v>42201.334722222222</c:v>
                </c:pt>
                <c:pt idx="907">
                  <c:v>42201.335416666654</c:v>
                </c:pt>
                <c:pt idx="908">
                  <c:v>42201.336111111108</c:v>
                </c:pt>
                <c:pt idx="909">
                  <c:v>42201.336805555562</c:v>
                </c:pt>
                <c:pt idx="910">
                  <c:v>42201.337500000001</c:v>
                </c:pt>
                <c:pt idx="911">
                  <c:v>42201.338194444594</c:v>
                </c:pt>
                <c:pt idx="912">
                  <c:v>42201.338888888989</c:v>
                </c:pt>
                <c:pt idx="913">
                  <c:v>42201.339583333334</c:v>
                </c:pt>
                <c:pt idx="914">
                  <c:v>42201.34027777789</c:v>
                </c:pt>
                <c:pt idx="915">
                  <c:v>42201.340972222242</c:v>
                </c:pt>
                <c:pt idx="916">
                  <c:v>42201.341666666594</c:v>
                </c:pt>
                <c:pt idx="917">
                  <c:v>42201.342361111114</c:v>
                </c:pt>
                <c:pt idx="918">
                  <c:v>42201.343055555553</c:v>
                </c:pt>
                <c:pt idx="919">
                  <c:v>42201.34375</c:v>
                </c:pt>
                <c:pt idx="920">
                  <c:v>42201.34444444457</c:v>
                </c:pt>
                <c:pt idx="921">
                  <c:v>42201.345138888893</c:v>
                </c:pt>
                <c:pt idx="922">
                  <c:v>42201.345833333333</c:v>
                </c:pt>
                <c:pt idx="923">
                  <c:v>42201.346527777867</c:v>
                </c:pt>
                <c:pt idx="924">
                  <c:v>42201.347222222219</c:v>
                </c:pt>
                <c:pt idx="925">
                  <c:v>42201.347916666666</c:v>
                </c:pt>
                <c:pt idx="926">
                  <c:v>42201.348611111112</c:v>
                </c:pt>
                <c:pt idx="927">
                  <c:v>42201.349305555559</c:v>
                </c:pt>
                <c:pt idx="928">
                  <c:v>42201.350000000013</c:v>
                </c:pt>
                <c:pt idx="929">
                  <c:v>42201.350694444634</c:v>
                </c:pt>
                <c:pt idx="930">
                  <c:v>42201.351388888892</c:v>
                </c:pt>
                <c:pt idx="931">
                  <c:v>42201.352083333331</c:v>
                </c:pt>
                <c:pt idx="932">
                  <c:v>42201.352777777793</c:v>
                </c:pt>
                <c:pt idx="933">
                  <c:v>42201.353472222232</c:v>
                </c:pt>
                <c:pt idx="934">
                  <c:v>42201.354166666664</c:v>
                </c:pt>
                <c:pt idx="935">
                  <c:v>42201.354861111111</c:v>
                </c:pt>
                <c:pt idx="936">
                  <c:v>42201.355555555601</c:v>
                </c:pt>
                <c:pt idx="937">
                  <c:v>42201.356250000135</c:v>
                </c:pt>
                <c:pt idx="938">
                  <c:v>42201.356944444618</c:v>
                </c:pt>
                <c:pt idx="939">
                  <c:v>42201.357638889021</c:v>
                </c:pt>
                <c:pt idx="940">
                  <c:v>42201.358333333425</c:v>
                </c:pt>
                <c:pt idx="941">
                  <c:v>42201.359027777791</c:v>
                </c:pt>
                <c:pt idx="942">
                  <c:v>42201.359722222223</c:v>
                </c:pt>
                <c:pt idx="943">
                  <c:v>42201.36041666667</c:v>
                </c:pt>
                <c:pt idx="944">
                  <c:v>42201.361111111022</c:v>
                </c:pt>
                <c:pt idx="945">
                  <c:v>42201.361805555556</c:v>
                </c:pt>
                <c:pt idx="946">
                  <c:v>42201.362500000003</c:v>
                </c:pt>
                <c:pt idx="947">
                  <c:v>42201.363194444442</c:v>
                </c:pt>
                <c:pt idx="948">
                  <c:v>42201.363888888889</c:v>
                </c:pt>
                <c:pt idx="949">
                  <c:v>42201.364583333336</c:v>
                </c:pt>
                <c:pt idx="950">
                  <c:v>42201.365277777782</c:v>
                </c:pt>
                <c:pt idx="951">
                  <c:v>42201.365972222222</c:v>
                </c:pt>
                <c:pt idx="952">
                  <c:v>42201.366666666654</c:v>
                </c:pt>
                <c:pt idx="953">
                  <c:v>42201.367361110999</c:v>
                </c:pt>
                <c:pt idx="954">
                  <c:v>42201.368055555562</c:v>
                </c:pt>
                <c:pt idx="955">
                  <c:v>42201.368750000001</c:v>
                </c:pt>
                <c:pt idx="956">
                  <c:v>42201.369444444441</c:v>
                </c:pt>
                <c:pt idx="957">
                  <c:v>42201.370138888989</c:v>
                </c:pt>
                <c:pt idx="958">
                  <c:v>42201.370833333342</c:v>
                </c:pt>
                <c:pt idx="959">
                  <c:v>42201.371527777781</c:v>
                </c:pt>
                <c:pt idx="960">
                  <c:v>42201.372222222242</c:v>
                </c:pt>
                <c:pt idx="961">
                  <c:v>42201.372916666667</c:v>
                </c:pt>
                <c:pt idx="962">
                  <c:v>42201.373611111114</c:v>
                </c:pt>
                <c:pt idx="963">
                  <c:v>42201.374305555553</c:v>
                </c:pt>
                <c:pt idx="964">
                  <c:v>42201.375</c:v>
                </c:pt>
                <c:pt idx="965">
                  <c:v>42201.37569444457</c:v>
                </c:pt>
                <c:pt idx="966">
                  <c:v>42201.376388888893</c:v>
                </c:pt>
                <c:pt idx="967">
                  <c:v>42201.377083333326</c:v>
                </c:pt>
                <c:pt idx="968">
                  <c:v>42201.37777777778</c:v>
                </c:pt>
                <c:pt idx="969">
                  <c:v>42201.378472222219</c:v>
                </c:pt>
                <c:pt idx="970">
                  <c:v>42201.379166666586</c:v>
                </c:pt>
                <c:pt idx="971">
                  <c:v>42201.379861111105</c:v>
                </c:pt>
                <c:pt idx="972">
                  <c:v>42201.380555555603</c:v>
                </c:pt>
                <c:pt idx="973">
                  <c:v>42201.381250000013</c:v>
                </c:pt>
                <c:pt idx="974">
                  <c:v>42201.381944444547</c:v>
                </c:pt>
                <c:pt idx="975">
                  <c:v>42201.38263888903</c:v>
                </c:pt>
                <c:pt idx="976">
                  <c:v>42201.383333333331</c:v>
                </c:pt>
                <c:pt idx="977">
                  <c:v>42201.384027777793</c:v>
                </c:pt>
                <c:pt idx="978">
                  <c:v>42201.384722222232</c:v>
                </c:pt>
                <c:pt idx="979">
                  <c:v>42201.385416666664</c:v>
                </c:pt>
                <c:pt idx="980">
                  <c:v>42201.386111111111</c:v>
                </c:pt>
                <c:pt idx="981">
                  <c:v>42201.386805555601</c:v>
                </c:pt>
                <c:pt idx="982">
                  <c:v>42201.387500000012</c:v>
                </c:pt>
                <c:pt idx="983">
                  <c:v>42201.388194444618</c:v>
                </c:pt>
                <c:pt idx="984">
                  <c:v>42201.388888889021</c:v>
                </c:pt>
                <c:pt idx="985">
                  <c:v>42201.38958333333</c:v>
                </c:pt>
                <c:pt idx="986">
                  <c:v>42201.390277777791</c:v>
                </c:pt>
                <c:pt idx="987">
                  <c:v>42201.390972222223</c:v>
                </c:pt>
                <c:pt idx="988">
                  <c:v>42201.391666666575</c:v>
                </c:pt>
                <c:pt idx="989">
                  <c:v>42201.392361111022</c:v>
                </c:pt>
                <c:pt idx="990">
                  <c:v>42201.393055555556</c:v>
                </c:pt>
                <c:pt idx="991">
                  <c:v>42201.393749999996</c:v>
                </c:pt>
                <c:pt idx="992">
                  <c:v>42201.394444444442</c:v>
                </c:pt>
                <c:pt idx="993">
                  <c:v>42201.395138888889</c:v>
                </c:pt>
                <c:pt idx="994">
                  <c:v>42201.395833333336</c:v>
                </c:pt>
                <c:pt idx="995">
                  <c:v>42201.396527777782</c:v>
                </c:pt>
                <c:pt idx="996">
                  <c:v>42201.397222222222</c:v>
                </c:pt>
                <c:pt idx="997">
                  <c:v>42201.397916666654</c:v>
                </c:pt>
                <c:pt idx="998">
                  <c:v>42201.398611111108</c:v>
                </c:pt>
                <c:pt idx="999">
                  <c:v>42201.399305555555</c:v>
                </c:pt>
                <c:pt idx="1000">
                  <c:v>42201.4</c:v>
                </c:pt>
                <c:pt idx="1001">
                  <c:v>42201.400694444594</c:v>
                </c:pt>
                <c:pt idx="1002">
                  <c:v>42201.401388888888</c:v>
                </c:pt>
                <c:pt idx="1003">
                  <c:v>42201.402083333334</c:v>
                </c:pt>
                <c:pt idx="1004">
                  <c:v>42201.402777777781</c:v>
                </c:pt>
                <c:pt idx="1005">
                  <c:v>42201.40347222222</c:v>
                </c:pt>
                <c:pt idx="1006">
                  <c:v>42201.404166666594</c:v>
                </c:pt>
                <c:pt idx="1007">
                  <c:v>42201.404861111114</c:v>
                </c:pt>
                <c:pt idx="1008">
                  <c:v>42201.405555555553</c:v>
                </c:pt>
                <c:pt idx="1009">
                  <c:v>42201.406250000087</c:v>
                </c:pt>
                <c:pt idx="1010">
                  <c:v>42201.40694444457</c:v>
                </c:pt>
                <c:pt idx="1011">
                  <c:v>42201.407638888893</c:v>
                </c:pt>
                <c:pt idx="1012">
                  <c:v>42201.408333333333</c:v>
                </c:pt>
                <c:pt idx="1013">
                  <c:v>42201.40902777778</c:v>
                </c:pt>
                <c:pt idx="1014">
                  <c:v>42201.409722222204</c:v>
                </c:pt>
                <c:pt idx="1015">
                  <c:v>42201.410416666666</c:v>
                </c:pt>
                <c:pt idx="1016">
                  <c:v>42201.411111111105</c:v>
                </c:pt>
                <c:pt idx="1017">
                  <c:v>42201.411805555559</c:v>
                </c:pt>
                <c:pt idx="1018">
                  <c:v>42201.412500000013</c:v>
                </c:pt>
                <c:pt idx="1019">
                  <c:v>42201.413194444547</c:v>
                </c:pt>
                <c:pt idx="1020">
                  <c:v>42201.413888888892</c:v>
                </c:pt>
                <c:pt idx="1021">
                  <c:v>42201.414583333331</c:v>
                </c:pt>
                <c:pt idx="1022">
                  <c:v>42201.415277777793</c:v>
                </c:pt>
                <c:pt idx="1023">
                  <c:v>42201.415972222232</c:v>
                </c:pt>
                <c:pt idx="1024">
                  <c:v>42201.416666666664</c:v>
                </c:pt>
                <c:pt idx="1025">
                  <c:v>42201.417361111104</c:v>
                </c:pt>
                <c:pt idx="1026">
                  <c:v>42201.418055555601</c:v>
                </c:pt>
                <c:pt idx="1027">
                  <c:v>42201.418750000012</c:v>
                </c:pt>
                <c:pt idx="1028">
                  <c:v>42201.419444444538</c:v>
                </c:pt>
                <c:pt idx="1029">
                  <c:v>42201.420138888891</c:v>
                </c:pt>
                <c:pt idx="1030">
                  <c:v>42201.42083333333</c:v>
                </c:pt>
                <c:pt idx="1031">
                  <c:v>42201.421527777777</c:v>
                </c:pt>
                <c:pt idx="1032">
                  <c:v>42201.422222222223</c:v>
                </c:pt>
                <c:pt idx="1033">
                  <c:v>42201.42291666667</c:v>
                </c:pt>
                <c:pt idx="1034">
                  <c:v>42201.423611111022</c:v>
                </c:pt>
                <c:pt idx="1035">
                  <c:v>42201.424305555556</c:v>
                </c:pt>
                <c:pt idx="1036">
                  <c:v>42201.425000000003</c:v>
                </c:pt>
                <c:pt idx="1037">
                  <c:v>42201.425694444442</c:v>
                </c:pt>
                <c:pt idx="1038">
                  <c:v>42201.426388888889</c:v>
                </c:pt>
                <c:pt idx="1039">
                  <c:v>42201.427083333227</c:v>
                </c:pt>
                <c:pt idx="1040">
                  <c:v>42201.427777777775</c:v>
                </c:pt>
                <c:pt idx="1041">
                  <c:v>42201.428472222222</c:v>
                </c:pt>
                <c:pt idx="1042">
                  <c:v>42201.429166666574</c:v>
                </c:pt>
                <c:pt idx="1043">
                  <c:v>42201.429861110999</c:v>
                </c:pt>
                <c:pt idx="1044">
                  <c:v>42201.430555555562</c:v>
                </c:pt>
                <c:pt idx="1045">
                  <c:v>42201.431250000001</c:v>
                </c:pt>
                <c:pt idx="1046">
                  <c:v>42201.431944444441</c:v>
                </c:pt>
                <c:pt idx="1047">
                  <c:v>42201.432638888989</c:v>
                </c:pt>
                <c:pt idx="1048">
                  <c:v>42201.433333333334</c:v>
                </c:pt>
                <c:pt idx="1049">
                  <c:v>42201.434027777781</c:v>
                </c:pt>
                <c:pt idx="1050">
                  <c:v>42201.43472222222</c:v>
                </c:pt>
                <c:pt idx="1051">
                  <c:v>42201.435416666594</c:v>
                </c:pt>
                <c:pt idx="1052">
                  <c:v>42201.436111111114</c:v>
                </c:pt>
                <c:pt idx="1053">
                  <c:v>42201.436805555553</c:v>
                </c:pt>
                <c:pt idx="1054">
                  <c:v>42201.4375</c:v>
                </c:pt>
                <c:pt idx="1055">
                  <c:v>42201.43819444457</c:v>
                </c:pt>
                <c:pt idx="1056">
                  <c:v>42201.438888888893</c:v>
                </c:pt>
                <c:pt idx="1057">
                  <c:v>42201.439583333326</c:v>
                </c:pt>
                <c:pt idx="1058">
                  <c:v>42201.440277777867</c:v>
                </c:pt>
                <c:pt idx="1059">
                  <c:v>42201.440972222219</c:v>
                </c:pt>
                <c:pt idx="1060">
                  <c:v>42201.441666666586</c:v>
                </c:pt>
                <c:pt idx="1061">
                  <c:v>42201.442361111105</c:v>
                </c:pt>
                <c:pt idx="1062">
                  <c:v>42201.443055555559</c:v>
                </c:pt>
                <c:pt idx="1063">
                  <c:v>42201.443749999999</c:v>
                </c:pt>
                <c:pt idx="1064">
                  <c:v>42201.444444444547</c:v>
                </c:pt>
                <c:pt idx="1065">
                  <c:v>42201.445138888892</c:v>
                </c:pt>
                <c:pt idx="1066">
                  <c:v>42201.445833333331</c:v>
                </c:pt>
                <c:pt idx="1067">
                  <c:v>42201.446527777793</c:v>
                </c:pt>
                <c:pt idx="1068">
                  <c:v>42201.447222222232</c:v>
                </c:pt>
                <c:pt idx="1069">
                  <c:v>42201.447916666664</c:v>
                </c:pt>
                <c:pt idx="1070">
                  <c:v>42201.448611111111</c:v>
                </c:pt>
                <c:pt idx="1071">
                  <c:v>42201.449305555558</c:v>
                </c:pt>
                <c:pt idx="1072">
                  <c:v>42201.450000000012</c:v>
                </c:pt>
                <c:pt idx="1073">
                  <c:v>42201.450694444618</c:v>
                </c:pt>
                <c:pt idx="1074">
                  <c:v>42201.451388888891</c:v>
                </c:pt>
                <c:pt idx="1075">
                  <c:v>42201.45208333333</c:v>
                </c:pt>
                <c:pt idx="1076">
                  <c:v>42201.452777777791</c:v>
                </c:pt>
                <c:pt idx="1077">
                  <c:v>42201.453472222223</c:v>
                </c:pt>
              </c:numCache>
            </c:numRef>
          </c:xVal>
          <c:yVal>
            <c:numRef>
              <c:f>'CR800_15-16072015'!$E$5:$E$1082</c:f>
              <c:numCache>
                <c:formatCode>General</c:formatCode>
                <c:ptCount val="1078"/>
                <c:pt idx="0">
                  <c:v>22.87</c:v>
                </c:pt>
                <c:pt idx="1">
                  <c:v>23.08</c:v>
                </c:pt>
                <c:pt idx="2">
                  <c:v>23.23</c:v>
                </c:pt>
                <c:pt idx="3">
                  <c:v>23.35</c:v>
                </c:pt>
                <c:pt idx="4">
                  <c:v>23.36</c:v>
                </c:pt>
                <c:pt idx="5">
                  <c:v>23.279999999999987</c:v>
                </c:pt>
                <c:pt idx="6">
                  <c:v>23.16</c:v>
                </c:pt>
                <c:pt idx="7">
                  <c:v>22.95</c:v>
                </c:pt>
                <c:pt idx="8">
                  <c:v>22.73</c:v>
                </c:pt>
                <c:pt idx="9">
                  <c:v>22.45</c:v>
                </c:pt>
                <c:pt idx="10">
                  <c:v>22.150000000000031</c:v>
                </c:pt>
                <c:pt idx="11">
                  <c:v>21.84</c:v>
                </c:pt>
                <c:pt idx="12">
                  <c:v>21.53</c:v>
                </c:pt>
                <c:pt idx="13">
                  <c:v>21.2</c:v>
                </c:pt>
                <c:pt idx="14">
                  <c:v>20.88</c:v>
                </c:pt>
                <c:pt idx="15">
                  <c:v>20.59</c:v>
                </c:pt>
                <c:pt idx="16">
                  <c:v>20.27</c:v>
                </c:pt>
                <c:pt idx="17">
                  <c:v>19.95</c:v>
                </c:pt>
                <c:pt idx="18">
                  <c:v>19.64</c:v>
                </c:pt>
                <c:pt idx="19">
                  <c:v>19.36</c:v>
                </c:pt>
                <c:pt idx="20">
                  <c:v>19.09</c:v>
                </c:pt>
                <c:pt idx="21">
                  <c:v>18.82</c:v>
                </c:pt>
                <c:pt idx="22">
                  <c:v>18.559999999999999</c:v>
                </c:pt>
                <c:pt idx="23">
                  <c:v>18.29</c:v>
                </c:pt>
                <c:pt idx="24">
                  <c:v>18.04</c:v>
                </c:pt>
                <c:pt idx="25">
                  <c:v>17.829999999999988</c:v>
                </c:pt>
                <c:pt idx="26">
                  <c:v>17.59</c:v>
                </c:pt>
                <c:pt idx="27">
                  <c:v>17.39</c:v>
                </c:pt>
                <c:pt idx="28">
                  <c:v>17.190000000000001</c:v>
                </c:pt>
                <c:pt idx="29">
                  <c:v>16.979999999999986</c:v>
                </c:pt>
                <c:pt idx="30">
                  <c:v>16.8</c:v>
                </c:pt>
                <c:pt idx="31">
                  <c:v>16.600000000000001</c:v>
                </c:pt>
                <c:pt idx="32">
                  <c:v>16.47</c:v>
                </c:pt>
                <c:pt idx="33">
                  <c:v>16.260000000000002</c:v>
                </c:pt>
                <c:pt idx="34">
                  <c:v>16.12</c:v>
                </c:pt>
                <c:pt idx="35">
                  <c:v>15.98</c:v>
                </c:pt>
                <c:pt idx="36">
                  <c:v>15.850000000000021</c:v>
                </c:pt>
                <c:pt idx="37">
                  <c:v>15.74</c:v>
                </c:pt>
                <c:pt idx="38">
                  <c:v>15.63</c:v>
                </c:pt>
                <c:pt idx="39">
                  <c:v>15.49</c:v>
                </c:pt>
                <c:pt idx="40">
                  <c:v>15.42</c:v>
                </c:pt>
                <c:pt idx="41">
                  <c:v>15.34</c:v>
                </c:pt>
                <c:pt idx="42">
                  <c:v>15.25</c:v>
                </c:pt>
                <c:pt idx="43">
                  <c:v>15.16</c:v>
                </c:pt>
                <c:pt idx="44">
                  <c:v>15.07</c:v>
                </c:pt>
                <c:pt idx="45">
                  <c:v>15.05</c:v>
                </c:pt>
                <c:pt idx="46">
                  <c:v>14.98</c:v>
                </c:pt>
                <c:pt idx="47">
                  <c:v>14.92</c:v>
                </c:pt>
                <c:pt idx="48">
                  <c:v>14.88</c:v>
                </c:pt>
                <c:pt idx="49">
                  <c:v>14.82</c:v>
                </c:pt>
                <c:pt idx="50">
                  <c:v>14.79</c:v>
                </c:pt>
                <c:pt idx="51">
                  <c:v>14.71</c:v>
                </c:pt>
                <c:pt idx="52">
                  <c:v>14.72</c:v>
                </c:pt>
                <c:pt idx="53">
                  <c:v>14.71</c:v>
                </c:pt>
                <c:pt idx="54">
                  <c:v>14.64</c:v>
                </c:pt>
                <c:pt idx="55">
                  <c:v>14.64</c:v>
                </c:pt>
                <c:pt idx="56">
                  <c:v>14.65</c:v>
                </c:pt>
                <c:pt idx="57">
                  <c:v>14.6</c:v>
                </c:pt>
                <c:pt idx="58">
                  <c:v>14.57</c:v>
                </c:pt>
                <c:pt idx="59">
                  <c:v>14.55</c:v>
                </c:pt>
                <c:pt idx="60">
                  <c:v>14.54</c:v>
                </c:pt>
                <c:pt idx="61">
                  <c:v>14.53</c:v>
                </c:pt>
                <c:pt idx="62">
                  <c:v>14.52</c:v>
                </c:pt>
                <c:pt idx="63">
                  <c:v>14.51</c:v>
                </c:pt>
                <c:pt idx="64">
                  <c:v>14.5</c:v>
                </c:pt>
                <c:pt idx="65">
                  <c:v>14.48</c:v>
                </c:pt>
                <c:pt idx="66">
                  <c:v>14.450000000000006</c:v>
                </c:pt>
                <c:pt idx="67">
                  <c:v>14.46</c:v>
                </c:pt>
                <c:pt idx="68">
                  <c:v>14.450000000000006</c:v>
                </c:pt>
                <c:pt idx="69">
                  <c:v>14.46</c:v>
                </c:pt>
                <c:pt idx="70">
                  <c:v>14.450000000000006</c:v>
                </c:pt>
                <c:pt idx="71">
                  <c:v>14.44</c:v>
                </c:pt>
                <c:pt idx="72">
                  <c:v>14.44</c:v>
                </c:pt>
                <c:pt idx="73">
                  <c:v>14.44</c:v>
                </c:pt>
                <c:pt idx="74">
                  <c:v>14.44</c:v>
                </c:pt>
                <c:pt idx="75">
                  <c:v>14.43</c:v>
                </c:pt>
                <c:pt idx="76">
                  <c:v>14.43</c:v>
                </c:pt>
                <c:pt idx="77">
                  <c:v>14.44</c:v>
                </c:pt>
                <c:pt idx="78">
                  <c:v>14.43</c:v>
                </c:pt>
                <c:pt idx="79">
                  <c:v>14.44</c:v>
                </c:pt>
                <c:pt idx="80">
                  <c:v>14.43</c:v>
                </c:pt>
                <c:pt idx="81">
                  <c:v>14.44</c:v>
                </c:pt>
                <c:pt idx="82">
                  <c:v>14.44</c:v>
                </c:pt>
                <c:pt idx="83">
                  <c:v>14.450000000000006</c:v>
                </c:pt>
                <c:pt idx="84">
                  <c:v>14.44</c:v>
                </c:pt>
                <c:pt idx="85">
                  <c:v>14.450000000000006</c:v>
                </c:pt>
                <c:pt idx="86">
                  <c:v>14.450000000000006</c:v>
                </c:pt>
                <c:pt idx="87">
                  <c:v>14.450000000000006</c:v>
                </c:pt>
                <c:pt idx="88">
                  <c:v>14.450000000000006</c:v>
                </c:pt>
                <c:pt idx="89">
                  <c:v>14.46</c:v>
                </c:pt>
                <c:pt idx="90">
                  <c:v>14.46</c:v>
                </c:pt>
                <c:pt idx="91">
                  <c:v>14.47</c:v>
                </c:pt>
                <c:pt idx="92">
                  <c:v>14.48</c:v>
                </c:pt>
                <c:pt idx="93">
                  <c:v>14.48</c:v>
                </c:pt>
                <c:pt idx="94">
                  <c:v>14.49</c:v>
                </c:pt>
                <c:pt idx="95">
                  <c:v>14.51</c:v>
                </c:pt>
                <c:pt idx="96">
                  <c:v>14.52</c:v>
                </c:pt>
                <c:pt idx="97">
                  <c:v>14.53</c:v>
                </c:pt>
                <c:pt idx="98">
                  <c:v>14.53</c:v>
                </c:pt>
                <c:pt idx="99">
                  <c:v>14.54</c:v>
                </c:pt>
                <c:pt idx="100">
                  <c:v>14.54</c:v>
                </c:pt>
                <c:pt idx="101">
                  <c:v>14.56</c:v>
                </c:pt>
                <c:pt idx="102">
                  <c:v>14.55</c:v>
                </c:pt>
                <c:pt idx="103">
                  <c:v>14.56</c:v>
                </c:pt>
                <c:pt idx="104">
                  <c:v>14.56</c:v>
                </c:pt>
                <c:pt idx="105">
                  <c:v>14.56</c:v>
                </c:pt>
                <c:pt idx="106">
                  <c:v>14.57</c:v>
                </c:pt>
                <c:pt idx="107">
                  <c:v>14.59</c:v>
                </c:pt>
                <c:pt idx="108">
                  <c:v>14.6</c:v>
                </c:pt>
                <c:pt idx="109">
                  <c:v>14.64</c:v>
                </c:pt>
                <c:pt idx="110">
                  <c:v>14.64</c:v>
                </c:pt>
                <c:pt idx="111">
                  <c:v>14.64</c:v>
                </c:pt>
                <c:pt idx="112">
                  <c:v>14.65</c:v>
                </c:pt>
                <c:pt idx="113">
                  <c:v>14.67</c:v>
                </c:pt>
                <c:pt idx="114">
                  <c:v>14.69</c:v>
                </c:pt>
                <c:pt idx="115">
                  <c:v>14.71</c:v>
                </c:pt>
                <c:pt idx="116">
                  <c:v>14.72</c:v>
                </c:pt>
                <c:pt idx="117">
                  <c:v>14.72</c:v>
                </c:pt>
                <c:pt idx="118">
                  <c:v>14.72</c:v>
                </c:pt>
                <c:pt idx="119">
                  <c:v>14.73</c:v>
                </c:pt>
                <c:pt idx="120">
                  <c:v>14.76</c:v>
                </c:pt>
                <c:pt idx="121">
                  <c:v>14.79</c:v>
                </c:pt>
                <c:pt idx="122">
                  <c:v>14.81</c:v>
                </c:pt>
                <c:pt idx="123">
                  <c:v>14.82</c:v>
                </c:pt>
                <c:pt idx="124">
                  <c:v>14.83</c:v>
                </c:pt>
                <c:pt idx="125">
                  <c:v>14.850000000000021</c:v>
                </c:pt>
                <c:pt idx="126">
                  <c:v>14.89</c:v>
                </c:pt>
                <c:pt idx="127">
                  <c:v>14.89</c:v>
                </c:pt>
                <c:pt idx="128">
                  <c:v>14.91</c:v>
                </c:pt>
                <c:pt idx="129">
                  <c:v>14.92</c:v>
                </c:pt>
                <c:pt idx="130">
                  <c:v>14.950000000000006</c:v>
                </c:pt>
                <c:pt idx="131">
                  <c:v>14.97</c:v>
                </c:pt>
                <c:pt idx="132">
                  <c:v>14.98</c:v>
                </c:pt>
                <c:pt idx="133">
                  <c:v>14.99</c:v>
                </c:pt>
                <c:pt idx="134">
                  <c:v>15.01</c:v>
                </c:pt>
                <c:pt idx="135">
                  <c:v>15.04</c:v>
                </c:pt>
                <c:pt idx="136">
                  <c:v>15.06</c:v>
                </c:pt>
                <c:pt idx="137">
                  <c:v>15.06</c:v>
                </c:pt>
                <c:pt idx="138">
                  <c:v>15.07</c:v>
                </c:pt>
                <c:pt idx="139">
                  <c:v>15.06</c:v>
                </c:pt>
                <c:pt idx="140">
                  <c:v>15.05</c:v>
                </c:pt>
                <c:pt idx="141">
                  <c:v>15.09</c:v>
                </c:pt>
                <c:pt idx="142">
                  <c:v>15.12</c:v>
                </c:pt>
                <c:pt idx="143">
                  <c:v>15.13</c:v>
                </c:pt>
                <c:pt idx="144">
                  <c:v>15.15</c:v>
                </c:pt>
                <c:pt idx="145">
                  <c:v>15.17</c:v>
                </c:pt>
                <c:pt idx="146">
                  <c:v>15.19</c:v>
                </c:pt>
                <c:pt idx="147">
                  <c:v>15.21</c:v>
                </c:pt>
                <c:pt idx="148">
                  <c:v>15.23</c:v>
                </c:pt>
                <c:pt idx="149">
                  <c:v>15.25</c:v>
                </c:pt>
                <c:pt idx="150">
                  <c:v>15.25</c:v>
                </c:pt>
                <c:pt idx="151">
                  <c:v>15.25</c:v>
                </c:pt>
                <c:pt idx="152">
                  <c:v>15.25</c:v>
                </c:pt>
                <c:pt idx="153">
                  <c:v>15.29</c:v>
                </c:pt>
                <c:pt idx="154">
                  <c:v>15.31</c:v>
                </c:pt>
                <c:pt idx="155">
                  <c:v>15.33</c:v>
                </c:pt>
                <c:pt idx="156">
                  <c:v>15.34</c:v>
                </c:pt>
                <c:pt idx="157">
                  <c:v>15.350000000000021</c:v>
                </c:pt>
                <c:pt idx="158">
                  <c:v>15.360000000000021</c:v>
                </c:pt>
                <c:pt idx="159">
                  <c:v>15.39</c:v>
                </c:pt>
                <c:pt idx="160">
                  <c:v>15.41</c:v>
                </c:pt>
                <c:pt idx="161">
                  <c:v>15.42</c:v>
                </c:pt>
                <c:pt idx="162">
                  <c:v>15.44</c:v>
                </c:pt>
                <c:pt idx="163">
                  <c:v>15.44</c:v>
                </c:pt>
                <c:pt idx="164">
                  <c:v>15.43</c:v>
                </c:pt>
                <c:pt idx="165">
                  <c:v>15.43</c:v>
                </c:pt>
                <c:pt idx="166">
                  <c:v>15.42</c:v>
                </c:pt>
                <c:pt idx="167">
                  <c:v>15.44</c:v>
                </c:pt>
                <c:pt idx="168">
                  <c:v>15.450000000000006</c:v>
                </c:pt>
                <c:pt idx="169">
                  <c:v>15.48</c:v>
                </c:pt>
                <c:pt idx="170">
                  <c:v>15.48</c:v>
                </c:pt>
                <c:pt idx="171">
                  <c:v>15.5</c:v>
                </c:pt>
                <c:pt idx="172">
                  <c:v>15.51</c:v>
                </c:pt>
                <c:pt idx="173">
                  <c:v>15.52</c:v>
                </c:pt>
                <c:pt idx="174">
                  <c:v>15.55</c:v>
                </c:pt>
                <c:pt idx="175">
                  <c:v>15.56</c:v>
                </c:pt>
                <c:pt idx="176">
                  <c:v>15.57</c:v>
                </c:pt>
                <c:pt idx="177">
                  <c:v>15.59</c:v>
                </c:pt>
                <c:pt idx="178">
                  <c:v>15.6</c:v>
                </c:pt>
                <c:pt idx="179">
                  <c:v>15.61</c:v>
                </c:pt>
                <c:pt idx="180">
                  <c:v>15.61</c:v>
                </c:pt>
                <c:pt idx="181">
                  <c:v>15.61</c:v>
                </c:pt>
                <c:pt idx="182">
                  <c:v>15.62</c:v>
                </c:pt>
                <c:pt idx="183">
                  <c:v>15.64</c:v>
                </c:pt>
                <c:pt idx="184">
                  <c:v>15.64</c:v>
                </c:pt>
                <c:pt idx="185">
                  <c:v>15.67</c:v>
                </c:pt>
                <c:pt idx="186">
                  <c:v>15.67</c:v>
                </c:pt>
                <c:pt idx="187">
                  <c:v>15.68</c:v>
                </c:pt>
                <c:pt idx="188">
                  <c:v>15.69</c:v>
                </c:pt>
                <c:pt idx="189">
                  <c:v>15.71</c:v>
                </c:pt>
                <c:pt idx="190">
                  <c:v>15.72</c:v>
                </c:pt>
                <c:pt idx="191">
                  <c:v>15.73</c:v>
                </c:pt>
                <c:pt idx="192">
                  <c:v>15.74</c:v>
                </c:pt>
                <c:pt idx="193">
                  <c:v>15.75</c:v>
                </c:pt>
                <c:pt idx="194">
                  <c:v>15.76</c:v>
                </c:pt>
                <c:pt idx="195">
                  <c:v>15.76</c:v>
                </c:pt>
                <c:pt idx="196">
                  <c:v>15.77</c:v>
                </c:pt>
                <c:pt idx="197">
                  <c:v>15.78</c:v>
                </c:pt>
                <c:pt idx="198">
                  <c:v>15.78</c:v>
                </c:pt>
                <c:pt idx="199">
                  <c:v>15.78</c:v>
                </c:pt>
                <c:pt idx="200">
                  <c:v>15.77</c:v>
                </c:pt>
                <c:pt idx="201">
                  <c:v>15.76</c:v>
                </c:pt>
                <c:pt idx="202">
                  <c:v>15.76</c:v>
                </c:pt>
                <c:pt idx="203">
                  <c:v>15.78</c:v>
                </c:pt>
                <c:pt idx="204">
                  <c:v>15.79</c:v>
                </c:pt>
                <c:pt idx="205">
                  <c:v>15.81</c:v>
                </c:pt>
                <c:pt idx="206">
                  <c:v>15.84</c:v>
                </c:pt>
                <c:pt idx="207">
                  <c:v>15.84</c:v>
                </c:pt>
                <c:pt idx="208">
                  <c:v>15.850000000000021</c:v>
                </c:pt>
                <c:pt idx="209">
                  <c:v>15.860000000000021</c:v>
                </c:pt>
                <c:pt idx="210">
                  <c:v>15.860000000000021</c:v>
                </c:pt>
                <c:pt idx="211">
                  <c:v>15.870000000000006</c:v>
                </c:pt>
                <c:pt idx="212">
                  <c:v>15.89</c:v>
                </c:pt>
                <c:pt idx="213">
                  <c:v>15.89</c:v>
                </c:pt>
                <c:pt idx="214">
                  <c:v>15.89</c:v>
                </c:pt>
                <c:pt idx="215">
                  <c:v>15.91</c:v>
                </c:pt>
                <c:pt idx="216">
                  <c:v>15.9</c:v>
                </c:pt>
                <c:pt idx="217">
                  <c:v>15.92</c:v>
                </c:pt>
                <c:pt idx="218">
                  <c:v>15.92</c:v>
                </c:pt>
                <c:pt idx="219">
                  <c:v>15.94</c:v>
                </c:pt>
                <c:pt idx="220">
                  <c:v>15.94</c:v>
                </c:pt>
                <c:pt idx="221">
                  <c:v>15.96</c:v>
                </c:pt>
                <c:pt idx="222">
                  <c:v>15.950000000000006</c:v>
                </c:pt>
                <c:pt idx="223">
                  <c:v>15.950000000000006</c:v>
                </c:pt>
                <c:pt idx="224">
                  <c:v>15.96</c:v>
                </c:pt>
                <c:pt idx="225">
                  <c:v>15.96</c:v>
                </c:pt>
                <c:pt idx="226">
                  <c:v>15.96</c:v>
                </c:pt>
                <c:pt idx="227">
                  <c:v>15.97</c:v>
                </c:pt>
                <c:pt idx="228">
                  <c:v>15.97</c:v>
                </c:pt>
                <c:pt idx="229">
                  <c:v>15.96</c:v>
                </c:pt>
                <c:pt idx="230">
                  <c:v>15.98</c:v>
                </c:pt>
                <c:pt idx="231">
                  <c:v>16</c:v>
                </c:pt>
                <c:pt idx="232">
                  <c:v>16</c:v>
                </c:pt>
                <c:pt idx="233">
                  <c:v>16.03</c:v>
                </c:pt>
                <c:pt idx="234">
                  <c:v>15.98</c:v>
                </c:pt>
                <c:pt idx="235">
                  <c:v>16.03</c:v>
                </c:pt>
                <c:pt idx="236">
                  <c:v>16.02</c:v>
                </c:pt>
                <c:pt idx="237">
                  <c:v>16.04</c:v>
                </c:pt>
                <c:pt idx="238">
                  <c:v>16.03</c:v>
                </c:pt>
                <c:pt idx="239">
                  <c:v>16.05</c:v>
                </c:pt>
                <c:pt idx="240">
                  <c:v>16.059999999999999</c:v>
                </c:pt>
                <c:pt idx="241">
                  <c:v>16.100000000000001</c:v>
                </c:pt>
                <c:pt idx="242">
                  <c:v>16.079999999999988</c:v>
                </c:pt>
                <c:pt idx="243">
                  <c:v>16.079999999999988</c:v>
                </c:pt>
                <c:pt idx="244">
                  <c:v>16.09</c:v>
                </c:pt>
                <c:pt idx="245">
                  <c:v>16.09</c:v>
                </c:pt>
                <c:pt idx="246">
                  <c:v>16.12</c:v>
                </c:pt>
                <c:pt idx="247">
                  <c:v>16.14</c:v>
                </c:pt>
                <c:pt idx="248">
                  <c:v>16.100000000000001</c:v>
                </c:pt>
                <c:pt idx="249">
                  <c:v>16.100000000000001</c:v>
                </c:pt>
                <c:pt idx="250">
                  <c:v>16.130000000000031</c:v>
                </c:pt>
                <c:pt idx="251">
                  <c:v>16.110000000000031</c:v>
                </c:pt>
                <c:pt idx="252">
                  <c:v>16.110000000000031</c:v>
                </c:pt>
                <c:pt idx="253">
                  <c:v>16.110000000000031</c:v>
                </c:pt>
                <c:pt idx="254">
                  <c:v>16.130000000000031</c:v>
                </c:pt>
                <c:pt idx="255">
                  <c:v>16.130000000000031</c:v>
                </c:pt>
                <c:pt idx="256">
                  <c:v>16.16</c:v>
                </c:pt>
                <c:pt idx="257">
                  <c:v>16.170000000000005</c:v>
                </c:pt>
                <c:pt idx="258">
                  <c:v>16.18</c:v>
                </c:pt>
                <c:pt idx="259">
                  <c:v>16.190000000000001</c:v>
                </c:pt>
                <c:pt idx="260">
                  <c:v>16.190000000000001</c:v>
                </c:pt>
                <c:pt idx="261">
                  <c:v>16.21</c:v>
                </c:pt>
                <c:pt idx="262">
                  <c:v>16.22</c:v>
                </c:pt>
                <c:pt idx="263">
                  <c:v>16.21</c:v>
                </c:pt>
                <c:pt idx="264">
                  <c:v>16.22</c:v>
                </c:pt>
                <c:pt idx="265">
                  <c:v>16.23</c:v>
                </c:pt>
                <c:pt idx="266">
                  <c:v>16.25</c:v>
                </c:pt>
                <c:pt idx="267">
                  <c:v>16.260000000000002</c:v>
                </c:pt>
                <c:pt idx="268">
                  <c:v>16.279999999999987</c:v>
                </c:pt>
                <c:pt idx="269">
                  <c:v>16.29</c:v>
                </c:pt>
                <c:pt idx="270">
                  <c:v>16.3</c:v>
                </c:pt>
                <c:pt idx="271">
                  <c:v>16.309999999999999</c:v>
                </c:pt>
                <c:pt idx="272">
                  <c:v>16.309999999999999</c:v>
                </c:pt>
                <c:pt idx="273">
                  <c:v>16.29</c:v>
                </c:pt>
                <c:pt idx="274">
                  <c:v>16.3</c:v>
                </c:pt>
                <c:pt idx="275">
                  <c:v>16.32</c:v>
                </c:pt>
                <c:pt idx="276">
                  <c:v>16.32</c:v>
                </c:pt>
                <c:pt idx="277">
                  <c:v>16.329999999999988</c:v>
                </c:pt>
                <c:pt idx="278">
                  <c:v>16.3</c:v>
                </c:pt>
                <c:pt idx="279">
                  <c:v>16.329999999999988</c:v>
                </c:pt>
                <c:pt idx="280">
                  <c:v>16.36</c:v>
                </c:pt>
                <c:pt idx="281">
                  <c:v>16.37</c:v>
                </c:pt>
                <c:pt idx="282">
                  <c:v>16.37</c:v>
                </c:pt>
                <c:pt idx="283">
                  <c:v>16.39</c:v>
                </c:pt>
                <c:pt idx="284">
                  <c:v>16.399999999999999</c:v>
                </c:pt>
                <c:pt idx="285">
                  <c:v>16.399999999999999</c:v>
                </c:pt>
                <c:pt idx="286">
                  <c:v>16.399999999999999</c:v>
                </c:pt>
                <c:pt idx="287">
                  <c:v>16.41</c:v>
                </c:pt>
                <c:pt idx="288">
                  <c:v>16.420000000000002</c:v>
                </c:pt>
                <c:pt idx="289">
                  <c:v>16.420000000000002</c:v>
                </c:pt>
                <c:pt idx="290">
                  <c:v>16.439999999999987</c:v>
                </c:pt>
                <c:pt idx="291">
                  <c:v>16.439999999999987</c:v>
                </c:pt>
                <c:pt idx="292">
                  <c:v>16.45</c:v>
                </c:pt>
                <c:pt idx="293">
                  <c:v>16.47</c:v>
                </c:pt>
                <c:pt idx="294">
                  <c:v>16.47</c:v>
                </c:pt>
                <c:pt idx="295">
                  <c:v>16.479999999999986</c:v>
                </c:pt>
                <c:pt idx="296">
                  <c:v>16.489999999999949</c:v>
                </c:pt>
                <c:pt idx="297">
                  <c:v>16.479999999999986</c:v>
                </c:pt>
                <c:pt idx="298">
                  <c:v>16.489999999999949</c:v>
                </c:pt>
                <c:pt idx="299">
                  <c:v>16.47</c:v>
                </c:pt>
                <c:pt idx="300">
                  <c:v>16.47</c:v>
                </c:pt>
                <c:pt idx="301">
                  <c:v>16.47</c:v>
                </c:pt>
                <c:pt idx="302">
                  <c:v>16.479999999999986</c:v>
                </c:pt>
                <c:pt idx="303">
                  <c:v>16.47</c:v>
                </c:pt>
                <c:pt idx="304">
                  <c:v>16.489999999999949</c:v>
                </c:pt>
                <c:pt idx="305">
                  <c:v>16.510000000000005</c:v>
                </c:pt>
                <c:pt idx="306">
                  <c:v>16.52</c:v>
                </c:pt>
                <c:pt idx="307">
                  <c:v>16.53</c:v>
                </c:pt>
                <c:pt idx="308">
                  <c:v>16.54</c:v>
                </c:pt>
                <c:pt idx="309">
                  <c:v>16.559999999999999</c:v>
                </c:pt>
                <c:pt idx="310">
                  <c:v>16.57</c:v>
                </c:pt>
                <c:pt idx="311">
                  <c:v>16.57</c:v>
                </c:pt>
                <c:pt idx="312">
                  <c:v>16.579999999999988</c:v>
                </c:pt>
                <c:pt idx="313">
                  <c:v>16.59</c:v>
                </c:pt>
                <c:pt idx="314">
                  <c:v>16.610000000000031</c:v>
                </c:pt>
                <c:pt idx="315">
                  <c:v>16.610000000000031</c:v>
                </c:pt>
                <c:pt idx="316">
                  <c:v>16.630000000000031</c:v>
                </c:pt>
                <c:pt idx="317">
                  <c:v>16.64</c:v>
                </c:pt>
                <c:pt idx="318">
                  <c:v>16.649999999999999</c:v>
                </c:pt>
                <c:pt idx="319">
                  <c:v>16.66</c:v>
                </c:pt>
                <c:pt idx="320">
                  <c:v>16.649999999999999</c:v>
                </c:pt>
                <c:pt idx="321">
                  <c:v>16.66</c:v>
                </c:pt>
                <c:pt idx="322">
                  <c:v>16.649999999999999</c:v>
                </c:pt>
                <c:pt idx="323">
                  <c:v>16.66</c:v>
                </c:pt>
                <c:pt idx="324">
                  <c:v>16.670000000000005</c:v>
                </c:pt>
                <c:pt idx="325">
                  <c:v>16.670000000000005</c:v>
                </c:pt>
                <c:pt idx="326">
                  <c:v>16.68</c:v>
                </c:pt>
                <c:pt idx="327">
                  <c:v>16.68</c:v>
                </c:pt>
                <c:pt idx="328">
                  <c:v>16.71</c:v>
                </c:pt>
                <c:pt idx="329">
                  <c:v>16.72</c:v>
                </c:pt>
                <c:pt idx="330">
                  <c:v>16.73</c:v>
                </c:pt>
                <c:pt idx="331">
                  <c:v>16.739999999999988</c:v>
                </c:pt>
                <c:pt idx="332">
                  <c:v>16.760000000000002</c:v>
                </c:pt>
                <c:pt idx="333">
                  <c:v>16.760000000000002</c:v>
                </c:pt>
                <c:pt idx="334">
                  <c:v>16.779999999999987</c:v>
                </c:pt>
                <c:pt idx="335">
                  <c:v>16.77</c:v>
                </c:pt>
                <c:pt idx="336">
                  <c:v>16.779999999999987</c:v>
                </c:pt>
                <c:pt idx="337">
                  <c:v>16.79</c:v>
                </c:pt>
                <c:pt idx="338">
                  <c:v>16.809999999999999</c:v>
                </c:pt>
                <c:pt idx="339">
                  <c:v>16.809999999999999</c:v>
                </c:pt>
                <c:pt idx="340">
                  <c:v>16.82</c:v>
                </c:pt>
                <c:pt idx="341">
                  <c:v>16.829999999999988</c:v>
                </c:pt>
                <c:pt idx="342">
                  <c:v>16.84</c:v>
                </c:pt>
                <c:pt idx="343">
                  <c:v>16.84</c:v>
                </c:pt>
                <c:pt idx="344">
                  <c:v>16.829999999999988</c:v>
                </c:pt>
                <c:pt idx="345">
                  <c:v>16.82</c:v>
                </c:pt>
                <c:pt idx="346">
                  <c:v>16.829999999999988</c:v>
                </c:pt>
                <c:pt idx="347">
                  <c:v>16.809999999999999</c:v>
                </c:pt>
                <c:pt idx="348">
                  <c:v>16.82</c:v>
                </c:pt>
                <c:pt idx="349">
                  <c:v>16.82</c:v>
                </c:pt>
                <c:pt idx="350">
                  <c:v>16.850000000000001</c:v>
                </c:pt>
                <c:pt idx="351">
                  <c:v>16.86</c:v>
                </c:pt>
                <c:pt idx="352">
                  <c:v>16.87</c:v>
                </c:pt>
                <c:pt idx="353">
                  <c:v>16.89</c:v>
                </c:pt>
                <c:pt idx="354">
                  <c:v>16.899999999999999</c:v>
                </c:pt>
                <c:pt idx="355">
                  <c:v>16.91</c:v>
                </c:pt>
                <c:pt idx="356">
                  <c:v>16.920000000000002</c:v>
                </c:pt>
                <c:pt idx="357">
                  <c:v>16.920000000000002</c:v>
                </c:pt>
                <c:pt idx="358">
                  <c:v>16.93</c:v>
                </c:pt>
                <c:pt idx="359">
                  <c:v>16.939999999999987</c:v>
                </c:pt>
                <c:pt idx="360">
                  <c:v>16.95</c:v>
                </c:pt>
                <c:pt idx="361">
                  <c:v>16.959999999999987</c:v>
                </c:pt>
                <c:pt idx="362">
                  <c:v>16.989999999999949</c:v>
                </c:pt>
                <c:pt idx="363">
                  <c:v>16.989999999999949</c:v>
                </c:pt>
                <c:pt idx="364">
                  <c:v>17</c:v>
                </c:pt>
                <c:pt idx="365">
                  <c:v>17.02</c:v>
                </c:pt>
                <c:pt idx="366">
                  <c:v>17.02</c:v>
                </c:pt>
                <c:pt idx="367">
                  <c:v>17.02</c:v>
                </c:pt>
                <c:pt idx="368">
                  <c:v>17.02</c:v>
                </c:pt>
                <c:pt idx="369">
                  <c:v>17.02</c:v>
                </c:pt>
                <c:pt idx="370">
                  <c:v>17.03</c:v>
                </c:pt>
                <c:pt idx="371">
                  <c:v>17.04</c:v>
                </c:pt>
                <c:pt idx="372">
                  <c:v>17.05</c:v>
                </c:pt>
                <c:pt idx="373">
                  <c:v>17.07</c:v>
                </c:pt>
                <c:pt idx="374">
                  <c:v>17.09</c:v>
                </c:pt>
                <c:pt idx="375">
                  <c:v>17.09</c:v>
                </c:pt>
                <c:pt idx="376">
                  <c:v>17.100000000000001</c:v>
                </c:pt>
                <c:pt idx="377">
                  <c:v>17.110000000000031</c:v>
                </c:pt>
                <c:pt idx="378">
                  <c:v>17.100000000000001</c:v>
                </c:pt>
                <c:pt idx="379">
                  <c:v>17.130000000000031</c:v>
                </c:pt>
                <c:pt idx="380">
                  <c:v>17.12</c:v>
                </c:pt>
                <c:pt idx="381">
                  <c:v>17.149999999999999</c:v>
                </c:pt>
                <c:pt idx="382">
                  <c:v>17.16</c:v>
                </c:pt>
                <c:pt idx="383">
                  <c:v>17.18</c:v>
                </c:pt>
                <c:pt idx="384">
                  <c:v>17.190000000000001</c:v>
                </c:pt>
                <c:pt idx="385">
                  <c:v>17.190000000000001</c:v>
                </c:pt>
                <c:pt idx="386">
                  <c:v>17.2</c:v>
                </c:pt>
                <c:pt idx="387">
                  <c:v>17.21</c:v>
                </c:pt>
                <c:pt idx="388">
                  <c:v>17.2</c:v>
                </c:pt>
                <c:pt idx="389">
                  <c:v>17.190000000000001</c:v>
                </c:pt>
                <c:pt idx="390">
                  <c:v>17.190000000000001</c:v>
                </c:pt>
                <c:pt idx="391">
                  <c:v>17.18</c:v>
                </c:pt>
                <c:pt idx="392">
                  <c:v>17.18</c:v>
                </c:pt>
                <c:pt idx="393">
                  <c:v>17.190000000000001</c:v>
                </c:pt>
                <c:pt idx="394">
                  <c:v>17.21</c:v>
                </c:pt>
                <c:pt idx="395">
                  <c:v>17.23</c:v>
                </c:pt>
                <c:pt idx="396">
                  <c:v>17.239999999999988</c:v>
                </c:pt>
                <c:pt idx="397">
                  <c:v>17.260000000000002</c:v>
                </c:pt>
                <c:pt idx="398">
                  <c:v>17.27</c:v>
                </c:pt>
                <c:pt idx="399">
                  <c:v>17.29</c:v>
                </c:pt>
                <c:pt idx="400">
                  <c:v>17.29</c:v>
                </c:pt>
                <c:pt idx="401">
                  <c:v>17.3</c:v>
                </c:pt>
                <c:pt idx="402">
                  <c:v>17.3</c:v>
                </c:pt>
                <c:pt idx="403">
                  <c:v>17.309999999999999</c:v>
                </c:pt>
                <c:pt idx="404">
                  <c:v>17.32</c:v>
                </c:pt>
                <c:pt idx="405">
                  <c:v>17.329999999999988</c:v>
                </c:pt>
                <c:pt idx="406">
                  <c:v>17.34</c:v>
                </c:pt>
                <c:pt idx="407">
                  <c:v>17.36</c:v>
                </c:pt>
                <c:pt idx="408">
                  <c:v>17.37</c:v>
                </c:pt>
                <c:pt idx="409">
                  <c:v>17.37</c:v>
                </c:pt>
                <c:pt idx="410">
                  <c:v>17.37</c:v>
                </c:pt>
                <c:pt idx="411">
                  <c:v>17.37</c:v>
                </c:pt>
                <c:pt idx="412">
                  <c:v>17.37</c:v>
                </c:pt>
                <c:pt idx="413">
                  <c:v>17.37</c:v>
                </c:pt>
                <c:pt idx="414">
                  <c:v>17.38</c:v>
                </c:pt>
                <c:pt idx="415">
                  <c:v>17.37</c:v>
                </c:pt>
                <c:pt idx="416">
                  <c:v>17.39</c:v>
                </c:pt>
                <c:pt idx="417">
                  <c:v>17.41</c:v>
                </c:pt>
                <c:pt idx="418">
                  <c:v>17.41</c:v>
                </c:pt>
                <c:pt idx="419">
                  <c:v>17.439999999999987</c:v>
                </c:pt>
                <c:pt idx="420">
                  <c:v>17.439999999999987</c:v>
                </c:pt>
                <c:pt idx="421">
                  <c:v>17.420000000000002</c:v>
                </c:pt>
                <c:pt idx="422">
                  <c:v>17.43</c:v>
                </c:pt>
                <c:pt idx="423">
                  <c:v>17.43</c:v>
                </c:pt>
                <c:pt idx="424">
                  <c:v>17.439999999999987</c:v>
                </c:pt>
                <c:pt idx="425">
                  <c:v>17.45</c:v>
                </c:pt>
                <c:pt idx="426">
                  <c:v>17.45</c:v>
                </c:pt>
                <c:pt idx="427">
                  <c:v>17.439999999999987</c:v>
                </c:pt>
                <c:pt idx="428">
                  <c:v>17.439999999999987</c:v>
                </c:pt>
                <c:pt idx="429">
                  <c:v>17.489999999999949</c:v>
                </c:pt>
                <c:pt idx="430">
                  <c:v>17.510000000000005</c:v>
                </c:pt>
                <c:pt idx="431">
                  <c:v>17.52</c:v>
                </c:pt>
                <c:pt idx="432">
                  <c:v>17.53</c:v>
                </c:pt>
                <c:pt idx="433">
                  <c:v>17.54</c:v>
                </c:pt>
                <c:pt idx="434">
                  <c:v>17.53</c:v>
                </c:pt>
                <c:pt idx="435">
                  <c:v>17.54</c:v>
                </c:pt>
                <c:pt idx="436">
                  <c:v>17.52</c:v>
                </c:pt>
                <c:pt idx="437">
                  <c:v>17.53</c:v>
                </c:pt>
                <c:pt idx="438">
                  <c:v>17.52</c:v>
                </c:pt>
                <c:pt idx="439">
                  <c:v>17.53</c:v>
                </c:pt>
                <c:pt idx="440">
                  <c:v>17.55</c:v>
                </c:pt>
                <c:pt idx="441">
                  <c:v>17.559999999999999</c:v>
                </c:pt>
                <c:pt idx="442">
                  <c:v>17.579999999999988</c:v>
                </c:pt>
                <c:pt idx="443">
                  <c:v>17.579999999999988</c:v>
                </c:pt>
                <c:pt idx="444">
                  <c:v>17.610000000000031</c:v>
                </c:pt>
                <c:pt idx="445">
                  <c:v>17.610000000000031</c:v>
                </c:pt>
                <c:pt idx="446">
                  <c:v>17.610000000000031</c:v>
                </c:pt>
                <c:pt idx="447">
                  <c:v>17.62</c:v>
                </c:pt>
                <c:pt idx="448">
                  <c:v>17.62</c:v>
                </c:pt>
                <c:pt idx="449">
                  <c:v>17.630000000000031</c:v>
                </c:pt>
                <c:pt idx="450">
                  <c:v>17.630000000000031</c:v>
                </c:pt>
                <c:pt idx="451">
                  <c:v>17.64</c:v>
                </c:pt>
                <c:pt idx="452">
                  <c:v>17.670000000000005</c:v>
                </c:pt>
                <c:pt idx="453">
                  <c:v>17.66</c:v>
                </c:pt>
                <c:pt idx="454">
                  <c:v>17.670000000000005</c:v>
                </c:pt>
                <c:pt idx="455">
                  <c:v>17.68</c:v>
                </c:pt>
                <c:pt idx="456">
                  <c:v>17.68</c:v>
                </c:pt>
                <c:pt idx="457">
                  <c:v>17.690000000000001</c:v>
                </c:pt>
                <c:pt idx="458">
                  <c:v>17.71</c:v>
                </c:pt>
                <c:pt idx="459">
                  <c:v>17.7</c:v>
                </c:pt>
                <c:pt idx="460">
                  <c:v>17.71</c:v>
                </c:pt>
                <c:pt idx="461">
                  <c:v>17.72</c:v>
                </c:pt>
                <c:pt idx="462">
                  <c:v>17.72</c:v>
                </c:pt>
                <c:pt idx="463">
                  <c:v>17.7</c:v>
                </c:pt>
                <c:pt idx="464">
                  <c:v>17.72</c:v>
                </c:pt>
                <c:pt idx="465">
                  <c:v>17.72</c:v>
                </c:pt>
                <c:pt idx="466">
                  <c:v>17.72</c:v>
                </c:pt>
                <c:pt idx="467">
                  <c:v>17.73</c:v>
                </c:pt>
                <c:pt idx="468">
                  <c:v>17.73</c:v>
                </c:pt>
                <c:pt idx="469">
                  <c:v>17.75</c:v>
                </c:pt>
                <c:pt idx="470">
                  <c:v>17.760000000000002</c:v>
                </c:pt>
                <c:pt idx="471">
                  <c:v>17.760000000000002</c:v>
                </c:pt>
                <c:pt idx="472">
                  <c:v>17.77</c:v>
                </c:pt>
                <c:pt idx="473">
                  <c:v>17.779999999999987</c:v>
                </c:pt>
                <c:pt idx="474">
                  <c:v>17.779999999999987</c:v>
                </c:pt>
                <c:pt idx="475">
                  <c:v>17.8</c:v>
                </c:pt>
                <c:pt idx="476">
                  <c:v>17.79</c:v>
                </c:pt>
                <c:pt idx="477">
                  <c:v>17.79</c:v>
                </c:pt>
                <c:pt idx="478">
                  <c:v>17.79</c:v>
                </c:pt>
                <c:pt idx="479">
                  <c:v>17.8</c:v>
                </c:pt>
                <c:pt idx="480">
                  <c:v>17.8</c:v>
                </c:pt>
                <c:pt idx="481">
                  <c:v>17.809999999999999</c:v>
                </c:pt>
                <c:pt idx="482">
                  <c:v>17.82</c:v>
                </c:pt>
                <c:pt idx="483">
                  <c:v>17.809999999999999</c:v>
                </c:pt>
                <c:pt idx="484">
                  <c:v>17.829999999999988</c:v>
                </c:pt>
                <c:pt idx="485">
                  <c:v>17.84</c:v>
                </c:pt>
                <c:pt idx="486">
                  <c:v>17.850000000000001</c:v>
                </c:pt>
                <c:pt idx="487">
                  <c:v>17.86</c:v>
                </c:pt>
                <c:pt idx="488">
                  <c:v>17.87</c:v>
                </c:pt>
                <c:pt idx="489">
                  <c:v>17.87</c:v>
                </c:pt>
                <c:pt idx="490">
                  <c:v>17.88</c:v>
                </c:pt>
                <c:pt idx="491">
                  <c:v>17.899999999999999</c:v>
                </c:pt>
                <c:pt idx="492">
                  <c:v>17.88</c:v>
                </c:pt>
                <c:pt idx="493">
                  <c:v>17.89</c:v>
                </c:pt>
                <c:pt idx="494">
                  <c:v>17.920000000000002</c:v>
                </c:pt>
                <c:pt idx="495">
                  <c:v>17.89</c:v>
                </c:pt>
                <c:pt idx="496">
                  <c:v>17.88</c:v>
                </c:pt>
                <c:pt idx="497">
                  <c:v>17.88</c:v>
                </c:pt>
                <c:pt idx="498">
                  <c:v>17.88</c:v>
                </c:pt>
                <c:pt idx="499">
                  <c:v>17.88</c:v>
                </c:pt>
                <c:pt idx="500">
                  <c:v>17.87</c:v>
                </c:pt>
                <c:pt idx="501">
                  <c:v>17.87</c:v>
                </c:pt>
                <c:pt idx="502">
                  <c:v>17.88</c:v>
                </c:pt>
                <c:pt idx="503">
                  <c:v>17.87</c:v>
                </c:pt>
                <c:pt idx="504">
                  <c:v>17.89</c:v>
                </c:pt>
                <c:pt idx="505">
                  <c:v>17.89</c:v>
                </c:pt>
                <c:pt idx="506">
                  <c:v>17.91</c:v>
                </c:pt>
                <c:pt idx="507">
                  <c:v>17.91</c:v>
                </c:pt>
                <c:pt idx="508">
                  <c:v>17.93</c:v>
                </c:pt>
                <c:pt idx="509">
                  <c:v>17.93</c:v>
                </c:pt>
                <c:pt idx="510">
                  <c:v>17.93</c:v>
                </c:pt>
                <c:pt idx="511">
                  <c:v>17.97</c:v>
                </c:pt>
                <c:pt idx="512">
                  <c:v>17.95</c:v>
                </c:pt>
                <c:pt idx="513">
                  <c:v>17.95</c:v>
                </c:pt>
                <c:pt idx="514">
                  <c:v>17.97</c:v>
                </c:pt>
                <c:pt idx="515">
                  <c:v>17.97</c:v>
                </c:pt>
                <c:pt idx="516">
                  <c:v>17.97</c:v>
                </c:pt>
                <c:pt idx="517">
                  <c:v>17.97</c:v>
                </c:pt>
                <c:pt idx="518">
                  <c:v>18</c:v>
                </c:pt>
                <c:pt idx="519">
                  <c:v>18.010000000000005</c:v>
                </c:pt>
                <c:pt idx="520">
                  <c:v>18.010000000000005</c:v>
                </c:pt>
                <c:pt idx="521">
                  <c:v>18.03</c:v>
                </c:pt>
                <c:pt idx="522">
                  <c:v>18.03</c:v>
                </c:pt>
                <c:pt idx="523">
                  <c:v>18.04</c:v>
                </c:pt>
                <c:pt idx="524">
                  <c:v>18.05</c:v>
                </c:pt>
                <c:pt idx="525">
                  <c:v>18.059999999999999</c:v>
                </c:pt>
                <c:pt idx="526">
                  <c:v>18.059999999999999</c:v>
                </c:pt>
                <c:pt idx="527">
                  <c:v>18.059999999999999</c:v>
                </c:pt>
                <c:pt idx="528">
                  <c:v>18.079999999999988</c:v>
                </c:pt>
                <c:pt idx="529">
                  <c:v>18.059999999999999</c:v>
                </c:pt>
                <c:pt idx="530">
                  <c:v>18.07</c:v>
                </c:pt>
                <c:pt idx="531">
                  <c:v>18.07</c:v>
                </c:pt>
                <c:pt idx="532">
                  <c:v>18.059999999999999</c:v>
                </c:pt>
                <c:pt idx="533">
                  <c:v>18.07</c:v>
                </c:pt>
                <c:pt idx="534">
                  <c:v>18.07</c:v>
                </c:pt>
                <c:pt idx="535">
                  <c:v>18.079999999999988</c:v>
                </c:pt>
                <c:pt idx="536">
                  <c:v>18.09</c:v>
                </c:pt>
                <c:pt idx="537">
                  <c:v>18.110000000000031</c:v>
                </c:pt>
                <c:pt idx="538">
                  <c:v>18.110000000000031</c:v>
                </c:pt>
                <c:pt idx="539">
                  <c:v>18.130000000000031</c:v>
                </c:pt>
                <c:pt idx="540">
                  <c:v>18.14</c:v>
                </c:pt>
                <c:pt idx="541">
                  <c:v>18.149999999999999</c:v>
                </c:pt>
                <c:pt idx="542">
                  <c:v>18.149999999999999</c:v>
                </c:pt>
                <c:pt idx="543">
                  <c:v>18.16</c:v>
                </c:pt>
                <c:pt idx="544">
                  <c:v>18.149999999999999</c:v>
                </c:pt>
                <c:pt idx="545">
                  <c:v>18.18</c:v>
                </c:pt>
                <c:pt idx="546">
                  <c:v>18.16</c:v>
                </c:pt>
                <c:pt idx="547">
                  <c:v>18.170000000000005</c:v>
                </c:pt>
                <c:pt idx="548">
                  <c:v>18.18</c:v>
                </c:pt>
                <c:pt idx="549">
                  <c:v>18.190000000000001</c:v>
                </c:pt>
                <c:pt idx="550">
                  <c:v>18.2</c:v>
                </c:pt>
                <c:pt idx="551">
                  <c:v>18.2</c:v>
                </c:pt>
                <c:pt idx="552">
                  <c:v>18.22</c:v>
                </c:pt>
                <c:pt idx="553">
                  <c:v>18.23</c:v>
                </c:pt>
                <c:pt idx="554">
                  <c:v>18.23</c:v>
                </c:pt>
                <c:pt idx="555">
                  <c:v>18.239999999999988</c:v>
                </c:pt>
                <c:pt idx="556">
                  <c:v>18.239999999999988</c:v>
                </c:pt>
                <c:pt idx="557">
                  <c:v>18.239999999999988</c:v>
                </c:pt>
                <c:pt idx="558">
                  <c:v>18.239999999999988</c:v>
                </c:pt>
                <c:pt idx="559">
                  <c:v>18.239999999999988</c:v>
                </c:pt>
                <c:pt idx="560">
                  <c:v>18.239999999999988</c:v>
                </c:pt>
                <c:pt idx="561">
                  <c:v>18.23</c:v>
                </c:pt>
                <c:pt idx="562">
                  <c:v>18.23</c:v>
                </c:pt>
                <c:pt idx="563">
                  <c:v>18.23</c:v>
                </c:pt>
                <c:pt idx="564">
                  <c:v>18.23</c:v>
                </c:pt>
                <c:pt idx="565">
                  <c:v>18.27</c:v>
                </c:pt>
                <c:pt idx="566">
                  <c:v>18.239999999999988</c:v>
                </c:pt>
                <c:pt idx="567">
                  <c:v>18.260000000000002</c:v>
                </c:pt>
                <c:pt idx="568">
                  <c:v>18.260000000000002</c:v>
                </c:pt>
                <c:pt idx="569">
                  <c:v>18.279999999999987</c:v>
                </c:pt>
                <c:pt idx="570">
                  <c:v>18.279999999999987</c:v>
                </c:pt>
                <c:pt idx="571">
                  <c:v>18.29</c:v>
                </c:pt>
                <c:pt idx="572">
                  <c:v>18.3</c:v>
                </c:pt>
                <c:pt idx="573">
                  <c:v>18.329999999999988</c:v>
                </c:pt>
                <c:pt idx="574">
                  <c:v>18.329999999999988</c:v>
                </c:pt>
                <c:pt idx="575">
                  <c:v>18.32</c:v>
                </c:pt>
                <c:pt idx="576">
                  <c:v>18.32</c:v>
                </c:pt>
                <c:pt idx="577">
                  <c:v>18.329999999999988</c:v>
                </c:pt>
                <c:pt idx="578">
                  <c:v>18.34</c:v>
                </c:pt>
                <c:pt idx="579">
                  <c:v>18.34</c:v>
                </c:pt>
                <c:pt idx="580">
                  <c:v>18.36</c:v>
                </c:pt>
                <c:pt idx="581">
                  <c:v>18.36</c:v>
                </c:pt>
                <c:pt idx="582">
                  <c:v>18.350000000000001</c:v>
                </c:pt>
                <c:pt idx="583">
                  <c:v>18.38</c:v>
                </c:pt>
                <c:pt idx="584">
                  <c:v>18.38</c:v>
                </c:pt>
                <c:pt idx="585">
                  <c:v>18.39</c:v>
                </c:pt>
                <c:pt idx="586">
                  <c:v>18.399999999999999</c:v>
                </c:pt>
                <c:pt idx="587">
                  <c:v>18.39</c:v>
                </c:pt>
                <c:pt idx="588">
                  <c:v>18.399999999999999</c:v>
                </c:pt>
                <c:pt idx="589">
                  <c:v>18.420000000000002</c:v>
                </c:pt>
                <c:pt idx="590">
                  <c:v>18.41</c:v>
                </c:pt>
                <c:pt idx="591">
                  <c:v>18.420000000000002</c:v>
                </c:pt>
                <c:pt idx="592">
                  <c:v>18.41</c:v>
                </c:pt>
                <c:pt idx="593">
                  <c:v>18.420000000000002</c:v>
                </c:pt>
                <c:pt idx="594">
                  <c:v>18.399999999999999</c:v>
                </c:pt>
                <c:pt idx="595">
                  <c:v>18.420000000000002</c:v>
                </c:pt>
                <c:pt idx="596">
                  <c:v>18.41</c:v>
                </c:pt>
                <c:pt idx="597">
                  <c:v>18.43</c:v>
                </c:pt>
                <c:pt idx="598">
                  <c:v>18.43</c:v>
                </c:pt>
                <c:pt idx="599">
                  <c:v>18.420000000000002</c:v>
                </c:pt>
                <c:pt idx="600">
                  <c:v>18.45</c:v>
                </c:pt>
                <c:pt idx="601">
                  <c:v>18.439999999999987</c:v>
                </c:pt>
                <c:pt idx="602">
                  <c:v>18.47</c:v>
                </c:pt>
                <c:pt idx="603">
                  <c:v>18.47</c:v>
                </c:pt>
                <c:pt idx="604">
                  <c:v>18.47</c:v>
                </c:pt>
                <c:pt idx="605">
                  <c:v>18.479999999999986</c:v>
                </c:pt>
                <c:pt idx="606">
                  <c:v>18.5</c:v>
                </c:pt>
                <c:pt idx="607">
                  <c:v>18.5</c:v>
                </c:pt>
                <c:pt idx="608">
                  <c:v>18.510000000000005</c:v>
                </c:pt>
                <c:pt idx="609">
                  <c:v>18.5</c:v>
                </c:pt>
                <c:pt idx="610">
                  <c:v>18.510000000000005</c:v>
                </c:pt>
                <c:pt idx="611">
                  <c:v>18.52</c:v>
                </c:pt>
                <c:pt idx="612">
                  <c:v>18.52</c:v>
                </c:pt>
                <c:pt idx="613">
                  <c:v>18.53</c:v>
                </c:pt>
                <c:pt idx="614">
                  <c:v>18.52</c:v>
                </c:pt>
                <c:pt idx="615">
                  <c:v>18.55</c:v>
                </c:pt>
                <c:pt idx="616">
                  <c:v>18.55</c:v>
                </c:pt>
                <c:pt idx="617">
                  <c:v>18.53</c:v>
                </c:pt>
                <c:pt idx="618">
                  <c:v>18.53</c:v>
                </c:pt>
                <c:pt idx="619">
                  <c:v>18.559999999999999</c:v>
                </c:pt>
                <c:pt idx="620">
                  <c:v>18.559999999999999</c:v>
                </c:pt>
                <c:pt idx="621">
                  <c:v>18.59</c:v>
                </c:pt>
                <c:pt idx="622">
                  <c:v>18.559999999999999</c:v>
                </c:pt>
                <c:pt idx="623">
                  <c:v>18.59</c:v>
                </c:pt>
                <c:pt idx="624">
                  <c:v>18.610000000000031</c:v>
                </c:pt>
                <c:pt idx="625">
                  <c:v>18.57</c:v>
                </c:pt>
                <c:pt idx="626">
                  <c:v>18.62</c:v>
                </c:pt>
                <c:pt idx="627">
                  <c:v>18.610000000000031</c:v>
                </c:pt>
                <c:pt idx="628">
                  <c:v>18.610000000000031</c:v>
                </c:pt>
                <c:pt idx="629">
                  <c:v>18.610000000000031</c:v>
                </c:pt>
                <c:pt idx="630">
                  <c:v>18.62</c:v>
                </c:pt>
                <c:pt idx="631">
                  <c:v>18.610000000000031</c:v>
                </c:pt>
                <c:pt idx="632">
                  <c:v>18.610000000000031</c:v>
                </c:pt>
                <c:pt idx="633">
                  <c:v>18.59</c:v>
                </c:pt>
                <c:pt idx="634">
                  <c:v>18.600000000000001</c:v>
                </c:pt>
                <c:pt idx="635">
                  <c:v>18.59</c:v>
                </c:pt>
                <c:pt idx="636">
                  <c:v>18.59</c:v>
                </c:pt>
                <c:pt idx="637">
                  <c:v>18.59</c:v>
                </c:pt>
                <c:pt idx="638">
                  <c:v>18.579999999999988</c:v>
                </c:pt>
                <c:pt idx="639">
                  <c:v>18.579999999999988</c:v>
                </c:pt>
                <c:pt idx="640">
                  <c:v>18.59</c:v>
                </c:pt>
                <c:pt idx="641">
                  <c:v>18.600000000000001</c:v>
                </c:pt>
                <c:pt idx="642">
                  <c:v>18.579999999999988</c:v>
                </c:pt>
                <c:pt idx="643">
                  <c:v>18.64</c:v>
                </c:pt>
                <c:pt idx="644">
                  <c:v>18.630000000000031</c:v>
                </c:pt>
                <c:pt idx="645">
                  <c:v>18.610000000000031</c:v>
                </c:pt>
                <c:pt idx="646">
                  <c:v>18.62</c:v>
                </c:pt>
                <c:pt idx="647">
                  <c:v>18.630000000000031</c:v>
                </c:pt>
                <c:pt idx="648">
                  <c:v>18.649999999999999</c:v>
                </c:pt>
                <c:pt idx="649">
                  <c:v>18.649999999999999</c:v>
                </c:pt>
                <c:pt idx="650">
                  <c:v>18.649999999999999</c:v>
                </c:pt>
                <c:pt idx="651">
                  <c:v>18.649999999999999</c:v>
                </c:pt>
                <c:pt idx="652">
                  <c:v>18.670000000000005</c:v>
                </c:pt>
                <c:pt idx="653">
                  <c:v>18.670000000000005</c:v>
                </c:pt>
                <c:pt idx="654">
                  <c:v>18.68</c:v>
                </c:pt>
                <c:pt idx="655">
                  <c:v>18.68</c:v>
                </c:pt>
                <c:pt idx="656">
                  <c:v>18.68</c:v>
                </c:pt>
                <c:pt idx="657">
                  <c:v>18.690000000000001</c:v>
                </c:pt>
                <c:pt idx="658">
                  <c:v>18.7</c:v>
                </c:pt>
                <c:pt idx="659">
                  <c:v>18.71</c:v>
                </c:pt>
                <c:pt idx="660">
                  <c:v>18.71</c:v>
                </c:pt>
                <c:pt idx="661">
                  <c:v>18.71</c:v>
                </c:pt>
                <c:pt idx="662">
                  <c:v>18.72</c:v>
                </c:pt>
                <c:pt idx="663">
                  <c:v>18.73</c:v>
                </c:pt>
                <c:pt idx="664">
                  <c:v>18.73</c:v>
                </c:pt>
                <c:pt idx="665">
                  <c:v>18.739999999999988</c:v>
                </c:pt>
                <c:pt idx="666">
                  <c:v>18.739999999999988</c:v>
                </c:pt>
                <c:pt idx="667">
                  <c:v>18.739999999999988</c:v>
                </c:pt>
                <c:pt idx="668">
                  <c:v>18.75</c:v>
                </c:pt>
                <c:pt idx="669">
                  <c:v>18.75</c:v>
                </c:pt>
                <c:pt idx="670">
                  <c:v>18.75</c:v>
                </c:pt>
                <c:pt idx="671">
                  <c:v>18.75</c:v>
                </c:pt>
                <c:pt idx="672">
                  <c:v>18.760000000000002</c:v>
                </c:pt>
                <c:pt idx="673">
                  <c:v>18.760000000000002</c:v>
                </c:pt>
                <c:pt idx="674">
                  <c:v>18.77</c:v>
                </c:pt>
                <c:pt idx="675">
                  <c:v>18.75</c:v>
                </c:pt>
                <c:pt idx="676">
                  <c:v>18.760000000000002</c:v>
                </c:pt>
                <c:pt idx="677">
                  <c:v>18.779999999999987</c:v>
                </c:pt>
                <c:pt idx="678">
                  <c:v>18.79</c:v>
                </c:pt>
                <c:pt idx="679">
                  <c:v>18.79</c:v>
                </c:pt>
                <c:pt idx="680">
                  <c:v>18.779999999999987</c:v>
                </c:pt>
                <c:pt idx="681">
                  <c:v>18.779999999999987</c:v>
                </c:pt>
                <c:pt idx="682">
                  <c:v>18.779999999999987</c:v>
                </c:pt>
                <c:pt idx="683">
                  <c:v>18.79</c:v>
                </c:pt>
                <c:pt idx="684">
                  <c:v>18.79</c:v>
                </c:pt>
                <c:pt idx="685">
                  <c:v>18.779999999999987</c:v>
                </c:pt>
                <c:pt idx="686">
                  <c:v>18.809999999999999</c:v>
                </c:pt>
                <c:pt idx="687">
                  <c:v>18.779999999999987</c:v>
                </c:pt>
                <c:pt idx="688">
                  <c:v>18.8</c:v>
                </c:pt>
                <c:pt idx="689">
                  <c:v>18.82</c:v>
                </c:pt>
                <c:pt idx="690">
                  <c:v>18.82</c:v>
                </c:pt>
                <c:pt idx="691">
                  <c:v>18.829999999999988</c:v>
                </c:pt>
                <c:pt idx="692">
                  <c:v>18.84</c:v>
                </c:pt>
                <c:pt idx="693">
                  <c:v>18.84</c:v>
                </c:pt>
                <c:pt idx="694">
                  <c:v>18.84</c:v>
                </c:pt>
                <c:pt idx="695">
                  <c:v>18.850000000000001</c:v>
                </c:pt>
                <c:pt idx="696">
                  <c:v>18.850000000000001</c:v>
                </c:pt>
                <c:pt idx="697">
                  <c:v>18.86</c:v>
                </c:pt>
                <c:pt idx="698">
                  <c:v>18.87</c:v>
                </c:pt>
                <c:pt idx="699">
                  <c:v>18.88</c:v>
                </c:pt>
                <c:pt idx="700">
                  <c:v>18.88</c:v>
                </c:pt>
                <c:pt idx="701">
                  <c:v>18.850000000000001</c:v>
                </c:pt>
                <c:pt idx="702">
                  <c:v>18.88</c:v>
                </c:pt>
                <c:pt idx="703">
                  <c:v>18.91</c:v>
                </c:pt>
                <c:pt idx="704">
                  <c:v>18.899999999999999</c:v>
                </c:pt>
                <c:pt idx="705">
                  <c:v>18.899999999999999</c:v>
                </c:pt>
                <c:pt idx="706">
                  <c:v>18.920000000000002</c:v>
                </c:pt>
                <c:pt idx="707">
                  <c:v>18.920000000000002</c:v>
                </c:pt>
                <c:pt idx="708">
                  <c:v>18.93</c:v>
                </c:pt>
                <c:pt idx="709">
                  <c:v>18.93</c:v>
                </c:pt>
                <c:pt idx="710">
                  <c:v>18.939999999999987</c:v>
                </c:pt>
                <c:pt idx="711">
                  <c:v>18.939999999999987</c:v>
                </c:pt>
                <c:pt idx="712">
                  <c:v>18.939999999999987</c:v>
                </c:pt>
                <c:pt idx="713">
                  <c:v>18.939999999999987</c:v>
                </c:pt>
                <c:pt idx="714">
                  <c:v>18.95</c:v>
                </c:pt>
                <c:pt idx="715">
                  <c:v>18.93</c:v>
                </c:pt>
                <c:pt idx="716">
                  <c:v>18.93</c:v>
                </c:pt>
                <c:pt idx="717">
                  <c:v>18.93</c:v>
                </c:pt>
                <c:pt idx="718">
                  <c:v>18.95</c:v>
                </c:pt>
                <c:pt idx="719">
                  <c:v>18.939999999999987</c:v>
                </c:pt>
                <c:pt idx="720">
                  <c:v>18.97</c:v>
                </c:pt>
                <c:pt idx="721">
                  <c:v>18.95</c:v>
                </c:pt>
                <c:pt idx="722">
                  <c:v>18.95</c:v>
                </c:pt>
                <c:pt idx="723">
                  <c:v>18.959999999999987</c:v>
                </c:pt>
                <c:pt idx="724">
                  <c:v>18.97</c:v>
                </c:pt>
                <c:pt idx="725">
                  <c:v>18.97</c:v>
                </c:pt>
                <c:pt idx="726">
                  <c:v>18.989999999999949</c:v>
                </c:pt>
                <c:pt idx="727">
                  <c:v>19</c:v>
                </c:pt>
                <c:pt idx="728">
                  <c:v>19</c:v>
                </c:pt>
                <c:pt idx="729">
                  <c:v>19</c:v>
                </c:pt>
                <c:pt idx="730">
                  <c:v>19.010000000000005</c:v>
                </c:pt>
                <c:pt idx="731">
                  <c:v>19.02</c:v>
                </c:pt>
                <c:pt idx="732">
                  <c:v>19.03</c:v>
                </c:pt>
                <c:pt idx="733">
                  <c:v>19.010000000000005</c:v>
                </c:pt>
                <c:pt idx="734">
                  <c:v>19.03</c:v>
                </c:pt>
                <c:pt idx="735">
                  <c:v>19.04</c:v>
                </c:pt>
                <c:pt idx="736">
                  <c:v>19.02</c:v>
                </c:pt>
                <c:pt idx="737">
                  <c:v>19.07</c:v>
                </c:pt>
                <c:pt idx="738">
                  <c:v>19.04</c:v>
                </c:pt>
                <c:pt idx="739">
                  <c:v>19.07</c:v>
                </c:pt>
                <c:pt idx="740">
                  <c:v>19.07</c:v>
                </c:pt>
                <c:pt idx="741">
                  <c:v>19.07</c:v>
                </c:pt>
                <c:pt idx="742">
                  <c:v>19.07</c:v>
                </c:pt>
                <c:pt idx="743">
                  <c:v>19.100000000000001</c:v>
                </c:pt>
                <c:pt idx="744">
                  <c:v>19.09</c:v>
                </c:pt>
                <c:pt idx="745">
                  <c:v>19.110000000000031</c:v>
                </c:pt>
                <c:pt idx="746">
                  <c:v>19.100000000000001</c:v>
                </c:pt>
                <c:pt idx="747">
                  <c:v>19.110000000000031</c:v>
                </c:pt>
                <c:pt idx="748">
                  <c:v>19.12</c:v>
                </c:pt>
                <c:pt idx="749">
                  <c:v>19.12</c:v>
                </c:pt>
                <c:pt idx="750">
                  <c:v>19.12</c:v>
                </c:pt>
                <c:pt idx="751">
                  <c:v>19.14</c:v>
                </c:pt>
                <c:pt idx="752">
                  <c:v>19.14</c:v>
                </c:pt>
                <c:pt idx="753">
                  <c:v>19.100000000000001</c:v>
                </c:pt>
                <c:pt idx="754">
                  <c:v>19.130000000000031</c:v>
                </c:pt>
                <c:pt idx="755">
                  <c:v>19.130000000000031</c:v>
                </c:pt>
                <c:pt idx="756">
                  <c:v>19.130000000000031</c:v>
                </c:pt>
                <c:pt idx="757">
                  <c:v>19.130000000000031</c:v>
                </c:pt>
                <c:pt idx="758">
                  <c:v>19.170000000000005</c:v>
                </c:pt>
                <c:pt idx="759">
                  <c:v>19.16</c:v>
                </c:pt>
                <c:pt idx="760">
                  <c:v>19.149999999999999</c:v>
                </c:pt>
                <c:pt idx="761">
                  <c:v>19.170000000000005</c:v>
                </c:pt>
                <c:pt idx="762">
                  <c:v>19.170000000000005</c:v>
                </c:pt>
                <c:pt idx="763">
                  <c:v>19.190000000000001</c:v>
                </c:pt>
                <c:pt idx="764">
                  <c:v>19.18</c:v>
                </c:pt>
                <c:pt idx="765">
                  <c:v>19.18</c:v>
                </c:pt>
                <c:pt idx="766">
                  <c:v>19.18</c:v>
                </c:pt>
                <c:pt idx="767">
                  <c:v>19.190000000000001</c:v>
                </c:pt>
                <c:pt idx="768">
                  <c:v>19.190000000000001</c:v>
                </c:pt>
                <c:pt idx="769">
                  <c:v>19.2</c:v>
                </c:pt>
                <c:pt idx="770">
                  <c:v>19.190000000000001</c:v>
                </c:pt>
                <c:pt idx="771">
                  <c:v>19.190000000000001</c:v>
                </c:pt>
                <c:pt idx="772">
                  <c:v>19.21</c:v>
                </c:pt>
                <c:pt idx="773">
                  <c:v>19.21</c:v>
                </c:pt>
                <c:pt idx="774">
                  <c:v>19.2</c:v>
                </c:pt>
                <c:pt idx="775">
                  <c:v>19.21</c:v>
                </c:pt>
                <c:pt idx="776">
                  <c:v>19.22</c:v>
                </c:pt>
                <c:pt idx="777">
                  <c:v>19.23</c:v>
                </c:pt>
                <c:pt idx="778">
                  <c:v>19.25</c:v>
                </c:pt>
                <c:pt idx="779">
                  <c:v>19.25</c:v>
                </c:pt>
                <c:pt idx="780">
                  <c:v>19.260000000000002</c:v>
                </c:pt>
                <c:pt idx="781">
                  <c:v>19.25</c:v>
                </c:pt>
                <c:pt idx="782">
                  <c:v>19.239999999999988</c:v>
                </c:pt>
                <c:pt idx="783">
                  <c:v>19.27</c:v>
                </c:pt>
                <c:pt idx="784">
                  <c:v>19.279999999999987</c:v>
                </c:pt>
                <c:pt idx="785">
                  <c:v>19.29</c:v>
                </c:pt>
                <c:pt idx="786">
                  <c:v>19.279999999999987</c:v>
                </c:pt>
                <c:pt idx="787">
                  <c:v>19.3</c:v>
                </c:pt>
                <c:pt idx="788">
                  <c:v>19.279999999999987</c:v>
                </c:pt>
                <c:pt idx="789">
                  <c:v>19.3</c:v>
                </c:pt>
                <c:pt idx="790">
                  <c:v>19.29</c:v>
                </c:pt>
                <c:pt idx="791">
                  <c:v>19.29</c:v>
                </c:pt>
                <c:pt idx="792">
                  <c:v>19.27</c:v>
                </c:pt>
                <c:pt idx="793">
                  <c:v>19.3</c:v>
                </c:pt>
                <c:pt idx="794">
                  <c:v>19.29</c:v>
                </c:pt>
                <c:pt idx="795">
                  <c:v>19.29</c:v>
                </c:pt>
                <c:pt idx="796">
                  <c:v>19.29</c:v>
                </c:pt>
                <c:pt idx="797">
                  <c:v>19.29</c:v>
                </c:pt>
                <c:pt idx="798">
                  <c:v>19.29</c:v>
                </c:pt>
                <c:pt idx="799">
                  <c:v>19.32</c:v>
                </c:pt>
                <c:pt idx="800">
                  <c:v>19.3</c:v>
                </c:pt>
                <c:pt idx="801">
                  <c:v>19.3</c:v>
                </c:pt>
                <c:pt idx="802">
                  <c:v>19.3</c:v>
                </c:pt>
                <c:pt idx="803">
                  <c:v>19.32</c:v>
                </c:pt>
                <c:pt idx="804">
                  <c:v>19.34</c:v>
                </c:pt>
                <c:pt idx="805">
                  <c:v>19.329999999999988</c:v>
                </c:pt>
                <c:pt idx="806">
                  <c:v>19.36</c:v>
                </c:pt>
                <c:pt idx="807">
                  <c:v>19.34</c:v>
                </c:pt>
                <c:pt idx="808">
                  <c:v>19.37</c:v>
                </c:pt>
                <c:pt idx="809">
                  <c:v>19.38</c:v>
                </c:pt>
                <c:pt idx="810">
                  <c:v>19.38</c:v>
                </c:pt>
                <c:pt idx="811">
                  <c:v>19.399999999999999</c:v>
                </c:pt>
                <c:pt idx="812">
                  <c:v>19.38</c:v>
                </c:pt>
                <c:pt idx="813">
                  <c:v>19.399999999999999</c:v>
                </c:pt>
                <c:pt idx="814">
                  <c:v>19.420000000000002</c:v>
                </c:pt>
                <c:pt idx="815">
                  <c:v>19.420000000000002</c:v>
                </c:pt>
                <c:pt idx="816">
                  <c:v>19.439999999999987</c:v>
                </c:pt>
                <c:pt idx="817">
                  <c:v>19.41</c:v>
                </c:pt>
                <c:pt idx="818">
                  <c:v>19.439999999999987</c:v>
                </c:pt>
                <c:pt idx="819">
                  <c:v>19.459999999999987</c:v>
                </c:pt>
                <c:pt idx="820">
                  <c:v>19.459999999999987</c:v>
                </c:pt>
                <c:pt idx="821">
                  <c:v>19.47</c:v>
                </c:pt>
                <c:pt idx="822">
                  <c:v>19.47</c:v>
                </c:pt>
                <c:pt idx="823">
                  <c:v>19.47</c:v>
                </c:pt>
                <c:pt idx="824">
                  <c:v>19.47</c:v>
                </c:pt>
                <c:pt idx="825">
                  <c:v>19.5</c:v>
                </c:pt>
                <c:pt idx="826">
                  <c:v>19.479999999999986</c:v>
                </c:pt>
                <c:pt idx="827">
                  <c:v>19.479999999999986</c:v>
                </c:pt>
                <c:pt idx="828">
                  <c:v>19.510000000000005</c:v>
                </c:pt>
                <c:pt idx="829">
                  <c:v>19.489999999999949</c:v>
                </c:pt>
                <c:pt idx="830">
                  <c:v>19.5</c:v>
                </c:pt>
                <c:pt idx="831">
                  <c:v>19.510000000000005</c:v>
                </c:pt>
                <c:pt idx="832">
                  <c:v>19.510000000000005</c:v>
                </c:pt>
                <c:pt idx="833">
                  <c:v>19.53</c:v>
                </c:pt>
                <c:pt idx="834">
                  <c:v>19.510000000000005</c:v>
                </c:pt>
                <c:pt idx="835">
                  <c:v>19.55</c:v>
                </c:pt>
                <c:pt idx="836">
                  <c:v>19.55</c:v>
                </c:pt>
                <c:pt idx="837">
                  <c:v>19.55</c:v>
                </c:pt>
                <c:pt idx="838">
                  <c:v>19.559999999999999</c:v>
                </c:pt>
                <c:pt idx="839">
                  <c:v>19.559999999999999</c:v>
                </c:pt>
                <c:pt idx="840">
                  <c:v>19.55</c:v>
                </c:pt>
                <c:pt idx="841">
                  <c:v>19.559999999999999</c:v>
                </c:pt>
                <c:pt idx="842">
                  <c:v>19.59</c:v>
                </c:pt>
                <c:pt idx="843">
                  <c:v>19.600000000000001</c:v>
                </c:pt>
                <c:pt idx="844">
                  <c:v>19.610000000000031</c:v>
                </c:pt>
                <c:pt idx="845">
                  <c:v>19.610000000000031</c:v>
                </c:pt>
                <c:pt idx="846">
                  <c:v>19.62</c:v>
                </c:pt>
                <c:pt idx="847">
                  <c:v>19.62</c:v>
                </c:pt>
                <c:pt idx="848">
                  <c:v>19.630000000000031</c:v>
                </c:pt>
                <c:pt idx="849">
                  <c:v>19.630000000000031</c:v>
                </c:pt>
                <c:pt idx="850">
                  <c:v>19.649999999999999</c:v>
                </c:pt>
                <c:pt idx="851">
                  <c:v>19.66</c:v>
                </c:pt>
                <c:pt idx="852">
                  <c:v>19.64</c:v>
                </c:pt>
                <c:pt idx="853">
                  <c:v>19.66</c:v>
                </c:pt>
                <c:pt idx="854">
                  <c:v>19.66</c:v>
                </c:pt>
                <c:pt idx="855">
                  <c:v>19.66</c:v>
                </c:pt>
                <c:pt idx="856">
                  <c:v>19.649999999999999</c:v>
                </c:pt>
                <c:pt idx="857">
                  <c:v>19.64</c:v>
                </c:pt>
                <c:pt idx="858">
                  <c:v>19.649999999999999</c:v>
                </c:pt>
                <c:pt idx="859">
                  <c:v>19.66</c:v>
                </c:pt>
                <c:pt idx="860">
                  <c:v>19.649999999999999</c:v>
                </c:pt>
                <c:pt idx="861">
                  <c:v>19.66</c:v>
                </c:pt>
                <c:pt idx="862">
                  <c:v>19.670000000000005</c:v>
                </c:pt>
                <c:pt idx="863">
                  <c:v>19.690000000000001</c:v>
                </c:pt>
                <c:pt idx="864">
                  <c:v>19.690000000000001</c:v>
                </c:pt>
                <c:pt idx="865">
                  <c:v>19.690000000000001</c:v>
                </c:pt>
                <c:pt idx="866">
                  <c:v>19.71</c:v>
                </c:pt>
                <c:pt idx="867">
                  <c:v>19.72</c:v>
                </c:pt>
                <c:pt idx="868">
                  <c:v>19.73</c:v>
                </c:pt>
                <c:pt idx="869">
                  <c:v>19.73</c:v>
                </c:pt>
                <c:pt idx="870">
                  <c:v>19.760000000000002</c:v>
                </c:pt>
                <c:pt idx="871">
                  <c:v>19.760000000000002</c:v>
                </c:pt>
                <c:pt idx="872">
                  <c:v>19.779999999999987</c:v>
                </c:pt>
                <c:pt idx="873">
                  <c:v>19.779999999999987</c:v>
                </c:pt>
                <c:pt idx="874">
                  <c:v>19.79</c:v>
                </c:pt>
                <c:pt idx="875">
                  <c:v>19.809999999999999</c:v>
                </c:pt>
                <c:pt idx="876">
                  <c:v>19.809999999999999</c:v>
                </c:pt>
                <c:pt idx="877">
                  <c:v>19.809999999999999</c:v>
                </c:pt>
                <c:pt idx="878">
                  <c:v>19.850000000000001</c:v>
                </c:pt>
                <c:pt idx="879">
                  <c:v>19.84</c:v>
                </c:pt>
                <c:pt idx="880">
                  <c:v>19.850000000000001</c:v>
                </c:pt>
                <c:pt idx="881">
                  <c:v>19.84</c:v>
                </c:pt>
                <c:pt idx="882">
                  <c:v>19.84</c:v>
                </c:pt>
                <c:pt idx="883">
                  <c:v>19.850000000000001</c:v>
                </c:pt>
                <c:pt idx="884">
                  <c:v>19.87</c:v>
                </c:pt>
                <c:pt idx="885">
                  <c:v>19.86</c:v>
                </c:pt>
                <c:pt idx="886">
                  <c:v>19.88</c:v>
                </c:pt>
                <c:pt idx="887">
                  <c:v>19.88</c:v>
                </c:pt>
                <c:pt idx="888">
                  <c:v>19.899999999999999</c:v>
                </c:pt>
                <c:pt idx="889">
                  <c:v>19.93</c:v>
                </c:pt>
                <c:pt idx="890">
                  <c:v>19.939999999999987</c:v>
                </c:pt>
                <c:pt idx="891">
                  <c:v>19.939999999999987</c:v>
                </c:pt>
                <c:pt idx="892">
                  <c:v>19.97</c:v>
                </c:pt>
                <c:pt idx="893">
                  <c:v>19.959999999999987</c:v>
                </c:pt>
                <c:pt idx="894">
                  <c:v>19.97</c:v>
                </c:pt>
                <c:pt idx="895">
                  <c:v>19.989999999999949</c:v>
                </c:pt>
                <c:pt idx="896">
                  <c:v>20</c:v>
                </c:pt>
                <c:pt idx="897">
                  <c:v>20</c:v>
                </c:pt>
                <c:pt idx="898">
                  <c:v>20</c:v>
                </c:pt>
                <c:pt idx="899">
                  <c:v>20.02</c:v>
                </c:pt>
                <c:pt idx="900">
                  <c:v>20.02</c:v>
                </c:pt>
                <c:pt idx="901">
                  <c:v>20.010000000000005</c:v>
                </c:pt>
                <c:pt idx="902">
                  <c:v>20.010000000000005</c:v>
                </c:pt>
                <c:pt idx="903">
                  <c:v>20</c:v>
                </c:pt>
                <c:pt idx="904">
                  <c:v>20.02</c:v>
                </c:pt>
                <c:pt idx="905">
                  <c:v>20.010000000000005</c:v>
                </c:pt>
                <c:pt idx="906">
                  <c:v>20.02</c:v>
                </c:pt>
                <c:pt idx="907">
                  <c:v>20.02</c:v>
                </c:pt>
                <c:pt idx="908">
                  <c:v>20.04</c:v>
                </c:pt>
                <c:pt idx="909">
                  <c:v>20.05</c:v>
                </c:pt>
                <c:pt idx="910">
                  <c:v>20.059999999999999</c:v>
                </c:pt>
                <c:pt idx="911">
                  <c:v>20.07</c:v>
                </c:pt>
                <c:pt idx="912">
                  <c:v>20.079999999999988</c:v>
                </c:pt>
                <c:pt idx="913">
                  <c:v>20.079999999999988</c:v>
                </c:pt>
                <c:pt idx="914">
                  <c:v>20.09</c:v>
                </c:pt>
                <c:pt idx="915">
                  <c:v>20.100000000000001</c:v>
                </c:pt>
                <c:pt idx="916">
                  <c:v>20.100000000000001</c:v>
                </c:pt>
                <c:pt idx="917">
                  <c:v>20.110000000000031</c:v>
                </c:pt>
                <c:pt idx="918">
                  <c:v>20.110000000000031</c:v>
                </c:pt>
                <c:pt idx="919">
                  <c:v>20.110000000000031</c:v>
                </c:pt>
                <c:pt idx="920">
                  <c:v>20.110000000000031</c:v>
                </c:pt>
                <c:pt idx="921">
                  <c:v>20.12</c:v>
                </c:pt>
                <c:pt idx="922">
                  <c:v>20.12</c:v>
                </c:pt>
                <c:pt idx="923">
                  <c:v>20.130000000000031</c:v>
                </c:pt>
                <c:pt idx="924">
                  <c:v>20.130000000000031</c:v>
                </c:pt>
                <c:pt idx="925">
                  <c:v>20.130000000000031</c:v>
                </c:pt>
                <c:pt idx="926">
                  <c:v>20.14</c:v>
                </c:pt>
                <c:pt idx="927">
                  <c:v>20.14</c:v>
                </c:pt>
                <c:pt idx="928">
                  <c:v>20.149999999999999</c:v>
                </c:pt>
                <c:pt idx="929">
                  <c:v>20.149999999999999</c:v>
                </c:pt>
                <c:pt idx="930">
                  <c:v>20.170000000000005</c:v>
                </c:pt>
                <c:pt idx="931">
                  <c:v>20.16</c:v>
                </c:pt>
                <c:pt idx="932">
                  <c:v>20.170000000000005</c:v>
                </c:pt>
                <c:pt idx="933">
                  <c:v>20.170000000000005</c:v>
                </c:pt>
                <c:pt idx="934">
                  <c:v>20.170000000000005</c:v>
                </c:pt>
                <c:pt idx="935">
                  <c:v>20.18</c:v>
                </c:pt>
                <c:pt idx="936">
                  <c:v>20.18</c:v>
                </c:pt>
                <c:pt idx="937">
                  <c:v>20.190000000000001</c:v>
                </c:pt>
                <c:pt idx="938">
                  <c:v>20.190000000000001</c:v>
                </c:pt>
                <c:pt idx="939">
                  <c:v>20.2</c:v>
                </c:pt>
                <c:pt idx="940">
                  <c:v>20.190000000000001</c:v>
                </c:pt>
                <c:pt idx="941">
                  <c:v>20.190000000000001</c:v>
                </c:pt>
                <c:pt idx="942">
                  <c:v>20.25</c:v>
                </c:pt>
                <c:pt idx="943">
                  <c:v>20.29</c:v>
                </c:pt>
                <c:pt idx="944">
                  <c:v>20.36</c:v>
                </c:pt>
                <c:pt idx="945">
                  <c:v>20.45</c:v>
                </c:pt>
                <c:pt idx="946">
                  <c:v>20.57</c:v>
                </c:pt>
                <c:pt idx="947">
                  <c:v>20.68</c:v>
                </c:pt>
                <c:pt idx="948">
                  <c:v>20.779999999999987</c:v>
                </c:pt>
                <c:pt idx="949">
                  <c:v>20.89</c:v>
                </c:pt>
                <c:pt idx="950">
                  <c:v>21.02</c:v>
                </c:pt>
                <c:pt idx="951">
                  <c:v>21.08</c:v>
                </c:pt>
                <c:pt idx="952">
                  <c:v>21.21</c:v>
                </c:pt>
                <c:pt idx="953">
                  <c:v>21.3</c:v>
                </c:pt>
                <c:pt idx="954">
                  <c:v>21.39</c:v>
                </c:pt>
                <c:pt idx="955">
                  <c:v>21.43</c:v>
                </c:pt>
                <c:pt idx="956">
                  <c:v>21.5</c:v>
                </c:pt>
                <c:pt idx="957">
                  <c:v>21.6</c:v>
                </c:pt>
                <c:pt idx="958">
                  <c:v>21.62</c:v>
                </c:pt>
                <c:pt idx="959">
                  <c:v>21.7</c:v>
                </c:pt>
                <c:pt idx="960">
                  <c:v>21.72</c:v>
                </c:pt>
                <c:pt idx="961">
                  <c:v>21.79</c:v>
                </c:pt>
                <c:pt idx="962">
                  <c:v>21.779999999999987</c:v>
                </c:pt>
                <c:pt idx="963">
                  <c:v>21.8</c:v>
                </c:pt>
                <c:pt idx="964">
                  <c:v>21.86</c:v>
                </c:pt>
                <c:pt idx="965">
                  <c:v>21.85</c:v>
                </c:pt>
                <c:pt idx="966">
                  <c:v>21.88</c:v>
                </c:pt>
                <c:pt idx="967">
                  <c:v>21.93</c:v>
                </c:pt>
                <c:pt idx="968">
                  <c:v>21.97</c:v>
                </c:pt>
                <c:pt idx="969">
                  <c:v>21.97</c:v>
                </c:pt>
                <c:pt idx="970">
                  <c:v>21.959999999999987</c:v>
                </c:pt>
                <c:pt idx="971">
                  <c:v>21.97</c:v>
                </c:pt>
                <c:pt idx="972">
                  <c:v>21.95</c:v>
                </c:pt>
                <c:pt idx="973">
                  <c:v>21.959999999999987</c:v>
                </c:pt>
                <c:pt idx="974">
                  <c:v>21.959999999999987</c:v>
                </c:pt>
                <c:pt idx="975">
                  <c:v>21.979999999999986</c:v>
                </c:pt>
                <c:pt idx="976">
                  <c:v>21.959999999999987</c:v>
                </c:pt>
                <c:pt idx="977">
                  <c:v>21.959999999999987</c:v>
                </c:pt>
                <c:pt idx="978">
                  <c:v>21.959999999999987</c:v>
                </c:pt>
                <c:pt idx="979">
                  <c:v>21.97</c:v>
                </c:pt>
                <c:pt idx="980">
                  <c:v>21.979999999999986</c:v>
                </c:pt>
                <c:pt idx="981">
                  <c:v>21.97</c:v>
                </c:pt>
                <c:pt idx="982">
                  <c:v>21.97</c:v>
                </c:pt>
                <c:pt idx="983">
                  <c:v>21.95</c:v>
                </c:pt>
                <c:pt idx="984">
                  <c:v>21.959999999999987</c:v>
                </c:pt>
                <c:pt idx="985">
                  <c:v>21.959999999999987</c:v>
                </c:pt>
                <c:pt idx="986">
                  <c:v>21.95</c:v>
                </c:pt>
                <c:pt idx="987">
                  <c:v>21.959999999999987</c:v>
                </c:pt>
                <c:pt idx="988">
                  <c:v>21.959999999999987</c:v>
                </c:pt>
                <c:pt idx="989">
                  <c:v>21.97</c:v>
                </c:pt>
                <c:pt idx="990">
                  <c:v>21.97</c:v>
                </c:pt>
                <c:pt idx="991">
                  <c:v>21.959999999999987</c:v>
                </c:pt>
                <c:pt idx="992">
                  <c:v>21.959999999999987</c:v>
                </c:pt>
                <c:pt idx="993">
                  <c:v>21.959999999999987</c:v>
                </c:pt>
                <c:pt idx="994">
                  <c:v>21.959999999999987</c:v>
                </c:pt>
                <c:pt idx="995">
                  <c:v>21.93</c:v>
                </c:pt>
                <c:pt idx="996">
                  <c:v>21.919999999999987</c:v>
                </c:pt>
                <c:pt idx="997">
                  <c:v>21.9</c:v>
                </c:pt>
                <c:pt idx="998">
                  <c:v>21.88</c:v>
                </c:pt>
                <c:pt idx="999">
                  <c:v>21.87</c:v>
                </c:pt>
                <c:pt idx="1000">
                  <c:v>21.86</c:v>
                </c:pt>
                <c:pt idx="1001">
                  <c:v>21.85</c:v>
                </c:pt>
                <c:pt idx="1002">
                  <c:v>21.85</c:v>
                </c:pt>
                <c:pt idx="1003">
                  <c:v>21.86</c:v>
                </c:pt>
                <c:pt idx="1004">
                  <c:v>21.86</c:v>
                </c:pt>
                <c:pt idx="1005">
                  <c:v>21.85</c:v>
                </c:pt>
                <c:pt idx="1006">
                  <c:v>21.84</c:v>
                </c:pt>
                <c:pt idx="1007">
                  <c:v>21.830000000000005</c:v>
                </c:pt>
                <c:pt idx="1008">
                  <c:v>21.82</c:v>
                </c:pt>
                <c:pt idx="1009">
                  <c:v>21.810000000000031</c:v>
                </c:pt>
                <c:pt idx="1010">
                  <c:v>21.79</c:v>
                </c:pt>
                <c:pt idx="1011">
                  <c:v>21.77</c:v>
                </c:pt>
                <c:pt idx="1012">
                  <c:v>21.779999999999987</c:v>
                </c:pt>
                <c:pt idx="1013">
                  <c:v>21.779999999999987</c:v>
                </c:pt>
                <c:pt idx="1014">
                  <c:v>21.779999999999987</c:v>
                </c:pt>
                <c:pt idx="1015">
                  <c:v>21.779999999999987</c:v>
                </c:pt>
                <c:pt idx="1016">
                  <c:v>21.8</c:v>
                </c:pt>
                <c:pt idx="1017">
                  <c:v>21.79</c:v>
                </c:pt>
                <c:pt idx="1018">
                  <c:v>21.77</c:v>
                </c:pt>
                <c:pt idx="1019">
                  <c:v>21.779999999999987</c:v>
                </c:pt>
                <c:pt idx="1020">
                  <c:v>21.74</c:v>
                </c:pt>
                <c:pt idx="1021">
                  <c:v>21.75</c:v>
                </c:pt>
                <c:pt idx="1022">
                  <c:v>21.73</c:v>
                </c:pt>
                <c:pt idx="1023">
                  <c:v>21.74</c:v>
                </c:pt>
                <c:pt idx="1024">
                  <c:v>21.74</c:v>
                </c:pt>
                <c:pt idx="1025">
                  <c:v>21.74</c:v>
                </c:pt>
                <c:pt idx="1026">
                  <c:v>21.74</c:v>
                </c:pt>
                <c:pt idx="1027">
                  <c:v>21.73</c:v>
                </c:pt>
                <c:pt idx="1028">
                  <c:v>21.73</c:v>
                </c:pt>
                <c:pt idx="1029">
                  <c:v>21.72</c:v>
                </c:pt>
                <c:pt idx="1030">
                  <c:v>21.72</c:v>
                </c:pt>
                <c:pt idx="1031">
                  <c:v>21.72</c:v>
                </c:pt>
                <c:pt idx="1032">
                  <c:v>21.7</c:v>
                </c:pt>
                <c:pt idx="1033">
                  <c:v>21.72</c:v>
                </c:pt>
                <c:pt idx="1034">
                  <c:v>21.71</c:v>
                </c:pt>
                <c:pt idx="1035">
                  <c:v>21.72</c:v>
                </c:pt>
                <c:pt idx="1036">
                  <c:v>21.7</c:v>
                </c:pt>
                <c:pt idx="1037">
                  <c:v>21.69</c:v>
                </c:pt>
                <c:pt idx="1038">
                  <c:v>21.69</c:v>
                </c:pt>
                <c:pt idx="1039">
                  <c:v>21.68</c:v>
                </c:pt>
                <c:pt idx="1040">
                  <c:v>21.69</c:v>
                </c:pt>
                <c:pt idx="1041">
                  <c:v>21.68</c:v>
                </c:pt>
                <c:pt idx="1042">
                  <c:v>21.68</c:v>
                </c:pt>
                <c:pt idx="1043">
                  <c:v>21.68</c:v>
                </c:pt>
                <c:pt idx="1044">
                  <c:v>21.68</c:v>
                </c:pt>
                <c:pt idx="1045">
                  <c:v>21.67</c:v>
                </c:pt>
                <c:pt idx="1046">
                  <c:v>21.67</c:v>
                </c:pt>
                <c:pt idx="1047">
                  <c:v>21.67</c:v>
                </c:pt>
                <c:pt idx="1048">
                  <c:v>21.67</c:v>
                </c:pt>
                <c:pt idx="1049">
                  <c:v>21.66</c:v>
                </c:pt>
                <c:pt idx="1050">
                  <c:v>21.630000000000031</c:v>
                </c:pt>
                <c:pt idx="1051">
                  <c:v>21.67</c:v>
                </c:pt>
                <c:pt idx="1052">
                  <c:v>21.650000000000031</c:v>
                </c:pt>
                <c:pt idx="1053">
                  <c:v>21.650000000000031</c:v>
                </c:pt>
                <c:pt idx="1054">
                  <c:v>21.64</c:v>
                </c:pt>
                <c:pt idx="1055">
                  <c:v>21.650000000000031</c:v>
                </c:pt>
                <c:pt idx="1056">
                  <c:v>21.630000000000031</c:v>
                </c:pt>
                <c:pt idx="1057">
                  <c:v>21.630000000000031</c:v>
                </c:pt>
                <c:pt idx="1058">
                  <c:v>21.62</c:v>
                </c:pt>
                <c:pt idx="1059">
                  <c:v>21.610000000000031</c:v>
                </c:pt>
                <c:pt idx="1060">
                  <c:v>21.6</c:v>
                </c:pt>
                <c:pt idx="1061">
                  <c:v>21.58</c:v>
                </c:pt>
                <c:pt idx="1062">
                  <c:v>21.59</c:v>
                </c:pt>
                <c:pt idx="1063">
                  <c:v>21.6</c:v>
                </c:pt>
                <c:pt idx="1064">
                  <c:v>21.58</c:v>
                </c:pt>
                <c:pt idx="1065">
                  <c:v>21.6</c:v>
                </c:pt>
                <c:pt idx="1066">
                  <c:v>21.6</c:v>
                </c:pt>
                <c:pt idx="1067">
                  <c:v>21.6</c:v>
                </c:pt>
                <c:pt idx="1068">
                  <c:v>21.59</c:v>
                </c:pt>
                <c:pt idx="1069">
                  <c:v>21.6</c:v>
                </c:pt>
                <c:pt idx="1070">
                  <c:v>21.6</c:v>
                </c:pt>
                <c:pt idx="1071">
                  <c:v>21.58</c:v>
                </c:pt>
                <c:pt idx="1072">
                  <c:v>21.58</c:v>
                </c:pt>
                <c:pt idx="1073">
                  <c:v>21.58</c:v>
                </c:pt>
                <c:pt idx="1074">
                  <c:v>21.57</c:v>
                </c:pt>
                <c:pt idx="1075">
                  <c:v>21.57</c:v>
                </c:pt>
                <c:pt idx="1076">
                  <c:v>21.56</c:v>
                </c:pt>
                <c:pt idx="1077">
                  <c:v>21.6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0592560"/>
        <c:axId val="660292496"/>
      </c:scatterChart>
      <c:valAx>
        <c:axId val="660592560"/>
        <c:scaling>
          <c:orientation val="minMax"/>
          <c:min val="42200.666666699995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Timr (hh:mm)</a:t>
                </a:r>
              </a:p>
            </c:rich>
          </c:tx>
          <c:layout/>
          <c:overlay val="0"/>
        </c:title>
        <c:numFmt formatCode="h:mm;@" sourceLinked="0"/>
        <c:majorTickMark val="out"/>
        <c:minorTickMark val="in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660292496"/>
        <c:crosses val="autoZero"/>
        <c:crossBetween val="midCat"/>
        <c:majorUnit val="4.1666670000000024E-2"/>
        <c:minorUnit val="2.0833330000000122E-2"/>
      </c:valAx>
      <c:valAx>
        <c:axId val="660292496"/>
        <c:scaling>
          <c:orientation val="minMax"/>
          <c:min val="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/>
                  <a:t>Temperature (degC)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660592560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26680686789151442"/>
          <c:y val="0.92382088602561063"/>
          <c:w val="0.61083059930008765"/>
          <c:h val="7.6179113974389465E-2"/>
        </c:manualLayout>
      </c:layout>
      <c:overlay val="0"/>
      <c:txPr>
        <a:bodyPr/>
        <a:lstStyle/>
        <a:p>
          <a:pPr>
            <a:defRPr lang="en-US"/>
          </a:pPr>
          <a:endParaRPr lang="zh-H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/>
              <a:t>Arduino vs PT100</a:t>
            </a:r>
          </a:p>
          <a:p>
            <a:pPr>
              <a:defRPr lang="en-US"/>
            </a:pPr>
            <a:r>
              <a:rPr lang="en-US" sz="1000"/>
              <a:t>15-16 July 2015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HTU21D</c:v>
          </c:tx>
          <c:spPr>
            <a:ln w="28575">
              <a:noFill/>
            </a:ln>
          </c:spPr>
          <c:marker>
            <c:symbol val="circle"/>
            <c:size val="4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2">
                    <a:lumMod val="75000"/>
                  </a:schemeClr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9.7828083989501321E-3"/>
                  <c:y val="0.15606861642294745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lang="en-US"/>
                  </a:pPr>
                  <a:endParaRPr lang="zh-HK"/>
                </a:p>
              </c:txPr>
            </c:trendlineLbl>
          </c:trendline>
          <c:xVal>
            <c:numRef>
              <c:f>'CR800_15-16072015'!$E$80:$E$900</c:f>
              <c:numCache>
                <c:formatCode>General</c:formatCode>
                <c:ptCount val="821"/>
                <c:pt idx="0">
                  <c:v>14.43</c:v>
                </c:pt>
                <c:pt idx="1">
                  <c:v>14.43</c:v>
                </c:pt>
                <c:pt idx="2">
                  <c:v>14.44</c:v>
                </c:pt>
                <c:pt idx="3">
                  <c:v>14.43</c:v>
                </c:pt>
                <c:pt idx="4">
                  <c:v>14.44</c:v>
                </c:pt>
                <c:pt idx="5">
                  <c:v>14.43</c:v>
                </c:pt>
                <c:pt idx="6">
                  <c:v>14.44</c:v>
                </c:pt>
                <c:pt idx="7">
                  <c:v>14.44</c:v>
                </c:pt>
                <c:pt idx="8">
                  <c:v>14.450000000000006</c:v>
                </c:pt>
                <c:pt idx="9">
                  <c:v>14.44</c:v>
                </c:pt>
                <c:pt idx="10">
                  <c:v>14.450000000000006</c:v>
                </c:pt>
                <c:pt idx="11">
                  <c:v>14.450000000000006</c:v>
                </c:pt>
                <c:pt idx="12">
                  <c:v>14.450000000000006</c:v>
                </c:pt>
                <c:pt idx="13">
                  <c:v>14.450000000000006</c:v>
                </c:pt>
                <c:pt idx="14">
                  <c:v>14.46</c:v>
                </c:pt>
                <c:pt idx="15">
                  <c:v>14.46</c:v>
                </c:pt>
                <c:pt idx="16">
                  <c:v>14.47</c:v>
                </c:pt>
                <c:pt idx="17">
                  <c:v>14.48</c:v>
                </c:pt>
                <c:pt idx="18">
                  <c:v>14.48</c:v>
                </c:pt>
                <c:pt idx="19">
                  <c:v>14.49</c:v>
                </c:pt>
                <c:pt idx="20">
                  <c:v>14.51</c:v>
                </c:pt>
                <c:pt idx="21">
                  <c:v>14.52</c:v>
                </c:pt>
                <c:pt idx="22">
                  <c:v>14.53</c:v>
                </c:pt>
                <c:pt idx="23">
                  <c:v>14.53</c:v>
                </c:pt>
                <c:pt idx="24">
                  <c:v>14.54</c:v>
                </c:pt>
                <c:pt idx="25">
                  <c:v>14.54</c:v>
                </c:pt>
                <c:pt idx="26">
                  <c:v>14.56</c:v>
                </c:pt>
                <c:pt idx="27">
                  <c:v>14.55</c:v>
                </c:pt>
                <c:pt idx="28">
                  <c:v>14.56</c:v>
                </c:pt>
                <c:pt idx="29">
                  <c:v>14.56</c:v>
                </c:pt>
                <c:pt idx="30">
                  <c:v>14.56</c:v>
                </c:pt>
                <c:pt idx="31">
                  <c:v>14.57</c:v>
                </c:pt>
                <c:pt idx="32">
                  <c:v>14.59</c:v>
                </c:pt>
                <c:pt idx="33">
                  <c:v>14.6</c:v>
                </c:pt>
                <c:pt idx="34">
                  <c:v>14.639999999999999</c:v>
                </c:pt>
                <c:pt idx="35">
                  <c:v>14.639999999999999</c:v>
                </c:pt>
                <c:pt idx="36">
                  <c:v>14.639999999999999</c:v>
                </c:pt>
                <c:pt idx="37">
                  <c:v>14.65</c:v>
                </c:pt>
                <c:pt idx="38">
                  <c:v>14.67</c:v>
                </c:pt>
                <c:pt idx="39">
                  <c:v>14.69</c:v>
                </c:pt>
                <c:pt idx="40">
                  <c:v>14.709999999999999</c:v>
                </c:pt>
                <c:pt idx="41">
                  <c:v>14.719999999999999</c:v>
                </c:pt>
                <c:pt idx="42">
                  <c:v>14.719999999999999</c:v>
                </c:pt>
                <c:pt idx="43">
                  <c:v>14.719999999999999</c:v>
                </c:pt>
                <c:pt idx="44">
                  <c:v>14.729999999999999</c:v>
                </c:pt>
                <c:pt idx="45">
                  <c:v>14.76</c:v>
                </c:pt>
                <c:pt idx="46">
                  <c:v>14.79</c:v>
                </c:pt>
                <c:pt idx="47">
                  <c:v>14.81</c:v>
                </c:pt>
                <c:pt idx="48">
                  <c:v>14.82</c:v>
                </c:pt>
                <c:pt idx="49">
                  <c:v>14.83</c:v>
                </c:pt>
                <c:pt idx="50">
                  <c:v>14.850000000000019</c:v>
                </c:pt>
                <c:pt idx="51">
                  <c:v>14.89</c:v>
                </c:pt>
                <c:pt idx="52">
                  <c:v>14.89</c:v>
                </c:pt>
                <c:pt idx="53">
                  <c:v>14.91</c:v>
                </c:pt>
                <c:pt idx="54">
                  <c:v>14.92</c:v>
                </c:pt>
                <c:pt idx="55">
                  <c:v>14.950000000000006</c:v>
                </c:pt>
                <c:pt idx="56">
                  <c:v>14.97</c:v>
                </c:pt>
                <c:pt idx="57">
                  <c:v>14.98</c:v>
                </c:pt>
                <c:pt idx="58">
                  <c:v>14.99</c:v>
                </c:pt>
                <c:pt idx="59">
                  <c:v>15.01</c:v>
                </c:pt>
                <c:pt idx="60">
                  <c:v>15.04</c:v>
                </c:pt>
                <c:pt idx="61">
                  <c:v>15.06</c:v>
                </c:pt>
                <c:pt idx="62">
                  <c:v>15.06</c:v>
                </c:pt>
                <c:pt idx="63">
                  <c:v>15.07</c:v>
                </c:pt>
                <c:pt idx="64">
                  <c:v>15.06</c:v>
                </c:pt>
                <c:pt idx="65">
                  <c:v>15.05</c:v>
                </c:pt>
                <c:pt idx="66">
                  <c:v>15.09</c:v>
                </c:pt>
                <c:pt idx="67">
                  <c:v>15.12</c:v>
                </c:pt>
                <c:pt idx="68">
                  <c:v>15.129999999999999</c:v>
                </c:pt>
                <c:pt idx="69">
                  <c:v>15.15</c:v>
                </c:pt>
                <c:pt idx="70">
                  <c:v>15.17</c:v>
                </c:pt>
                <c:pt idx="71">
                  <c:v>15.19</c:v>
                </c:pt>
                <c:pt idx="72">
                  <c:v>15.209999999999999</c:v>
                </c:pt>
                <c:pt idx="73">
                  <c:v>15.229999999999999</c:v>
                </c:pt>
                <c:pt idx="74">
                  <c:v>15.25</c:v>
                </c:pt>
                <c:pt idx="75">
                  <c:v>15.25</c:v>
                </c:pt>
                <c:pt idx="76">
                  <c:v>15.25</c:v>
                </c:pt>
                <c:pt idx="77">
                  <c:v>15.25</c:v>
                </c:pt>
                <c:pt idx="78">
                  <c:v>15.29</c:v>
                </c:pt>
                <c:pt idx="79">
                  <c:v>15.31</c:v>
                </c:pt>
                <c:pt idx="80">
                  <c:v>15.33</c:v>
                </c:pt>
                <c:pt idx="81">
                  <c:v>15.34</c:v>
                </c:pt>
                <c:pt idx="82">
                  <c:v>15.350000000000019</c:v>
                </c:pt>
                <c:pt idx="83">
                  <c:v>15.360000000000019</c:v>
                </c:pt>
                <c:pt idx="84">
                  <c:v>15.39</c:v>
                </c:pt>
                <c:pt idx="85">
                  <c:v>15.41</c:v>
                </c:pt>
                <c:pt idx="86">
                  <c:v>15.42</c:v>
                </c:pt>
                <c:pt idx="87">
                  <c:v>15.44</c:v>
                </c:pt>
                <c:pt idx="88">
                  <c:v>15.44</c:v>
                </c:pt>
                <c:pt idx="89">
                  <c:v>15.43</c:v>
                </c:pt>
                <c:pt idx="90">
                  <c:v>15.43</c:v>
                </c:pt>
                <c:pt idx="91">
                  <c:v>15.42</c:v>
                </c:pt>
                <c:pt idx="92">
                  <c:v>15.44</c:v>
                </c:pt>
                <c:pt idx="93">
                  <c:v>15.450000000000006</c:v>
                </c:pt>
                <c:pt idx="94">
                  <c:v>15.48</c:v>
                </c:pt>
                <c:pt idx="95">
                  <c:v>15.48</c:v>
                </c:pt>
                <c:pt idx="96">
                  <c:v>15.5</c:v>
                </c:pt>
                <c:pt idx="97">
                  <c:v>15.51</c:v>
                </c:pt>
                <c:pt idx="98">
                  <c:v>15.52</c:v>
                </c:pt>
                <c:pt idx="99">
                  <c:v>15.55</c:v>
                </c:pt>
                <c:pt idx="100">
                  <c:v>15.56</c:v>
                </c:pt>
                <c:pt idx="101">
                  <c:v>15.57</c:v>
                </c:pt>
                <c:pt idx="102">
                  <c:v>15.59</c:v>
                </c:pt>
                <c:pt idx="103">
                  <c:v>15.6</c:v>
                </c:pt>
                <c:pt idx="104">
                  <c:v>15.61</c:v>
                </c:pt>
                <c:pt idx="105">
                  <c:v>15.61</c:v>
                </c:pt>
                <c:pt idx="106">
                  <c:v>15.61</c:v>
                </c:pt>
                <c:pt idx="107">
                  <c:v>15.62</c:v>
                </c:pt>
                <c:pt idx="108">
                  <c:v>15.639999999999999</c:v>
                </c:pt>
                <c:pt idx="109">
                  <c:v>15.639999999999999</c:v>
                </c:pt>
                <c:pt idx="110">
                  <c:v>15.67</c:v>
                </c:pt>
                <c:pt idx="111">
                  <c:v>15.67</c:v>
                </c:pt>
                <c:pt idx="112">
                  <c:v>15.68</c:v>
                </c:pt>
                <c:pt idx="113">
                  <c:v>15.69</c:v>
                </c:pt>
                <c:pt idx="114">
                  <c:v>15.709999999999999</c:v>
                </c:pt>
                <c:pt idx="115">
                  <c:v>15.719999999999999</c:v>
                </c:pt>
                <c:pt idx="116">
                  <c:v>15.729999999999999</c:v>
                </c:pt>
                <c:pt idx="117">
                  <c:v>15.739999999999998</c:v>
                </c:pt>
                <c:pt idx="118">
                  <c:v>15.75</c:v>
                </c:pt>
                <c:pt idx="119">
                  <c:v>15.76</c:v>
                </c:pt>
                <c:pt idx="120">
                  <c:v>15.76</c:v>
                </c:pt>
                <c:pt idx="121">
                  <c:v>15.77</c:v>
                </c:pt>
                <c:pt idx="122">
                  <c:v>15.78</c:v>
                </c:pt>
                <c:pt idx="123">
                  <c:v>15.78</c:v>
                </c:pt>
                <c:pt idx="124">
                  <c:v>15.78</c:v>
                </c:pt>
                <c:pt idx="125">
                  <c:v>15.77</c:v>
                </c:pt>
                <c:pt idx="126">
                  <c:v>15.76</c:v>
                </c:pt>
                <c:pt idx="127">
                  <c:v>15.76</c:v>
                </c:pt>
                <c:pt idx="128">
                  <c:v>15.78</c:v>
                </c:pt>
                <c:pt idx="129">
                  <c:v>15.79</c:v>
                </c:pt>
                <c:pt idx="130">
                  <c:v>15.81</c:v>
                </c:pt>
                <c:pt idx="131">
                  <c:v>15.84</c:v>
                </c:pt>
                <c:pt idx="132">
                  <c:v>15.84</c:v>
                </c:pt>
                <c:pt idx="133">
                  <c:v>15.850000000000019</c:v>
                </c:pt>
                <c:pt idx="134">
                  <c:v>15.860000000000019</c:v>
                </c:pt>
                <c:pt idx="135">
                  <c:v>15.860000000000019</c:v>
                </c:pt>
                <c:pt idx="136">
                  <c:v>15.870000000000006</c:v>
                </c:pt>
                <c:pt idx="137">
                  <c:v>15.89</c:v>
                </c:pt>
                <c:pt idx="138">
                  <c:v>15.89</c:v>
                </c:pt>
                <c:pt idx="139">
                  <c:v>15.89</c:v>
                </c:pt>
                <c:pt idx="140">
                  <c:v>15.91</c:v>
                </c:pt>
                <c:pt idx="141">
                  <c:v>15.9</c:v>
                </c:pt>
                <c:pt idx="142">
                  <c:v>15.92</c:v>
                </c:pt>
                <c:pt idx="143">
                  <c:v>15.92</c:v>
                </c:pt>
                <c:pt idx="144">
                  <c:v>15.94</c:v>
                </c:pt>
                <c:pt idx="145">
                  <c:v>15.94</c:v>
                </c:pt>
                <c:pt idx="146">
                  <c:v>15.96</c:v>
                </c:pt>
                <c:pt idx="147">
                  <c:v>15.950000000000006</c:v>
                </c:pt>
                <c:pt idx="148">
                  <c:v>15.950000000000006</c:v>
                </c:pt>
                <c:pt idx="149">
                  <c:v>15.96</c:v>
                </c:pt>
                <c:pt idx="150">
                  <c:v>15.96</c:v>
                </c:pt>
                <c:pt idx="151">
                  <c:v>15.96</c:v>
                </c:pt>
                <c:pt idx="152">
                  <c:v>15.97</c:v>
                </c:pt>
                <c:pt idx="153">
                  <c:v>15.97</c:v>
                </c:pt>
                <c:pt idx="154">
                  <c:v>15.96</c:v>
                </c:pt>
                <c:pt idx="155">
                  <c:v>15.98</c:v>
                </c:pt>
                <c:pt idx="156">
                  <c:v>16</c:v>
                </c:pt>
                <c:pt idx="157">
                  <c:v>16</c:v>
                </c:pt>
                <c:pt idx="158">
                  <c:v>16.03</c:v>
                </c:pt>
                <c:pt idx="159">
                  <c:v>15.98</c:v>
                </c:pt>
                <c:pt idx="160">
                  <c:v>16.03</c:v>
                </c:pt>
                <c:pt idx="161">
                  <c:v>16.02</c:v>
                </c:pt>
                <c:pt idx="162">
                  <c:v>16.04</c:v>
                </c:pt>
                <c:pt idx="163">
                  <c:v>16.03</c:v>
                </c:pt>
                <c:pt idx="164">
                  <c:v>16.05</c:v>
                </c:pt>
                <c:pt idx="165">
                  <c:v>16.059999999999999</c:v>
                </c:pt>
                <c:pt idx="166">
                  <c:v>16.100000000000001</c:v>
                </c:pt>
                <c:pt idx="167">
                  <c:v>16.079999999999988</c:v>
                </c:pt>
                <c:pt idx="168">
                  <c:v>16.079999999999988</c:v>
                </c:pt>
                <c:pt idx="169">
                  <c:v>16.09</c:v>
                </c:pt>
                <c:pt idx="170">
                  <c:v>16.09</c:v>
                </c:pt>
                <c:pt idx="171">
                  <c:v>16.12</c:v>
                </c:pt>
                <c:pt idx="172">
                  <c:v>16.14</c:v>
                </c:pt>
                <c:pt idx="173">
                  <c:v>16.100000000000001</c:v>
                </c:pt>
                <c:pt idx="174">
                  <c:v>16.100000000000001</c:v>
                </c:pt>
                <c:pt idx="175">
                  <c:v>16.130000000000031</c:v>
                </c:pt>
                <c:pt idx="176">
                  <c:v>16.110000000000031</c:v>
                </c:pt>
                <c:pt idx="177">
                  <c:v>16.110000000000031</c:v>
                </c:pt>
                <c:pt idx="178">
                  <c:v>16.110000000000031</c:v>
                </c:pt>
                <c:pt idx="179">
                  <c:v>16.130000000000031</c:v>
                </c:pt>
                <c:pt idx="180">
                  <c:v>16.130000000000031</c:v>
                </c:pt>
                <c:pt idx="181">
                  <c:v>16.16</c:v>
                </c:pt>
                <c:pt idx="182">
                  <c:v>16.170000000000005</c:v>
                </c:pt>
                <c:pt idx="183">
                  <c:v>16.18</c:v>
                </c:pt>
                <c:pt idx="184">
                  <c:v>16.190000000000001</c:v>
                </c:pt>
                <c:pt idx="185">
                  <c:v>16.190000000000001</c:v>
                </c:pt>
                <c:pt idx="186">
                  <c:v>16.21</c:v>
                </c:pt>
                <c:pt idx="187">
                  <c:v>16.22</c:v>
                </c:pt>
                <c:pt idx="188">
                  <c:v>16.21</c:v>
                </c:pt>
                <c:pt idx="189">
                  <c:v>16.22</c:v>
                </c:pt>
                <c:pt idx="190">
                  <c:v>16.23</c:v>
                </c:pt>
                <c:pt idx="191">
                  <c:v>16.25</c:v>
                </c:pt>
                <c:pt idx="192">
                  <c:v>16.260000000000002</c:v>
                </c:pt>
                <c:pt idx="193">
                  <c:v>16.279999999999987</c:v>
                </c:pt>
                <c:pt idx="194">
                  <c:v>16.29</c:v>
                </c:pt>
                <c:pt idx="195">
                  <c:v>16.3</c:v>
                </c:pt>
                <c:pt idx="196">
                  <c:v>16.309999999999999</c:v>
                </c:pt>
                <c:pt idx="197">
                  <c:v>16.309999999999999</c:v>
                </c:pt>
                <c:pt idx="198">
                  <c:v>16.29</c:v>
                </c:pt>
                <c:pt idx="199">
                  <c:v>16.3</c:v>
                </c:pt>
                <c:pt idx="200">
                  <c:v>16.32</c:v>
                </c:pt>
                <c:pt idx="201">
                  <c:v>16.32</c:v>
                </c:pt>
                <c:pt idx="202">
                  <c:v>16.329999999999988</c:v>
                </c:pt>
                <c:pt idx="203">
                  <c:v>16.3</c:v>
                </c:pt>
                <c:pt idx="204">
                  <c:v>16.329999999999988</c:v>
                </c:pt>
                <c:pt idx="205">
                  <c:v>16.36</c:v>
                </c:pt>
                <c:pt idx="206">
                  <c:v>16.37</c:v>
                </c:pt>
                <c:pt idx="207">
                  <c:v>16.37</c:v>
                </c:pt>
                <c:pt idx="208">
                  <c:v>16.39</c:v>
                </c:pt>
                <c:pt idx="209">
                  <c:v>16.399999999999999</c:v>
                </c:pt>
                <c:pt idx="210">
                  <c:v>16.399999999999999</c:v>
                </c:pt>
                <c:pt idx="211">
                  <c:v>16.399999999999999</c:v>
                </c:pt>
                <c:pt idx="212">
                  <c:v>16.41</c:v>
                </c:pt>
                <c:pt idx="213">
                  <c:v>16.420000000000002</c:v>
                </c:pt>
                <c:pt idx="214">
                  <c:v>16.420000000000002</c:v>
                </c:pt>
                <c:pt idx="215">
                  <c:v>16.439999999999987</c:v>
                </c:pt>
                <c:pt idx="216">
                  <c:v>16.439999999999987</c:v>
                </c:pt>
                <c:pt idx="217">
                  <c:v>16.45</c:v>
                </c:pt>
                <c:pt idx="218">
                  <c:v>16.47</c:v>
                </c:pt>
                <c:pt idx="219">
                  <c:v>16.47</c:v>
                </c:pt>
                <c:pt idx="220">
                  <c:v>16.479999999999986</c:v>
                </c:pt>
                <c:pt idx="221">
                  <c:v>16.489999999999952</c:v>
                </c:pt>
                <c:pt idx="222">
                  <c:v>16.479999999999986</c:v>
                </c:pt>
                <c:pt idx="223">
                  <c:v>16.489999999999952</c:v>
                </c:pt>
                <c:pt idx="224">
                  <c:v>16.47</c:v>
                </c:pt>
                <c:pt idx="225">
                  <c:v>16.47</c:v>
                </c:pt>
                <c:pt idx="226">
                  <c:v>16.47</c:v>
                </c:pt>
                <c:pt idx="227">
                  <c:v>16.479999999999986</c:v>
                </c:pt>
                <c:pt idx="228">
                  <c:v>16.47</c:v>
                </c:pt>
                <c:pt idx="229">
                  <c:v>16.489999999999952</c:v>
                </c:pt>
                <c:pt idx="230">
                  <c:v>16.510000000000005</c:v>
                </c:pt>
                <c:pt idx="231">
                  <c:v>16.52</c:v>
                </c:pt>
                <c:pt idx="232">
                  <c:v>16.53</c:v>
                </c:pt>
                <c:pt idx="233">
                  <c:v>16.54</c:v>
                </c:pt>
                <c:pt idx="234">
                  <c:v>16.559999999999999</c:v>
                </c:pt>
                <c:pt idx="235">
                  <c:v>16.57</c:v>
                </c:pt>
                <c:pt idx="236">
                  <c:v>16.57</c:v>
                </c:pt>
                <c:pt idx="237">
                  <c:v>16.579999999999988</c:v>
                </c:pt>
                <c:pt idx="238">
                  <c:v>16.59</c:v>
                </c:pt>
                <c:pt idx="239">
                  <c:v>16.610000000000031</c:v>
                </c:pt>
                <c:pt idx="240">
                  <c:v>16.610000000000031</c:v>
                </c:pt>
                <c:pt idx="241">
                  <c:v>16.630000000000031</c:v>
                </c:pt>
                <c:pt idx="242">
                  <c:v>16.64</c:v>
                </c:pt>
                <c:pt idx="243">
                  <c:v>16.649999999999999</c:v>
                </c:pt>
                <c:pt idx="244">
                  <c:v>16.66</c:v>
                </c:pt>
                <c:pt idx="245">
                  <c:v>16.649999999999999</c:v>
                </c:pt>
                <c:pt idx="246">
                  <c:v>16.66</c:v>
                </c:pt>
                <c:pt idx="247">
                  <c:v>16.649999999999999</c:v>
                </c:pt>
                <c:pt idx="248">
                  <c:v>16.66</c:v>
                </c:pt>
                <c:pt idx="249">
                  <c:v>16.670000000000005</c:v>
                </c:pt>
                <c:pt idx="250">
                  <c:v>16.670000000000005</c:v>
                </c:pt>
                <c:pt idx="251">
                  <c:v>16.68</c:v>
                </c:pt>
                <c:pt idx="252">
                  <c:v>16.68</c:v>
                </c:pt>
                <c:pt idx="253">
                  <c:v>16.71</c:v>
                </c:pt>
                <c:pt idx="254">
                  <c:v>16.72</c:v>
                </c:pt>
                <c:pt idx="255">
                  <c:v>16.73</c:v>
                </c:pt>
                <c:pt idx="256">
                  <c:v>16.739999999999988</c:v>
                </c:pt>
                <c:pt idx="257">
                  <c:v>16.760000000000002</c:v>
                </c:pt>
                <c:pt idx="258">
                  <c:v>16.760000000000002</c:v>
                </c:pt>
                <c:pt idx="259">
                  <c:v>16.779999999999987</c:v>
                </c:pt>
                <c:pt idx="260">
                  <c:v>16.77</c:v>
                </c:pt>
                <c:pt idx="261">
                  <c:v>16.779999999999987</c:v>
                </c:pt>
                <c:pt idx="262">
                  <c:v>16.79</c:v>
                </c:pt>
                <c:pt idx="263">
                  <c:v>16.809999999999999</c:v>
                </c:pt>
                <c:pt idx="264">
                  <c:v>16.809999999999999</c:v>
                </c:pt>
                <c:pt idx="265">
                  <c:v>16.82</c:v>
                </c:pt>
                <c:pt idx="266">
                  <c:v>16.829999999999988</c:v>
                </c:pt>
                <c:pt idx="267">
                  <c:v>16.84</c:v>
                </c:pt>
                <c:pt idx="268">
                  <c:v>16.84</c:v>
                </c:pt>
                <c:pt idx="269">
                  <c:v>16.829999999999988</c:v>
                </c:pt>
                <c:pt idx="270">
                  <c:v>16.82</c:v>
                </c:pt>
                <c:pt idx="271">
                  <c:v>16.829999999999988</c:v>
                </c:pt>
                <c:pt idx="272">
                  <c:v>16.809999999999999</c:v>
                </c:pt>
                <c:pt idx="273">
                  <c:v>16.82</c:v>
                </c:pt>
                <c:pt idx="274">
                  <c:v>16.82</c:v>
                </c:pt>
                <c:pt idx="275">
                  <c:v>16.850000000000001</c:v>
                </c:pt>
                <c:pt idx="276">
                  <c:v>16.86</c:v>
                </c:pt>
                <c:pt idx="277">
                  <c:v>16.87</c:v>
                </c:pt>
                <c:pt idx="278">
                  <c:v>16.89</c:v>
                </c:pt>
                <c:pt idx="279">
                  <c:v>16.899999999999999</c:v>
                </c:pt>
                <c:pt idx="280">
                  <c:v>16.91</c:v>
                </c:pt>
                <c:pt idx="281">
                  <c:v>16.920000000000002</c:v>
                </c:pt>
                <c:pt idx="282">
                  <c:v>16.920000000000002</c:v>
                </c:pt>
                <c:pt idx="283">
                  <c:v>16.93</c:v>
                </c:pt>
                <c:pt idx="284">
                  <c:v>16.939999999999987</c:v>
                </c:pt>
                <c:pt idx="285">
                  <c:v>16.95</c:v>
                </c:pt>
                <c:pt idx="286">
                  <c:v>16.959999999999987</c:v>
                </c:pt>
                <c:pt idx="287">
                  <c:v>16.989999999999952</c:v>
                </c:pt>
                <c:pt idx="288">
                  <c:v>16.989999999999952</c:v>
                </c:pt>
                <c:pt idx="289">
                  <c:v>17</c:v>
                </c:pt>
                <c:pt idx="290">
                  <c:v>17.02</c:v>
                </c:pt>
                <c:pt idx="291">
                  <c:v>17.02</c:v>
                </c:pt>
                <c:pt idx="292">
                  <c:v>17.02</c:v>
                </c:pt>
                <c:pt idx="293">
                  <c:v>17.02</c:v>
                </c:pt>
                <c:pt idx="294">
                  <c:v>17.02</c:v>
                </c:pt>
                <c:pt idx="295">
                  <c:v>17.03</c:v>
                </c:pt>
                <c:pt idx="296">
                  <c:v>17.04</c:v>
                </c:pt>
                <c:pt idx="297">
                  <c:v>17.05</c:v>
                </c:pt>
                <c:pt idx="298">
                  <c:v>17.07</c:v>
                </c:pt>
                <c:pt idx="299">
                  <c:v>17.09</c:v>
                </c:pt>
                <c:pt idx="300">
                  <c:v>17.09</c:v>
                </c:pt>
                <c:pt idx="301">
                  <c:v>17.100000000000001</c:v>
                </c:pt>
                <c:pt idx="302">
                  <c:v>17.110000000000031</c:v>
                </c:pt>
                <c:pt idx="303">
                  <c:v>17.100000000000001</c:v>
                </c:pt>
                <c:pt idx="304">
                  <c:v>17.130000000000031</c:v>
                </c:pt>
                <c:pt idx="305">
                  <c:v>17.12</c:v>
                </c:pt>
                <c:pt idx="306">
                  <c:v>17.149999999999999</c:v>
                </c:pt>
                <c:pt idx="307">
                  <c:v>17.16</c:v>
                </c:pt>
                <c:pt idx="308">
                  <c:v>17.18</c:v>
                </c:pt>
                <c:pt idx="309">
                  <c:v>17.190000000000001</c:v>
                </c:pt>
                <c:pt idx="310">
                  <c:v>17.190000000000001</c:v>
                </c:pt>
                <c:pt idx="311">
                  <c:v>17.2</c:v>
                </c:pt>
                <c:pt idx="312">
                  <c:v>17.21</c:v>
                </c:pt>
                <c:pt idx="313">
                  <c:v>17.2</c:v>
                </c:pt>
                <c:pt idx="314">
                  <c:v>17.190000000000001</c:v>
                </c:pt>
                <c:pt idx="315">
                  <c:v>17.190000000000001</c:v>
                </c:pt>
                <c:pt idx="316">
                  <c:v>17.18</c:v>
                </c:pt>
                <c:pt idx="317">
                  <c:v>17.18</c:v>
                </c:pt>
                <c:pt idx="318">
                  <c:v>17.190000000000001</c:v>
                </c:pt>
                <c:pt idx="319">
                  <c:v>17.21</c:v>
                </c:pt>
                <c:pt idx="320">
                  <c:v>17.23</c:v>
                </c:pt>
                <c:pt idx="321">
                  <c:v>17.239999999999988</c:v>
                </c:pt>
                <c:pt idx="322">
                  <c:v>17.260000000000002</c:v>
                </c:pt>
                <c:pt idx="323">
                  <c:v>17.27</c:v>
                </c:pt>
                <c:pt idx="324">
                  <c:v>17.29</c:v>
                </c:pt>
                <c:pt idx="325">
                  <c:v>17.29</c:v>
                </c:pt>
                <c:pt idx="326">
                  <c:v>17.3</c:v>
                </c:pt>
                <c:pt idx="327">
                  <c:v>17.3</c:v>
                </c:pt>
                <c:pt idx="328">
                  <c:v>17.309999999999999</c:v>
                </c:pt>
                <c:pt idx="329">
                  <c:v>17.32</c:v>
                </c:pt>
                <c:pt idx="330">
                  <c:v>17.329999999999988</c:v>
                </c:pt>
                <c:pt idx="331">
                  <c:v>17.34</c:v>
                </c:pt>
                <c:pt idx="332">
                  <c:v>17.36</c:v>
                </c:pt>
                <c:pt idx="333">
                  <c:v>17.37</c:v>
                </c:pt>
                <c:pt idx="334">
                  <c:v>17.37</c:v>
                </c:pt>
                <c:pt idx="335">
                  <c:v>17.37</c:v>
                </c:pt>
                <c:pt idx="336">
                  <c:v>17.37</c:v>
                </c:pt>
                <c:pt idx="337">
                  <c:v>17.37</c:v>
                </c:pt>
                <c:pt idx="338">
                  <c:v>17.37</c:v>
                </c:pt>
                <c:pt idx="339">
                  <c:v>17.38</c:v>
                </c:pt>
                <c:pt idx="340">
                  <c:v>17.37</c:v>
                </c:pt>
                <c:pt idx="341">
                  <c:v>17.39</c:v>
                </c:pt>
                <c:pt idx="342">
                  <c:v>17.41</c:v>
                </c:pt>
                <c:pt idx="343">
                  <c:v>17.41</c:v>
                </c:pt>
                <c:pt idx="344">
                  <c:v>17.439999999999987</c:v>
                </c:pt>
                <c:pt idx="345">
                  <c:v>17.439999999999987</c:v>
                </c:pt>
                <c:pt idx="346">
                  <c:v>17.420000000000002</c:v>
                </c:pt>
                <c:pt idx="347">
                  <c:v>17.43</c:v>
                </c:pt>
                <c:pt idx="348">
                  <c:v>17.43</c:v>
                </c:pt>
                <c:pt idx="349">
                  <c:v>17.439999999999987</c:v>
                </c:pt>
                <c:pt idx="350">
                  <c:v>17.45</c:v>
                </c:pt>
                <c:pt idx="351">
                  <c:v>17.45</c:v>
                </c:pt>
                <c:pt idx="352">
                  <c:v>17.439999999999987</c:v>
                </c:pt>
                <c:pt idx="353">
                  <c:v>17.439999999999987</c:v>
                </c:pt>
                <c:pt idx="354">
                  <c:v>17.489999999999952</c:v>
                </c:pt>
                <c:pt idx="355">
                  <c:v>17.510000000000005</c:v>
                </c:pt>
                <c:pt idx="356">
                  <c:v>17.52</c:v>
                </c:pt>
                <c:pt idx="357">
                  <c:v>17.53</c:v>
                </c:pt>
                <c:pt idx="358">
                  <c:v>17.54</c:v>
                </c:pt>
                <c:pt idx="359">
                  <c:v>17.53</c:v>
                </c:pt>
                <c:pt idx="360">
                  <c:v>17.54</c:v>
                </c:pt>
                <c:pt idx="361">
                  <c:v>17.52</c:v>
                </c:pt>
                <c:pt idx="362">
                  <c:v>17.53</c:v>
                </c:pt>
                <c:pt idx="363">
                  <c:v>17.52</c:v>
                </c:pt>
                <c:pt idx="364">
                  <c:v>17.53</c:v>
                </c:pt>
                <c:pt idx="365">
                  <c:v>17.55</c:v>
                </c:pt>
                <c:pt idx="366">
                  <c:v>17.559999999999999</c:v>
                </c:pt>
                <c:pt idx="367">
                  <c:v>17.579999999999988</c:v>
                </c:pt>
                <c:pt idx="368">
                  <c:v>17.579999999999988</c:v>
                </c:pt>
                <c:pt idx="369">
                  <c:v>17.610000000000031</c:v>
                </c:pt>
                <c:pt idx="370">
                  <c:v>17.610000000000031</c:v>
                </c:pt>
                <c:pt idx="371">
                  <c:v>17.610000000000031</c:v>
                </c:pt>
                <c:pt idx="372">
                  <c:v>17.62</c:v>
                </c:pt>
                <c:pt idx="373">
                  <c:v>17.62</c:v>
                </c:pt>
                <c:pt idx="374">
                  <c:v>17.630000000000031</c:v>
                </c:pt>
                <c:pt idx="375">
                  <c:v>17.630000000000031</c:v>
                </c:pt>
                <c:pt idx="376">
                  <c:v>17.64</c:v>
                </c:pt>
                <c:pt idx="377">
                  <c:v>17.670000000000005</c:v>
                </c:pt>
                <c:pt idx="378">
                  <c:v>17.66</c:v>
                </c:pt>
                <c:pt idx="379">
                  <c:v>17.670000000000005</c:v>
                </c:pt>
                <c:pt idx="380">
                  <c:v>17.68</c:v>
                </c:pt>
                <c:pt idx="381">
                  <c:v>17.68</c:v>
                </c:pt>
                <c:pt idx="382">
                  <c:v>17.690000000000001</c:v>
                </c:pt>
                <c:pt idx="383">
                  <c:v>17.71</c:v>
                </c:pt>
                <c:pt idx="384">
                  <c:v>17.7</c:v>
                </c:pt>
                <c:pt idx="385">
                  <c:v>17.71</c:v>
                </c:pt>
                <c:pt idx="386">
                  <c:v>17.72</c:v>
                </c:pt>
                <c:pt idx="387">
                  <c:v>17.72</c:v>
                </c:pt>
                <c:pt idx="388">
                  <c:v>17.7</c:v>
                </c:pt>
                <c:pt idx="389">
                  <c:v>17.72</c:v>
                </c:pt>
                <c:pt idx="390">
                  <c:v>17.72</c:v>
                </c:pt>
                <c:pt idx="391">
                  <c:v>17.72</c:v>
                </c:pt>
                <c:pt idx="392">
                  <c:v>17.73</c:v>
                </c:pt>
                <c:pt idx="393">
                  <c:v>17.73</c:v>
                </c:pt>
                <c:pt idx="394">
                  <c:v>17.75</c:v>
                </c:pt>
                <c:pt idx="395">
                  <c:v>17.760000000000002</c:v>
                </c:pt>
                <c:pt idx="396">
                  <c:v>17.760000000000002</c:v>
                </c:pt>
                <c:pt idx="397">
                  <c:v>17.77</c:v>
                </c:pt>
                <c:pt idx="398">
                  <c:v>17.779999999999987</c:v>
                </c:pt>
                <c:pt idx="399">
                  <c:v>17.779999999999987</c:v>
                </c:pt>
                <c:pt idx="400">
                  <c:v>17.8</c:v>
                </c:pt>
                <c:pt idx="401">
                  <c:v>17.79</c:v>
                </c:pt>
                <c:pt idx="402">
                  <c:v>17.79</c:v>
                </c:pt>
                <c:pt idx="403">
                  <c:v>17.79</c:v>
                </c:pt>
                <c:pt idx="404">
                  <c:v>17.8</c:v>
                </c:pt>
                <c:pt idx="405">
                  <c:v>17.8</c:v>
                </c:pt>
                <c:pt idx="406">
                  <c:v>17.809999999999999</c:v>
                </c:pt>
                <c:pt idx="407">
                  <c:v>17.82</c:v>
                </c:pt>
                <c:pt idx="408">
                  <c:v>17.809999999999999</c:v>
                </c:pt>
                <c:pt idx="409">
                  <c:v>17.829999999999988</c:v>
                </c:pt>
                <c:pt idx="410">
                  <c:v>17.84</c:v>
                </c:pt>
                <c:pt idx="411">
                  <c:v>17.850000000000001</c:v>
                </c:pt>
                <c:pt idx="412">
                  <c:v>17.86</c:v>
                </c:pt>
                <c:pt idx="413">
                  <c:v>17.87</c:v>
                </c:pt>
                <c:pt idx="414">
                  <c:v>17.87</c:v>
                </c:pt>
                <c:pt idx="415">
                  <c:v>17.88</c:v>
                </c:pt>
                <c:pt idx="416">
                  <c:v>17.899999999999999</c:v>
                </c:pt>
                <c:pt idx="417">
                  <c:v>17.88</c:v>
                </c:pt>
                <c:pt idx="418">
                  <c:v>17.89</c:v>
                </c:pt>
                <c:pt idx="419">
                  <c:v>17.920000000000002</c:v>
                </c:pt>
                <c:pt idx="420">
                  <c:v>17.89</c:v>
                </c:pt>
                <c:pt idx="421">
                  <c:v>17.88</c:v>
                </c:pt>
                <c:pt idx="422">
                  <c:v>17.88</c:v>
                </c:pt>
                <c:pt idx="423">
                  <c:v>17.88</c:v>
                </c:pt>
                <c:pt idx="424">
                  <c:v>17.88</c:v>
                </c:pt>
                <c:pt idx="425">
                  <c:v>17.87</c:v>
                </c:pt>
                <c:pt idx="426">
                  <c:v>17.87</c:v>
                </c:pt>
                <c:pt idx="427">
                  <c:v>17.88</c:v>
                </c:pt>
                <c:pt idx="428">
                  <c:v>17.87</c:v>
                </c:pt>
                <c:pt idx="429">
                  <c:v>17.89</c:v>
                </c:pt>
                <c:pt idx="430">
                  <c:v>17.89</c:v>
                </c:pt>
                <c:pt idx="431">
                  <c:v>17.91</c:v>
                </c:pt>
                <c:pt idx="432">
                  <c:v>17.91</c:v>
                </c:pt>
                <c:pt idx="433">
                  <c:v>17.93</c:v>
                </c:pt>
                <c:pt idx="434">
                  <c:v>17.93</c:v>
                </c:pt>
                <c:pt idx="435">
                  <c:v>17.93</c:v>
                </c:pt>
                <c:pt idx="436">
                  <c:v>17.97</c:v>
                </c:pt>
                <c:pt idx="437">
                  <c:v>17.95</c:v>
                </c:pt>
                <c:pt idx="438">
                  <c:v>17.95</c:v>
                </c:pt>
                <c:pt idx="439">
                  <c:v>17.97</c:v>
                </c:pt>
                <c:pt idx="440">
                  <c:v>17.97</c:v>
                </c:pt>
                <c:pt idx="441">
                  <c:v>17.97</c:v>
                </c:pt>
                <c:pt idx="442">
                  <c:v>17.97</c:v>
                </c:pt>
                <c:pt idx="443">
                  <c:v>18</c:v>
                </c:pt>
                <c:pt idx="444">
                  <c:v>18.010000000000005</c:v>
                </c:pt>
                <c:pt idx="445">
                  <c:v>18.010000000000005</c:v>
                </c:pt>
                <c:pt idx="446">
                  <c:v>18.03</c:v>
                </c:pt>
                <c:pt idx="447">
                  <c:v>18.03</c:v>
                </c:pt>
                <c:pt idx="448">
                  <c:v>18.04</c:v>
                </c:pt>
                <c:pt idx="449">
                  <c:v>18.05</c:v>
                </c:pt>
                <c:pt idx="450">
                  <c:v>18.059999999999999</c:v>
                </c:pt>
                <c:pt idx="451">
                  <c:v>18.059999999999999</c:v>
                </c:pt>
                <c:pt idx="452">
                  <c:v>18.059999999999999</c:v>
                </c:pt>
                <c:pt idx="453">
                  <c:v>18.079999999999988</c:v>
                </c:pt>
                <c:pt idx="454">
                  <c:v>18.059999999999999</c:v>
                </c:pt>
                <c:pt idx="455">
                  <c:v>18.07</c:v>
                </c:pt>
                <c:pt idx="456">
                  <c:v>18.07</c:v>
                </c:pt>
                <c:pt idx="457">
                  <c:v>18.059999999999999</c:v>
                </c:pt>
                <c:pt idx="458">
                  <c:v>18.07</c:v>
                </c:pt>
                <c:pt idx="459">
                  <c:v>18.07</c:v>
                </c:pt>
                <c:pt idx="460">
                  <c:v>18.079999999999988</c:v>
                </c:pt>
                <c:pt idx="461">
                  <c:v>18.09</c:v>
                </c:pt>
                <c:pt idx="462">
                  <c:v>18.110000000000031</c:v>
                </c:pt>
                <c:pt idx="463">
                  <c:v>18.110000000000031</c:v>
                </c:pt>
                <c:pt idx="464">
                  <c:v>18.130000000000031</c:v>
                </c:pt>
                <c:pt idx="465">
                  <c:v>18.14</c:v>
                </c:pt>
                <c:pt idx="466">
                  <c:v>18.149999999999999</c:v>
                </c:pt>
                <c:pt idx="467">
                  <c:v>18.149999999999999</c:v>
                </c:pt>
                <c:pt idx="468">
                  <c:v>18.16</c:v>
                </c:pt>
                <c:pt idx="469">
                  <c:v>18.149999999999999</c:v>
                </c:pt>
                <c:pt idx="470">
                  <c:v>18.18</c:v>
                </c:pt>
                <c:pt idx="471">
                  <c:v>18.16</c:v>
                </c:pt>
                <c:pt idx="472">
                  <c:v>18.170000000000005</c:v>
                </c:pt>
                <c:pt idx="473">
                  <c:v>18.18</c:v>
                </c:pt>
                <c:pt idx="474">
                  <c:v>18.190000000000001</c:v>
                </c:pt>
                <c:pt idx="475">
                  <c:v>18.2</c:v>
                </c:pt>
                <c:pt idx="476">
                  <c:v>18.2</c:v>
                </c:pt>
                <c:pt idx="477">
                  <c:v>18.22</c:v>
                </c:pt>
                <c:pt idx="478">
                  <c:v>18.23</c:v>
                </c:pt>
                <c:pt idx="479">
                  <c:v>18.23</c:v>
                </c:pt>
                <c:pt idx="480">
                  <c:v>18.239999999999988</c:v>
                </c:pt>
                <c:pt idx="481">
                  <c:v>18.239999999999988</c:v>
                </c:pt>
                <c:pt idx="482">
                  <c:v>18.239999999999988</c:v>
                </c:pt>
                <c:pt idx="483">
                  <c:v>18.239999999999988</c:v>
                </c:pt>
                <c:pt idx="484">
                  <c:v>18.239999999999988</c:v>
                </c:pt>
                <c:pt idx="485">
                  <c:v>18.239999999999988</c:v>
                </c:pt>
                <c:pt idx="486">
                  <c:v>18.23</c:v>
                </c:pt>
                <c:pt idx="487">
                  <c:v>18.23</c:v>
                </c:pt>
                <c:pt idx="488">
                  <c:v>18.23</c:v>
                </c:pt>
                <c:pt idx="489">
                  <c:v>18.23</c:v>
                </c:pt>
                <c:pt idx="490">
                  <c:v>18.27</c:v>
                </c:pt>
                <c:pt idx="491">
                  <c:v>18.239999999999988</c:v>
                </c:pt>
                <c:pt idx="492">
                  <c:v>18.260000000000002</c:v>
                </c:pt>
                <c:pt idx="493">
                  <c:v>18.260000000000002</c:v>
                </c:pt>
                <c:pt idx="494">
                  <c:v>18.279999999999987</c:v>
                </c:pt>
                <c:pt idx="495">
                  <c:v>18.279999999999987</c:v>
                </c:pt>
                <c:pt idx="496">
                  <c:v>18.29</c:v>
                </c:pt>
                <c:pt idx="497">
                  <c:v>18.3</c:v>
                </c:pt>
                <c:pt idx="498">
                  <c:v>18.329999999999988</c:v>
                </c:pt>
                <c:pt idx="499">
                  <c:v>18.329999999999988</c:v>
                </c:pt>
                <c:pt idx="500">
                  <c:v>18.32</c:v>
                </c:pt>
                <c:pt idx="501">
                  <c:v>18.32</c:v>
                </c:pt>
                <c:pt idx="502">
                  <c:v>18.329999999999988</c:v>
                </c:pt>
                <c:pt idx="503">
                  <c:v>18.34</c:v>
                </c:pt>
                <c:pt idx="504">
                  <c:v>18.34</c:v>
                </c:pt>
                <c:pt idx="505">
                  <c:v>18.36</c:v>
                </c:pt>
                <c:pt idx="506">
                  <c:v>18.36</c:v>
                </c:pt>
                <c:pt idx="507">
                  <c:v>18.350000000000001</c:v>
                </c:pt>
                <c:pt idx="508">
                  <c:v>18.38</c:v>
                </c:pt>
                <c:pt idx="509">
                  <c:v>18.38</c:v>
                </c:pt>
                <c:pt idx="510">
                  <c:v>18.39</c:v>
                </c:pt>
                <c:pt idx="511">
                  <c:v>18.399999999999999</c:v>
                </c:pt>
                <c:pt idx="512">
                  <c:v>18.39</c:v>
                </c:pt>
                <c:pt idx="513">
                  <c:v>18.399999999999999</c:v>
                </c:pt>
                <c:pt idx="514">
                  <c:v>18.420000000000002</c:v>
                </c:pt>
                <c:pt idx="515">
                  <c:v>18.41</c:v>
                </c:pt>
                <c:pt idx="516">
                  <c:v>18.420000000000002</c:v>
                </c:pt>
                <c:pt idx="517">
                  <c:v>18.41</c:v>
                </c:pt>
                <c:pt idx="518">
                  <c:v>18.420000000000002</c:v>
                </c:pt>
                <c:pt idx="519">
                  <c:v>18.399999999999999</c:v>
                </c:pt>
                <c:pt idx="520">
                  <c:v>18.420000000000002</c:v>
                </c:pt>
                <c:pt idx="521">
                  <c:v>18.41</c:v>
                </c:pt>
                <c:pt idx="522">
                  <c:v>18.43</c:v>
                </c:pt>
                <c:pt idx="523">
                  <c:v>18.43</c:v>
                </c:pt>
                <c:pt idx="524">
                  <c:v>18.420000000000002</c:v>
                </c:pt>
                <c:pt idx="525">
                  <c:v>18.45</c:v>
                </c:pt>
                <c:pt idx="526">
                  <c:v>18.439999999999987</c:v>
                </c:pt>
                <c:pt idx="527">
                  <c:v>18.47</c:v>
                </c:pt>
                <c:pt idx="528">
                  <c:v>18.47</c:v>
                </c:pt>
                <c:pt idx="529">
                  <c:v>18.47</c:v>
                </c:pt>
                <c:pt idx="530">
                  <c:v>18.479999999999986</c:v>
                </c:pt>
                <c:pt idx="531">
                  <c:v>18.5</c:v>
                </c:pt>
                <c:pt idx="532">
                  <c:v>18.5</c:v>
                </c:pt>
                <c:pt idx="533">
                  <c:v>18.510000000000005</c:v>
                </c:pt>
                <c:pt idx="534">
                  <c:v>18.5</c:v>
                </c:pt>
                <c:pt idx="535">
                  <c:v>18.510000000000005</c:v>
                </c:pt>
                <c:pt idx="536">
                  <c:v>18.52</c:v>
                </c:pt>
                <c:pt idx="537">
                  <c:v>18.52</c:v>
                </c:pt>
                <c:pt idx="538">
                  <c:v>18.53</c:v>
                </c:pt>
                <c:pt idx="539">
                  <c:v>18.52</c:v>
                </c:pt>
                <c:pt idx="540">
                  <c:v>18.55</c:v>
                </c:pt>
                <c:pt idx="541">
                  <c:v>18.55</c:v>
                </c:pt>
                <c:pt idx="542">
                  <c:v>18.53</c:v>
                </c:pt>
                <c:pt idx="543">
                  <c:v>18.53</c:v>
                </c:pt>
                <c:pt idx="544">
                  <c:v>18.559999999999999</c:v>
                </c:pt>
                <c:pt idx="545">
                  <c:v>18.559999999999999</c:v>
                </c:pt>
                <c:pt idx="546">
                  <c:v>18.59</c:v>
                </c:pt>
                <c:pt idx="547">
                  <c:v>18.559999999999999</c:v>
                </c:pt>
                <c:pt idx="548">
                  <c:v>18.59</c:v>
                </c:pt>
                <c:pt idx="549">
                  <c:v>18.610000000000031</c:v>
                </c:pt>
                <c:pt idx="550">
                  <c:v>18.57</c:v>
                </c:pt>
                <c:pt idx="551">
                  <c:v>18.62</c:v>
                </c:pt>
                <c:pt idx="552">
                  <c:v>18.610000000000031</c:v>
                </c:pt>
                <c:pt idx="553">
                  <c:v>18.610000000000031</c:v>
                </c:pt>
                <c:pt idx="554">
                  <c:v>18.610000000000031</c:v>
                </c:pt>
                <c:pt idx="555">
                  <c:v>18.62</c:v>
                </c:pt>
                <c:pt idx="556">
                  <c:v>18.610000000000031</c:v>
                </c:pt>
                <c:pt idx="557">
                  <c:v>18.610000000000031</c:v>
                </c:pt>
                <c:pt idx="558">
                  <c:v>18.59</c:v>
                </c:pt>
                <c:pt idx="559">
                  <c:v>18.600000000000001</c:v>
                </c:pt>
                <c:pt idx="560">
                  <c:v>18.59</c:v>
                </c:pt>
                <c:pt idx="561">
                  <c:v>18.59</c:v>
                </c:pt>
                <c:pt idx="562">
                  <c:v>18.59</c:v>
                </c:pt>
                <c:pt idx="563">
                  <c:v>18.579999999999988</c:v>
                </c:pt>
                <c:pt idx="564">
                  <c:v>18.579999999999988</c:v>
                </c:pt>
                <c:pt idx="565">
                  <c:v>18.59</c:v>
                </c:pt>
                <c:pt idx="566">
                  <c:v>18.600000000000001</c:v>
                </c:pt>
                <c:pt idx="567">
                  <c:v>18.579999999999988</c:v>
                </c:pt>
                <c:pt idx="568">
                  <c:v>18.64</c:v>
                </c:pt>
                <c:pt idx="569">
                  <c:v>18.630000000000031</c:v>
                </c:pt>
                <c:pt idx="570">
                  <c:v>18.610000000000031</c:v>
                </c:pt>
                <c:pt idx="571">
                  <c:v>18.62</c:v>
                </c:pt>
                <c:pt idx="572">
                  <c:v>18.630000000000031</c:v>
                </c:pt>
                <c:pt idx="573">
                  <c:v>18.649999999999999</c:v>
                </c:pt>
                <c:pt idx="574">
                  <c:v>18.649999999999999</c:v>
                </c:pt>
                <c:pt idx="575">
                  <c:v>18.649999999999999</c:v>
                </c:pt>
                <c:pt idx="576">
                  <c:v>18.649999999999999</c:v>
                </c:pt>
                <c:pt idx="577">
                  <c:v>18.670000000000005</c:v>
                </c:pt>
                <c:pt idx="578">
                  <c:v>18.670000000000005</c:v>
                </c:pt>
                <c:pt idx="579">
                  <c:v>18.68</c:v>
                </c:pt>
                <c:pt idx="580">
                  <c:v>18.68</c:v>
                </c:pt>
                <c:pt idx="581">
                  <c:v>18.68</c:v>
                </c:pt>
                <c:pt idx="582">
                  <c:v>18.690000000000001</c:v>
                </c:pt>
                <c:pt idx="583">
                  <c:v>18.7</c:v>
                </c:pt>
                <c:pt idx="584">
                  <c:v>18.71</c:v>
                </c:pt>
                <c:pt idx="585">
                  <c:v>18.71</c:v>
                </c:pt>
                <c:pt idx="586">
                  <c:v>18.71</c:v>
                </c:pt>
                <c:pt idx="587">
                  <c:v>18.72</c:v>
                </c:pt>
                <c:pt idx="588">
                  <c:v>18.73</c:v>
                </c:pt>
                <c:pt idx="589">
                  <c:v>18.73</c:v>
                </c:pt>
                <c:pt idx="590">
                  <c:v>18.739999999999988</c:v>
                </c:pt>
                <c:pt idx="591">
                  <c:v>18.739999999999988</c:v>
                </c:pt>
                <c:pt idx="592">
                  <c:v>18.739999999999988</c:v>
                </c:pt>
                <c:pt idx="593">
                  <c:v>18.75</c:v>
                </c:pt>
                <c:pt idx="594">
                  <c:v>18.75</c:v>
                </c:pt>
                <c:pt idx="595">
                  <c:v>18.75</c:v>
                </c:pt>
                <c:pt idx="596">
                  <c:v>18.75</c:v>
                </c:pt>
                <c:pt idx="597">
                  <c:v>18.760000000000002</c:v>
                </c:pt>
                <c:pt idx="598">
                  <c:v>18.760000000000002</c:v>
                </c:pt>
                <c:pt idx="599">
                  <c:v>18.77</c:v>
                </c:pt>
                <c:pt idx="600">
                  <c:v>18.75</c:v>
                </c:pt>
                <c:pt idx="601">
                  <c:v>18.760000000000002</c:v>
                </c:pt>
                <c:pt idx="602">
                  <c:v>18.779999999999987</c:v>
                </c:pt>
                <c:pt idx="603">
                  <c:v>18.79</c:v>
                </c:pt>
                <c:pt idx="604">
                  <c:v>18.79</c:v>
                </c:pt>
                <c:pt idx="605">
                  <c:v>18.779999999999987</c:v>
                </c:pt>
                <c:pt idx="606">
                  <c:v>18.779999999999987</c:v>
                </c:pt>
                <c:pt idx="607">
                  <c:v>18.779999999999987</c:v>
                </c:pt>
                <c:pt idx="608">
                  <c:v>18.79</c:v>
                </c:pt>
                <c:pt idx="609">
                  <c:v>18.79</c:v>
                </c:pt>
                <c:pt idx="610">
                  <c:v>18.779999999999987</c:v>
                </c:pt>
                <c:pt idx="611">
                  <c:v>18.809999999999999</c:v>
                </c:pt>
                <c:pt idx="612">
                  <c:v>18.779999999999987</c:v>
                </c:pt>
                <c:pt idx="613">
                  <c:v>18.8</c:v>
                </c:pt>
                <c:pt idx="614">
                  <c:v>18.82</c:v>
                </c:pt>
                <c:pt idx="615">
                  <c:v>18.82</c:v>
                </c:pt>
                <c:pt idx="616">
                  <c:v>18.829999999999988</c:v>
                </c:pt>
                <c:pt idx="617">
                  <c:v>18.84</c:v>
                </c:pt>
                <c:pt idx="618">
                  <c:v>18.84</c:v>
                </c:pt>
                <c:pt idx="619">
                  <c:v>18.84</c:v>
                </c:pt>
                <c:pt idx="620">
                  <c:v>18.850000000000001</c:v>
                </c:pt>
                <c:pt idx="621">
                  <c:v>18.850000000000001</c:v>
                </c:pt>
                <c:pt idx="622">
                  <c:v>18.86</c:v>
                </c:pt>
                <c:pt idx="623">
                  <c:v>18.87</c:v>
                </c:pt>
                <c:pt idx="624">
                  <c:v>18.88</c:v>
                </c:pt>
                <c:pt idx="625">
                  <c:v>18.88</c:v>
                </c:pt>
                <c:pt idx="626">
                  <c:v>18.850000000000001</c:v>
                </c:pt>
                <c:pt idx="627">
                  <c:v>18.88</c:v>
                </c:pt>
                <c:pt idx="628">
                  <c:v>18.91</c:v>
                </c:pt>
                <c:pt idx="629">
                  <c:v>18.899999999999999</c:v>
                </c:pt>
                <c:pt idx="630">
                  <c:v>18.899999999999999</c:v>
                </c:pt>
                <c:pt idx="631">
                  <c:v>18.920000000000002</c:v>
                </c:pt>
                <c:pt idx="632">
                  <c:v>18.920000000000002</c:v>
                </c:pt>
                <c:pt idx="633">
                  <c:v>18.93</c:v>
                </c:pt>
                <c:pt idx="634">
                  <c:v>18.93</c:v>
                </c:pt>
                <c:pt idx="635">
                  <c:v>18.939999999999987</c:v>
                </c:pt>
                <c:pt idx="636">
                  <c:v>18.939999999999987</c:v>
                </c:pt>
                <c:pt idx="637">
                  <c:v>18.939999999999987</c:v>
                </c:pt>
                <c:pt idx="638">
                  <c:v>18.939999999999987</c:v>
                </c:pt>
                <c:pt idx="639">
                  <c:v>18.95</c:v>
                </c:pt>
                <c:pt idx="640">
                  <c:v>18.93</c:v>
                </c:pt>
                <c:pt idx="641">
                  <c:v>18.93</c:v>
                </c:pt>
                <c:pt idx="642">
                  <c:v>18.93</c:v>
                </c:pt>
                <c:pt idx="643">
                  <c:v>18.95</c:v>
                </c:pt>
                <c:pt idx="644">
                  <c:v>18.939999999999987</c:v>
                </c:pt>
                <c:pt idx="645">
                  <c:v>18.97</c:v>
                </c:pt>
                <c:pt idx="646">
                  <c:v>18.95</c:v>
                </c:pt>
                <c:pt idx="647">
                  <c:v>18.95</c:v>
                </c:pt>
                <c:pt idx="648">
                  <c:v>18.959999999999987</c:v>
                </c:pt>
                <c:pt idx="649">
                  <c:v>18.97</c:v>
                </c:pt>
                <c:pt idx="650">
                  <c:v>18.97</c:v>
                </c:pt>
                <c:pt idx="651">
                  <c:v>18.989999999999952</c:v>
                </c:pt>
                <c:pt idx="652">
                  <c:v>19</c:v>
                </c:pt>
                <c:pt idx="653">
                  <c:v>19</c:v>
                </c:pt>
                <c:pt idx="654">
                  <c:v>19</c:v>
                </c:pt>
                <c:pt idx="655">
                  <c:v>19.010000000000005</c:v>
                </c:pt>
                <c:pt idx="656">
                  <c:v>19.02</c:v>
                </c:pt>
                <c:pt idx="657">
                  <c:v>19.03</c:v>
                </c:pt>
                <c:pt idx="658">
                  <c:v>19.010000000000005</c:v>
                </c:pt>
                <c:pt idx="659">
                  <c:v>19.03</c:v>
                </c:pt>
                <c:pt idx="660">
                  <c:v>19.04</c:v>
                </c:pt>
                <c:pt idx="661">
                  <c:v>19.02</c:v>
                </c:pt>
                <c:pt idx="662">
                  <c:v>19.07</c:v>
                </c:pt>
                <c:pt idx="663">
                  <c:v>19.04</c:v>
                </c:pt>
                <c:pt idx="664">
                  <c:v>19.07</c:v>
                </c:pt>
                <c:pt idx="665">
                  <c:v>19.07</c:v>
                </c:pt>
                <c:pt idx="666">
                  <c:v>19.07</c:v>
                </c:pt>
                <c:pt idx="667">
                  <c:v>19.07</c:v>
                </c:pt>
                <c:pt idx="668">
                  <c:v>19.100000000000001</c:v>
                </c:pt>
                <c:pt idx="669">
                  <c:v>19.09</c:v>
                </c:pt>
                <c:pt idx="670">
                  <c:v>19.110000000000031</c:v>
                </c:pt>
                <c:pt idx="671">
                  <c:v>19.100000000000001</c:v>
                </c:pt>
                <c:pt idx="672">
                  <c:v>19.110000000000031</c:v>
                </c:pt>
                <c:pt idx="673">
                  <c:v>19.12</c:v>
                </c:pt>
                <c:pt idx="674">
                  <c:v>19.12</c:v>
                </c:pt>
                <c:pt idx="675">
                  <c:v>19.12</c:v>
                </c:pt>
                <c:pt idx="676">
                  <c:v>19.14</c:v>
                </c:pt>
                <c:pt idx="677">
                  <c:v>19.14</c:v>
                </c:pt>
                <c:pt idx="678">
                  <c:v>19.100000000000001</c:v>
                </c:pt>
                <c:pt idx="679">
                  <c:v>19.130000000000031</c:v>
                </c:pt>
                <c:pt idx="680">
                  <c:v>19.130000000000031</c:v>
                </c:pt>
                <c:pt idx="681">
                  <c:v>19.130000000000031</c:v>
                </c:pt>
                <c:pt idx="682">
                  <c:v>19.130000000000031</c:v>
                </c:pt>
                <c:pt idx="683">
                  <c:v>19.170000000000005</c:v>
                </c:pt>
                <c:pt idx="684">
                  <c:v>19.16</c:v>
                </c:pt>
                <c:pt idx="685">
                  <c:v>19.149999999999999</c:v>
                </c:pt>
                <c:pt idx="686">
                  <c:v>19.170000000000005</c:v>
                </c:pt>
                <c:pt idx="687">
                  <c:v>19.170000000000005</c:v>
                </c:pt>
                <c:pt idx="688">
                  <c:v>19.190000000000001</c:v>
                </c:pt>
                <c:pt idx="689">
                  <c:v>19.18</c:v>
                </c:pt>
                <c:pt idx="690">
                  <c:v>19.18</c:v>
                </c:pt>
                <c:pt idx="691">
                  <c:v>19.18</c:v>
                </c:pt>
                <c:pt idx="692">
                  <c:v>19.190000000000001</c:v>
                </c:pt>
                <c:pt idx="693">
                  <c:v>19.190000000000001</c:v>
                </c:pt>
                <c:pt idx="694">
                  <c:v>19.2</c:v>
                </c:pt>
                <c:pt idx="695">
                  <c:v>19.190000000000001</c:v>
                </c:pt>
                <c:pt idx="696">
                  <c:v>19.190000000000001</c:v>
                </c:pt>
                <c:pt idx="697">
                  <c:v>19.21</c:v>
                </c:pt>
                <c:pt idx="698">
                  <c:v>19.21</c:v>
                </c:pt>
                <c:pt idx="699">
                  <c:v>19.2</c:v>
                </c:pt>
                <c:pt idx="700">
                  <c:v>19.21</c:v>
                </c:pt>
                <c:pt idx="701">
                  <c:v>19.22</c:v>
                </c:pt>
                <c:pt idx="702">
                  <c:v>19.23</c:v>
                </c:pt>
                <c:pt idx="703">
                  <c:v>19.25</c:v>
                </c:pt>
                <c:pt idx="704">
                  <c:v>19.25</c:v>
                </c:pt>
                <c:pt idx="705">
                  <c:v>19.260000000000002</c:v>
                </c:pt>
                <c:pt idx="706">
                  <c:v>19.25</c:v>
                </c:pt>
                <c:pt idx="707">
                  <c:v>19.239999999999988</c:v>
                </c:pt>
                <c:pt idx="708">
                  <c:v>19.27</c:v>
                </c:pt>
                <c:pt idx="709">
                  <c:v>19.279999999999987</c:v>
                </c:pt>
                <c:pt idx="710">
                  <c:v>19.29</c:v>
                </c:pt>
                <c:pt idx="711">
                  <c:v>19.279999999999987</c:v>
                </c:pt>
                <c:pt idx="712">
                  <c:v>19.3</c:v>
                </c:pt>
                <c:pt idx="713">
                  <c:v>19.279999999999987</c:v>
                </c:pt>
                <c:pt idx="714">
                  <c:v>19.3</c:v>
                </c:pt>
                <c:pt idx="715">
                  <c:v>19.29</c:v>
                </c:pt>
                <c:pt idx="716">
                  <c:v>19.29</c:v>
                </c:pt>
                <c:pt idx="717">
                  <c:v>19.27</c:v>
                </c:pt>
                <c:pt idx="718">
                  <c:v>19.3</c:v>
                </c:pt>
                <c:pt idx="719">
                  <c:v>19.29</c:v>
                </c:pt>
                <c:pt idx="720">
                  <c:v>19.29</c:v>
                </c:pt>
                <c:pt idx="721">
                  <c:v>19.29</c:v>
                </c:pt>
                <c:pt idx="722">
                  <c:v>19.29</c:v>
                </c:pt>
                <c:pt idx="723">
                  <c:v>19.29</c:v>
                </c:pt>
                <c:pt idx="724">
                  <c:v>19.32</c:v>
                </c:pt>
                <c:pt idx="725">
                  <c:v>19.3</c:v>
                </c:pt>
                <c:pt idx="726">
                  <c:v>19.3</c:v>
                </c:pt>
                <c:pt idx="727">
                  <c:v>19.3</c:v>
                </c:pt>
                <c:pt idx="728">
                  <c:v>19.32</c:v>
                </c:pt>
                <c:pt idx="729">
                  <c:v>19.34</c:v>
                </c:pt>
                <c:pt idx="730">
                  <c:v>19.329999999999988</c:v>
                </c:pt>
                <c:pt idx="731">
                  <c:v>19.36</c:v>
                </c:pt>
                <c:pt idx="732">
                  <c:v>19.34</c:v>
                </c:pt>
                <c:pt idx="733">
                  <c:v>19.37</c:v>
                </c:pt>
                <c:pt idx="734">
                  <c:v>19.38</c:v>
                </c:pt>
                <c:pt idx="735">
                  <c:v>19.38</c:v>
                </c:pt>
                <c:pt idx="736">
                  <c:v>19.399999999999999</c:v>
                </c:pt>
                <c:pt idx="737">
                  <c:v>19.38</c:v>
                </c:pt>
                <c:pt idx="738">
                  <c:v>19.399999999999999</c:v>
                </c:pt>
                <c:pt idx="739">
                  <c:v>19.420000000000002</c:v>
                </c:pt>
                <c:pt idx="740">
                  <c:v>19.420000000000002</c:v>
                </c:pt>
                <c:pt idx="741">
                  <c:v>19.439999999999987</c:v>
                </c:pt>
                <c:pt idx="742">
                  <c:v>19.41</c:v>
                </c:pt>
                <c:pt idx="743">
                  <c:v>19.439999999999987</c:v>
                </c:pt>
                <c:pt idx="744">
                  <c:v>19.459999999999987</c:v>
                </c:pt>
                <c:pt idx="745">
                  <c:v>19.459999999999987</c:v>
                </c:pt>
                <c:pt idx="746">
                  <c:v>19.47</c:v>
                </c:pt>
                <c:pt idx="747">
                  <c:v>19.47</c:v>
                </c:pt>
                <c:pt idx="748">
                  <c:v>19.47</c:v>
                </c:pt>
                <c:pt idx="749">
                  <c:v>19.47</c:v>
                </c:pt>
                <c:pt idx="750">
                  <c:v>19.5</c:v>
                </c:pt>
                <c:pt idx="751">
                  <c:v>19.479999999999986</c:v>
                </c:pt>
                <c:pt idx="752">
                  <c:v>19.479999999999986</c:v>
                </c:pt>
                <c:pt idx="753">
                  <c:v>19.510000000000005</c:v>
                </c:pt>
                <c:pt idx="754">
                  <c:v>19.489999999999952</c:v>
                </c:pt>
                <c:pt idx="755">
                  <c:v>19.5</c:v>
                </c:pt>
                <c:pt idx="756">
                  <c:v>19.510000000000005</c:v>
                </c:pt>
                <c:pt idx="757">
                  <c:v>19.510000000000005</c:v>
                </c:pt>
                <c:pt idx="758">
                  <c:v>19.53</c:v>
                </c:pt>
                <c:pt idx="759">
                  <c:v>19.510000000000005</c:v>
                </c:pt>
                <c:pt idx="760">
                  <c:v>19.55</c:v>
                </c:pt>
                <c:pt idx="761">
                  <c:v>19.55</c:v>
                </c:pt>
                <c:pt idx="762">
                  <c:v>19.55</c:v>
                </c:pt>
                <c:pt idx="763">
                  <c:v>19.559999999999999</c:v>
                </c:pt>
                <c:pt idx="764">
                  <c:v>19.559999999999999</c:v>
                </c:pt>
                <c:pt idx="765">
                  <c:v>19.55</c:v>
                </c:pt>
                <c:pt idx="766">
                  <c:v>19.559999999999999</c:v>
                </c:pt>
                <c:pt idx="767">
                  <c:v>19.59</c:v>
                </c:pt>
                <c:pt idx="768">
                  <c:v>19.600000000000001</c:v>
                </c:pt>
                <c:pt idx="769">
                  <c:v>19.610000000000031</c:v>
                </c:pt>
                <c:pt idx="770">
                  <c:v>19.610000000000031</c:v>
                </c:pt>
                <c:pt idx="771">
                  <c:v>19.62</c:v>
                </c:pt>
                <c:pt idx="772">
                  <c:v>19.62</c:v>
                </c:pt>
                <c:pt idx="773">
                  <c:v>19.630000000000031</c:v>
                </c:pt>
                <c:pt idx="774">
                  <c:v>19.630000000000031</c:v>
                </c:pt>
                <c:pt idx="775">
                  <c:v>19.649999999999999</c:v>
                </c:pt>
                <c:pt idx="776">
                  <c:v>19.66</c:v>
                </c:pt>
                <c:pt idx="777">
                  <c:v>19.64</c:v>
                </c:pt>
                <c:pt idx="778">
                  <c:v>19.66</c:v>
                </c:pt>
                <c:pt idx="779">
                  <c:v>19.66</c:v>
                </c:pt>
                <c:pt idx="780">
                  <c:v>19.66</c:v>
                </c:pt>
                <c:pt idx="781">
                  <c:v>19.649999999999999</c:v>
                </c:pt>
                <c:pt idx="782">
                  <c:v>19.64</c:v>
                </c:pt>
                <c:pt idx="783">
                  <c:v>19.649999999999999</c:v>
                </c:pt>
                <c:pt idx="784">
                  <c:v>19.66</c:v>
                </c:pt>
                <c:pt idx="785">
                  <c:v>19.649999999999999</c:v>
                </c:pt>
                <c:pt idx="786">
                  <c:v>19.66</c:v>
                </c:pt>
                <c:pt idx="787">
                  <c:v>19.670000000000005</c:v>
                </c:pt>
                <c:pt idx="788">
                  <c:v>19.690000000000001</c:v>
                </c:pt>
                <c:pt idx="789">
                  <c:v>19.690000000000001</c:v>
                </c:pt>
                <c:pt idx="790">
                  <c:v>19.690000000000001</c:v>
                </c:pt>
                <c:pt idx="791">
                  <c:v>19.71</c:v>
                </c:pt>
                <c:pt idx="792">
                  <c:v>19.72</c:v>
                </c:pt>
                <c:pt idx="793">
                  <c:v>19.73</c:v>
                </c:pt>
                <c:pt idx="794">
                  <c:v>19.73</c:v>
                </c:pt>
                <c:pt idx="795">
                  <c:v>19.760000000000002</c:v>
                </c:pt>
                <c:pt idx="796">
                  <c:v>19.760000000000002</c:v>
                </c:pt>
                <c:pt idx="797">
                  <c:v>19.779999999999987</c:v>
                </c:pt>
                <c:pt idx="798">
                  <c:v>19.779999999999987</c:v>
                </c:pt>
                <c:pt idx="799">
                  <c:v>19.79</c:v>
                </c:pt>
                <c:pt idx="800">
                  <c:v>19.809999999999999</c:v>
                </c:pt>
                <c:pt idx="801">
                  <c:v>19.809999999999999</c:v>
                </c:pt>
                <c:pt idx="802">
                  <c:v>19.809999999999999</c:v>
                </c:pt>
                <c:pt idx="803">
                  <c:v>19.850000000000001</c:v>
                </c:pt>
                <c:pt idx="804">
                  <c:v>19.84</c:v>
                </c:pt>
                <c:pt idx="805">
                  <c:v>19.850000000000001</c:v>
                </c:pt>
                <c:pt idx="806">
                  <c:v>19.84</c:v>
                </c:pt>
                <c:pt idx="807">
                  <c:v>19.84</c:v>
                </c:pt>
                <c:pt idx="808">
                  <c:v>19.850000000000001</c:v>
                </c:pt>
                <c:pt idx="809">
                  <c:v>19.87</c:v>
                </c:pt>
                <c:pt idx="810">
                  <c:v>19.86</c:v>
                </c:pt>
                <c:pt idx="811">
                  <c:v>19.88</c:v>
                </c:pt>
                <c:pt idx="812">
                  <c:v>19.88</c:v>
                </c:pt>
                <c:pt idx="813">
                  <c:v>19.899999999999999</c:v>
                </c:pt>
                <c:pt idx="814">
                  <c:v>19.93</c:v>
                </c:pt>
                <c:pt idx="815">
                  <c:v>19.939999999999987</c:v>
                </c:pt>
                <c:pt idx="816">
                  <c:v>19.939999999999987</c:v>
                </c:pt>
                <c:pt idx="817">
                  <c:v>19.97</c:v>
                </c:pt>
                <c:pt idx="818">
                  <c:v>19.959999999999987</c:v>
                </c:pt>
                <c:pt idx="819">
                  <c:v>19.97</c:v>
                </c:pt>
                <c:pt idx="820">
                  <c:v>19.989999999999952</c:v>
                </c:pt>
              </c:numCache>
            </c:numRef>
          </c:xVal>
          <c:yVal>
            <c:numRef>
              <c:f>'CR800_15-16072015'!$L$80:$L$900</c:f>
              <c:numCache>
                <c:formatCode>General</c:formatCode>
                <c:ptCount val="821"/>
                <c:pt idx="0">
                  <c:v>12.4375</c:v>
                </c:pt>
                <c:pt idx="1">
                  <c:v>12.4375</c:v>
                </c:pt>
                <c:pt idx="2">
                  <c:v>12.4375</c:v>
                </c:pt>
                <c:pt idx="3">
                  <c:v>12.4375</c:v>
                </c:pt>
                <c:pt idx="4">
                  <c:v>12.4375</c:v>
                </c:pt>
                <c:pt idx="5">
                  <c:v>12.4375</c:v>
                </c:pt>
                <c:pt idx="6">
                  <c:v>12.4375</c:v>
                </c:pt>
                <c:pt idx="7">
                  <c:v>12.4396</c:v>
                </c:pt>
                <c:pt idx="8">
                  <c:v>12.464600000000004</c:v>
                </c:pt>
                <c:pt idx="9">
                  <c:v>12.4833</c:v>
                </c:pt>
                <c:pt idx="10">
                  <c:v>12.495800000000004</c:v>
                </c:pt>
                <c:pt idx="11">
                  <c:v>12.5</c:v>
                </c:pt>
                <c:pt idx="12">
                  <c:v>12.5</c:v>
                </c:pt>
                <c:pt idx="13">
                  <c:v>12.5</c:v>
                </c:pt>
                <c:pt idx="14">
                  <c:v>12.5</c:v>
                </c:pt>
                <c:pt idx="15">
                  <c:v>12.5021</c:v>
                </c:pt>
                <c:pt idx="16">
                  <c:v>12.512500000000006</c:v>
                </c:pt>
                <c:pt idx="17">
                  <c:v>12.531199999999998</c:v>
                </c:pt>
                <c:pt idx="18">
                  <c:v>12.5542</c:v>
                </c:pt>
                <c:pt idx="19">
                  <c:v>12.562500000000023</c:v>
                </c:pt>
                <c:pt idx="20">
                  <c:v>12.562500000000023</c:v>
                </c:pt>
                <c:pt idx="21">
                  <c:v>12.562500000000023</c:v>
                </c:pt>
                <c:pt idx="22">
                  <c:v>12.5646</c:v>
                </c:pt>
                <c:pt idx="23">
                  <c:v>12.566700000000004</c:v>
                </c:pt>
                <c:pt idx="24">
                  <c:v>12.585400000000023</c:v>
                </c:pt>
                <c:pt idx="25">
                  <c:v>12.612500000000002</c:v>
                </c:pt>
                <c:pt idx="26">
                  <c:v>12.625</c:v>
                </c:pt>
                <c:pt idx="27">
                  <c:v>12.625</c:v>
                </c:pt>
                <c:pt idx="28">
                  <c:v>12.625</c:v>
                </c:pt>
                <c:pt idx="29">
                  <c:v>12.629200000000001</c:v>
                </c:pt>
                <c:pt idx="30">
                  <c:v>12.660400000000006</c:v>
                </c:pt>
                <c:pt idx="31">
                  <c:v>12.685400000000019</c:v>
                </c:pt>
                <c:pt idx="32">
                  <c:v>12.6875</c:v>
                </c:pt>
                <c:pt idx="33">
                  <c:v>12.6875</c:v>
                </c:pt>
                <c:pt idx="34">
                  <c:v>12.708299999999999</c:v>
                </c:pt>
                <c:pt idx="35">
                  <c:v>12.733299999999998</c:v>
                </c:pt>
                <c:pt idx="36">
                  <c:v>12.75</c:v>
                </c:pt>
                <c:pt idx="37">
                  <c:v>12.7521</c:v>
                </c:pt>
                <c:pt idx="38">
                  <c:v>12.7729</c:v>
                </c:pt>
                <c:pt idx="39">
                  <c:v>12.808300000000001</c:v>
                </c:pt>
                <c:pt idx="40">
                  <c:v>12.812500000000023</c:v>
                </c:pt>
                <c:pt idx="41">
                  <c:v>12.8187</c:v>
                </c:pt>
                <c:pt idx="42">
                  <c:v>12.864600000000006</c:v>
                </c:pt>
                <c:pt idx="43">
                  <c:v>12.872900000000019</c:v>
                </c:pt>
                <c:pt idx="44">
                  <c:v>12.875000000000023</c:v>
                </c:pt>
                <c:pt idx="45">
                  <c:v>12.8917</c:v>
                </c:pt>
                <c:pt idx="46">
                  <c:v>12.933300000000001</c:v>
                </c:pt>
                <c:pt idx="47">
                  <c:v>12.9375</c:v>
                </c:pt>
                <c:pt idx="48">
                  <c:v>12.9458</c:v>
                </c:pt>
                <c:pt idx="49">
                  <c:v>12.985400000000023</c:v>
                </c:pt>
                <c:pt idx="50">
                  <c:v>13</c:v>
                </c:pt>
                <c:pt idx="51">
                  <c:v>13</c:v>
                </c:pt>
                <c:pt idx="52">
                  <c:v>13.029200000000001</c:v>
                </c:pt>
                <c:pt idx="53">
                  <c:v>13.0542</c:v>
                </c:pt>
                <c:pt idx="54">
                  <c:v>13.062500000000023</c:v>
                </c:pt>
                <c:pt idx="55">
                  <c:v>13.0708</c:v>
                </c:pt>
                <c:pt idx="56">
                  <c:v>13.112500000000002</c:v>
                </c:pt>
                <c:pt idx="57">
                  <c:v>13.125</c:v>
                </c:pt>
                <c:pt idx="58">
                  <c:v>13.125</c:v>
                </c:pt>
                <c:pt idx="59">
                  <c:v>13.145800000000001</c:v>
                </c:pt>
                <c:pt idx="60">
                  <c:v>13.181199999999999</c:v>
                </c:pt>
                <c:pt idx="61">
                  <c:v>13.1875</c:v>
                </c:pt>
                <c:pt idx="62">
                  <c:v>13.1875</c:v>
                </c:pt>
                <c:pt idx="63">
                  <c:v>13.206200000000001</c:v>
                </c:pt>
                <c:pt idx="64">
                  <c:v>13.247899999999998</c:v>
                </c:pt>
                <c:pt idx="65">
                  <c:v>13.25</c:v>
                </c:pt>
                <c:pt idx="66">
                  <c:v>13.254</c:v>
                </c:pt>
                <c:pt idx="67">
                  <c:v>13.277100000000001</c:v>
                </c:pt>
                <c:pt idx="68">
                  <c:v>13.312500000000023</c:v>
                </c:pt>
                <c:pt idx="69">
                  <c:v>13.312500000000023</c:v>
                </c:pt>
                <c:pt idx="70">
                  <c:v>13.3146</c:v>
                </c:pt>
                <c:pt idx="71">
                  <c:v>13.331300000000001</c:v>
                </c:pt>
                <c:pt idx="72">
                  <c:v>13.366700000000021</c:v>
                </c:pt>
                <c:pt idx="73">
                  <c:v>13.375000000000023</c:v>
                </c:pt>
                <c:pt idx="74">
                  <c:v>13.375000000000023</c:v>
                </c:pt>
                <c:pt idx="75">
                  <c:v>13.389600000000019</c:v>
                </c:pt>
                <c:pt idx="76">
                  <c:v>13.425000000000002</c:v>
                </c:pt>
                <c:pt idx="77">
                  <c:v>13.4375</c:v>
                </c:pt>
                <c:pt idx="78">
                  <c:v>13.4375</c:v>
                </c:pt>
                <c:pt idx="79">
                  <c:v>13.4375</c:v>
                </c:pt>
                <c:pt idx="80">
                  <c:v>13.450000000000006</c:v>
                </c:pt>
                <c:pt idx="81">
                  <c:v>13.4917</c:v>
                </c:pt>
                <c:pt idx="82">
                  <c:v>13.5</c:v>
                </c:pt>
                <c:pt idx="83">
                  <c:v>13.5</c:v>
                </c:pt>
                <c:pt idx="84">
                  <c:v>13.5</c:v>
                </c:pt>
                <c:pt idx="85">
                  <c:v>13.525</c:v>
                </c:pt>
                <c:pt idx="86">
                  <c:v>13.558300000000001</c:v>
                </c:pt>
                <c:pt idx="87">
                  <c:v>13.562500000000023</c:v>
                </c:pt>
                <c:pt idx="88">
                  <c:v>13.562500000000023</c:v>
                </c:pt>
                <c:pt idx="89">
                  <c:v>13.566700000000004</c:v>
                </c:pt>
                <c:pt idx="90">
                  <c:v>13.5771</c:v>
                </c:pt>
                <c:pt idx="91">
                  <c:v>13.6167</c:v>
                </c:pt>
                <c:pt idx="92">
                  <c:v>13.625</c:v>
                </c:pt>
                <c:pt idx="93">
                  <c:v>13.625</c:v>
                </c:pt>
                <c:pt idx="94">
                  <c:v>13.625</c:v>
                </c:pt>
                <c:pt idx="95">
                  <c:v>13.647899999999998</c:v>
                </c:pt>
                <c:pt idx="96">
                  <c:v>13.6729</c:v>
                </c:pt>
                <c:pt idx="97">
                  <c:v>13.683300000000001</c:v>
                </c:pt>
                <c:pt idx="98">
                  <c:v>13.6875</c:v>
                </c:pt>
                <c:pt idx="99">
                  <c:v>13.6875</c:v>
                </c:pt>
                <c:pt idx="100">
                  <c:v>13.6937</c:v>
                </c:pt>
                <c:pt idx="101">
                  <c:v>13.706200000000001</c:v>
                </c:pt>
                <c:pt idx="102">
                  <c:v>13.7354</c:v>
                </c:pt>
                <c:pt idx="103">
                  <c:v>13.747899999999998</c:v>
                </c:pt>
                <c:pt idx="104">
                  <c:v>13.75</c:v>
                </c:pt>
                <c:pt idx="105">
                  <c:v>13.75</c:v>
                </c:pt>
                <c:pt idx="106">
                  <c:v>13.7521</c:v>
                </c:pt>
                <c:pt idx="107">
                  <c:v>13.770800000000001</c:v>
                </c:pt>
                <c:pt idx="108">
                  <c:v>13.7958</c:v>
                </c:pt>
                <c:pt idx="109">
                  <c:v>13.812500000000023</c:v>
                </c:pt>
                <c:pt idx="110">
                  <c:v>13.812500000000023</c:v>
                </c:pt>
                <c:pt idx="111">
                  <c:v>13.812500000000023</c:v>
                </c:pt>
                <c:pt idx="112">
                  <c:v>13.812500000000023</c:v>
                </c:pt>
                <c:pt idx="113">
                  <c:v>13.812500000000023</c:v>
                </c:pt>
                <c:pt idx="114">
                  <c:v>13.847900000000001</c:v>
                </c:pt>
                <c:pt idx="115">
                  <c:v>13.870800000000004</c:v>
                </c:pt>
                <c:pt idx="116">
                  <c:v>13.875000000000023</c:v>
                </c:pt>
                <c:pt idx="117">
                  <c:v>13.875000000000023</c:v>
                </c:pt>
                <c:pt idx="118">
                  <c:v>13.875000000000023</c:v>
                </c:pt>
                <c:pt idx="119">
                  <c:v>13.8771</c:v>
                </c:pt>
                <c:pt idx="120">
                  <c:v>13.8812</c:v>
                </c:pt>
                <c:pt idx="121">
                  <c:v>13.893700000000004</c:v>
                </c:pt>
                <c:pt idx="122">
                  <c:v>13.933300000000001</c:v>
                </c:pt>
                <c:pt idx="123">
                  <c:v>13.9375</c:v>
                </c:pt>
                <c:pt idx="124">
                  <c:v>13.9375</c:v>
                </c:pt>
                <c:pt idx="125">
                  <c:v>13.9375</c:v>
                </c:pt>
                <c:pt idx="126">
                  <c:v>13.9375</c:v>
                </c:pt>
                <c:pt idx="127">
                  <c:v>13.9375</c:v>
                </c:pt>
                <c:pt idx="128">
                  <c:v>13.950000000000006</c:v>
                </c:pt>
                <c:pt idx="129">
                  <c:v>13.9833</c:v>
                </c:pt>
                <c:pt idx="130">
                  <c:v>13.9937</c:v>
                </c:pt>
                <c:pt idx="131">
                  <c:v>14</c:v>
                </c:pt>
                <c:pt idx="132">
                  <c:v>14</c:v>
                </c:pt>
                <c:pt idx="133">
                  <c:v>14</c:v>
                </c:pt>
                <c:pt idx="134">
                  <c:v>14</c:v>
                </c:pt>
                <c:pt idx="135">
                  <c:v>14</c:v>
                </c:pt>
                <c:pt idx="136">
                  <c:v>14.008299999999998</c:v>
                </c:pt>
                <c:pt idx="137">
                  <c:v>14.025</c:v>
                </c:pt>
                <c:pt idx="138">
                  <c:v>14.050400000000021</c:v>
                </c:pt>
                <c:pt idx="139">
                  <c:v>14.0542</c:v>
                </c:pt>
                <c:pt idx="140">
                  <c:v>14.060400000000019</c:v>
                </c:pt>
                <c:pt idx="141">
                  <c:v>14.062500000000023</c:v>
                </c:pt>
                <c:pt idx="142">
                  <c:v>14.062500000000023</c:v>
                </c:pt>
                <c:pt idx="143">
                  <c:v>14.062500000000023</c:v>
                </c:pt>
                <c:pt idx="144">
                  <c:v>14.062500000000023</c:v>
                </c:pt>
                <c:pt idx="145">
                  <c:v>14.0687</c:v>
                </c:pt>
                <c:pt idx="146">
                  <c:v>14.089600000000004</c:v>
                </c:pt>
                <c:pt idx="147">
                  <c:v>14.108299999999998</c:v>
                </c:pt>
                <c:pt idx="148">
                  <c:v>14.106200000000001</c:v>
                </c:pt>
                <c:pt idx="149">
                  <c:v>14.1229</c:v>
                </c:pt>
                <c:pt idx="150">
                  <c:v>14.125</c:v>
                </c:pt>
                <c:pt idx="151">
                  <c:v>14.125</c:v>
                </c:pt>
                <c:pt idx="152">
                  <c:v>14.125</c:v>
                </c:pt>
                <c:pt idx="153">
                  <c:v>14.125</c:v>
                </c:pt>
                <c:pt idx="154">
                  <c:v>14.125</c:v>
                </c:pt>
                <c:pt idx="155">
                  <c:v>14.137500000000001</c:v>
                </c:pt>
                <c:pt idx="156">
                  <c:v>14.154200000000001</c:v>
                </c:pt>
                <c:pt idx="157">
                  <c:v>14.1875</c:v>
                </c:pt>
                <c:pt idx="158">
                  <c:v>14.183300000000001</c:v>
                </c:pt>
                <c:pt idx="159">
                  <c:v>14.1875</c:v>
                </c:pt>
                <c:pt idx="160">
                  <c:v>14.1875</c:v>
                </c:pt>
                <c:pt idx="161">
                  <c:v>14.1875</c:v>
                </c:pt>
                <c:pt idx="162">
                  <c:v>14.1875</c:v>
                </c:pt>
                <c:pt idx="163">
                  <c:v>14.191700000000001</c:v>
                </c:pt>
                <c:pt idx="164">
                  <c:v>14.2021</c:v>
                </c:pt>
                <c:pt idx="165">
                  <c:v>14.233299999999998</c:v>
                </c:pt>
                <c:pt idx="166">
                  <c:v>14.243699999999999</c:v>
                </c:pt>
                <c:pt idx="167">
                  <c:v>14.25</c:v>
                </c:pt>
                <c:pt idx="168">
                  <c:v>14.25</c:v>
                </c:pt>
                <c:pt idx="169">
                  <c:v>14.25</c:v>
                </c:pt>
                <c:pt idx="170">
                  <c:v>14.25</c:v>
                </c:pt>
                <c:pt idx="171">
                  <c:v>14.2521</c:v>
                </c:pt>
                <c:pt idx="172">
                  <c:v>14.2667</c:v>
                </c:pt>
                <c:pt idx="173">
                  <c:v>14.2896</c:v>
                </c:pt>
                <c:pt idx="174">
                  <c:v>14.3062</c:v>
                </c:pt>
                <c:pt idx="175">
                  <c:v>14.312500000000023</c:v>
                </c:pt>
                <c:pt idx="176">
                  <c:v>14.312500000000023</c:v>
                </c:pt>
                <c:pt idx="177">
                  <c:v>14.312500000000023</c:v>
                </c:pt>
                <c:pt idx="178">
                  <c:v>14.312500000000023</c:v>
                </c:pt>
                <c:pt idx="179">
                  <c:v>14.312500000000023</c:v>
                </c:pt>
                <c:pt idx="180">
                  <c:v>14.3292</c:v>
                </c:pt>
                <c:pt idx="181">
                  <c:v>14.350000000000019</c:v>
                </c:pt>
                <c:pt idx="182">
                  <c:v>14.3687</c:v>
                </c:pt>
                <c:pt idx="183">
                  <c:v>14.375000000000023</c:v>
                </c:pt>
                <c:pt idx="184">
                  <c:v>14.375000000000023</c:v>
                </c:pt>
                <c:pt idx="185">
                  <c:v>14.375000000000023</c:v>
                </c:pt>
                <c:pt idx="186">
                  <c:v>14.375000000000023</c:v>
                </c:pt>
                <c:pt idx="187">
                  <c:v>14.375000000000023</c:v>
                </c:pt>
                <c:pt idx="188">
                  <c:v>14.387500000000006</c:v>
                </c:pt>
                <c:pt idx="189">
                  <c:v>14.402100000000004</c:v>
                </c:pt>
                <c:pt idx="190">
                  <c:v>14.433300000000001</c:v>
                </c:pt>
                <c:pt idx="191">
                  <c:v>14.4375</c:v>
                </c:pt>
                <c:pt idx="192">
                  <c:v>14.4375</c:v>
                </c:pt>
                <c:pt idx="193">
                  <c:v>14.4375</c:v>
                </c:pt>
                <c:pt idx="194">
                  <c:v>14.4396</c:v>
                </c:pt>
                <c:pt idx="195">
                  <c:v>14.4396</c:v>
                </c:pt>
                <c:pt idx="196">
                  <c:v>14.447900000000001</c:v>
                </c:pt>
                <c:pt idx="197">
                  <c:v>14.4833</c:v>
                </c:pt>
                <c:pt idx="198">
                  <c:v>14.5</c:v>
                </c:pt>
                <c:pt idx="199">
                  <c:v>14.5</c:v>
                </c:pt>
                <c:pt idx="200">
                  <c:v>14.5</c:v>
                </c:pt>
                <c:pt idx="201">
                  <c:v>14.5</c:v>
                </c:pt>
                <c:pt idx="202">
                  <c:v>14.5</c:v>
                </c:pt>
                <c:pt idx="203">
                  <c:v>14.504200000000001</c:v>
                </c:pt>
                <c:pt idx="204">
                  <c:v>14.5229</c:v>
                </c:pt>
                <c:pt idx="205">
                  <c:v>14.541700000000001</c:v>
                </c:pt>
                <c:pt idx="206">
                  <c:v>14.560400000000019</c:v>
                </c:pt>
                <c:pt idx="207">
                  <c:v>14.562500000000023</c:v>
                </c:pt>
                <c:pt idx="208">
                  <c:v>14.562500000000023</c:v>
                </c:pt>
                <c:pt idx="209">
                  <c:v>14.562500000000023</c:v>
                </c:pt>
                <c:pt idx="210">
                  <c:v>14.562500000000023</c:v>
                </c:pt>
                <c:pt idx="211">
                  <c:v>14.5708</c:v>
                </c:pt>
                <c:pt idx="212">
                  <c:v>14.583300000000001</c:v>
                </c:pt>
                <c:pt idx="213">
                  <c:v>14.6167</c:v>
                </c:pt>
                <c:pt idx="214">
                  <c:v>14.625</c:v>
                </c:pt>
                <c:pt idx="215">
                  <c:v>14.625</c:v>
                </c:pt>
                <c:pt idx="216">
                  <c:v>14.625</c:v>
                </c:pt>
                <c:pt idx="217">
                  <c:v>14.625</c:v>
                </c:pt>
                <c:pt idx="218">
                  <c:v>14.627099999999999</c:v>
                </c:pt>
                <c:pt idx="219">
                  <c:v>14.635400000000002</c:v>
                </c:pt>
                <c:pt idx="220">
                  <c:v>14.6729</c:v>
                </c:pt>
                <c:pt idx="221">
                  <c:v>14.6792</c:v>
                </c:pt>
                <c:pt idx="222">
                  <c:v>14.6875</c:v>
                </c:pt>
                <c:pt idx="223">
                  <c:v>14.6875</c:v>
                </c:pt>
                <c:pt idx="224">
                  <c:v>14.6875</c:v>
                </c:pt>
                <c:pt idx="225">
                  <c:v>14.6875</c:v>
                </c:pt>
                <c:pt idx="226">
                  <c:v>14.6896</c:v>
                </c:pt>
                <c:pt idx="227">
                  <c:v>14.7104</c:v>
                </c:pt>
                <c:pt idx="228">
                  <c:v>14.731199999999999</c:v>
                </c:pt>
                <c:pt idx="229">
                  <c:v>14.745800000000001</c:v>
                </c:pt>
                <c:pt idx="230">
                  <c:v>14.75</c:v>
                </c:pt>
                <c:pt idx="231">
                  <c:v>14.75</c:v>
                </c:pt>
                <c:pt idx="232">
                  <c:v>14.75</c:v>
                </c:pt>
                <c:pt idx="233">
                  <c:v>14.7521</c:v>
                </c:pt>
                <c:pt idx="234">
                  <c:v>14.768700000000001</c:v>
                </c:pt>
                <c:pt idx="235">
                  <c:v>14.8</c:v>
                </c:pt>
                <c:pt idx="236">
                  <c:v>14.810400000000019</c:v>
                </c:pt>
                <c:pt idx="237">
                  <c:v>14.812500000000023</c:v>
                </c:pt>
                <c:pt idx="238">
                  <c:v>14.812500000000023</c:v>
                </c:pt>
                <c:pt idx="239">
                  <c:v>14.812500000000023</c:v>
                </c:pt>
                <c:pt idx="240">
                  <c:v>14.812500000000023</c:v>
                </c:pt>
                <c:pt idx="241">
                  <c:v>14.825000000000006</c:v>
                </c:pt>
                <c:pt idx="242">
                  <c:v>14.860400000000023</c:v>
                </c:pt>
                <c:pt idx="243">
                  <c:v>14.875000000000023</c:v>
                </c:pt>
                <c:pt idx="244">
                  <c:v>14.875000000000023</c:v>
                </c:pt>
                <c:pt idx="245">
                  <c:v>14.875000000000023</c:v>
                </c:pt>
                <c:pt idx="246">
                  <c:v>14.875000000000023</c:v>
                </c:pt>
                <c:pt idx="247">
                  <c:v>14.8812</c:v>
                </c:pt>
                <c:pt idx="248">
                  <c:v>14.8979</c:v>
                </c:pt>
                <c:pt idx="249">
                  <c:v>14.912500000000019</c:v>
                </c:pt>
                <c:pt idx="250">
                  <c:v>14.931199999999999</c:v>
                </c:pt>
                <c:pt idx="251">
                  <c:v>14.9375</c:v>
                </c:pt>
                <c:pt idx="252">
                  <c:v>14.9375</c:v>
                </c:pt>
                <c:pt idx="253">
                  <c:v>14.9375</c:v>
                </c:pt>
                <c:pt idx="254">
                  <c:v>14.9437</c:v>
                </c:pt>
                <c:pt idx="255">
                  <c:v>14.962500000000025</c:v>
                </c:pt>
                <c:pt idx="256">
                  <c:v>14.9917</c:v>
                </c:pt>
                <c:pt idx="257">
                  <c:v>15</c:v>
                </c:pt>
                <c:pt idx="258">
                  <c:v>15</c:v>
                </c:pt>
                <c:pt idx="259">
                  <c:v>15</c:v>
                </c:pt>
                <c:pt idx="260">
                  <c:v>15</c:v>
                </c:pt>
                <c:pt idx="261">
                  <c:v>15.008299999999998</c:v>
                </c:pt>
                <c:pt idx="262">
                  <c:v>15.033300000000001</c:v>
                </c:pt>
                <c:pt idx="263">
                  <c:v>15.052100000000006</c:v>
                </c:pt>
                <c:pt idx="264">
                  <c:v>15.062500000000023</c:v>
                </c:pt>
                <c:pt idx="265">
                  <c:v>15.062500000000023</c:v>
                </c:pt>
                <c:pt idx="266">
                  <c:v>15.062500000000023</c:v>
                </c:pt>
                <c:pt idx="267">
                  <c:v>15.062500000000023</c:v>
                </c:pt>
                <c:pt idx="268">
                  <c:v>15.066700000000004</c:v>
                </c:pt>
                <c:pt idx="269">
                  <c:v>15.091700000000001</c:v>
                </c:pt>
                <c:pt idx="270">
                  <c:v>15.1229</c:v>
                </c:pt>
                <c:pt idx="271">
                  <c:v>15.1229</c:v>
                </c:pt>
                <c:pt idx="272">
                  <c:v>15.125</c:v>
                </c:pt>
                <c:pt idx="273">
                  <c:v>15.125</c:v>
                </c:pt>
                <c:pt idx="274">
                  <c:v>15.125</c:v>
                </c:pt>
                <c:pt idx="275">
                  <c:v>15.137500000000001</c:v>
                </c:pt>
                <c:pt idx="276">
                  <c:v>15.160400000000006</c:v>
                </c:pt>
                <c:pt idx="277">
                  <c:v>15.183300000000001</c:v>
                </c:pt>
                <c:pt idx="278">
                  <c:v>15.1875</c:v>
                </c:pt>
                <c:pt idx="279">
                  <c:v>15.1875</c:v>
                </c:pt>
                <c:pt idx="280">
                  <c:v>15.1875</c:v>
                </c:pt>
                <c:pt idx="281">
                  <c:v>15.191700000000001</c:v>
                </c:pt>
                <c:pt idx="282">
                  <c:v>15.211699999999999</c:v>
                </c:pt>
                <c:pt idx="283">
                  <c:v>15.2354</c:v>
                </c:pt>
                <c:pt idx="284">
                  <c:v>15.245800000000001</c:v>
                </c:pt>
                <c:pt idx="285">
                  <c:v>15.25</c:v>
                </c:pt>
                <c:pt idx="286">
                  <c:v>15.25</c:v>
                </c:pt>
                <c:pt idx="287">
                  <c:v>15.25</c:v>
                </c:pt>
                <c:pt idx="288">
                  <c:v>15.262500000000006</c:v>
                </c:pt>
                <c:pt idx="289">
                  <c:v>15.2958</c:v>
                </c:pt>
                <c:pt idx="290">
                  <c:v>15.310400000000019</c:v>
                </c:pt>
                <c:pt idx="291">
                  <c:v>15.312500000000023</c:v>
                </c:pt>
                <c:pt idx="292">
                  <c:v>15.312500000000023</c:v>
                </c:pt>
                <c:pt idx="293">
                  <c:v>15.312500000000023</c:v>
                </c:pt>
                <c:pt idx="294">
                  <c:v>15.3146</c:v>
                </c:pt>
                <c:pt idx="295">
                  <c:v>15.322900000000002</c:v>
                </c:pt>
                <c:pt idx="296">
                  <c:v>15.347900000000001</c:v>
                </c:pt>
                <c:pt idx="297">
                  <c:v>15.3687</c:v>
                </c:pt>
                <c:pt idx="298">
                  <c:v>15.375000000000023</c:v>
                </c:pt>
                <c:pt idx="299">
                  <c:v>15.375000000000023</c:v>
                </c:pt>
                <c:pt idx="300">
                  <c:v>15.375000000000023</c:v>
                </c:pt>
                <c:pt idx="301">
                  <c:v>15.375000000000023</c:v>
                </c:pt>
                <c:pt idx="302">
                  <c:v>15.395800000000021</c:v>
                </c:pt>
                <c:pt idx="303">
                  <c:v>15.425000000000002</c:v>
                </c:pt>
                <c:pt idx="304">
                  <c:v>15.4375</c:v>
                </c:pt>
                <c:pt idx="305">
                  <c:v>15.4375</c:v>
                </c:pt>
                <c:pt idx="306">
                  <c:v>15.4375</c:v>
                </c:pt>
                <c:pt idx="307">
                  <c:v>15.4375</c:v>
                </c:pt>
                <c:pt idx="308">
                  <c:v>15.441700000000001</c:v>
                </c:pt>
                <c:pt idx="309">
                  <c:v>15.462500000000025</c:v>
                </c:pt>
                <c:pt idx="310">
                  <c:v>15.4937</c:v>
                </c:pt>
                <c:pt idx="311">
                  <c:v>15.5</c:v>
                </c:pt>
                <c:pt idx="312">
                  <c:v>15.5</c:v>
                </c:pt>
                <c:pt idx="313">
                  <c:v>15.5</c:v>
                </c:pt>
                <c:pt idx="314">
                  <c:v>15.5</c:v>
                </c:pt>
                <c:pt idx="315">
                  <c:v>15.508299999999998</c:v>
                </c:pt>
                <c:pt idx="316">
                  <c:v>15.531199999999998</c:v>
                </c:pt>
                <c:pt idx="317">
                  <c:v>15.5562</c:v>
                </c:pt>
                <c:pt idx="318">
                  <c:v>15.562500000000023</c:v>
                </c:pt>
                <c:pt idx="319">
                  <c:v>15.562500000000023</c:v>
                </c:pt>
                <c:pt idx="320">
                  <c:v>15.562500000000023</c:v>
                </c:pt>
                <c:pt idx="321">
                  <c:v>15.562500000000023</c:v>
                </c:pt>
                <c:pt idx="322">
                  <c:v>15.566700000000004</c:v>
                </c:pt>
                <c:pt idx="323">
                  <c:v>15.597900000000001</c:v>
                </c:pt>
                <c:pt idx="324">
                  <c:v>15.614600000000001</c:v>
                </c:pt>
                <c:pt idx="325">
                  <c:v>15.625</c:v>
                </c:pt>
                <c:pt idx="326">
                  <c:v>15.6229</c:v>
                </c:pt>
                <c:pt idx="327">
                  <c:v>15.625</c:v>
                </c:pt>
                <c:pt idx="328">
                  <c:v>15.625</c:v>
                </c:pt>
                <c:pt idx="329">
                  <c:v>15.631199999999998</c:v>
                </c:pt>
                <c:pt idx="330">
                  <c:v>15.658300000000001</c:v>
                </c:pt>
                <c:pt idx="331">
                  <c:v>15.683300000000001</c:v>
                </c:pt>
                <c:pt idx="332">
                  <c:v>15.6875</c:v>
                </c:pt>
                <c:pt idx="333">
                  <c:v>15.6875</c:v>
                </c:pt>
                <c:pt idx="334">
                  <c:v>15.6875</c:v>
                </c:pt>
                <c:pt idx="335">
                  <c:v>15.6875</c:v>
                </c:pt>
                <c:pt idx="336">
                  <c:v>15.6958</c:v>
                </c:pt>
                <c:pt idx="337">
                  <c:v>15.7104</c:v>
                </c:pt>
                <c:pt idx="338">
                  <c:v>15.731199999999999</c:v>
                </c:pt>
                <c:pt idx="339">
                  <c:v>15.75</c:v>
                </c:pt>
                <c:pt idx="340">
                  <c:v>15.75</c:v>
                </c:pt>
                <c:pt idx="341">
                  <c:v>15.75</c:v>
                </c:pt>
                <c:pt idx="342">
                  <c:v>15.7521</c:v>
                </c:pt>
                <c:pt idx="343">
                  <c:v>15.758299999999998</c:v>
                </c:pt>
                <c:pt idx="344">
                  <c:v>15.768700000000001</c:v>
                </c:pt>
                <c:pt idx="345">
                  <c:v>15.7958</c:v>
                </c:pt>
                <c:pt idx="346">
                  <c:v>15.810400000000019</c:v>
                </c:pt>
                <c:pt idx="347">
                  <c:v>15.812500000000023</c:v>
                </c:pt>
                <c:pt idx="348">
                  <c:v>15.812500000000023</c:v>
                </c:pt>
                <c:pt idx="349">
                  <c:v>15.812500000000023</c:v>
                </c:pt>
                <c:pt idx="350">
                  <c:v>15.8146</c:v>
                </c:pt>
                <c:pt idx="351">
                  <c:v>15.825000000000006</c:v>
                </c:pt>
                <c:pt idx="352">
                  <c:v>15.860400000000023</c:v>
                </c:pt>
                <c:pt idx="353">
                  <c:v>15.870800000000004</c:v>
                </c:pt>
                <c:pt idx="354">
                  <c:v>15.873000000000006</c:v>
                </c:pt>
                <c:pt idx="355">
                  <c:v>15.875000000000023</c:v>
                </c:pt>
                <c:pt idx="356">
                  <c:v>15.875000000000023</c:v>
                </c:pt>
                <c:pt idx="357">
                  <c:v>15.875000000000023</c:v>
                </c:pt>
                <c:pt idx="358">
                  <c:v>15.887500000000006</c:v>
                </c:pt>
                <c:pt idx="359">
                  <c:v>15.8917</c:v>
                </c:pt>
                <c:pt idx="360">
                  <c:v>15.9208</c:v>
                </c:pt>
                <c:pt idx="361">
                  <c:v>15.935400000000019</c:v>
                </c:pt>
                <c:pt idx="362">
                  <c:v>15.9375</c:v>
                </c:pt>
                <c:pt idx="363">
                  <c:v>15.9375</c:v>
                </c:pt>
                <c:pt idx="364">
                  <c:v>15.9375</c:v>
                </c:pt>
                <c:pt idx="365">
                  <c:v>15.9375</c:v>
                </c:pt>
                <c:pt idx="366">
                  <c:v>15.947900000000001</c:v>
                </c:pt>
                <c:pt idx="367">
                  <c:v>15.966700000000021</c:v>
                </c:pt>
                <c:pt idx="368">
                  <c:v>15.9937</c:v>
                </c:pt>
                <c:pt idx="369">
                  <c:v>15.995800000000004</c:v>
                </c:pt>
                <c:pt idx="370">
                  <c:v>16</c:v>
                </c:pt>
                <c:pt idx="371">
                  <c:v>15.9979</c:v>
                </c:pt>
                <c:pt idx="372">
                  <c:v>16</c:v>
                </c:pt>
                <c:pt idx="373">
                  <c:v>16</c:v>
                </c:pt>
                <c:pt idx="374">
                  <c:v>16</c:v>
                </c:pt>
                <c:pt idx="375">
                  <c:v>16.008299999999952</c:v>
                </c:pt>
                <c:pt idx="376">
                  <c:v>16.018699999999956</c:v>
                </c:pt>
                <c:pt idx="377">
                  <c:v>16.037500000000001</c:v>
                </c:pt>
                <c:pt idx="378">
                  <c:v>16.05829999999996</c:v>
                </c:pt>
                <c:pt idx="379">
                  <c:v>16.060399999999955</c:v>
                </c:pt>
                <c:pt idx="380">
                  <c:v>16.06249999999994</c:v>
                </c:pt>
                <c:pt idx="381">
                  <c:v>16.06249999999994</c:v>
                </c:pt>
                <c:pt idx="382">
                  <c:v>16.06249999999994</c:v>
                </c:pt>
                <c:pt idx="383">
                  <c:v>16.06249999999994</c:v>
                </c:pt>
                <c:pt idx="384">
                  <c:v>16.070799999999952</c:v>
                </c:pt>
                <c:pt idx="385">
                  <c:v>16.072900000000001</c:v>
                </c:pt>
                <c:pt idx="386">
                  <c:v>16.097899999999999</c:v>
                </c:pt>
                <c:pt idx="387">
                  <c:v>16.116700000000005</c:v>
                </c:pt>
                <c:pt idx="388">
                  <c:v>16.122900000000001</c:v>
                </c:pt>
                <c:pt idx="389">
                  <c:v>16.125</c:v>
                </c:pt>
                <c:pt idx="390">
                  <c:v>16.125</c:v>
                </c:pt>
                <c:pt idx="391">
                  <c:v>16.125</c:v>
                </c:pt>
                <c:pt idx="392">
                  <c:v>16.125</c:v>
                </c:pt>
                <c:pt idx="393">
                  <c:v>16.125</c:v>
                </c:pt>
                <c:pt idx="394">
                  <c:v>16.125</c:v>
                </c:pt>
                <c:pt idx="395">
                  <c:v>16.129200000000001</c:v>
                </c:pt>
                <c:pt idx="396">
                  <c:v>16.131200000000035</c:v>
                </c:pt>
                <c:pt idx="397">
                  <c:v>16.1417</c:v>
                </c:pt>
                <c:pt idx="398">
                  <c:v>16.166699999999956</c:v>
                </c:pt>
                <c:pt idx="399">
                  <c:v>16.179200000000005</c:v>
                </c:pt>
                <c:pt idx="400">
                  <c:v>16.18329999999996</c:v>
                </c:pt>
                <c:pt idx="401">
                  <c:v>16.1875</c:v>
                </c:pt>
                <c:pt idx="402">
                  <c:v>16.1875</c:v>
                </c:pt>
                <c:pt idx="403">
                  <c:v>16.1875</c:v>
                </c:pt>
                <c:pt idx="404">
                  <c:v>16.1875</c:v>
                </c:pt>
                <c:pt idx="405">
                  <c:v>16.1875</c:v>
                </c:pt>
                <c:pt idx="406">
                  <c:v>16.189599999999956</c:v>
                </c:pt>
                <c:pt idx="407">
                  <c:v>16.1875</c:v>
                </c:pt>
                <c:pt idx="408">
                  <c:v>16.2104</c:v>
                </c:pt>
                <c:pt idx="409">
                  <c:v>16.218699999999952</c:v>
                </c:pt>
                <c:pt idx="410">
                  <c:v>16.245799999999917</c:v>
                </c:pt>
                <c:pt idx="411">
                  <c:v>16.245799999999917</c:v>
                </c:pt>
                <c:pt idx="412">
                  <c:v>16.25</c:v>
                </c:pt>
                <c:pt idx="413">
                  <c:v>16.25</c:v>
                </c:pt>
                <c:pt idx="414">
                  <c:v>16.25</c:v>
                </c:pt>
                <c:pt idx="415">
                  <c:v>16.25</c:v>
                </c:pt>
                <c:pt idx="416">
                  <c:v>16.25</c:v>
                </c:pt>
                <c:pt idx="417">
                  <c:v>16.252099999999956</c:v>
                </c:pt>
                <c:pt idx="418">
                  <c:v>16.270800000000001</c:v>
                </c:pt>
                <c:pt idx="419">
                  <c:v>16.270800000000001</c:v>
                </c:pt>
                <c:pt idx="420">
                  <c:v>16.291699999999956</c:v>
                </c:pt>
                <c:pt idx="421">
                  <c:v>16.302099999999989</c:v>
                </c:pt>
                <c:pt idx="422">
                  <c:v>16.30829999999996</c:v>
                </c:pt>
                <c:pt idx="423">
                  <c:v>16.3125</c:v>
                </c:pt>
                <c:pt idx="424">
                  <c:v>16.3125</c:v>
                </c:pt>
                <c:pt idx="425">
                  <c:v>16.3125</c:v>
                </c:pt>
                <c:pt idx="426">
                  <c:v>16.3125</c:v>
                </c:pt>
                <c:pt idx="427">
                  <c:v>16.314599999999999</c:v>
                </c:pt>
                <c:pt idx="428">
                  <c:v>16.324999999999999</c:v>
                </c:pt>
                <c:pt idx="429">
                  <c:v>16.333300000000001</c:v>
                </c:pt>
                <c:pt idx="430">
                  <c:v>16.338699999999989</c:v>
                </c:pt>
                <c:pt idx="431">
                  <c:v>16.3583</c:v>
                </c:pt>
                <c:pt idx="432">
                  <c:v>16.375</c:v>
                </c:pt>
                <c:pt idx="433">
                  <c:v>16.375</c:v>
                </c:pt>
                <c:pt idx="434">
                  <c:v>16.375</c:v>
                </c:pt>
                <c:pt idx="435">
                  <c:v>16.375</c:v>
                </c:pt>
                <c:pt idx="436">
                  <c:v>16.375</c:v>
                </c:pt>
                <c:pt idx="437">
                  <c:v>16.377099999999999</c:v>
                </c:pt>
                <c:pt idx="438">
                  <c:v>16.379200000000001</c:v>
                </c:pt>
                <c:pt idx="439">
                  <c:v>16.383299999999952</c:v>
                </c:pt>
                <c:pt idx="440">
                  <c:v>16.395800000000001</c:v>
                </c:pt>
                <c:pt idx="441">
                  <c:v>16.427099999999989</c:v>
                </c:pt>
                <c:pt idx="442">
                  <c:v>16.435399999999955</c:v>
                </c:pt>
                <c:pt idx="443">
                  <c:v>16.4375</c:v>
                </c:pt>
                <c:pt idx="444">
                  <c:v>16.4375</c:v>
                </c:pt>
                <c:pt idx="445">
                  <c:v>16.4375</c:v>
                </c:pt>
                <c:pt idx="446">
                  <c:v>16.4375</c:v>
                </c:pt>
                <c:pt idx="447">
                  <c:v>16.443699999999936</c:v>
                </c:pt>
                <c:pt idx="448">
                  <c:v>16.44579999999991</c:v>
                </c:pt>
                <c:pt idx="449">
                  <c:v>16.464599999999944</c:v>
                </c:pt>
                <c:pt idx="450">
                  <c:v>16.489599999999918</c:v>
                </c:pt>
                <c:pt idx="451">
                  <c:v>16.5</c:v>
                </c:pt>
                <c:pt idx="452">
                  <c:v>16.5</c:v>
                </c:pt>
                <c:pt idx="453">
                  <c:v>16.5</c:v>
                </c:pt>
                <c:pt idx="454">
                  <c:v>16.5</c:v>
                </c:pt>
                <c:pt idx="455">
                  <c:v>16.5</c:v>
                </c:pt>
                <c:pt idx="456">
                  <c:v>16.5</c:v>
                </c:pt>
                <c:pt idx="457">
                  <c:v>16.504200000000001</c:v>
                </c:pt>
                <c:pt idx="458">
                  <c:v>16.529199999999989</c:v>
                </c:pt>
                <c:pt idx="459">
                  <c:v>16.55829999999996</c:v>
                </c:pt>
                <c:pt idx="460">
                  <c:v>16.5562</c:v>
                </c:pt>
                <c:pt idx="461">
                  <c:v>16.56249999999994</c:v>
                </c:pt>
                <c:pt idx="462">
                  <c:v>16.56249999999994</c:v>
                </c:pt>
                <c:pt idx="463">
                  <c:v>16.56249999999994</c:v>
                </c:pt>
                <c:pt idx="464">
                  <c:v>16.56249999999994</c:v>
                </c:pt>
                <c:pt idx="465">
                  <c:v>16.56249999999994</c:v>
                </c:pt>
                <c:pt idx="466">
                  <c:v>16.5792</c:v>
                </c:pt>
                <c:pt idx="467">
                  <c:v>16.597899999999999</c:v>
                </c:pt>
                <c:pt idx="468">
                  <c:v>16.614599999999999</c:v>
                </c:pt>
                <c:pt idx="469">
                  <c:v>16.622900000000001</c:v>
                </c:pt>
                <c:pt idx="470">
                  <c:v>16.625</c:v>
                </c:pt>
                <c:pt idx="471">
                  <c:v>16.625</c:v>
                </c:pt>
                <c:pt idx="472">
                  <c:v>16.625</c:v>
                </c:pt>
                <c:pt idx="473">
                  <c:v>16.625</c:v>
                </c:pt>
                <c:pt idx="474">
                  <c:v>16.625</c:v>
                </c:pt>
                <c:pt idx="475">
                  <c:v>16.631200000000035</c:v>
                </c:pt>
                <c:pt idx="476">
                  <c:v>16.645800000000001</c:v>
                </c:pt>
                <c:pt idx="477">
                  <c:v>16.672899999999988</c:v>
                </c:pt>
                <c:pt idx="478">
                  <c:v>16.68329999999996</c:v>
                </c:pt>
                <c:pt idx="479">
                  <c:v>16.685399999999955</c:v>
                </c:pt>
                <c:pt idx="480">
                  <c:v>16.6875</c:v>
                </c:pt>
                <c:pt idx="481">
                  <c:v>16.6875</c:v>
                </c:pt>
                <c:pt idx="482">
                  <c:v>16.6875</c:v>
                </c:pt>
                <c:pt idx="483">
                  <c:v>16.6875</c:v>
                </c:pt>
                <c:pt idx="484">
                  <c:v>16.6937</c:v>
                </c:pt>
                <c:pt idx="485">
                  <c:v>16.6937</c:v>
                </c:pt>
                <c:pt idx="486">
                  <c:v>16.722899999999989</c:v>
                </c:pt>
                <c:pt idx="487">
                  <c:v>16.74369999999994</c:v>
                </c:pt>
                <c:pt idx="488">
                  <c:v>16.75</c:v>
                </c:pt>
                <c:pt idx="489">
                  <c:v>16.75</c:v>
                </c:pt>
                <c:pt idx="490">
                  <c:v>16.75</c:v>
                </c:pt>
                <c:pt idx="491">
                  <c:v>16.75</c:v>
                </c:pt>
                <c:pt idx="492">
                  <c:v>16.75</c:v>
                </c:pt>
                <c:pt idx="493">
                  <c:v>16.752099999999956</c:v>
                </c:pt>
                <c:pt idx="494">
                  <c:v>16.764600000000002</c:v>
                </c:pt>
                <c:pt idx="495">
                  <c:v>16.785399999999917</c:v>
                </c:pt>
                <c:pt idx="496">
                  <c:v>16.8062</c:v>
                </c:pt>
                <c:pt idx="497">
                  <c:v>16.8125</c:v>
                </c:pt>
                <c:pt idx="498">
                  <c:v>16.8125</c:v>
                </c:pt>
                <c:pt idx="499">
                  <c:v>16.8125</c:v>
                </c:pt>
                <c:pt idx="500">
                  <c:v>16.8125</c:v>
                </c:pt>
                <c:pt idx="501">
                  <c:v>16.8125</c:v>
                </c:pt>
                <c:pt idx="502">
                  <c:v>16.8125</c:v>
                </c:pt>
                <c:pt idx="503">
                  <c:v>16.8125</c:v>
                </c:pt>
                <c:pt idx="504">
                  <c:v>16.820599999999956</c:v>
                </c:pt>
                <c:pt idx="505">
                  <c:v>16.839600000000001</c:v>
                </c:pt>
                <c:pt idx="506">
                  <c:v>16.860399999999952</c:v>
                </c:pt>
                <c:pt idx="507">
                  <c:v>16.862499999999944</c:v>
                </c:pt>
                <c:pt idx="508">
                  <c:v>16.875</c:v>
                </c:pt>
                <c:pt idx="509">
                  <c:v>16.875</c:v>
                </c:pt>
                <c:pt idx="510">
                  <c:v>16.875</c:v>
                </c:pt>
                <c:pt idx="511">
                  <c:v>16.875</c:v>
                </c:pt>
                <c:pt idx="512">
                  <c:v>16.875</c:v>
                </c:pt>
                <c:pt idx="513">
                  <c:v>16.8812</c:v>
                </c:pt>
                <c:pt idx="514">
                  <c:v>16.877099999999999</c:v>
                </c:pt>
                <c:pt idx="515">
                  <c:v>16.885399999999944</c:v>
                </c:pt>
                <c:pt idx="516">
                  <c:v>16.9146</c:v>
                </c:pt>
                <c:pt idx="517">
                  <c:v>16.922899999999952</c:v>
                </c:pt>
                <c:pt idx="518">
                  <c:v>16.935399999999955</c:v>
                </c:pt>
                <c:pt idx="519">
                  <c:v>16.9375</c:v>
                </c:pt>
                <c:pt idx="520">
                  <c:v>16.9375</c:v>
                </c:pt>
                <c:pt idx="521">
                  <c:v>16.9375</c:v>
                </c:pt>
                <c:pt idx="522">
                  <c:v>16.9375</c:v>
                </c:pt>
                <c:pt idx="523">
                  <c:v>16.9375</c:v>
                </c:pt>
                <c:pt idx="524">
                  <c:v>16.9375</c:v>
                </c:pt>
                <c:pt idx="525">
                  <c:v>16.939599999999956</c:v>
                </c:pt>
                <c:pt idx="526">
                  <c:v>16.95</c:v>
                </c:pt>
                <c:pt idx="527">
                  <c:v>16.966699999999918</c:v>
                </c:pt>
                <c:pt idx="528">
                  <c:v>16.981299999999944</c:v>
                </c:pt>
                <c:pt idx="529">
                  <c:v>16.991700000000002</c:v>
                </c:pt>
                <c:pt idx="530">
                  <c:v>17</c:v>
                </c:pt>
                <c:pt idx="531">
                  <c:v>16.997900000000001</c:v>
                </c:pt>
                <c:pt idx="532">
                  <c:v>17</c:v>
                </c:pt>
                <c:pt idx="533">
                  <c:v>17</c:v>
                </c:pt>
                <c:pt idx="534">
                  <c:v>17</c:v>
                </c:pt>
                <c:pt idx="535">
                  <c:v>17</c:v>
                </c:pt>
                <c:pt idx="536">
                  <c:v>17.002099999999956</c:v>
                </c:pt>
                <c:pt idx="537">
                  <c:v>17.010400000000001</c:v>
                </c:pt>
                <c:pt idx="538">
                  <c:v>17.041699999999956</c:v>
                </c:pt>
                <c:pt idx="539">
                  <c:v>17.0396</c:v>
                </c:pt>
                <c:pt idx="540">
                  <c:v>17.05829999999996</c:v>
                </c:pt>
                <c:pt idx="541">
                  <c:v>17.06249999999994</c:v>
                </c:pt>
                <c:pt idx="542">
                  <c:v>17.06249999999994</c:v>
                </c:pt>
                <c:pt idx="543">
                  <c:v>17.06249999999994</c:v>
                </c:pt>
                <c:pt idx="544">
                  <c:v>17.06249999999994</c:v>
                </c:pt>
                <c:pt idx="545">
                  <c:v>17.06249999999994</c:v>
                </c:pt>
                <c:pt idx="546">
                  <c:v>17.06249999999994</c:v>
                </c:pt>
                <c:pt idx="547">
                  <c:v>17.06249999999994</c:v>
                </c:pt>
                <c:pt idx="548">
                  <c:v>17.066699999999944</c:v>
                </c:pt>
                <c:pt idx="549">
                  <c:v>17.072900000000001</c:v>
                </c:pt>
                <c:pt idx="550">
                  <c:v>17.097899999999999</c:v>
                </c:pt>
                <c:pt idx="551">
                  <c:v>17.1083</c:v>
                </c:pt>
                <c:pt idx="552">
                  <c:v>17.114599999999999</c:v>
                </c:pt>
                <c:pt idx="553">
                  <c:v>17.122900000000001</c:v>
                </c:pt>
                <c:pt idx="554">
                  <c:v>17.125</c:v>
                </c:pt>
                <c:pt idx="555">
                  <c:v>17.125</c:v>
                </c:pt>
                <c:pt idx="556">
                  <c:v>17.125</c:v>
                </c:pt>
                <c:pt idx="557">
                  <c:v>17.125</c:v>
                </c:pt>
                <c:pt idx="558">
                  <c:v>17.125</c:v>
                </c:pt>
                <c:pt idx="559">
                  <c:v>17.127099999999999</c:v>
                </c:pt>
                <c:pt idx="560">
                  <c:v>17.131200000000035</c:v>
                </c:pt>
                <c:pt idx="561">
                  <c:v>17.129200000000001</c:v>
                </c:pt>
                <c:pt idx="562">
                  <c:v>17.149999999999999</c:v>
                </c:pt>
                <c:pt idx="563">
                  <c:v>17.162499999999955</c:v>
                </c:pt>
                <c:pt idx="564">
                  <c:v>17.1812</c:v>
                </c:pt>
                <c:pt idx="565">
                  <c:v>17.1875</c:v>
                </c:pt>
                <c:pt idx="566">
                  <c:v>17.1875</c:v>
                </c:pt>
                <c:pt idx="567">
                  <c:v>17.1875</c:v>
                </c:pt>
                <c:pt idx="568">
                  <c:v>17.1875</c:v>
                </c:pt>
                <c:pt idx="569">
                  <c:v>17.1875</c:v>
                </c:pt>
                <c:pt idx="570">
                  <c:v>17.1875</c:v>
                </c:pt>
                <c:pt idx="571">
                  <c:v>17.1875</c:v>
                </c:pt>
                <c:pt idx="572">
                  <c:v>17.1875</c:v>
                </c:pt>
                <c:pt idx="573">
                  <c:v>17.189599999999956</c:v>
                </c:pt>
                <c:pt idx="574">
                  <c:v>17.1937</c:v>
                </c:pt>
                <c:pt idx="575">
                  <c:v>17.2042</c:v>
                </c:pt>
                <c:pt idx="576">
                  <c:v>17.218699999999952</c:v>
                </c:pt>
                <c:pt idx="577">
                  <c:v>17.247900000000001</c:v>
                </c:pt>
                <c:pt idx="578">
                  <c:v>17.247900000000001</c:v>
                </c:pt>
                <c:pt idx="579">
                  <c:v>17.25</c:v>
                </c:pt>
                <c:pt idx="580">
                  <c:v>17.25</c:v>
                </c:pt>
                <c:pt idx="581">
                  <c:v>17.25</c:v>
                </c:pt>
                <c:pt idx="582">
                  <c:v>17.25</c:v>
                </c:pt>
                <c:pt idx="583">
                  <c:v>17.25</c:v>
                </c:pt>
                <c:pt idx="584">
                  <c:v>17.25</c:v>
                </c:pt>
                <c:pt idx="585">
                  <c:v>17.25</c:v>
                </c:pt>
                <c:pt idx="586">
                  <c:v>17.252099999999956</c:v>
                </c:pt>
                <c:pt idx="587">
                  <c:v>17.2562</c:v>
                </c:pt>
                <c:pt idx="588">
                  <c:v>17.260399999999944</c:v>
                </c:pt>
                <c:pt idx="589">
                  <c:v>17.270800000000001</c:v>
                </c:pt>
                <c:pt idx="590">
                  <c:v>17.2958</c:v>
                </c:pt>
                <c:pt idx="591">
                  <c:v>17.302099999999989</c:v>
                </c:pt>
                <c:pt idx="592">
                  <c:v>17.3062</c:v>
                </c:pt>
                <c:pt idx="593">
                  <c:v>17.3125</c:v>
                </c:pt>
                <c:pt idx="594">
                  <c:v>17.3125</c:v>
                </c:pt>
                <c:pt idx="595">
                  <c:v>17.3125</c:v>
                </c:pt>
                <c:pt idx="596">
                  <c:v>17.3125</c:v>
                </c:pt>
                <c:pt idx="597">
                  <c:v>17.3125</c:v>
                </c:pt>
                <c:pt idx="598">
                  <c:v>17.3125</c:v>
                </c:pt>
                <c:pt idx="599">
                  <c:v>17.3125</c:v>
                </c:pt>
                <c:pt idx="600">
                  <c:v>17.3125</c:v>
                </c:pt>
                <c:pt idx="601">
                  <c:v>17.314599999999999</c:v>
                </c:pt>
                <c:pt idx="602">
                  <c:v>17.316700000000001</c:v>
                </c:pt>
                <c:pt idx="603">
                  <c:v>17.327100000000005</c:v>
                </c:pt>
                <c:pt idx="604">
                  <c:v>17.3521</c:v>
                </c:pt>
                <c:pt idx="605">
                  <c:v>17.3521</c:v>
                </c:pt>
                <c:pt idx="606">
                  <c:v>17.36869999999994</c:v>
                </c:pt>
                <c:pt idx="607">
                  <c:v>17.372900000000001</c:v>
                </c:pt>
                <c:pt idx="608">
                  <c:v>17.375</c:v>
                </c:pt>
                <c:pt idx="609">
                  <c:v>17.375</c:v>
                </c:pt>
                <c:pt idx="610">
                  <c:v>17.375</c:v>
                </c:pt>
                <c:pt idx="611">
                  <c:v>17.375</c:v>
                </c:pt>
                <c:pt idx="612">
                  <c:v>17.375</c:v>
                </c:pt>
                <c:pt idx="613">
                  <c:v>17.375</c:v>
                </c:pt>
                <c:pt idx="614">
                  <c:v>17.377099999999999</c:v>
                </c:pt>
                <c:pt idx="615">
                  <c:v>17.385399999999944</c:v>
                </c:pt>
                <c:pt idx="616">
                  <c:v>17.412499999999955</c:v>
                </c:pt>
                <c:pt idx="617">
                  <c:v>17.416699999999956</c:v>
                </c:pt>
                <c:pt idx="618">
                  <c:v>17.435399999999955</c:v>
                </c:pt>
                <c:pt idx="619">
                  <c:v>17.43329999999996</c:v>
                </c:pt>
                <c:pt idx="620">
                  <c:v>17.4375</c:v>
                </c:pt>
                <c:pt idx="621">
                  <c:v>17.4375</c:v>
                </c:pt>
                <c:pt idx="622">
                  <c:v>17.4375</c:v>
                </c:pt>
                <c:pt idx="623">
                  <c:v>17.4375</c:v>
                </c:pt>
                <c:pt idx="624">
                  <c:v>17.4375</c:v>
                </c:pt>
                <c:pt idx="625">
                  <c:v>17.439599999999956</c:v>
                </c:pt>
                <c:pt idx="626">
                  <c:v>17.441699999999944</c:v>
                </c:pt>
                <c:pt idx="627">
                  <c:v>17.46869999999991</c:v>
                </c:pt>
                <c:pt idx="628">
                  <c:v>17.483299999999939</c:v>
                </c:pt>
                <c:pt idx="629">
                  <c:v>17.497900000000001</c:v>
                </c:pt>
                <c:pt idx="630">
                  <c:v>17.495799999999917</c:v>
                </c:pt>
                <c:pt idx="631">
                  <c:v>17.5</c:v>
                </c:pt>
                <c:pt idx="632">
                  <c:v>17.5</c:v>
                </c:pt>
                <c:pt idx="633">
                  <c:v>17.5</c:v>
                </c:pt>
                <c:pt idx="634">
                  <c:v>17.5</c:v>
                </c:pt>
                <c:pt idx="635">
                  <c:v>17.5</c:v>
                </c:pt>
                <c:pt idx="636">
                  <c:v>17.504200000000001</c:v>
                </c:pt>
                <c:pt idx="637">
                  <c:v>17.5229</c:v>
                </c:pt>
                <c:pt idx="638">
                  <c:v>17.535399999999989</c:v>
                </c:pt>
                <c:pt idx="639">
                  <c:v>17.554200000000005</c:v>
                </c:pt>
                <c:pt idx="640">
                  <c:v>17.55829999999996</c:v>
                </c:pt>
                <c:pt idx="641">
                  <c:v>17.56249999999994</c:v>
                </c:pt>
                <c:pt idx="642">
                  <c:v>17.56249999999994</c:v>
                </c:pt>
                <c:pt idx="643">
                  <c:v>17.56249999999994</c:v>
                </c:pt>
                <c:pt idx="644">
                  <c:v>17.56249999999994</c:v>
                </c:pt>
                <c:pt idx="645">
                  <c:v>17.56249999999994</c:v>
                </c:pt>
                <c:pt idx="646">
                  <c:v>17.566699999999944</c:v>
                </c:pt>
                <c:pt idx="647">
                  <c:v>17.56249999999994</c:v>
                </c:pt>
                <c:pt idx="648">
                  <c:v>17.587499999999956</c:v>
                </c:pt>
                <c:pt idx="649">
                  <c:v>17.587499999999956</c:v>
                </c:pt>
                <c:pt idx="650">
                  <c:v>17.614599999999999</c:v>
                </c:pt>
                <c:pt idx="651">
                  <c:v>17.625</c:v>
                </c:pt>
                <c:pt idx="652">
                  <c:v>17.622900000000001</c:v>
                </c:pt>
                <c:pt idx="653">
                  <c:v>17.625</c:v>
                </c:pt>
                <c:pt idx="654">
                  <c:v>17.625</c:v>
                </c:pt>
                <c:pt idx="655">
                  <c:v>17.625</c:v>
                </c:pt>
                <c:pt idx="656">
                  <c:v>17.625</c:v>
                </c:pt>
                <c:pt idx="657">
                  <c:v>17.625</c:v>
                </c:pt>
                <c:pt idx="658">
                  <c:v>17.627099999999999</c:v>
                </c:pt>
                <c:pt idx="659">
                  <c:v>17.627099999999999</c:v>
                </c:pt>
                <c:pt idx="660">
                  <c:v>17.643699999999956</c:v>
                </c:pt>
                <c:pt idx="661">
                  <c:v>17.654199999999999</c:v>
                </c:pt>
                <c:pt idx="662">
                  <c:v>17.672899999999988</c:v>
                </c:pt>
                <c:pt idx="663">
                  <c:v>17.6875</c:v>
                </c:pt>
                <c:pt idx="664">
                  <c:v>17.6875</c:v>
                </c:pt>
                <c:pt idx="665">
                  <c:v>17.6875</c:v>
                </c:pt>
                <c:pt idx="666">
                  <c:v>17.6875</c:v>
                </c:pt>
                <c:pt idx="667">
                  <c:v>17.6875</c:v>
                </c:pt>
                <c:pt idx="668">
                  <c:v>17.6875</c:v>
                </c:pt>
                <c:pt idx="669">
                  <c:v>17.689599999999956</c:v>
                </c:pt>
                <c:pt idx="670">
                  <c:v>17.689599999999956</c:v>
                </c:pt>
                <c:pt idx="671">
                  <c:v>17.695799999999952</c:v>
                </c:pt>
                <c:pt idx="672">
                  <c:v>17.695799999999952</c:v>
                </c:pt>
                <c:pt idx="673">
                  <c:v>17.7042</c:v>
                </c:pt>
                <c:pt idx="674">
                  <c:v>17.724999999999987</c:v>
                </c:pt>
                <c:pt idx="675">
                  <c:v>17.739599999999989</c:v>
                </c:pt>
                <c:pt idx="676">
                  <c:v>17.745799999999917</c:v>
                </c:pt>
                <c:pt idx="677">
                  <c:v>17.75</c:v>
                </c:pt>
                <c:pt idx="678">
                  <c:v>17.75</c:v>
                </c:pt>
                <c:pt idx="679">
                  <c:v>17.75</c:v>
                </c:pt>
                <c:pt idx="680">
                  <c:v>17.75</c:v>
                </c:pt>
                <c:pt idx="681">
                  <c:v>17.75</c:v>
                </c:pt>
                <c:pt idx="682">
                  <c:v>17.75</c:v>
                </c:pt>
                <c:pt idx="683">
                  <c:v>17.75</c:v>
                </c:pt>
                <c:pt idx="684">
                  <c:v>17.752099999999956</c:v>
                </c:pt>
                <c:pt idx="685">
                  <c:v>17.766699999999933</c:v>
                </c:pt>
                <c:pt idx="686">
                  <c:v>17.781199999999952</c:v>
                </c:pt>
                <c:pt idx="687">
                  <c:v>17.8</c:v>
                </c:pt>
                <c:pt idx="688">
                  <c:v>17.793800000000001</c:v>
                </c:pt>
                <c:pt idx="689">
                  <c:v>17.8125</c:v>
                </c:pt>
                <c:pt idx="690">
                  <c:v>17.8125</c:v>
                </c:pt>
                <c:pt idx="691">
                  <c:v>17.8125</c:v>
                </c:pt>
                <c:pt idx="692">
                  <c:v>17.8125</c:v>
                </c:pt>
                <c:pt idx="693">
                  <c:v>17.8125</c:v>
                </c:pt>
                <c:pt idx="694">
                  <c:v>17.8125</c:v>
                </c:pt>
                <c:pt idx="695">
                  <c:v>17.8125</c:v>
                </c:pt>
                <c:pt idx="696">
                  <c:v>17.820799999999952</c:v>
                </c:pt>
                <c:pt idx="697">
                  <c:v>17.831199999999999</c:v>
                </c:pt>
                <c:pt idx="698">
                  <c:v>17.856300000000001</c:v>
                </c:pt>
                <c:pt idx="699">
                  <c:v>17.864599999999989</c:v>
                </c:pt>
                <c:pt idx="700">
                  <c:v>17.872900000000001</c:v>
                </c:pt>
                <c:pt idx="701">
                  <c:v>17.875</c:v>
                </c:pt>
                <c:pt idx="702">
                  <c:v>17.875</c:v>
                </c:pt>
                <c:pt idx="703">
                  <c:v>17.875</c:v>
                </c:pt>
                <c:pt idx="704">
                  <c:v>17.875</c:v>
                </c:pt>
                <c:pt idx="705">
                  <c:v>17.875</c:v>
                </c:pt>
                <c:pt idx="706">
                  <c:v>17.877099999999999</c:v>
                </c:pt>
                <c:pt idx="707">
                  <c:v>17.875</c:v>
                </c:pt>
                <c:pt idx="708">
                  <c:v>17.893699999999956</c:v>
                </c:pt>
                <c:pt idx="709">
                  <c:v>17.906199999999952</c:v>
                </c:pt>
                <c:pt idx="710">
                  <c:v>17.922899999999952</c:v>
                </c:pt>
                <c:pt idx="711">
                  <c:v>17.9312</c:v>
                </c:pt>
                <c:pt idx="712">
                  <c:v>17.935399999999955</c:v>
                </c:pt>
                <c:pt idx="713">
                  <c:v>17.9375</c:v>
                </c:pt>
                <c:pt idx="714">
                  <c:v>17.9375</c:v>
                </c:pt>
                <c:pt idx="715">
                  <c:v>17.9375</c:v>
                </c:pt>
                <c:pt idx="716">
                  <c:v>17.939599999999956</c:v>
                </c:pt>
                <c:pt idx="717">
                  <c:v>17.9375</c:v>
                </c:pt>
                <c:pt idx="718">
                  <c:v>17.939599999999956</c:v>
                </c:pt>
                <c:pt idx="719">
                  <c:v>17.956199999999956</c:v>
                </c:pt>
                <c:pt idx="720">
                  <c:v>17.970800000000001</c:v>
                </c:pt>
                <c:pt idx="721">
                  <c:v>17.989599999999918</c:v>
                </c:pt>
                <c:pt idx="722">
                  <c:v>17.997900000000001</c:v>
                </c:pt>
                <c:pt idx="723">
                  <c:v>18</c:v>
                </c:pt>
                <c:pt idx="724">
                  <c:v>18</c:v>
                </c:pt>
                <c:pt idx="725">
                  <c:v>18</c:v>
                </c:pt>
                <c:pt idx="726">
                  <c:v>18</c:v>
                </c:pt>
                <c:pt idx="727">
                  <c:v>18</c:v>
                </c:pt>
                <c:pt idx="728">
                  <c:v>18.004200000000001</c:v>
                </c:pt>
                <c:pt idx="729">
                  <c:v>18.014600000000005</c:v>
                </c:pt>
                <c:pt idx="730">
                  <c:v>18.0396</c:v>
                </c:pt>
                <c:pt idx="731">
                  <c:v>18.052099999999989</c:v>
                </c:pt>
                <c:pt idx="732">
                  <c:v>18.060399999999955</c:v>
                </c:pt>
                <c:pt idx="733">
                  <c:v>18.06249999999994</c:v>
                </c:pt>
                <c:pt idx="734">
                  <c:v>18.06249999999994</c:v>
                </c:pt>
                <c:pt idx="735">
                  <c:v>18.06249999999994</c:v>
                </c:pt>
                <c:pt idx="736">
                  <c:v>18.06249999999994</c:v>
                </c:pt>
                <c:pt idx="737">
                  <c:v>18.066699999999944</c:v>
                </c:pt>
                <c:pt idx="738">
                  <c:v>18.070799999999952</c:v>
                </c:pt>
                <c:pt idx="739">
                  <c:v>18.0792</c:v>
                </c:pt>
                <c:pt idx="740">
                  <c:v>18.100000000000001</c:v>
                </c:pt>
                <c:pt idx="741">
                  <c:v>18.116700000000005</c:v>
                </c:pt>
                <c:pt idx="742">
                  <c:v>18.125</c:v>
                </c:pt>
                <c:pt idx="743">
                  <c:v>18.125</c:v>
                </c:pt>
                <c:pt idx="744">
                  <c:v>18.125</c:v>
                </c:pt>
                <c:pt idx="745">
                  <c:v>18.125</c:v>
                </c:pt>
                <c:pt idx="746">
                  <c:v>18.127099999999999</c:v>
                </c:pt>
                <c:pt idx="747">
                  <c:v>18.131200000000035</c:v>
                </c:pt>
                <c:pt idx="748">
                  <c:v>18.131200000000035</c:v>
                </c:pt>
                <c:pt idx="749">
                  <c:v>18.143699999999956</c:v>
                </c:pt>
                <c:pt idx="750">
                  <c:v>18.162499999999955</c:v>
                </c:pt>
                <c:pt idx="751">
                  <c:v>18.18329999999996</c:v>
                </c:pt>
                <c:pt idx="752">
                  <c:v>18.1875</c:v>
                </c:pt>
                <c:pt idx="753">
                  <c:v>18.1875</c:v>
                </c:pt>
                <c:pt idx="754">
                  <c:v>18.1875</c:v>
                </c:pt>
                <c:pt idx="755">
                  <c:v>18.1875</c:v>
                </c:pt>
                <c:pt idx="756">
                  <c:v>18.1875</c:v>
                </c:pt>
                <c:pt idx="757">
                  <c:v>18.1875</c:v>
                </c:pt>
                <c:pt idx="758">
                  <c:v>18.193800000000035</c:v>
                </c:pt>
                <c:pt idx="759">
                  <c:v>18.212499999999956</c:v>
                </c:pt>
                <c:pt idx="760">
                  <c:v>18.235399999999952</c:v>
                </c:pt>
                <c:pt idx="761">
                  <c:v>18.241700000000002</c:v>
                </c:pt>
                <c:pt idx="762">
                  <c:v>18.25</c:v>
                </c:pt>
                <c:pt idx="763">
                  <c:v>18.25</c:v>
                </c:pt>
                <c:pt idx="764">
                  <c:v>18.25</c:v>
                </c:pt>
                <c:pt idx="765">
                  <c:v>18.25</c:v>
                </c:pt>
                <c:pt idx="766">
                  <c:v>18.25</c:v>
                </c:pt>
                <c:pt idx="767">
                  <c:v>18.252099999999956</c:v>
                </c:pt>
                <c:pt idx="768">
                  <c:v>18.2729</c:v>
                </c:pt>
                <c:pt idx="769">
                  <c:v>18.297899999999988</c:v>
                </c:pt>
                <c:pt idx="770">
                  <c:v>18.302099999999989</c:v>
                </c:pt>
                <c:pt idx="771">
                  <c:v>18.3125</c:v>
                </c:pt>
                <c:pt idx="772">
                  <c:v>18.310400000000001</c:v>
                </c:pt>
                <c:pt idx="773">
                  <c:v>18.3125</c:v>
                </c:pt>
                <c:pt idx="774">
                  <c:v>18.3125</c:v>
                </c:pt>
                <c:pt idx="775">
                  <c:v>18.3125</c:v>
                </c:pt>
                <c:pt idx="776">
                  <c:v>18.316700000000001</c:v>
                </c:pt>
                <c:pt idx="777">
                  <c:v>18.333300000000001</c:v>
                </c:pt>
                <c:pt idx="778">
                  <c:v>18.356300000000001</c:v>
                </c:pt>
                <c:pt idx="779">
                  <c:v>18.37079999999996</c:v>
                </c:pt>
                <c:pt idx="780">
                  <c:v>18.372900000000001</c:v>
                </c:pt>
                <c:pt idx="781">
                  <c:v>18.375</c:v>
                </c:pt>
                <c:pt idx="782">
                  <c:v>18.375</c:v>
                </c:pt>
                <c:pt idx="783">
                  <c:v>18.375</c:v>
                </c:pt>
                <c:pt idx="784">
                  <c:v>18.375</c:v>
                </c:pt>
                <c:pt idx="785">
                  <c:v>18.383299999999952</c:v>
                </c:pt>
                <c:pt idx="786">
                  <c:v>18.408299999999944</c:v>
                </c:pt>
                <c:pt idx="787">
                  <c:v>18.427099999999989</c:v>
                </c:pt>
                <c:pt idx="788">
                  <c:v>18.4375</c:v>
                </c:pt>
                <c:pt idx="789">
                  <c:v>18.435399999999955</c:v>
                </c:pt>
                <c:pt idx="790">
                  <c:v>18.4375</c:v>
                </c:pt>
                <c:pt idx="791">
                  <c:v>18.4375</c:v>
                </c:pt>
                <c:pt idx="792">
                  <c:v>18.4375</c:v>
                </c:pt>
                <c:pt idx="793">
                  <c:v>18.443699999999936</c:v>
                </c:pt>
                <c:pt idx="794">
                  <c:v>18.474999999999987</c:v>
                </c:pt>
                <c:pt idx="795">
                  <c:v>18.491700000000002</c:v>
                </c:pt>
                <c:pt idx="796">
                  <c:v>18.497900000000001</c:v>
                </c:pt>
                <c:pt idx="797">
                  <c:v>18.5</c:v>
                </c:pt>
                <c:pt idx="798">
                  <c:v>18.5</c:v>
                </c:pt>
                <c:pt idx="799">
                  <c:v>18.5</c:v>
                </c:pt>
                <c:pt idx="800">
                  <c:v>18.508299999999952</c:v>
                </c:pt>
                <c:pt idx="801">
                  <c:v>18.529199999999989</c:v>
                </c:pt>
                <c:pt idx="802">
                  <c:v>18.554200000000005</c:v>
                </c:pt>
                <c:pt idx="803">
                  <c:v>18.56249999999994</c:v>
                </c:pt>
                <c:pt idx="804">
                  <c:v>18.56249999999994</c:v>
                </c:pt>
                <c:pt idx="805">
                  <c:v>18.56249999999994</c:v>
                </c:pt>
                <c:pt idx="806">
                  <c:v>18.56249999999994</c:v>
                </c:pt>
                <c:pt idx="807">
                  <c:v>18.577100000000005</c:v>
                </c:pt>
                <c:pt idx="808">
                  <c:v>18.591699999999989</c:v>
                </c:pt>
                <c:pt idx="809">
                  <c:v>18.6187</c:v>
                </c:pt>
                <c:pt idx="810">
                  <c:v>18.622900000000001</c:v>
                </c:pt>
                <c:pt idx="811">
                  <c:v>18.625</c:v>
                </c:pt>
                <c:pt idx="812">
                  <c:v>18.625</c:v>
                </c:pt>
                <c:pt idx="813">
                  <c:v>18.629200000000001</c:v>
                </c:pt>
                <c:pt idx="814">
                  <c:v>18.647200000000005</c:v>
                </c:pt>
                <c:pt idx="815">
                  <c:v>18.670800000000035</c:v>
                </c:pt>
                <c:pt idx="816">
                  <c:v>18.68329999999996</c:v>
                </c:pt>
                <c:pt idx="817">
                  <c:v>18.6875</c:v>
                </c:pt>
                <c:pt idx="818">
                  <c:v>18.6875</c:v>
                </c:pt>
                <c:pt idx="819">
                  <c:v>18.6875</c:v>
                </c:pt>
                <c:pt idx="820">
                  <c:v>18.691700000000001</c:v>
                </c:pt>
              </c:numCache>
            </c:numRef>
          </c:yVal>
          <c:smooth val="0"/>
        </c:ser>
        <c:ser>
          <c:idx val="1"/>
          <c:order val="1"/>
          <c:tx>
            <c:v>DHT22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marker>
          <c:trendline>
            <c:trendlineType val="linear"/>
            <c:dispRSqr val="1"/>
            <c:dispEq val="1"/>
            <c:trendlineLbl>
              <c:layout>
                <c:manualLayout>
                  <c:x val="-0.2485505249343832"/>
                  <c:y val="0.11341844769403825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lang="en-US"/>
                  </a:pPr>
                  <a:endParaRPr lang="zh-HK"/>
                </a:p>
              </c:txPr>
            </c:trendlineLbl>
          </c:trendline>
          <c:xVal>
            <c:numRef>
              <c:f>'CR800_15-16072015'!$E$80:$E$900</c:f>
              <c:numCache>
                <c:formatCode>General</c:formatCode>
                <c:ptCount val="821"/>
                <c:pt idx="0">
                  <c:v>14.43</c:v>
                </c:pt>
                <c:pt idx="1">
                  <c:v>14.43</c:v>
                </c:pt>
                <c:pt idx="2">
                  <c:v>14.44</c:v>
                </c:pt>
                <c:pt idx="3">
                  <c:v>14.43</c:v>
                </c:pt>
                <c:pt idx="4">
                  <c:v>14.44</c:v>
                </c:pt>
                <c:pt idx="5">
                  <c:v>14.43</c:v>
                </c:pt>
                <c:pt idx="6">
                  <c:v>14.44</c:v>
                </c:pt>
                <c:pt idx="7">
                  <c:v>14.44</c:v>
                </c:pt>
                <c:pt idx="8">
                  <c:v>14.450000000000006</c:v>
                </c:pt>
                <c:pt idx="9">
                  <c:v>14.44</c:v>
                </c:pt>
                <c:pt idx="10">
                  <c:v>14.450000000000006</c:v>
                </c:pt>
                <c:pt idx="11">
                  <c:v>14.450000000000006</c:v>
                </c:pt>
                <c:pt idx="12">
                  <c:v>14.450000000000006</c:v>
                </c:pt>
                <c:pt idx="13">
                  <c:v>14.450000000000006</c:v>
                </c:pt>
                <c:pt idx="14">
                  <c:v>14.46</c:v>
                </c:pt>
                <c:pt idx="15">
                  <c:v>14.46</c:v>
                </c:pt>
                <c:pt idx="16">
                  <c:v>14.47</c:v>
                </c:pt>
                <c:pt idx="17">
                  <c:v>14.48</c:v>
                </c:pt>
                <c:pt idx="18">
                  <c:v>14.48</c:v>
                </c:pt>
                <c:pt idx="19">
                  <c:v>14.49</c:v>
                </c:pt>
                <c:pt idx="20">
                  <c:v>14.51</c:v>
                </c:pt>
                <c:pt idx="21">
                  <c:v>14.52</c:v>
                </c:pt>
                <c:pt idx="22">
                  <c:v>14.53</c:v>
                </c:pt>
                <c:pt idx="23">
                  <c:v>14.53</c:v>
                </c:pt>
                <c:pt idx="24">
                  <c:v>14.54</c:v>
                </c:pt>
                <c:pt idx="25">
                  <c:v>14.54</c:v>
                </c:pt>
                <c:pt idx="26">
                  <c:v>14.56</c:v>
                </c:pt>
                <c:pt idx="27">
                  <c:v>14.55</c:v>
                </c:pt>
                <c:pt idx="28">
                  <c:v>14.56</c:v>
                </c:pt>
                <c:pt idx="29">
                  <c:v>14.56</c:v>
                </c:pt>
                <c:pt idx="30">
                  <c:v>14.56</c:v>
                </c:pt>
                <c:pt idx="31">
                  <c:v>14.57</c:v>
                </c:pt>
                <c:pt idx="32">
                  <c:v>14.59</c:v>
                </c:pt>
                <c:pt idx="33">
                  <c:v>14.6</c:v>
                </c:pt>
                <c:pt idx="34">
                  <c:v>14.639999999999999</c:v>
                </c:pt>
                <c:pt idx="35">
                  <c:v>14.639999999999999</c:v>
                </c:pt>
                <c:pt idx="36">
                  <c:v>14.639999999999999</c:v>
                </c:pt>
                <c:pt idx="37">
                  <c:v>14.65</c:v>
                </c:pt>
                <c:pt idx="38">
                  <c:v>14.67</c:v>
                </c:pt>
                <c:pt idx="39">
                  <c:v>14.69</c:v>
                </c:pt>
                <c:pt idx="40">
                  <c:v>14.709999999999999</c:v>
                </c:pt>
                <c:pt idx="41">
                  <c:v>14.719999999999999</c:v>
                </c:pt>
                <c:pt idx="42">
                  <c:v>14.719999999999999</c:v>
                </c:pt>
                <c:pt idx="43">
                  <c:v>14.719999999999999</c:v>
                </c:pt>
                <c:pt idx="44">
                  <c:v>14.729999999999999</c:v>
                </c:pt>
                <c:pt idx="45">
                  <c:v>14.76</c:v>
                </c:pt>
                <c:pt idx="46">
                  <c:v>14.79</c:v>
                </c:pt>
                <c:pt idx="47">
                  <c:v>14.81</c:v>
                </c:pt>
                <c:pt idx="48">
                  <c:v>14.82</c:v>
                </c:pt>
                <c:pt idx="49">
                  <c:v>14.83</c:v>
                </c:pt>
                <c:pt idx="50">
                  <c:v>14.850000000000019</c:v>
                </c:pt>
                <c:pt idx="51">
                  <c:v>14.89</c:v>
                </c:pt>
                <c:pt idx="52">
                  <c:v>14.89</c:v>
                </c:pt>
                <c:pt idx="53">
                  <c:v>14.91</c:v>
                </c:pt>
                <c:pt idx="54">
                  <c:v>14.92</c:v>
                </c:pt>
                <c:pt idx="55">
                  <c:v>14.950000000000006</c:v>
                </c:pt>
                <c:pt idx="56">
                  <c:v>14.97</c:v>
                </c:pt>
                <c:pt idx="57">
                  <c:v>14.98</c:v>
                </c:pt>
                <c:pt idx="58">
                  <c:v>14.99</c:v>
                </c:pt>
                <c:pt idx="59">
                  <c:v>15.01</c:v>
                </c:pt>
                <c:pt idx="60">
                  <c:v>15.04</c:v>
                </c:pt>
                <c:pt idx="61">
                  <c:v>15.06</c:v>
                </c:pt>
                <c:pt idx="62">
                  <c:v>15.06</c:v>
                </c:pt>
                <c:pt idx="63">
                  <c:v>15.07</c:v>
                </c:pt>
                <c:pt idx="64">
                  <c:v>15.06</c:v>
                </c:pt>
                <c:pt idx="65">
                  <c:v>15.05</c:v>
                </c:pt>
                <c:pt idx="66">
                  <c:v>15.09</c:v>
                </c:pt>
                <c:pt idx="67">
                  <c:v>15.12</c:v>
                </c:pt>
                <c:pt idx="68">
                  <c:v>15.129999999999999</c:v>
                </c:pt>
                <c:pt idx="69">
                  <c:v>15.15</c:v>
                </c:pt>
                <c:pt idx="70">
                  <c:v>15.17</c:v>
                </c:pt>
                <c:pt idx="71">
                  <c:v>15.19</c:v>
                </c:pt>
                <c:pt idx="72">
                  <c:v>15.209999999999999</c:v>
                </c:pt>
                <c:pt idx="73">
                  <c:v>15.229999999999999</c:v>
                </c:pt>
                <c:pt idx="74">
                  <c:v>15.25</c:v>
                </c:pt>
                <c:pt idx="75">
                  <c:v>15.25</c:v>
                </c:pt>
                <c:pt idx="76">
                  <c:v>15.25</c:v>
                </c:pt>
                <c:pt idx="77">
                  <c:v>15.25</c:v>
                </c:pt>
                <c:pt idx="78">
                  <c:v>15.29</c:v>
                </c:pt>
                <c:pt idx="79">
                  <c:v>15.31</c:v>
                </c:pt>
                <c:pt idx="80">
                  <c:v>15.33</c:v>
                </c:pt>
                <c:pt idx="81">
                  <c:v>15.34</c:v>
                </c:pt>
                <c:pt idx="82">
                  <c:v>15.350000000000019</c:v>
                </c:pt>
                <c:pt idx="83">
                  <c:v>15.360000000000019</c:v>
                </c:pt>
                <c:pt idx="84">
                  <c:v>15.39</c:v>
                </c:pt>
                <c:pt idx="85">
                  <c:v>15.41</c:v>
                </c:pt>
                <c:pt idx="86">
                  <c:v>15.42</c:v>
                </c:pt>
                <c:pt idx="87">
                  <c:v>15.44</c:v>
                </c:pt>
                <c:pt idx="88">
                  <c:v>15.44</c:v>
                </c:pt>
                <c:pt idx="89">
                  <c:v>15.43</c:v>
                </c:pt>
                <c:pt idx="90">
                  <c:v>15.43</c:v>
                </c:pt>
                <c:pt idx="91">
                  <c:v>15.42</c:v>
                </c:pt>
                <c:pt idx="92">
                  <c:v>15.44</c:v>
                </c:pt>
                <c:pt idx="93">
                  <c:v>15.450000000000006</c:v>
                </c:pt>
                <c:pt idx="94">
                  <c:v>15.48</c:v>
                </c:pt>
                <c:pt idx="95">
                  <c:v>15.48</c:v>
                </c:pt>
                <c:pt idx="96">
                  <c:v>15.5</c:v>
                </c:pt>
                <c:pt idx="97">
                  <c:v>15.51</c:v>
                </c:pt>
                <c:pt idx="98">
                  <c:v>15.52</c:v>
                </c:pt>
                <c:pt idx="99">
                  <c:v>15.55</c:v>
                </c:pt>
                <c:pt idx="100">
                  <c:v>15.56</c:v>
                </c:pt>
                <c:pt idx="101">
                  <c:v>15.57</c:v>
                </c:pt>
                <c:pt idx="102">
                  <c:v>15.59</c:v>
                </c:pt>
                <c:pt idx="103">
                  <c:v>15.6</c:v>
                </c:pt>
                <c:pt idx="104">
                  <c:v>15.61</c:v>
                </c:pt>
                <c:pt idx="105">
                  <c:v>15.61</c:v>
                </c:pt>
                <c:pt idx="106">
                  <c:v>15.61</c:v>
                </c:pt>
                <c:pt idx="107">
                  <c:v>15.62</c:v>
                </c:pt>
                <c:pt idx="108">
                  <c:v>15.639999999999999</c:v>
                </c:pt>
                <c:pt idx="109">
                  <c:v>15.639999999999999</c:v>
                </c:pt>
                <c:pt idx="110">
                  <c:v>15.67</c:v>
                </c:pt>
                <c:pt idx="111">
                  <c:v>15.67</c:v>
                </c:pt>
                <c:pt idx="112">
                  <c:v>15.68</c:v>
                </c:pt>
                <c:pt idx="113">
                  <c:v>15.69</c:v>
                </c:pt>
                <c:pt idx="114">
                  <c:v>15.709999999999999</c:v>
                </c:pt>
                <c:pt idx="115">
                  <c:v>15.719999999999999</c:v>
                </c:pt>
                <c:pt idx="116">
                  <c:v>15.729999999999999</c:v>
                </c:pt>
                <c:pt idx="117">
                  <c:v>15.739999999999998</c:v>
                </c:pt>
                <c:pt idx="118">
                  <c:v>15.75</c:v>
                </c:pt>
                <c:pt idx="119">
                  <c:v>15.76</c:v>
                </c:pt>
                <c:pt idx="120">
                  <c:v>15.76</c:v>
                </c:pt>
                <c:pt idx="121">
                  <c:v>15.77</c:v>
                </c:pt>
                <c:pt idx="122">
                  <c:v>15.78</c:v>
                </c:pt>
                <c:pt idx="123">
                  <c:v>15.78</c:v>
                </c:pt>
                <c:pt idx="124">
                  <c:v>15.78</c:v>
                </c:pt>
                <c:pt idx="125">
                  <c:v>15.77</c:v>
                </c:pt>
                <c:pt idx="126">
                  <c:v>15.76</c:v>
                </c:pt>
                <c:pt idx="127">
                  <c:v>15.76</c:v>
                </c:pt>
                <c:pt idx="128">
                  <c:v>15.78</c:v>
                </c:pt>
                <c:pt idx="129">
                  <c:v>15.79</c:v>
                </c:pt>
                <c:pt idx="130">
                  <c:v>15.81</c:v>
                </c:pt>
                <c:pt idx="131">
                  <c:v>15.84</c:v>
                </c:pt>
                <c:pt idx="132">
                  <c:v>15.84</c:v>
                </c:pt>
                <c:pt idx="133">
                  <c:v>15.850000000000019</c:v>
                </c:pt>
                <c:pt idx="134">
                  <c:v>15.860000000000019</c:v>
                </c:pt>
                <c:pt idx="135">
                  <c:v>15.860000000000019</c:v>
                </c:pt>
                <c:pt idx="136">
                  <c:v>15.870000000000006</c:v>
                </c:pt>
                <c:pt idx="137">
                  <c:v>15.89</c:v>
                </c:pt>
                <c:pt idx="138">
                  <c:v>15.89</c:v>
                </c:pt>
                <c:pt idx="139">
                  <c:v>15.89</c:v>
                </c:pt>
                <c:pt idx="140">
                  <c:v>15.91</c:v>
                </c:pt>
                <c:pt idx="141">
                  <c:v>15.9</c:v>
                </c:pt>
                <c:pt idx="142">
                  <c:v>15.92</c:v>
                </c:pt>
                <c:pt idx="143">
                  <c:v>15.92</c:v>
                </c:pt>
                <c:pt idx="144">
                  <c:v>15.94</c:v>
                </c:pt>
                <c:pt idx="145">
                  <c:v>15.94</c:v>
                </c:pt>
                <c:pt idx="146">
                  <c:v>15.96</c:v>
                </c:pt>
                <c:pt idx="147">
                  <c:v>15.950000000000006</c:v>
                </c:pt>
                <c:pt idx="148">
                  <c:v>15.950000000000006</c:v>
                </c:pt>
                <c:pt idx="149">
                  <c:v>15.96</c:v>
                </c:pt>
                <c:pt idx="150">
                  <c:v>15.96</c:v>
                </c:pt>
                <c:pt idx="151">
                  <c:v>15.96</c:v>
                </c:pt>
                <c:pt idx="152">
                  <c:v>15.97</c:v>
                </c:pt>
                <c:pt idx="153">
                  <c:v>15.97</c:v>
                </c:pt>
                <c:pt idx="154">
                  <c:v>15.96</c:v>
                </c:pt>
                <c:pt idx="155">
                  <c:v>15.98</c:v>
                </c:pt>
                <c:pt idx="156">
                  <c:v>16</c:v>
                </c:pt>
                <c:pt idx="157">
                  <c:v>16</c:v>
                </c:pt>
                <c:pt idx="158">
                  <c:v>16.03</c:v>
                </c:pt>
                <c:pt idx="159">
                  <c:v>15.98</c:v>
                </c:pt>
                <c:pt idx="160">
                  <c:v>16.03</c:v>
                </c:pt>
                <c:pt idx="161">
                  <c:v>16.02</c:v>
                </c:pt>
                <c:pt idx="162">
                  <c:v>16.04</c:v>
                </c:pt>
                <c:pt idx="163">
                  <c:v>16.03</c:v>
                </c:pt>
                <c:pt idx="164">
                  <c:v>16.05</c:v>
                </c:pt>
                <c:pt idx="165">
                  <c:v>16.059999999999999</c:v>
                </c:pt>
                <c:pt idx="166">
                  <c:v>16.100000000000001</c:v>
                </c:pt>
                <c:pt idx="167">
                  <c:v>16.079999999999988</c:v>
                </c:pt>
                <c:pt idx="168">
                  <c:v>16.079999999999988</c:v>
                </c:pt>
                <c:pt idx="169">
                  <c:v>16.09</c:v>
                </c:pt>
                <c:pt idx="170">
                  <c:v>16.09</c:v>
                </c:pt>
                <c:pt idx="171">
                  <c:v>16.12</c:v>
                </c:pt>
                <c:pt idx="172">
                  <c:v>16.14</c:v>
                </c:pt>
                <c:pt idx="173">
                  <c:v>16.100000000000001</c:v>
                </c:pt>
                <c:pt idx="174">
                  <c:v>16.100000000000001</c:v>
                </c:pt>
                <c:pt idx="175">
                  <c:v>16.130000000000031</c:v>
                </c:pt>
                <c:pt idx="176">
                  <c:v>16.110000000000031</c:v>
                </c:pt>
                <c:pt idx="177">
                  <c:v>16.110000000000031</c:v>
                </c:pt>
                <c:pt idx="178">
                  <c:v>16.110000000000031</c:v>
                </c:pt>
                <c:pt idx="179">
                  <c:v>16.130000000000031</c:v>
                </c:pt>
                <c:pt idx="180">
                  <c:v>16.130000000000031</c:v>
                </c:pt>
                <c:pt idx="181">
                  <c:v>16.16</c:v>
                </c:pt>
                <c:pt idx="182">
                  <c:v>16.170000000000005</c:v>
                </c:pt>
                <c:pt idx="183">
                  <c:v>16.18</c:v>
                </c:pt>
                <c:pt idx="184">
                  <c:v>16.190000000000001</c:v>
                </c:pt>
                <c:pt idx="185">
                  <c:v>16.190000000000001</c:v>
                </c:pt>
                <c:pt idx="186">
                  <c:v>16.21</c:v>
                </c:pt>
                <c:pt idx="187">
                  <c:v>16.22</c:v>
                </c:pt>
                <c:pt idx="188">
                  <c:v>16.21</c:v>
                </c:pt>
                <c:pt idx="189">
                  <c:v>16.22</c:v>
                </c:pt>
                <c:pt idx="190">
                  <c:v>16.23</c:v>
                </c:pt>
                <c:pt idx="191">
                  <c:v>16.25</c:v>
                </c:pt>
                <c:pt idx="192">
                  <c:v>16.260000000000002</c:v>
                </c:pt>
                <c:pt idx="193">
                  <c:v>16.279999999999987</c:v>
                </c:pt>
                <c:pt idx="194">
                  <c:v>16.29</c:v>
                </c:pt>
                <c:pt idx="195">
                  <c:v>16.3</c:v>
                </c:pt>
                <c:pt idx="196">
                  <c:v>16.309999999999999</c:v>
                </c:pt>
                <c:pt idx="197">
                  <c:v>16.309999999999999</c:v>
                </c:pt>
                <c:pt idx="198">
                  <c:v>16.29</c:v>
                </c:pt>
                <c:pt idx="199">
                  <c:v>16.3</c:v>
                </c:pt>
                <c:pt idx="200">
                  <c:v>16.32</c:v>
                </c:pt>
                <c:pt idx="201">
                  <c:v>16.32</c:v>
                </c:pt>
                <c:pt idx="202">
                  <c:v>16.329999999999988</c:v>
                </c:pt>
                <c:pt idx="203">
                  <c:v>16.3</c:v>
                </c:pt>
                <c:pt idx="204">
                  <c:v>16.329999999999988</c:v>
                </c:pt>
                <c:pt idx="205">
                  <c:v>16.36</c:v>
                </c:pt>
                <c:pt idx="206">
                  <c:v>16.37</c:v>
                </c:pt>
                <c:pt idx="207">
                  <c:v>16.37</c:v>
                </c:pt>
                <c:pt idx="208">
                  <c:v>16.39</c:v>
                </c:pt>
                <c:pt idx="209">
                  <c:v>16.399999999999999</c:v>
                </c:pt>
                <c:pt idx="210">
                  <c:v>16.399999999999999</c:v>
                </c:pt>
                <c:pt idx="211">
                  <c:v>16.399999999999999</c:v>
                </c:pt>
                <c:pt idx="212">
                  <c:v>16.41</c:v>
                </c:pt>
                <c:pt idx="213">
                  <c:v>16.420000000000002</c:v>
                </c:pt>
                <c:pt idx="214">
                  <c:v>16.420000000000002</c:v>
                </c:pt>
                <c:pt idx="215">
                  <c:v>16.439999999999987</c:v>
                </c:pt>
                <c:pt idx="216">
                  <c:v>16.439999999999987</c:v>
                </c:pt>
                <c:pt idx="217">
                  <c:v>16.45</c:v>
                </c:pt>
                <c:pt idx="218">
                  <c:v>16.47</c:v>
                </c:pt>
                <c:pt idx="219">
                  <c:v>16.47</c:v>
                </c:pt>
                <c:pt idx="220">
                  <c:v>16.479999999999986</c:v>
                </c:pt>
                <c:pt idx="221">
                  <c:v>16.489999999999952</c:v>
                </c:pt>
                <c:pt idx="222">
                  <c:v>16.479999999999986</c:v>
                </c:pt>
                <c:pt idx="223">
                  <c:v>16.489999999999952</c:v>
                </c:pt>
                <c:pt idx="224">
                  <c:v>16.47</c:v>
                </c:pt>
                <c:pt idx="225">
                  <c:v>16.47</c:v>
                </c:pt>
                <c:pt idx="226">
                  <c:v>16.47</c:v>
                </c:pt>
                <c:pt idx="227">
                  <c:v>16.479999999999986</c:v>
                </c:pt>
                <c:pt idx="228">
                  <c:v>16.47</c:v>
                </c:pt>
                <c:pt idx="229">
                  <c:v>16.489999999999952</c:v>
                </c:pt>
                <c:pt idx="230">
                  <c:v>16.510000000000005</c:v>
                </c:pt>
                <c:pt idx="231">
                  <c:v>16.52</c:v>
                </c:pt>
                <c:pt idx="232">
                  <c:v>16.53</c:v>
                </c:pt>
                <c:pt idx="233">
                  <c:v>16.54</c:v>
                </c:pt>
                <c:pt idx="234">
                  <c:v>16.559999999999999</c:v>
                </c:pt>
                <c:pt idx="235">
                  <c:v>16.57</c:v>
                </c:pt>
                <c:pt idx="236">
                  <c:v>16.57</c:v>
                </c:pt>
                <c:pt idx="237">
                  <c:v>16.579999999999988</c:v>
                </c:pt>
                <c:pt idx="238">
                  <c:v>16.59</c:v>
                </c:pt>
                <c:pt idx="239">
                  <c:v>16.610000000000031</c:v>
                </c:pt>
                <c:pt idx="240">
                  <c:v>16.610000000000031</c:v>
                </c:pt>
                <c:pt idx="241">
                  <c:v>16.630000000000031</c:v>
                </c:pt>
                <c:pt idx="242">
                  <c:v>16.64</c:v>
                </c:pt>
                <c:pt idx="243">
                  <c:v>16.649999999999999</c:v>
                </c:pt>
                <c:pt idx="244">
                  <c:v>16.66</c:v>
                </c:pt>
                <c:pt idx="245">
                  <c:v>16.649999999999999</c:v>
                </c:pt>
                <c:pt idx="246">
                  <c:v>16.66</c:v>
                </c:pt>
                <c:pt idx="247">
                  <c:v>16.649999999999999</c:v>
                </c:pt>
                <c:pt idx="248">
                  <c:v>16.66</c:v>
                </c:pt>
                <c:pt idx="249">
                  <c:v>16.670000000000005</c:v>
                </c:pt>
                <c:pt idx="250">
                  <c:v>16.670000000000005</c:v>
                </c:pt>
                <c:pt idx="251">
                  <c:v>16.68</c:v>
                </c:pt>
                <c:pt idx="252">
                  <c:v>16.68</c:v>
                </c:pt>
                <c:pt idx="253">
                  <c:v>16.71</c:v>
                </c:pt>
                <c:pt idx="254">
                  <c:v>16.72</c:v>
                </c:pt>
                <c:pt idx="255">
                  <c:v>16.73</c:v>
                </c:pt>
                <c:pt idx="256">
                  <c:v>16.739999999999988</c:v>
                </c:pt>
                <c:pt idx="257">
                  <c:v>16.760000000000002</c:v>
                </c:pt>
                <c:pt idx="258">
                  <c:v>16.760000000000002</c:v>
                </c:pt>
                <c:pt idx="259">
                  <c:v>16.779999999999987</c:v>
                </c:pt>
                <c:pt idx="260">
                  <c:v>16.77</c:v>
                </c:pt>
                <c:pt idx="261">
                  <c:v>16.779999999999987</c:v>
                </c:pt>
                <c:pt idx="262">
                  <c:v>16.79</c:v>
                </c:pt>
                <c:pt idx="263">
                  <c:v>16.809999999999999</c:v>
                </c:pt>
                <c:pt idx="264">
                  <c:v>16.809999999999999</c:v>
                </c:pt>
                <c:pt idx="265">
                  <c:v>16.82</c:v>
                </c:pt>
                <c:pt idx="266">
                  <c:v>16.829999999999988</c:v>
                </c:pt>
                <c:pt idx="267">
                  <c:v>16.84</c:v>
                </c:pt>
                <c:pt idx="268">
                  <c:v>16.84</c:v>
                </c:pt>
                <c:pt idx="269">
                  <c:v>16.829999999999988</c:v>
                </c:pt>
                <c:pt idx="270">
                  <c:v>16.82</c:v>
                </c:pt>
                <c:pt idx="271">
                  <c:v>16.829999999999988</c:v>
                </c:pt>
                <c:pt idx="272">
                  <c:v>16.809999999999999</c:v>
                </c:pt>
                <c:pt idx="273">
                  <c:v>16.82</c:v>
                </c:pt>
                <c:pt idx="274">
                  <c:v>16.82</c:v>
                </c:pt>
                <c:pt idx="275">
                  <c:v>16.850000000000001</c:v>
                </c:pt>
                <c:pt idx="276">
                  <c:v>16.86</c:v>
                </c:pt>
                <c:pt idx="277">
                  <c:v>16.87</c:v>
                </c:pt>
                <c:pt idx="278">
                  <c:v>16.89</c:v>
                </c:pt>
                <c:pt idx="279">
                  <c:v>16.899999999999999</c:v>
                </c:pt>
                <c:pt idx="280">
                  <c:v>16.91</c:v>
                </c:pt>
                <c:pt idx="281">
                  <c:v>16.920000000000002</c:v>
                </c:pt>
                <c:pt idx="282">
                  <c:v>16.920000000000002</c:v>
                </c:pt>
                <c:pt idx="283">
                  <c:v>16.93</c:v>
                </c:pt>
                <c:pt idx="284">
                  <c:v>16.939999999999987</c:v>
                </c:pt>
                <c:pt idx="285">
                  <c:v>16.95</c:v>
                </c:pt>
                <c:pt idx="286">
                  <c:v>16.959999999999987</c:v>
                </c:pt>
                <c:pt idx="287">
                  <c:v>16.989999999999952</c:v>
                </c:pt>
                <c:pt idx="288">
                  <c:v>16.989999999999952</c:v>
                </c:pt>
                <c:pt idx="289">
                  <c:v>17</c:v>
                </c:pt>
                <c:pt idx="290">
                  <c:v>17.02</c:v>
                </c:pt>
                <c:pt idx="291">
                  <c:v>17.02</c:v>
                </c:pt>
                <c:pt idx="292">
                  <c:v>17.02</c:v>
                </c:pt>
                <c:pt idx="293">
                  <c:v>17.02</c:v>
                </c:pt>
                <c:pt idx="294">
                  <c:v>17.02</c:v>
                </c:pt>
                <c:pt idx="295">
                  <c:v>17.03</c:v>
                </c:pt>
                <c:pt idx="296">
                  <c:v>17.04</c:v>
                </c:pt>
                <c:pt idx="297">
                  <c:v>17.05</c:v>
                </c:pt>
                <c:pt idx="298">
                  <c:v>17.07</c:v>
                </c:pt>
                <c:pt idx="299">
                  <c:v>17.09</c:v>
                </c:pt>
                <c:pt idx="300">
                  <c:v>17.09</c:v>
                </c:pt>
                <c:pt idx="301">
                  <c:v>17.100000000000001</c:v>
                </c:pt>
                <c:pt idx="302">
                  <c:v>17.110000000000031</c:v>
                </c:pt>
                <c:pt idx="303">
                  <c:v>17.100000000000001</c:v>
                </c:pt>
                <c:pt idx="304">
                  <c:v>17.130000000000031</c:v>
                </c:pt>
                <c:pt idx="305">
                  <c:v>17.12</c:v>
                </c:pt>
                <c:pt idx="306">
                  <c:v>17.149999999999999</c:v>
                </c:pt>
                <c:pt idx="307">
                  <c:v>17.16</c:v>
                </c:pt>
                <c:pt idx="308">
                  <c:v>17.18</c:v>
                </c:pt>
                <c:pt idx="309">
                  <c:v>17.190000000000001</c:v>
                </c:pt>
                <c:pt idx="310">
                  <c:v>17.190000000000001</c:v>
                </c:pt>
                <c:pt idx="311">
                  <c:v>17.2</c:v>
                </c:pt>
                <c:pt idx="312">
                  <c:v>17.21</c:v>
                </c:pt>
                <c:pt idx="313">
                  <c:v>17.2</c:v>
                </c:pt>
                <c:pt idx="314">
                  <c:v>17.190000000000001</c:v>
                </c:pt>
                <c:pt idx="315">
                  <c:v>17.190000000000001</c:v>
                </c:pt>
                <c:pt idx="316">
                  <c:v>17.18</c:v>
                </c:pt>
                <c:pt idx="317">
                  <c:v>17.18</c:v>
                </c:pt>
                <c:pt idx="318">
                  <c:v>17.190000000000001</c:v>
                </c:pt>
                <c:pt idx="319">
                  <c:v>17.21</c:v>
                </c:pt>
                <c:pt idx="320">
                  <c:v>17.23</c:v>
                </c:pt>
                <c:pt idx="321">
                  <c:v>17.239999999999988</c:v>
                </c:pt>
                <c:pt idx="322">
                  <c:v>17.260000000000002</c:v>
                </c:pt>
                <c:pt idx="323">
                  <c:v>17.27</c:v>
                </c:pt>
                <c:pt idx="324">
                  <c:v>17.29</c:v>
                </c:pt>
                <c:pt idx="325">
                  <c:v>17.29</c:v>
                </c:pt>
                <c:pt idx="326">
                  <c:v>17.3</c:v>
                </c:pt>
                <c:pt idx="327">
                  <c:v>17.3</c:v>
                </c:pt>
                <c:pt idx="328">
                  <c:v>17.309999999999999</c:v>
                </c:pt>
                <c:pt idx="329">
                  <c:v>17.32</c:v>
                </c:pt>
                <c:pt idx="330">
                  <c:v>17.329999999999988</c:v>
                </c:pt>
                <c:pt idx="331">
                  <c:v>17.34</c:v>
                </c:pt>
                <c:pt idx="332">
                  <c:v>17.36</c:v>
                </c:pt>
                <c:pt idx="333">
                  <c:v>17.37</c:v>
                </c:pt>
                <c:pt idx="334">
                  <c:v>17.37</c:v>
                </c:pt>
                <c:pt idx="335">
                  <c:v>17.37</c:v>
                </c:pt>
                <c:pt idx="336">
                  <c:v>17.37</c:v>
                </c:pt>
                <c:pt idx="337">
                  <c:v>17.37</c:v>
                </c:pt>
                <c:pt idx="338">
                  <c:v>17.37</c:v>
                </c:pt>
                <c:pt idx="339">
                  <c:v>17.38</c:v>
                </c:pt>
                <c:pt idx="340">
                  <c:v>17.37</c:v>
                </c:pt>
                <c:pt idx="341">
                  <c:v>17.39</c:v>
                </c:pt>
                <c:pt idx="342">
                  <c:v>17.41</c:v>
                </c:pt>
                <c:pt idx="343">
                  <c:v>17.41</c:v>
                </c:pt>
                <c:pt idx="344">
                  <c:v>17.439999999999987</c:v>
                </c:pt>
                <c:pt idx="345">
                  <c:v>17.439999999999987</c:v>
                </c:pt>
                <c:pt idx="346">
                  <c:v>17.420000000000002</c:v>
                </c:pt>
                <c:pt idx="347">
                  <c:v>17.43</c:v>
                </c:pt>
                <c:pt idx="348">
                  <c:v>17.43</c:v>
                </c:pt>
                <c:pt idx="349">
                  <c:v>17.439999999999987</c:v>
                </c:pt>
                <c:pt idx="350">
                  <c:v>17.45</c:v>
                </c:pt>
                <c:pt idx="351">
                  <c:v>17.45</c:v>
                </c:pt>
                <c:pt idx="352">
                  <c:v>17.439999999999987</c:v>
                </c:pt>
                <c:pt idx="353">
                  <c:v>17.439999999999987</c:v>
                </c:pt>
                <c:pt idx="354">
                  <c:v>17.489999999999952</c:v>
                </c:pt>
                <c:pt idx="355">
                  <c:v>17.510000000000005</c:v>
                </c:pt>
                <c:pt idx="356">
                  <c:v>17.52</c:v>
                </c:pt>
                <c:pt idx="357">
                  <c:v>17.53</c:v>
                </c:pt>
                <c:pt idx="358">
                  <c:v>17.54</c:v>
                </c:pt>
                <c:pt idx="359">
                  <c:v>17.53</c:v>
                </c:pt>
                <c:pt idx="360">
                  <c:v>17.54</c:v>
                </c:pt>
                <c:pt idx="361">
                  <c:v>17.52</c:v>
                </c:pt>
                <c:pt idx="362">
                  <c:v>17.53</c:v>
                </c:pt>
                <c:pt idx="363">
                  <c:v>17.52</c:v>
                </c:pt>
                <c:pt idx="364">
                  <c:v>17.53</c:v>
                </c:pt>
                <c:pt idx="365">
                  <c:v>17.55</c:v>
                </c:pt>
                <c:pt idx="366">
                  <c:v>17.559999999999999</c:v>
                </c:pt>
                <c:pt idx="367">
                  <c:v>17.579999999999988</c:v>
                </c:pt>
                <c:pt idx="368">
                  <c:v>17.579999999999988</c:v>
                </c:pt>
                <c:pt idx="369">
                  <c:v>17.610000000000031</c:v>
                </c:pt>
                <c:pt idx="370">
                  <c:v>17.610000000000031</c:v>
                </c:pt>
                <c:pt idx="371">
                  <c:v>17.610000000000031</c:v>
                </c:pt>
                <c:pt idx="372">
                  <c:v>17.62</c:v>
                </c:pt>
                <c:pt idx="373">
                  <c:v>17.62</c:v>
                </c:pt>
                <c:pt idx="374">
                  <c:v>17.630000000000031</c:v>
                </c:pt>
                <c:pt idx="375">
                  <c:v>17.630000000000031</c:v>
                </c:pt>
                <c:pt idx="376">
                  <c:v>17.64</c:v>
                </c:pt>
                <c:pt idx="377">
                  <c:v>17.670000000000005</c:v>
                </c:pt>
                <c:pt idx="378">
                  <c:v>17.66</c:v>
                </c:pt>
                <c:pt idx="379">
                  <c:v>17.670000000000005</c:v>
                </c:pt>
                <c:pt idx="380">
                  <c:v>17.68</c:v>
                </c:pt>
                <c:pt idx="381">
                  <c:v>17.68</c:v>
                </c:pt>
                <c:pt idx="382">
                  <c:v>17.690000000000001</c:v>
                </c:pt>
                <c:pt idx="383">
                  <c:v>17.71</c:v>
                </c:pt>
                <c:pt idx="384">
                  <c:v>17.7</c:v>
                </c:pt>
                <c:pt idx="385">
                  <c:v>17.71</c:v>
                </c:pt>
                <c:pt idx="386">
                  <c:v>17.72</c:v>
                </c:pt>
                <c:pt idx="387">
                  <c:v>17.72</c:v>
                </c:pt>
                <c:pt idx="388">
                  <c:v>17.7</c:v>
                </c:pt>
                <c:pt idx="389">
                  <c:v>17.72</c:v>
                </c:pt>
                <c:pt idx="390">
                  <c:v>17.72</c:v>
                </c:pt>
                <c:pt idx="391">
                  <c:v>17.72</c:v>
                </c:pt>
                <c:pt idx="392">
                  <c:v>17.73</c:v>
                </c:pt>
                <c:pt idx="393">
                  <c:v>17.73</c:v>
                </c:pt>
                <c:pt idx="394">
                  <c:v>17.75</c:v>
                </c:pt>
                <c:pt idx="395">
                  <c:v>17.760000000000002</c:v>
                </c:pt>
                <c:pt idx="396">
                  <c:v>17.760000000000002</c:v>
                </c:pt>
                <c:pt idx="397">
                  <c:v>17.77</c:v>
                </c:pt>
                <c:pt idx="398">
                  <c:v>17.779999999999987</c:v>
                </c:pt>
                <c:pt idx="399">
                  <c:v>17.779999999999987</c:v>
                </c:pt>
                <c:pt idx="400">
                  <c:v>17.8</c:v>
                </c:pt>
                <c:pt idx="401">
                  <c:v>17.79</c:v>
                </c:pt>
                <c:pt idx="402">
                  <c:v>17.79</c:v>
                </c:pt>
                <c:pt idx="403">
                  <c:v>17.79</c:v>
                </c:pt>
                <c:pt idx="404">
                  <c:v>17.8</c:v>
                </c:pt>
                <c:pt idx="405">
                  <c:v>17.8</c:v>
                </c:pt>
                <c:pt idx="406">
                  <c:v>17.809999999999999</c:v>
                </c:pt>
                <c:pt idx="407">
                  <c:v>17.82</c:v>
                </c:pt>
                <c:pt idx="408">
                  <c:v>17.809999999999999</c:v>
                </c:pt>
                <c:pt idx="409">
                  <c:v>17.829999999999988</c:v>
                </c:pt>
                <c:pt idx="410">
                  <c:v>17.84</c:v>
                </c:pt>
                <c:pt idx="411">
                  <c:v>17.850000000000001</c:v>
                </c:pt>
                <c:pt idx="412">
                  <c:v>17.86</c:v>
                </c:pt>
                <c:pt idx="413">
                  <c:v>17.87</c:v>
                </c:pt>
                <c:pt idx="414">
                  <c:v>17.87</c:v>
                </c:pt>
                <c:pt idx="415">
                  <c:v>17.88</c:v>
                </c:pt>
                <c:pt idx="416">
                  <c:v>17.899999999999999</c:v>
                </c:pt>
                <c:pt idx="417">
                  <c:v>17.88</c:v>
                </c:pt>
                <c:pt idx="418">
                  <c:v>17.89</c:v>
                </c:pt>
                <c:pt idx="419">
                  <c:v>17.920000000000002</c:v>
                </c:pt>
                <c:pt idx="420">
                  <c:v>17.89</c:v>
                </c:pt>
                <c:pt idx="421">
                  <c:v>17.88</c:v>
                </c:pt>
                <c:pt idx="422">
                  <c:v>17.88</c:v>
                </c:pt>
                <c:pt idx="423">
                  <c:v>17.88</c:v>
                </c:pt>
                <c:pt idx="424">
                  <c:v>17.88</c:v>
                </c:pt>
                <c:pt idx="425">
                  <c:v>17.87</c:v>
                </c:pt>
                <c:pt idx="426">
                  <c:v>17.87</c:v>
                </c:pt>
                <c:pt idx="427">
                  <c:v>17.88</c:v>
                </c:pt>
                <c:pt idx="428">
                  <c:v>17.87</c:v>
                </c:pt>
                <c:pt idx="429">
                  <c:v>17.89</c:v>
                </c:pt>
                <c:pt idx="430">
                  <c:v>17.89</c:v>
                </c:pt>
                <c:pt idx="431">
                  <c:v>17.91</c:v>
                </c:pt>
                <c:pt idx="432">
                  <c:v>17.91</c:v>
                </c:pt>
                <c:pt idx="433">
                  <c:v>17.93</c:v>
                </c:pt>
                <c:pt idx="434">
                  <c:v>17.93</c:v>
                </c:pt>
                <c:pt idx="435">
                  <c:v>17.93</c:v>
                </c:pt>
                <c:pt idx="436">
                  <c:v>17.97</c:v>
                </c:pt>
                <c:pt idx="437">
                  <c:v>17.95</c:v>
                </c:pt>
                <c:pt idx="438">
                  <c:v>17.95</c:v>
                </c:pt>
                <c:pt idx="439">
                  <c:v>17.97</c:v>
                </c:pt>
                <c:pt idx="440">
                  <c:v>17.97</c:v>
                </c:pt>
                <c:pt idx="441">
                  <c:v>17.97</c:v>
                </c:pt>
                <c:pt idx="442">
                  <c:v>17.97</c:v>
                </c:pt>
                <c:pt idx="443">
                  <c:v>18</c:v>
                </c:pt>
                <c:pt idx="444">
                  <c:v>18.010000000000005</c:v>
                </c:pt>
                <c:pt idx="445">
                  <c:v>18.010000000000005</c:v>
                </c:pt>
                <c:pt idx="446">
                  <c:v>18.03</c:v>
                </c:pt>
                <c:pt idx="447">
                  <c:v>18.03</c:v>
                </c:pt>
                <c:pt idx="448">
                  <c:v>18.04</c:v>
                </c:pt>
                <c:pt idx="449">
                  <c:v>18.05</c:v>
                </c:pt>
                <c:pt idx="450">
                  <c:v>18.059999999999999</c:v>
                </c:pt>
                <c:pt idx="451">
                  <c:v>18.059999999999999</c:v>
                </c:pt>
                <c:pt idx="452">
                  <c:v>18.059999999999999</c:v>
                </c:pt>
                <c:pt idx="453">
                  <c:v>18.079999999999988</c:v>
                </c:pt>
                <c:pt idx="454">
                  <c:v>18.059999999999999</c:v>
                </c:pt>
                <c:pt idx="455">
                  <c:v>18.07</c:v>
                </c:pt>
                <c:pt idx="456">
                  <c:v>18.07</c:v>
                </c:pt>
                <c:pt idx="457">
                  <c:v>18.059999999999999</c:v>
                </c:pt>
                <c:pt idx="458">
                  <c:v>18.07</c:v>
                </c:pt>
                <c:pt idx="459">
                  <c:v>18.07</c:v>
                </c:pt>
                <c:pt idx="460">
                  <c:v>18.079999999999988</c:v>
                </c:pt>
                <c:pt idx="461">
                  <c:v>18.09</c:v>
                </c:pt>
                <c:pt idx="462">
                  <c:v>18.110000000000031</c:v>
                </c:pt>
                <c:pt idx="463">
                  <c:v>18.110000000000031</c:v>
                </c:pt>
                <c:pt idx="464">
                  <c:v>18.130000000000031</c:v>
                </c:pt>
                <c:pt idx="465">
                  <c:v>18.14</c:v>
                </c:pt>
                <c:pt idx="466">
                  <c:v>18.149999999999999</c:v>
                </c:pt>
                <c:pt idx="467">
                  <c:v>18.149999999999999</c:v>
                </c:pt>
                <c:pt idx="468">
                  <c:v>18.16</c:v>
                </c:pt>
                <c:pt idx="469">
                  <c:v>18.149999999999999</c:v>
                </c:pt>
                <c:pt idx="470">
                  <c:v>18.18</c:v>
                </c:pt>
                <c:pt idx="471">
                  <c:v>18.16</c:v>
                </c:pt>
                <c:pt idx="472">
                  <c:v>18.170000000000005</c:v>
                </c:pt>
                <c:pt idx="473">
                  <c:v>18.18</c:v>
                </c:pt>
                <c:pt idx="474">
                  <c:v>18.190000000000001</c:v>
                </c:pt>
                <c:pt idx="475">
                  <c:v>18.2</c:v>
                </c:pt>
                <c:pt idx="476">
                  <c:v>18.2</c:v>
                </c:pt>
                <c:pt idx="477">
                  <c:v>18.22</c:v>
                </c:pt>
                <c:pt idx="478">
                  <c:v>18.23</c:v>
                </c:pt>
                <c:pt idx="479">
                  <c:v>18.23</c:v>
                </c:pt>
                <c:pt idx="480">
                  <c:v>18.239999999999988</c:v>
                </c:pt>
                <c:pt idx="481">
                  <c:v>18.239999999999988</c:v>
                </c:pt>
                <c:pt idx="482">
                  <c:v>18.239999999999988</c:v>
                </c:pt>
                <c:pt idx="483">
                  <c:v>18.239999999999988</c:v>
                </c:pt>
                <c:pt idx="484">
                  <c:v>18.239999999999988</c:v>
                </c:pt>
                <c:pt idx="485">
                  <c:v>18.239999999999988</c:v>
                </c:pt>
                <c:pt idx="486">
                  <c:v>18.23</c:v>
                </c:pt>
                <c:pt idx="487">
                  <c:v>18.23</c:v>
                </c:pt>
                <c:pt idx="488">
                  <c:v>18.23</c:v>
                </c:pt>
                <c:pt idx="489">
                  <c:v>18.23</c:v>
                </c:pt>
                <c:pt idx="490">
                  <c:v>18.27</c:v>
                </c:pt>
                <c:pt idx="491">
                  <c:v>18.239999999999988</c:v>
                </c:pt>
                <c:pt idx="492">
                  <c:v>18.260000000000002</c:v>
                </c:pt>
                <c:pt idx="493">
                  <c:v>18.260000000000002</c:v>
                </c:pt>
                <c:pt idx="494">
                  <c:v>18.279999999999987</c:v>
                </c:pt>
                <c:pt idx="495">
                  <c:v>18.279999999999987</c:v>
                </c:pt>
                <c:pt idx="496">
                  <c:v>18.29</c:v>
                </c:pt>
                <c:pt idx="497">
                  <c:v>18.3</c:v>
                </c:pt>
                <c:pt idx="498">
                  <c:v>18.329999999999988</c:v>
                </c:pt>
                <c:pt idx="499">
                  <c:v>18.329999999999988</c:v>
                </c:pt>
                <c:pt idx="500">
                  <c:v>18.32</c:v>
                </c:pt>
                <c:pt idx="501">
                  <c:v>18.32</c:v>
                </c:pt>
                <c:pt idx="502">
                  <c:v>18.329999999999988</c:v>
                </c:pt>
                <c:pt idx="503">
                  <c:v>18.34</c:v>
                </c:pt>
                <c:pt idx="504">
                  <c:v>18.34</c:v>
                </c:pt>
                <c:pt idx="505">
                  <c:v>18.36</c:v>
                </c:pt>
                <c:pt idx="506">
                  <c:v>18.36</c:v>
                </c:pt>
                <c:pt idx="507">
                  <c:v>18.350000000000001</c:v>
                </c:pt>
                <c:pt idx="508">
                  <c:v>18.38</c:v>
                </c:pt>
                <c:pt idx="509">
                  <c:v>18.38</c:v>
                </c:pt>
                <c:pt idx="510">
                  <c:v>18.39</c:v>
                </c:pt>
                <c:pt idx="511">
                  <c:v>18.399999999999999</c:v>
                </c:pt>
                <c:pt idx="512">
                  <c:v>18.39</c:v>
                </c:pt>
                <c:pt idx="513">
                  <c:v>18.399999999999999</c:v>
                </c:pt>
                <c:pt idx="514">
                  <c:v>18.420000000000002</c:v>
                </c:pt>
                <c:pt idx="515">
                  <c:v>18.41</c:v>
                </c:pt>
                <c:pt idx="516">
                  <c:v>18.420000000000002</c:v>
                </c:pt>
                <c:pt idx="517">
                  <c:v>18.41</c:v>
                </c:pt>
                <c:pt idx="518">
                  <c:v>18.420000000000002</c:v>
                </c:pt>
                <c:pt idx="519">
                  <c:v>18.399999999999999</c:v>
                </c:pt>
                <c:pt idx="520">
                  <c:v>18.420000000000002</c:v>
                </c:pt>
                <c:pt idx="521">
                  <c:v>18.41</c:v>
                </c:pt>
                <c:pt idx="522">
                  <c:v>18.43</c:v>
                </c:pt>
                <c:pt idx="523">
                  <c:v>18.43</c:v>
                </c:pt>
                <c:pt idx="524">
                  <c:v>18.420000000000002</c:v>
                </c:pt>
                <c:pt idx="525">
                  <c:v>18.45</c:v>
                </c:pt>
                <c:pt idx="526">
                  <c:v>18.439999999999987</c:v>
                </c:pt>
                <c:pt idx="527">
                  <c:v>18.47</c:v>
                </c:pt>
                <c:pt idx="528">
                  <c:v>18.47</c:v>
                </c:pt>
                <c:pt idx="529">
                  <c:v>18.47</c:v>
                </c:pt>
                <c:pt idx="530">
                  <c:v>18.479999999999986</c:v>
                </c:pt>
                <c:pt idx="531">
                  <c:v>18.5</c:v>
                </c:pt>
                <c:pt idx="532">
                  <c:v>18.5</c:v>
                </c:pt>
                <c:pt idx="533">
                  <c:v>18.510000000000005</c:v>
                </c:pt>
                <c:pt idx="534">
                  <c:v>18.5</c:v>
                </c:pt>
                <c:pt idx="535">
                  <c:v>18.510000000000005</c:v>
                </c:pt>
                <c:pt idx="536">
                  <c:v>18.52</c:v>
                </c:pt>
                <c:pt idx="537">
                  <c:v>18.52</c:v>
                </c:pt>
                <c:pt idx="538">
                  <c:v>18.53</c:v>
                </c:pt>
                <c:pt idx="539">
                  <c:v>18.52</c:v>
                </c:pt>
                <c:pt idx="540">
                  <c:v>18.55</c:v>
                </c:pt>
                <c:pt idx="541">
                  <c:v>18.55</c:v>
                </c:pt>
                <c:pt idx="542">
                  <c:v>18.53</c:v>
                </c:pt>
                <c:pt idx="543">
                  <c:v>18.53</c:v>
                </c:pt>
                <c:pt idx="544">
                  <c:v>18.559999999999999</c:v>
                </c:pt>
                <c:pt idx="545">
                  <c:v>18.559999999999999</c:v>
                </c:pt>
                <c:pt idx="546">
                  <c:v>18.59</c:v>
                </c:pt>
                <c:pt idx="547">
                  <c:v>18.559999999999999</c:v>
                </c:pt>
                <c:pt idx="548">
                  <c:v>18.59</c:v>
                </c:pt>
                <c:pt idx="549">
                  <c:v>18.610000000000031</c:v>
                </c:pt>
                <c:pt idx="550">
                  <c:v>18.57</c:v>
                </c:pt>
                <c:pt idx="551">
                  <c:v>18.62</c:v>
                </c:pt>
                <c:pt idx="552">
                  <c:v>18.610000000000031</c:v>
                </c:pt>
                <c:pt idx="553">
                  <c:v>18.610000000000031</c:v>
                </c:pt>
                <c:pt idx="554">
                  <c:v>18.610000000000031</c:v>
                </c:pt>
                <c:pt idx="555">
                  <c:v>18.62</c:v>
                </c:pt>
                <c:pt idx="556">
                  <c:v>18.610000000000031</c:v>
                </c:pt>
                <c:pt idx="557">
                  <c:v>18.610000000000031</c:v>
                </c:pt>
                <c:pt idx="558">
                  <c:v>18.59</c:v>
                </c:pt>
                <c:pt idx="559">
                  <c:v>18.600000000000001</c:v>
                </c:pt>
                <c:pt idx="560">
                  <c:v>18.59</c:v>
                </c:pt>
                <c:pt idx="561">
                  <c:v>18.59</c:v>
                </c:pt>
                <c:pt idx="562">
                  <c:v>18.59</c:v>
                </c:pt>
                <c:pt idx="563">
                  <c:v>18.579999999999988</c:v>
                </c:pt>
                <c:pt idx="564">
                  <c:v>18.579999999999988</c:v>
                </c:pt>
                <c:pt idx="565">
                  <c:v>18.59</c:v>
                </c:pt>
                <c:pt idx="566">
                  <c:v>18.600000000000001</c:v>
                </c:pt>
                <c:pt idx="567">
                  <c:v>18.579999999999988</c:v>
                </c:pt>
                <c:pt idx="568">
                  <c:v>18.64</c:v>
                </c:pt>
                <c:pt idx="569">
                  <c:v>18.630000000000031</c:v>
                </c:pt>
                <c:pt idx="570">
                  <c:v>18.610000000000031</c:v>
                </c:pt>
                <c:pt idx="571">
                  <c:v>18.62</c:v>
                </c:pt>
                <c:pt idx="572">
                  <c:v>18.630000000000031</c:v>
                </c:pt>
                <c:pt idx="573">
                  <c:v>18.649999999999999</c:v>
                </c:pt>
                <c:pt idx="574">
                  <c:v>18.649999999999999</c:v>
                </c:pt>
                <c:pt idx="575">
                  <c:v>18.649999999999999</c:v>
                </c:pt>
                <c:pt idx="576">
                  <c:v>18.649999999999999</c:v>
                </c:pt>
                <c:pt idx="577">
                  <c:v>18.670000000000005</c:v>
                </c:pt>
                <c:pt idx="578">
                  <c:v>18.670000000000005</c:v>
                </c:pt>
                <c:pt idx="579">
                  <c:v>18.68</c:v>
                </c:pt>
                <c:pt idx="580">
                  <c:v>18.68</c:v>
                </c:pt>
                <c:pt idx="581">
                  <c:v>18.68</c:v>
                </c:pt>
                <c:pt idx="582">
                  <c:v>18.690000000000001</c:v>
                </c:pt>
                <c:pt idx="583">
                  <c:v>18.7</c:v>
                </c:pt>
                <c:pt idx="584">
                  <c:v>18.71</c:v>
                </c:pt>
                <c:pt idx="585">
                  <c:v>18.71</c:v>
                </c:pt>
                <c:pt idx="586">
                  <c:v>18.71</c:v>
                </c:pt>
                <c:pt idx="587">
                  <c:v>18.72</c:v>
                </c:pt>
                <c:pt idx="588">
                  <c:v>18.73</c:v>
                </c:pt>
                <c:pt idx="589">
                  <c:v>18.73</c:v>
                </c:pt>
                <c:pt idx="590">
                  <c:v>18.739999999999988</c:v>
                </c:pt>
                <c:pt idx="591">
                  <c:v>18.739999999999988</c:v>
                </c:pt>
                <c:pt idx="592">
                  <c:v>18.739999999999988</c:v>
                </c:pt>
                <c:pt idx="593">
                  <c:v>18.75</c:v>
                </c:pt>
                <c:pt idx="594">
                  <c:v>18.75</c:v>
                </c:pt>
                <c:pt idx="595">
                  <c:v>18.75</c:v>
                </c:pt>
                <c:pt idx="596">
                  <c:v>18.75</c:v>
                </c:pt>
                <c:pt idx="597">
                  <c:v>18.760000000000002</c:v>
                </c:pt>
                <c:pt idx="598">
                  <c:v>18.760000000000002</c:v>
                </c:pt>
                <c:pt idx="599">
                  <c:v>18.77</c:v>
                </c:pt>
                <c:pt idx="600">
                  <c:v>18.75</c:v>
                </c:pt>
                <c:pt idx="601">
                  <c:v>18.760000000000002</c:v>
                </c:pt>
                <c:pt idx="602">
                  <c:v>18.779999999999987</c:v>
                </c:pt>
                <c:pt idx="603">
                  <c:v>18.79</c:v>
                </c:pt>
                <c:pt idx="604">
                  <c:v>18.79</c:v>
                </c:pt>
                <c:pt idx="605">
                  <c:v>18.779999999999987</c:v>
                </c:pt>
                <c:pt idx="606">
                  <c:v>18.779999999999987</c:v>
                </c:pt>
                <c:pt idx="607">
                  <c:v>18.779999999999987</c:v>
                </c:pt>
                <c:pt idx="608">
                  <c:v>18.79</c:v>
                </c:pt>
                <c:pt idx="609">
                  <c:v>18.79</c:v>
                </c:pt>
                <c:pt idx="610">
                  <c:v>18.779999999999987</c:v>
                </c:pt>
                <c:pt idx="611">
                  <c:v>18.809999999999999</c:v>
                </c:pt>
                <c:pt idx="612">
                  <c:v>18.779999999999987</c:v>
                </c:pt>
                <c:pt idx="613">
                  <c:v>18.8</c:v>
                </c:pt>
                <c:pt idx="614">
                  <c:v>18.82</c:v>
                </c:pt>
                <c:pt idx="615">
                  <c:v>18.82</c:v>
                </c:pt>
                <c:pt idx="616">
                  <c:v>18.829999999999988</c:v>
                </c:pt>
                <c:pt idx="617">
                  <c:v>18.84</c:v>
                </c:pt>
                <c:pt idx="618">
                  <c:v>18.84</c:v>
                </c:pt>
                <c:pt idx="619">
                  <c:v>18.84</c:v>
                </c:pt>
                <c:pt idx="620">
                  <c:v>18.850000000000001</c:v>
                </c:pt>
                <c:pt idx="621">
                  <c:v>18.850000000000001</c:v>
                </c:pt>
                <c:pt idx="622">
                  <c:v>18.86</c:v>
                </c:pt>
                <c:pt idx="623">
                  <c:v>18.87</c:v>
                </c:pt>
                <c:pt idx="624">
                  <c:v>18.88</c:v>
                </c:pt>
                <c:pt idx="625">
                  <c:v>18.88</c:v>
                </c:pt>
                <c:pt idx="626">
                  <c:v>18.850000000000001</c:v>
                </c:pt>
                <c:pt idx="627">
                  <c:v>18.88</c:v>
                </c:pt>
                <c:pt idx="628">
                  <c:v>18.91</c:v>
                </c:pt>
                <c:pt idx="629">
                  <c:v>18.899999999999999</c:v>
                </c:pt>
                <c:pt idx="630">
                  <c:v>18.899999999999999</c:v>
                </c:pt>
                <c:pt idx="631">
                  <c:v>18.920000000000002</c:v>
                </c:pt>
                <c:pt idx="632">
                  <c:v>18.920000000000002</c:v>
                </c:pt>
                <c:pt idx="633">
                  <c:v>18.93</c:v>
                </c:pt>
                <c:pt idx="634">
                  <c:v>18.93</c:v>
                </c:pt>
                <c:pt idx="635">
                  <c:v>18.939999999999987</c:v>
                </c:pt>
                <c:pt idx="636">
                  <c:v>18.939999999999987</c:v>
                </c:pt>
                <c:pt idx="637">
                  <c:v>18.939999999999987</c:v>
                </c:pt>
                <c:pt idx="638">
                  <c:v>18.939999999999987</c:v>
                </c:pt>
                <c:pt idx="639">
                  <c:v>18.95</c:v>
                </c:pt>
                <c:pt idx="640">
                  <c:v>18.93</c:v>
                </c:pt>
                <c:pt idx="641">
                  <c:v>18.93</c:v>
                </c:pt>
                <c:pt idx="642">
                  <c:v>18.93</c:v>
                </c:pt>
                <c:pt idx="643">
                  <c:v>18.95</c:v>
                </c:pt>
                <c:pt idx="644">
                  <c:v>18.939999999999987</c:v>
                </c:pt>
                <c:pt idx="645">
                  <c:v>18.97</c:v>
                </c:pt>
                <c:pt idx="646">
                  <c:v>18.95</c:v>
                </c:pt>
                <c:pt idx="647">
                  <c:v>18.95</c:v>
                </c:pt>
                <c:pt idx="648">
                  <c:v>18.959999999999987</c:v>
                </c:pt>
                <c:pt idx="649">
                  <c:v>18.97</c:v>
                </c:pt>
                <c:pt idx="650">
                  <c:v>18.97</c:v>
                </c:pt>
                <c:pt idx="651">
                  <c:v>18.989999999999952</c:v>
                </c:pt>
                <c:pt idx="652">
                  <c:v>19</c:v>
                </c:pt>
                <c:pt idx="653">
                  <c:v>19</c:v>
                </c:pt>
                <c:pt idx="654">
                  <c:v>19</c:v>
                </c:pt>
                <c:pt idx="655">
                  <c:v>19.010000000000005</c:v>
                </c:pt>
                <c:pt idx="656">
                  <c:v>19.02</c:v>
                </c:pt>
                <c:pt idx="657">
                  <c:v>19.03</c:v>
                </c:pt>
                <c:pt idx="658">
                  <c:v>19.010000000000005</c:v>
                </c:pt>
                <c:pt idx="659">
                  <c:v>19.03</c:v>
                </c:pt>
                <c:pt idx="660">
                  <c:v>19.04</c:v>
                </c:pt>
                <c:pt idx="661">
                  <c:v>19.02</c:v>
                </c:pt>
                <c:pt idx="662">
                  <c:v>19.07</c:v>
                </c:pt>
                <c:pt idx="663">
                  <c:v>19.04</c:v>
                </c:pt>
                <c:pt idx="664">
                  <c:v>19.07</c:v>
                </c:pt>
                <c:pt idx="665">
                  <c:v>19.07</c:v>
                </c:pt>
                <c:pt idx="666">
                  <c:v>19.07</c:v>
                </c:pt>
                <c:pt idx="667">
                  <c:v>19.07</c:v>
                </c:pt>
                <c:pt idx="668">
                  <c:v>19.100000000000001</c:v>
                </c:pt>
                <c:pt idx="669">
                  <c:v>19.09</c:v>
                </c:pt>
                <c:pt idx="670">
                  <c:v>19.110000000000031</c:v>
                </c:pt>
                <c:pt idx="671">
                  <c:v>19.100000000000001</c:v>
                </c:pt>
                <c:pt idx="672">
                  <c:v>19.110000000000031</c:v>
                </c:pt>
                <c:pt idx="673">
                  <c:v>19.12</c:v>
                </c:pt>
                <c:pt idx="674">
                  <c:v>19.12</c:v>
                </c:pt>
                <c:pt idx="675">
                  <c:v>19.12</c:v>
                </c:pt>
                <c:pt idx="676">
                  <c:v>19.14</c:v>
                </c:pt>
                <c:pt idx="677">
                  <c:v>19.14</c:v>
                </c:pt>
                <c:pt idx="678">
                  <c:v>19.100000000000001</c:v>
                </c:pt>
                <c:pt idx="679">
                  <c:v>19.130000000000031</c:v>
                </c:pt>
                <c:pt idx="680">
                  <c:v>19.130000000000031</c:v>
                </c:pt>
                <c:pt idx="681">
                  <c:v>19.130000000000031</c:v>
                </c:pt>
                <c:pt idx="682">
                  <c:v>19.130000000000031</c:v>
                </c:pt>
                <c:pt idx="683">
                  <c:v>19.170000000000005</c:v>
                </c:pt>
                <c:pt idx="684">
                  <c:v>19.16</c:v>
                </c:pt>
                <c:pt idx="685">
                  <c:v>19.149999999999999</c:v>
                </c:pt>
                <c:pt idx="686">
                  <c:v>19.170000000000005</c:v>
                </c:pt>
                <c:pt idx="687">
                  <c:v>19.170000000000005</c:v>
                </c:pt>
                <c:pt idx="688">
                  <c:v>19.190000000000001</c:v>
                </c:pt>
                <c:pt idx="689">
                  <c:v>19.18</c:v>
                </c:pt>
                <c:pt idx="690">
                  <c:v>19.18</c:v>
                </c:pt>
                <c:pt idx="691">
                  <c:v>19.18</c:v>
                </c:pt>
                <c:pt idx="692">
                  <c:v>19.190000000000001</c:v>
                </c:pt>
                <c:pt idx="693">
                  <c:v>19.190000000000001</c:v>
                </c:pt>
                <c:pt idx="694">
                  <c:v>19.2</c:v>
                </c:pt>
                <c:pt idx="695">
                  <c:v>19.190000000000001</c:v>
                </c:pt>
                <c:pt idx="696">
                  <c:v>19.190000000000001</c:v>
                </c:pt>
                <c:pt idx="697">
                  <c:v>19.21</c:v>
                </c:pt>
                <c:pt idx="698">
                  <c:v>19.21</c:v>
                </c:pt>
                <c:pt idx="699">
                  <c:v>19.2</c:v>
                </c:pt>
                <c:pt idx="700">
                  <c:v>19.21</c:v>
                </c:pt>
                <c:pt idx="701">
                  <c:v>19.22</c:v>
                </c:pt>
                <c:pt idx="702">
                  <c:v>19.23</c:v>
                </c:pt>
                <c:pt idx="703">
                  <c:v>19.25</c:v>
                </c:pt>
                <c:pt idx="704">
                  <c:v>19.25</c:v>
                </c:pt>
                <c:pt idx="705">
                  <c:v>19.260000000000002</c:v>
                </c:pt>
                <c:pt idx="706">
                  <c:v>19.25</c:v>
                </c:pt>
                <c:pt idx="707">
                  <c:v>19.239999999999988</c:v>
                </c:pt>
                <c:pt idx="708">
                  <c:v>19.27</c:v>
                </c:pt>
                <c:pt idx="709">
                  <c:v>19.279999999999987</c:v>
                </c:pt>
                <c:pt idx="710">
                  <c:v>19.29</c:v>
                </c:pt>
                <c:pt idx="711">
                  <c:v>19.279999999999987</c:v>
                </c:pt>
                <c:pt idx="712">
                  <c:v>19.3</c:v>
                </c:pt>
                <c:pt idx="713">
                  <c:v>19.279999999999987</c:v>
                </c:pt>
                <c:pt idx="714">
                  <c:v>19.3</c:v>
                </c:pt>
                <c:pt idx="715">
                  <c:v>19.29</c:v>
                </c:pt>
                <c:pt idx="716">
                  <c:v>19.29</c:v>
                </c:pt>
                <c:pt idx="717">
                  <c:v>19.27</c:v>
                </c:pt>
                <c:pt idx="718">
                  <c:v>19.3</c:v>
                </c:pt>
                <c:pt idx="719">
                  <c:v>19.29</c:v>
                </c:pt>
                <c:pt idx="720">
                  <c:v>19.29</c:v>
                </c:pt>
                <c:pt idx="721">
                  <c:v>19.29</c:v>
                </c:pt>
                <c:pt idx="722">
                  <c:v>19.29</c:v>
                </c:pt>
                <c:pt idx="723">
                  <c:v>19.29</c:v>
                </c:pt>
                <c:pt idx="724">
                  <c:v>19.32</c:v>
                </c:pt>
                <c:pt idx="725">
                  <c:v>19.3</c:v>
                </c:pt>
                <c:pt idx="726">
                  <c:v>19.3</c:v>
                </c:pt>
                <c:pt idx="727">
                  <c:v>19.3</c:v>
                </c:pt>
                <c:pt idx="728">
                  <c:v>19.32</c:v>
                </c:pt>
                <c:pt idx="729">
                  <c:v>19.34</c:v>
                </c:pt>
                <c:pt idx="730">
                  <c:v>19.329999999999988</c:v>
                </c:pt>
                <c:pt idx="731">
                  <c:v>19.36</c:v>
                </c:pt>
                <c:pt idx="732">
                  <c:v>19.34</c:v>
                </c:pt>
                <c:pt idx="733">
                  <c:v>19.37</c:v>
                </c:pt>
                <c:pt idx="734">
                  <c:v>19.38</c:v>
                </c:pt>
                <c:pt idx="735">
                  <c:v>19.38</c:v>
                </c:pt>
                <c:pt idx="736">
                  <c:v>19.399999999999999</c:v>
                </c:pt>
                <c:pt idx="737">
                  <c:v>19.38</c:v>
                </c:pt>
                <c:pt idx="738">
                  <c:v>19.399999999999999</c:v>
                </c:pt>
                <c:pt idx="739">
                  <c:v>19.420000000000002</c:v>
                </c:pt>
                <c:pt idx="740">
                  <c:v>19.420000000000002</c:v>
                </c:pt>
                <c:pt idx="741">
                  <c:v>19.439999999999987</c:v>
                </c:pt>
                <c:pt idx="742">
                  <c:v>19.41</c:v>
                </c:pt>
                <c:pt idx="743">
                  <c:v>19.439999999999987</c:v>
                </c:pt>
                <c:pt idx="744">
                  <c:v>19.459999999999987</c:v>
                </c:pt>
                <c:pt idx="745">
                  <c:v>19.459999999999987</c:v>
                </c:pt>
                <c:pt idx="746">
                  <c:v>19.47</c:v>
                </c:pt>
                <c:pt idx="747">
                  <c:v>19.47</c:v>
                </c:pt>
                <c:pt idx="748">
                  <c:v>19.47</c:v>
                </c:pt>
                <c:pt idx="749">
                  <c:v>19.47</c:v>
                </c:pt>
                <c:pt idx="750">
                  <c:v>19.5</c:v>
                </c:pt>
                <c:pt idx="751">
                  <c:v>19.479999999999986</c:v>
                </c:pt>
                <c:pt idx="752">
                  <c:v>19.479999999999986</c:v>
                </c:pt>
                <c:pt idx="753">
                  <c:v>19.510000000000005</c:v>
                </c:pt>
                <c:pt idx="754">
                  <c:v>19.489999999999952</c:v>
                </c:pt>
                <c:pt idx="755">
                  <c:v>19.5</c:v>
                </c:pt>
                <c:pt idx="756">
                  <c:v>19.510000000000005</c:v>
                </c:pt>
                <c:pt idx="757">
                  <c:v>19.510000000000005</c:v>
                </c:pt>
                <c:pt idx="758">
                  <c:v>19.53</c:v>
                </c:pt>
                <c:pt idx="759">
                  <c:v>19.510000000000005</c:v>
                </c:pt>
                <c:pt idx="760">
                  <c:v>19.55</c:v>
                </c:pt>
                <c:pt idx="761">
                  <c:v>19.55</c:v>
                </c:pt>
                <c:pt idx="762">
                  <c:v>19.55</c:v>
                </c:pt>
                <c:pt idx="763">
                  <c:v>19.559999999999999</c:v>
                </c:pt>
                <c:pt idx="764">
                  <c:v>19.559999999999999</c:v>
                </c:pt>
                <c:pt idx="765">
                  <c:v>19.55</c:v>
                </c:pt>
                <c:pt idx="766">
                  <c:v>19.559999999999999</c:v>
                </c:pt>
                <c:pt idx="767">
                  <c:v>19.59</c:v>
                </c:pt>
                <c:pt idx="768">
                  <c:v>19.600000000000001</c:v>
                </c:pt>
                <c:pt idx="769">
                  <c:v>19.610000000000031</c:v>
                </c:pt>
                <c:pt idx="770">
                  <c:v>19.610000000000031</c:v>
                </c:pt>
                <c:pt idx="771">
                  <c:v>19.62</c:v>
                </c:pt>
                <c:pt idx="772">
                  <c:v>19.62</c:v>
                </c:pt>
                <c:pt idx="773">
                  <c:v>19.630000000000031</c:v>
                </c:pt>
                <c:pt idx="774">
                  <c:v>19.630000000000031</c:v>
                </c:pt>
                <c:pt idx="775">
                  <c:v>19.649999999999999</c:v>
                </c:pt>
                <c:pt idx="776">
                  <c:v>19.66</c:v>
                </c:pt>
                <c:pt idx="777">
                  <c:v>19.64</c:v>
                </c:pt>
                <c:pt idx="778">
                  <c:v>19.66</c:v>
                </c:pt>
                <c:pt idx="779">
                  <c:v>19.66</c:v>
                </c:pt>
                <c:pt idx="780">
                  <c:v>19.66</c:v>
                </c:pt>
                <c:pt idx="781">
                  <c:v>19.649999999999999</c:v>
                </c:pt>
                <c:pt idx="782">
                  <c:v>19.64</c:v>
                </c:pt>
                <c:pt idx="783">
                  <c:v>19.649999999999999</c:v>
                </c:pt>
                <c:pt idx="784">
                  <c:v>19.66</c:v>
                </c:pt>
                <c:pt idx="785">
                  <c:v>19.649999999999999</c:v>
                </c:pt>
                <c:pt idx="786">
                  <c:v>19.66</c:v>
                </c:pt>
                <c:pt idx="787">
                  <c:v>19.670000000000005</c:v>
                </c:pt>
                <c:pt idx="788">
                  <c:v>19.690000000000001</c:v>
                </c:pt>
                <c:pt idx="789">
                  <c:v>19.690000000000001</c:v>
                </c:pt>
                <c:pt idx="790">
                  <c:v>19.690000000000001</c:v>
                </c:pt>
                <c:pt idx="791">
                  <c:v>19.71</c:v>
                </c:pt>
                <c:pt idx="792">
                  <c:v>19.72</c:v>
                </c:pt>
                <c:pt idx="793">
                  <c:v>19.73</c:v>
                </c:pt>
                <c:pt idx="794">
                  <c:v>19.73</c:v>
                </c:pt>
                <c:pt idx="795">
                  <c:v>19.760000000000002</c:v>
                </c:pt>
                <c:pt idx="796">
                  <c:v>19.760000000000002</c:v>
                </c:pt>
                <c:pt idx="797">
                  <c:v>19.779999999999987</c:v>
                </c:pt>
                <c:pt idx="798">
                  <c:v>19.779999999999987</c:v>
                </c:pt>
                <c:pt idx="799">
                  <c:v>19.79</c:v>
                </c:pt>
                <c:pt idx="800">
                  <c:v>19.809999999999999</c:v>
                </c:pt>
                <c:pt idx="801">
                  <c:v>19.809999999999999</c:v>
                </c:pt>
                <c:pt idx="802">
                  <c:v>19.809999999999999</c:v>
                </c:pt>
                <c:pt idx="803">
                  <c:v>19.850000000000001</c:v>
                </c:pt>
                <c:pt idx="804">
                  <c:v>19.84</c:v>
                </c:pt>
                <c:pt idx="805">
                  <c:v>19.850000000000001</c:v>
                </c:pt>
                <c:pt idx="806">
                  <c:v>19.84</c:v>
                </c:pt>
                <c:pt idx="807">
                  <c:v>19.84</c:v>
                </c:pt>
                <c:pt idx="808">
                  <c:v>19.850000000000001</c:v>
                </c:pt>
                <c:pt idx="809">
                  <c:v>19.87</c:v>
                </c:pt>
                <c:pt idx="810">
                  <c:v>19.86</c:v>
                </c:pt>
                <c:pt idx="811">
                  <c:v>19.88</c:v>
                </c:pt>
                <c:pt idx="812">
                  <c:v>19.88</c:v>
                </c:pt>
                <c:pt idx="813">
                  <c:v>19.899999999999999</c:v>
                </c:pt>
                <c:pt idx="814">
                  <c:v>19.93</c:v>
                </c:pt>
                <c:pt idx="815">
                  <c:v>19.939999999999987</c:v>
                </c:pt>
                <c:pt idx="816">
                  <c:v>19.939999999999987</c:v>
                </c:pt>
                <c:pt idx="817">
                  <c:v>19.97</c:v>
                </c:pt>
                <c:pt idx="818">
                  <c:v>19.959999999999987</c:v>
                </c:pt>
                <c:pt idx="819">
                  <c:v>19.97</c:v>
                </c:pt>
                <c:pt idx="820">
                  <c:v>19.989999999999952</c:v>
                </c:pt>
              </c:numCache>
            </c:numRef>
          </c:xVal>
          <c:yVal>
            <c:numRef>
              <c:f>'CR800_15-16072015'!$N$80:$N$900</c:f>
              <c:numCache>
                <c:formatCode>General</c:formatCode>
                <c:ptCount val="821"/>
                <c:pt idx="0">
                  <c:v>14.0967</c:v>
                </c:pt>
                <c:pt idx="1">
                  <c:v>14.083300000000001</c:v>
                </c:pt>
                <c:pt idx="2">
                  <c:v>14.1</c:v>
                </c:pt>
                <c:pt idx="3">
                  <c:v>14.093300000000001</c:v>
                </c:pt>
                <c:pt idx="4">
                  <c:v>14.1</c:v>
                </c:pt>
                <c:pt idx="5">
                  <c:v>14.0967</c:v>
                </c:pt>
                <c:pt idx="6">
                  <c:v>14.1</c:v>
                </c:pt>
                <c:pt idx="7">
                  <c:v>14.0967</c:v>
                </c:pt>
                <c:pt idx="8">
                  <c:v>14.1</c:v>
                </c:pt>
                <c:pt idx="9">
                  <c:v>14.1</c:v>
                </c:pt>
                <c:pt idx="10">
                  <c:v>14.103300000000001</c:v>
                </c:pt>
                <c:pt idx="11">
                  <c:v>14.1</c:v>
                </c:pt>
                <c:pt idx="12">
                  <c:v>14.103300000000001</c:v>
                </c:pt>
                <c:pt idx="13">
                  <c:v>14.1067</c:v>
                </c:pt>
                <c:pt idx="14">
                  <c:v>14.1</c:v>
                </c:pt>
                <c:pt idx="15">
                  <c:v>14.103300000000001</c:v>
                </c:pt>
                <c:pt idx="16">
                  <c:v>14.11</c:v>
                </c:pt>
                <c:pt idx="17">
                  <c:v>14.123299999999999</c:v>
                </c:pt>
                <c:pt idx="18">
                  <c:v>14.15</c:v>
                </c:pt>
                <c:pt idx="19">
                  <c:v>14.183300000000001</c:v>
                </c:pt>
                <c:pt idx="20">
                  <c:v>14.2</c:v>
                </c:pt>
                <c:pt idx="21">
                  <c:v>14.2</c:v>
                </c:pt>
                <c:pt idx="22">
                  <c:v>14.2</c:v>
                </c:pt>
                <c:pt idx="23">
                  <c:v>14.2</c:v>
                </c:pt>
                <c:pt idx="24">
                  <c:v>14.2</c:v>
                </c:pt>
                <c:pt idx="25">
                  <c:v>14.2</c:v>
                </c:pt>
                <c:pt idx="26">
                  <c:v>14.2</c:v>
                </c:pt>
                <c:pt idx="27">
                  <c:v>14.203299999999999</c:v>
                </c:pt>
                <c:pt idx="28">
                  <c:v>14.209999999999999</c:v>
                </c:pt>
                <c:pt idx="29">
                  <c:v>14.263300000000001</c:v>
                </c:pt>
                <c:pt idx="30">
                  <c:v>14.26</c:v>
                </c:pt>
                <c:pt idx="31">
                  <c:v>14.263300000000001</c:v>
                </c:pt>
                <c:pt idx="32">
                  <c:v>14.2967</c:v>
                </c:pt>
                <c:pt idx="33">
                  <c:v>14.3</c:v>
                </c:pt>
                <c:pt idx="34">
                  <c:v>14.3</c:v>
                </c:pt>
                <c:pt idx="35">
                  <c:v>14.32</c:v>
                </c:pt>
                <c:pt idx="36">
                  <c:v>14.356700000000023</c:v>
                </c:pt>
                <c:pt idx="37">
                  <c:v>14.353300000000004</c:v>
                </c:pt>
                <c:pt idx="38">
                  <c:v>14.3833</c:v>
                </c:pt>
                <c:pt idx="39">
                  <c:v>14.396700000000004</c:v>
                </c:pt>
                <c:pt idx="40">
                  <c:v>14.4</c:v>
                </c:pt>
                <c:pt idx="41">
                  <c:v>14.4</c:v>
                </c:pt>
                <c:pt idx="42">
                  <c:v>14.42</c:v>
                </c:pt>
                <c:pt idx="43">
                  <c:v>14.47</c:v>
                </c:pt>
                <c:pt idx="44">
                  <c:v>14.5</c:v>
                </c:pt>
                <c:pt idx="45">
                  <c:v>14.5</c:v>
                </c:pt>
                <c:pt idx="46">
                  <c:v>14.5</c:v>
                </c:pt>
                <c:pt idx="47">
                  <c:v>14.513300000000001</c:v>
                </c:pt>
                <c:pt idx="48">
                  <c:v>14.5167</c:v>
                </c:pt>
                <c:pt idx="49">
                  <c:v>14.56</c:v>
                </c:pt>
                <c:pt idx="50">
                  <c:v>14.593300000000001</c:v>
                </c:pt>
                <c:pt idx="51">
                  <c:v>14.6</c:v>
                </c:pt>
                <c:pt idx="52">
                  <c:v>14.6</c:v>
                </c:pt>
                <c:pt idx="53">
                  <c:v>14.6</c:v>
                </c:pt>
                <c:pt idx="54">
                  <c:v>14.633299999999998</c:v>
                </c:pt>
                <c:pt idx="55">
                  <c:v>14.673300000000001</c:v>
                </c:pt>
                <c:pt idx="56">
                  <c:v>14.7</c:v>
                </c:pt>
                <c:pt idx="57">
                  <c:v>14.7</c:v>
                </c:pt>
                <c:pt idx="58">
                  <c:v>14.7</c:v>
                </c:pt>
                <c:pt idx="59">
                  <c:v>14.7067</c:v>
                </c:pt>
                <c:pt idx="60">
                  <c:v>14.729999999999999</c:v>
                </c:pt>
                <c:pt idx="61">
                  <c:v>14.78</c:v>
                </c:pt>
                <c:pt idx="62">
                  <c:v>14.7967</c:v>
                </c:pt>
                <c:pt idx="63">
                  <c:v>14.8</c:v>
                </c:pt>
                <c:pt idx="64">
                  <c:v>14.8</c:v>
                </c:pt>
                <c:pt idx="65">
                  <c:v>14.806700000000006</c:v>
                </c:pt>
                <c:pt idx="66">
                  <c:v>14.838700000000001</c:v>
                </c:pt>
                <c:pt idx="67">
                  <c:v>14.8733</c:v>
                </c:pt>
                <c:pt idx="68">
                  <c:v>14.8933</c:v>
                </c:pt>
                <c:pt idx="69">
                  <c:v>14.9</c:v>
                </c:pt>
                <c:pt idx="70">
                  <c:v>14.9</c:v>
                </c:pt>
                <c:pt idx="71">
                  <c:v>14.9</c:v>
                </c:pt>
                <c:pt idx="72">
                  <c:v>14.9</c:v>
                </c:pt>
                <c:pt idx="73">
                  <c:v>14.923300000000001</c:v>
                </c:pt>
                <c:pt idx="74">
                  <c:v>14.99</c:v>
                </c:pt>
                <c:pt idx="75">
                  <c:v>15</c:v>
                </c:pt>
                <c:pt idx="76">
                  <c:v>15</c:v>
                </c:pt>
                <c:pt idx="77">
                  <c:v>15</c:v>
                </c:pt>
                <c:pt idx="78">
                  <c:v>15</c:v>
                </c:pt>
                <c:pt idx="79">
                  <c:v>15</c:v>
                </c:pt>
                <c:pt idx="80">
                  <c:v>15.013300000000001</c:v>
                </c:pt>
                <c:pt idx="81">
                  <c:v>15.02</c:v>
                </c:pt>
                <c:pt idx="82">
                  <c:v>15.03</c:v>
                </c:pt>
                <c:pt idx="83">
                  <c:v>15.09</c:v>
                </c:pt>
                <c:pt idx="84">
                  <c:v>15.1</c:v>
                </c:pt>
                <c:pt idx="85">
                  <c:v>15.1</c:v>
                </c:pt>
                <c:pt idx="86">
                  <c:v>15.1</c:v>
                </c:pt>
                <c:pt idx="87">
                  <c:v>15.11</c:v>
                </c:pt>
                <c:pt idx="88">
                  <c:v>15.1</c:v>
                </c:pt>
                <c:pt idx="89">
                  <c:v>15.113300000000001</c:v>
                </c:pt>
                <c:pt idx="90">
                  <c:v>15.16</c:v>
                </c:pt>
                <c:pt idx="91">
                  <c:v>15.2</c:v>
                </c:pt>
                <c:pt idx="92">
                  <c:v>15.2</c:v>
                </c:pt>
                <c:pt idx="93">
                  <c:v>15.2</c:v>
                </c:pt>
                <c:pt idx="94">
                  <c:v>15.2</c:v>
                </c:pt>
                <c:pt idx="95">
                  <c:v>15.2</c:v>
                </c:pt>
                <c:pt idx="96">
                  <c:v>15.2</c:v>
                </c:pt>
                <c:pt idx="97">
                  <c:v>15.203299999999999</c:v>
                </c:pt>
                <c:pt idx="98">
                  <c:v>15.216700000000001</c:v>
                </c:pt>
                <c:pt idx="99">
                  <c:v>15.2767</c:v>
                </c:pt>
                <c:pt idx="100">
                  <c:v>15.3</c:v>
                </c:pt>
                <c:pt idx="101">
                  <c:v>15.3</c:v>
                </c:pt>
                <c:pt idx="102">
                  <c:v>15.3</c:v>
                </c:pt>
                <c:pt idx="103">
                  <c:v>15.3</c:v>
                </c:pt>
                <c:pt idx="104">
                  <c:v>15.3</c:v>
                </c:pt>
                <c:pt idx="105">
                  <c:v>15.3</c:v>
                </c:pt>
                <c:pt idx="106">
                  <c:v>15.3</c:v>
                </c:pt>
                <c:pt idx="107">
                  <c:v>15.326700000000002</c:v>
                </c:pt>
                <c:pt idx="108">
                  <c:v>15.366700000000021</c:v>
                </c:pt>
                <c:pt idx="109">
                  <c:v>15.3833</c:v>
                </c:pt>
                <c:pt idx="110">
                  <c:v>15.4</c:v>
                </c:pt>
                <c:pt idx="111">
                  <c:v>15.4</c:v>
                </c:pt>
                <c:pt idx="112">
                  <c:v>15.4</c:v>
                </c:pt>
                <c:pt idx="113">
                  <c:v>15.4</c:v>
                </c:pt>
                <c:pt idx="114">
                  <c:v>15.4</c:v>
                </c:pt>
                <c:pt idx="115">
                  <c:v>15.4</c:v>
                </c:pt>
                <c:pt idx="116">
                  <c:v>15.4</c:v>
                </c:pt>
                <c:pt idx="117">
                  <c:v>15.41</c:v>
                </c:pt>
                <c:pt idx="118">
                  <c:v>15.4367</c:v>
                </c:pt>
                <c:pt idx="119">
                  <c:v>15.47</c:v>
                </c:pt>
                <c:pt idx="120">
                  <c:v>15.496700000000002</c:v>
                </c:pt>
                <c:pt idx="121">
                  <c:v>15.4833</c:v>
                </c:pt>
                <c:pt idx="122">
                  <c:v>15.4933</c:v>
                </c:pt>
                <c:pt idx="123">
                  <c:v>15.486700000000004</c:v>
                </c:pt>
                <c:pt idx="124">
                  <c:v>15.5</c:v>
                </c:pt>
                <c:pt idx="125">
                  <c:v>15.5</c:v>
                </c:pt>
                <c:pt idx="126">
                  <c:v>15.5</c:v>
                </c:pt>
                <c:pt idx="127">
                  <c:v>15.5</c:v>
                </c:pt>
                <c:pt idx="128">
                  <c:v>15.5</c:v>
                </c:pt>
                <c:pt idx="129">
                  <c:v>15.53</c:v>
                </c:pt>
                <c:pt idx="130">
                  <c:v>15.53</c:v>
                </c:pt>
                <c:pt idx="131">
                  <c:v>15.5467</c:v>
                </c:pt>
                <c:pt idx="132">
                  <c:v>15.576700000000002</c:v>
                </c:pt>
                <c:pt idx="133">
                  <c:v>15.556700000000006</c:v>
                </c:pt>
                <c:pt idx="134">
                  <c:v>15.57</c:v>
                </c:pt>
                <c:pt idx="135">
                  <c:v>15.593300000000001</c:v>
                </c:pt>
                <c:pt idx="136">
                  <c:v>15.5967</c:v>
                </c:pt>
                <c:pt idx="137">
                  <c:v>15.6</c:v>
                </c:pt>
                <c:pt idx="138">
                  <c:v>15.6</c:v>
                </c:pt>
                <c:pt idx="139">
                  <c:v>15.6</c:v>
                </c:pt>
                <c:pt idx="140">
                  <c:v>15.6</c:v>
                </c:pt>
                <c:pt idx="141">
                  <c:v>15.6</c:v>
                </c:pt>
                <c:pt idx="142">
                  <c:v>15.6067</c:v>
                </c:pt>
                <c:pt idx="143">
                  <c:v>15.61</c:v>
                </c:pt>
                <c:pt idx="144">
                  <c:v>15.646700000000001</c:v>
                </c:pt>
                <c:pt idx="145">
                  <c:v>15.646700000000001</c:v>
                </c:pt>
                <c:pt idx="146">
                  <c:v>15.6767</c:v>
                </c:pt>
                <c:pt idx="147">
                  <c:v>15.69</c:v>
                </c:pt>
                <c:pt idx="148">
                  <c:v>15.673300000000001</c:v>
                </c:pt>
                <c:pt idx="149">
                  <c:v>15.693300000000001</c:v>
                </c:pt>
                <c:pt idx="150">
                  <c:v>15.683300000000001</c:v>
                </c:pt>
                <c:pt idx="151">
                  <c:v>15.6867</c:v>
                </c:pt>
                <c:pt idx="152">
                  <c:v>15.7</c:v>
                </c:pt>
                <c:pt idx="153">
                  <c:v>15.7</c:v>
                </c:pt>
                <c:pt idx="154">
                  <c:v>15.7</c:v>
                </c:pt>
                <c:pt idx="155">
                  <c:v>15.7</c:v>
                </c:pt>
                <c:pt idx="156">
                  <c:v>15.7</c:v>
                </c:pt>
                <c:pt idx="157">
                  <c:v>15.703299999999999</c:v>
                </c:pt>
                <c:pt idx="158">
                  <c:v>15.703299999999999</c:v>
                </c:pt>
                <c:pt idx="159">
                  <c:v>15.729999999999999</c:v>
                </c:pt>
                <c:pt idx="160">
                  <c:v>15.746700000000001</c:v>
                </c:pt>
                <c:pt idx="161">
                  <c:v>15.77</c:v>
                </c:pt>
                <c:pt idx="162">
                  <c:v>15.7567</c:v>
                </c:pt>
                <c:pt idx="163">
                  <c:v>15.763300000000001</c:v>
                </c:pt>
                <c:pt idx="164">
                  <c:v>15.77</c:v>
                </c:pt>
                <c:pt idx="165">
                  <c:v>15.7767</c:v>
                </c:pt>
                <c:pt idx="166">
                  <c:v>15.8</c:v>
                </c:pt>
                <c:pt idx="167">
                  <c:v>15.8</c:v>
                </c:pt>
                <c:pt idx="168">
                  <c:v>15.8</c:v>
                </c:pt>
                <c:pt idx="169">
                  <c:v>15.8</c:v>
                </c:pt>
                <c:pt idx="170">
                  <c:v>15.8</c:v>
                </c:pt>
                <c:pt idx="171">
                  <c:v>15.8033</c:v>
                </c:pt>
                <c:pt idx="172">
                  <c:v>15.8</c:v>
                </c:pt>
                <c:pt idx="173">
                  <c:v>15.833300000000001</c:v>
                </c:pt>
                <c:pt idx="174">
                  <c:v>15.84</c:v>
                </c:pt>
                <c:pt idx="175">
                  <c:v>15.866700000000021</c:v>
                </c:pt>
                <c:pt idx="176">
                  <c:v>15.866700000000021</c:v>
                </c:pt>
                <c:pt idx="177">
                  <c:v>15.8733</c:v>
                </c:pt>
                <c:pt idx="178">
                  <c:v>15.8833</c:v>
                </c:pt>
                <c:pt idx="179">
                  <c:v>15.89</c:v>
                </c:pt>
                <c:pt idx="180">
                  <c:v>15.9</c:v>
                </c:pt>
                <c:pt idx="181">
                  <c:v>15.9</c:v>
                </c:pt>
                <c:pt idx="182">
                  <c:v>15.9</c:v>
                </c:pt>
                <c:pt idx="183">
                  <c:v>15.9033</c:v>
                </c:pt>
                <c:pt idx="184">
                  <c:v>15.9</c:v>
                </c:pt>
                <c:pt idx="185">
                  <c:v>15.906700000000004</c:v>
                </c:pt>
                <c:pt idx="186">
                  <c:v>15.9367</c:v>
                </c:pt>
                <c:pt idx="187">
                  <c:v>15.943300000000001</c:v>
                </c:pt>
                <c:pt idx="188">
                  <c:v>15.98</c:v>
                </c:pt>
                <c:pt idx="189">
                  <c:v>15.976700000000006</c:v>
                </c:pt>
                <c:pt idx="190">
                  <c:v>16</c:v>
                </c:pt>
                <c:pt idx="191">
                  <c:v>16</c:v>
                </c:pt>
                <c:pt idx="192">
                  <c:v>16</c:v>
                </c:pt>
                <c:pt idx="193">
                  <c:v>16</c:v>
                </c:pt>
                <c:pt idx="194">
                  <c:v>16</c:v>
                </c:pt>
                <c:pt idx="195">
                  <c:v>16</c:v>
                </c:pt>
                <c:pt idx="196">
                  <c:v>16</c:v>
                </c:pt>
                <c:pt idx="197">
                  <c:v>16.003299999999989</c:v>
                </c:pt>
                <c:pt idx="198">
                  <c:v>16.006699999999956</c:v>
                </c:pt>
                <c:pt idx="199">
                  <c:v>16.026700000000002</c:v>
                </c:pt>
                <c:pt idx="200">
                  <c:v>16.0533</c:v>
                </c:pt>
                <c:pt idx="201">
                  <c:v>16.066699999999944</c:v>
                </c:pt>
                <c:pt idx="202">
                  <c:v>16.096699999999952</c:v>
                </c:pt>
                <c:pt idx="203">
                  <c:v>16.096699999999952</c:v>
                </c:pt>
                <c:pt idx="204">
                  <c:v>16.100000000000001</c:v>
                </c:pt>
                <c:pt idx="205">
                  <c:v>16.100000000000001</c:v>
                </c:pt>
                <c:pt idx="206">
                  <c:v>16.100000000000001</c:v>
                </c:pt>
                <c:pt idx="207">
                  <c:v>16.100000000000001</c:v>
                </c:pt>
                <c:pt idx="208">
                  <c:v>16.100000000000001</c:v>
                </c:pt>
                <c:pt idx="209">
                  <c:v>16.100000000000001</c:v>
                </c:pt>
                <c:pt idx="210">
                  <c:v>16.103300000000001</c:v>
                </c:pt>
                <c:pt idx="211">
                  <c:v>16.1067</c:v>
                </c:pt>
                <c:pt idx="212">
                  <c:v>16.113299999999999</c:v>
                </c:pt>
                <c:pt idx="213">
                  <c:v>16.146699999999989</c:v>
                </c:pt>
                <c:pt idx="214">
                  <c:v>16.166699999999956</c:v>
                </c:pt>
                <c:pt idx="215">
                  <c:v>16.190000000000001</c:v>
                </c:pt>
                <c:pt idx="216">
                  <c:v>16.2</c:v>
                </c:pt>
                <c:pt idx="217">
                  <c:v>16.2</c:v>
                </c:pt>
                <c:pt idx="218">
                  <c:v>16.2</c:v>
                </c:pt>
                <c:pt idx="219">
                  <c:v>16.1967</c:v>
                </c:pt>
                <c:pt idx="220">
                  <c:v>16.2</c:v>
                </c:pt>
                <c:pt idx="221">
                  <c:v>16.2</c:v>
                </c:pt>
                <c:pt idx="222">
                  <c:v>16.2</c:v>
                </c:pt>
                <c:pt idx="223">
                  <c:v>16.203299999999956</c:v>
                </c:pt>
                <c:pt idx="224">
                  <c:v>16.203299999999956</c:v>
                </c:pt>
                <c:pt idx="225">
                  <c:v>16.23</c:v>
                </c:pt>
                <c:pt idx="226">
                  <c:v>16.23</c:v>
                </c:pt>
                <c:pt idx="227">
                  <c:v>16.260000000000002</c:v>
                </c:pt>
                <c:pt idx="228">
                  <c:v>16.283299999999944</c:v>
                </c:pt>
                <c:pt idx="229">
                  <c:v>16.296699999999955</c:v>
                </c:pt>
                <c:pt idx="230">
                  <c:v>16.3</c:v>
                </c:pt>
                <c:pt idx="231">
                  <c:v>16.3</c:v>
                </c:pt>
                <c:pt idx="232">
                  <c:v>16.3</c:v>
                </c:pt>
                <c:pt idx="233">
                  <c:v>16.3</c:v>
                </c:pt>
                <c:pt idx="234">
                  <c:v>16.3</c:v>
                </c:pt>
                <c:pt idx="235">
                  <c:v>16.3</c:v>
                </c:pt>
                <c:pt idx="236">
                  <c:v>16.306699999999989</c:v>
                </c:pt>
                <c:pt idx="237">
                  <c:v>16.309999999999999</c:v>
                </c:pt>
                <c:pt idx="238">
                  <c:v>16.329999999999988</c:v>
                </c:pt>
                <c:pt idx="239">
                  <c:v>16.36</c:v>
                </c:pt>
                <c:pt idx="240">
                  <c:v>16.386699999999955</c:v>
                </c:pt>
                <c:pt idx="241">
                  <c:v>16.399999999999999</c:v>
                </c:pt>
                <c:pt idx="242">
                  <c:v>16.399999999999999</c:v>
                </c:pt>
                <c:pt idx="243">
                  <c:v>16.399999999999999</c:v>
                </c:pt>
                <c:pt idx="244">
                  <c:v>16.399999999999999</c:v>
                </c:pt>
                <c:pt idx="245">
                  <c:v>16.399999999999999</c:v>
                </c:pt>
                <c:pt idx="246">
                  <c:v>16.399999999999999</c:v>
                </c:pt>
                <c:pt idx="247">
                  <c:v>16.403300000000002</c:v>
                </c:pt>
                <c:pt idx="248">
                  <c:v>16.399999999999999</c:v>
                </c:pt>
                <c:pt idx="249">
                  <c:v>16.420000000000002</c:v>
                </c:pt>
                <c:pt idx="250">
                  <c:v>16.43329999999996</c:v>
                </c:pt>
                <c:pt idx="251">
                  <c:v>16.446699999999939</c:v>
                </c:pt>
                <c:pt idx="252">
                  <c:v>16.473299999999952</c:v>
                </c:pt>
                <c:pt idx="253">
                  <c:v>16.493299999999955</c:v>
                </c:pt>
                <c:pt idx="254">
                  <c:v>16.5</c:v>
                </c:pt>
                <c:pt idx="255">
                  <c:v>16.5</c:v>
                </c:pt>
                <c:pt idx="256">
                  <c:v>16.5</c:v>
                </c:pt>
                <c:pt idx="257">
                  <c:v>16.5</c:v>
                </c:pt>
                <c:pt idx="258">
                  <c:v>16.510000000000005</c:v>
                </c:pt>
                <c:pt idx="259">
                  <c:v>16.506699999999956</c:v>
                </c:pt>
                <c:pt idx="260">
                  <c:v>16.52</c:v>
                </c:pt>
                <c:pt idx="261">
                  <c:v>16.533300000000001</c:v>
                </c:pt>
                <c:pt idx="262">
                  <c:v>16.5367</c:v>
                </c:pt>
                <c:pt idx="263">
                  <c:v>16.543299999999956</c:v>
                </c:pt>
                <c:pt idx="264">
                  <c:v>16.59</c:v>
                </c:pt>
                <c:pt idx="265">
                  <c:v>16.600000000000001</c:v>
                </c:pt>
                <c:pt idx="266">
                  <c:v>16.600000000000001</c:v>
                </c:pt>
                <c:pt idx="267">
                  <c:v>16.600000000000001</c:v>
                </c:pt>
                <c:pt idx="268">
                  <c:v>16.600000000000001</c:v>
                </c:pt>
                <c:pt idx="269">
                  <c:v>16.603300000000001</c:v>
                </c:pt>
                <c:pt idx="270">
                  <c:v>16.610000000000031</c:v>
                </c:pt>
                <c:pt idx="271">
                  <c:v>16.600000000000001</c:v>
                </c:pt>
                <c:pt idx="272">
                  <c:v>16.610000000000031</c:v>
                </c:pt>
                <c:pt idx="273">
                  <c:v>16.616700000000005</c:v>
                </c:pt>
                <c:pt idx="274">
                  <c:v>16.636700000000001</c:v>
                </c:pt>
                <c:pt idx="275">
                  <c:v>16.673300000000001</c:v>
                </c:pt>
                <c:pt idx="276">
                  <c:v>16.686699999999952</c:v>
                </c:pt>
                <c:pt idx="277">
                  <c:v>16.7</c:v>
                </c:pt>
                <c:pt idx="278">
                  <c:v>16.7</c:v>
                </c:pt>
                <c:pt idx="279">
                  <c:v>16.7</c:v>
                </c:pt>
                <c:pt idx="280">
                  <c:v>16.7</c:v>
                </c:pt>
                <c:pt idx="281">
                  <c:v>16.706699999999955</c:v>
                </c:pt>
                <c:pt idx="282">
                  <c:v>16.706499999999952</c:v>
                </c:pt>
                <c:pt idx="283">
                  <c:v>16.736699999999956</c:v>
                </c:pt>
                <c:pt idx="284">
                  <c:v>16.726699999999944</c:v>
                </c:pt>
                <c:pt idx="285">
                  <c:v>16.773299999999956</c:v>
                </c:pt>
                <c:pt idx="286">
                  <c:v>16.793299999999956</c:v>
                </c:pt>
                <c:pt idx="287">
                  <c:v>16.796699999999955</c:v>
                </c:pt>
                <c:pt idx="288">
                  <c:v>16.8</c:v>
                </c:pt>
                <c:pt idx="289">
                  <c:v>16.8</c:v>
                </c:pt>
                <c:pt idx="290">
                  <c:v>16.8</c:v>
                </c:pt>
                <c:pt idx="291">
                  <c:v>16.8</c:v>
                </c:pt>
                <c:pt idx="292">
                  <c:v>16.8</c:v>
                </c:pt>
                <c:pt idx="293">
                  <c:v>16.8</c:v>
                </c:pt>
                <c:pt idx="294">
                  <c:v>16.8</c:v>
                </c:pt>
                <c:pt idx="295">
                  <c:v>16.843299999999989</c:v>
                </c:pt>
                <c:pt idx="296">
                  <c:v>16.883299999999952</c:v>
                </c:pt>
                <c:pt idx="297">
                  <c:v>16.8933</c:v>
                </c:pt>
                <c:pt idx="298">
                  <c:v>16.899999999999999</c:v>
                </c:pt>
                <c:pt idx="299">
                  <c:v>16.899999999999999</c:v>
                </c:pt>
                <c:pt idx="300">
                  <c:v>16.899999999999999</c:v>
                </c:pt>
                <c:pt idx="301">
                  <c:v>16.899999999999999</c:v>
                </c:pt>
                <c:pt idx="302">
                  <c:v>16.899999999999999</c:v>
                </c:pt>
                <c:pt idx="303">
                  <c:v>16.906699999999944</c:v>
                </c:pt>
                <c:pt idx="304">
                  <c:v>16.923299999999951</c:v>
                </c:pt>
                <c:pt idx="305">
                  <c:v>16.906699999999944</c:v>
                </c:pt>
                <c:pt idx="306">
                  <c:v>16.920000000000002</c:v>
                </c:pt>
                <c:pt idx="307">
                  <c:v>16.936699999999952</c:v>
                </c:pt>
                <c:pt idx="308">
                  <c:v>16.986699999999917</c:v>
                </c:pt>
                <c:pt idx="309">
                  <c:v>17</c:v>
                </c:pt>
                <c:pt idx="310">
                  <c:v>17</c:v>
                </c:pt>
                <c:pt idx="311">
                  <c:v>17</c:v>
                </c:pt>
                <c:pt idx="312">
                  <c:v>17</c:v>
                </c:pt>
                <c:pt idx="313">
                  <c:v>17</c:v>
                </c:pt>
                <c:pt idx="314">
                  <c:v>17</c:v>
                </c:pt>
                <c:pt idx="315">
                  <c:v>17.003299999999989</c:v>
                </c:pt>
                <c:pt idx="316">
                  <c:v>17.026700000000002</c:v>
                </c:pt>
                <c:pt idx="317">
                  <c:v>17.066699999999944</c:v>
                </c:pt>
                <c:pt idx="318">
                  <c:v>17.09</c:v>
                </c:pt>
                <c:pt idx="319">
                  <c:v>17.100000000000001</c:v>
                </c:pt>
                <c:pt idx="320">
                  <c:v>17.096699999999952</c:v>
                </c:pt>
                <c:pt idx="321">
                  <c:v>17.096699999999952</c:v>
                </c:pt>
                <c:pt idx="322">
                  <c:v>17.100000000000001</c:v>
                </c:pt>
                <c:pt idx="323">
                  <c:v>17.100000000000001</c:v>
                </c:pt>
                <c:pt idx="324">
                  <c:v>17.100000000000001</c:v>
                </c:pt>
                <c:pt idx="325">
                  <c:v>17.100000000000001</c:v>
                </c:pt>
                <c:pt idx="326">
                  <c:v>17.100000000000001</c:v>
                </c:pt>
                <c:pt idx="327">
                  <c:v>17.1067</c:v>
                </c:pt>
                <c:pt idx="328">
                  <c:v>17.110000000000031</c:v>
                </c:pt>
                <c:pt idx="329">
                  <c:v>17.14</c:v>
                </c:pt>
                <c:pt idx="330">
                  <c:v>17.18329999999996</c:v>
                </c:pt>
                <c:pt idx="331">
                  <c:v>17.1967</c:v>
                </c:pt>
                <c:pt idx="332">
                  <c:v>17.2</c:v>
                </c:pt>
                <c:pt idx="333">
                  <c:v>17.2</c:v>
                </c:pt>
                <c:pt idx="334">
                  <c:v>17.2</c:v>
                </c:pt>
                <c:pt idx="335">
                  <c:v>17.2</c:v>
                </c:pt>
                <c:pt idx="336">
                  <c:v>17.2</c:v>
                </c:pt>
                <c:pt idx="337">
                  <c:v>17.2</c:v>
                </c:pt>
                <c:pt idx="338">
                  <c:v>17.203299999999956</c:v>
                </c:pt>
                <c:pt idx="339">
                  <c:v>17.206699999999955</c:v>
                </c:pt>
                <c:pt idx="340">
                  <c:v>17.203299999999956</c:v>
                </c:pt>
                <c:pt idx="341">
                  <c:v>17.25</c:v>
                </c:pt>
                <c:pt idx="342">
                  <c:v>17.273299999999956</c:v>
                </c:pt>
                <c:pt idx="343">
                  <c:v>17.29</c:v>
                </c:pt>
                <c:pt idx="344">
                  <c:v>17.3</c:v>
                </c:pt>
                <c:pt idx="345">
                  <c:v>17.293299999999956</c:v>
                </c:pt>
                <c:pt idx="346">
                  <c:v>17.3</c:v>
                </c:pt>
                <c:pt idx="347">
                  <c:v>17.3</c:v>
                </c:pt>
                <c:pt idx="348">
                  <c:v>17.3</c:v>
                </c:pt>
                <c:pt idx="349">
                  <c:v>17.3</c:v>
                </c:pt>
                <c:pt idx="350">
                  <c:v>17.309999999999999</c:v>
                </c:pt>
                <c:pt idx="351">
                  <c:v>17.34</c:v>
                </c:pt>
                <c:pt idx="352">
                  <c:v>17.363299999999956</c:v>
                </c:pt>
                <c:pt idx="353">
                  <c:v>17.38</c:v>
                </c:pt>
                <c:pt idx="354">
                  <c:v>17.396799999999956</c:v>
                </c:pt>
                <c:pt idx="355">
                  <c:v>17.39</c:v>
                </c:pt>
                <c:pt idx="356">
                  <c:v>17.39</c:v>
                </c:pt>
                <c:pt idx="357">
                  <c:v>17.396699999999989</c:v>
                </c:pt>
                <c:pt idx="358">
                  <c:v>17.396699999999989</c:v>
                </c:pt>
                <c:pt idx="359">
                  <c:v>17.399999999999999</c:v>
                </c:pt>
                <c:pt idx="360">
                  <c:v>17.399999999999999</c:v>
                </c:pt>
                <c:pt idx="361">
                  <c:v>17.399999999999999</c:v>
                </c:pt>
                <c:pt idx="362">
                  <c:v>17.399999999999999</c:v>
                </c:pt>
                <c:pt idx="363">
                  <c:v>17.399999999999999</c:v>
                </c:pt>
                <c:pt idx="364">
                  <c:v>17.423299999999951</c:v>
                </c:pt>
                <c:pt idx="365">
                  <c:v>17.439999999999987</c:v>
                </c:pt>
                <c:pt idx="366">
                  <c:v>17.476699999999944</c:v>
                </c:pt>
                <c:pt idx="367">
                  <c:v>17.486699999999917</c:v>
                </c:pt>
                <c:pt idx="368">
                  <c:v>17.5</c:v>
                </c:pt>
                <c:pt idx="369">
                  <c:v>17.5</c:v>
                </c:pt>
                <c:pt idx="370">
                  <c:v>17.5</c:v>
                </c:pt>
                <c:pt idx="371">
                  <c:v>17.5</c:v>
                </c:pt>
                <c:pt idx="372">
                  <c:v>17.5</c:v>
                </c:pt>
                <c:pt idx="373">
                  <c:v>17.5</c:v>
                </c:pt>
                <c:pt idx="374">
                  <c:v>17.5</c:v>
                </c:pt>
                <c:pt idx="375">
                  <c:v>17.5</c:v>
                </c:pt>
                <c:pt idx="376">
                  <c:v>17.5</c:v>
                </c:pt>
                <c:pt idx="377">
                  <c:v>17.5</c:v>
                </c:pt>
                <c:pt idx="378">
                  <c:v>17.503299999999989</c:v>
                </c:pt>
                <c:pt idx="379">
                  <c:v>17.506699999999956</c:v>
                </c:pt>
                <c:pt idx="380">
                  <c:v>17.513300000000001</c:v>
                </c:pt>
                <c:pt idx="381">
                  <c:v>17.543299999999956</c:v>
                </c:pt>
                <c:pt idx="382">
                  <c:v>17.576699999999956</c:v>
                </c:pt>
                <c:pt idx="383">
                  <c:v>17.59</c:v>
                </c:pt>
                <c:pt idx="384">
                  <c:v>17.59</c:v>
                </c:pt>
                <c:pt idx="385">
                  <c:v>17.596699999999952</c:v>
                </c:pt>
                <c:pt idx="386">
                  <c:v>17.600000000000001</c:v>
                </c:pt>
                <c:pt idx="387">
                  <c:v>17.600000000000001</c:v>
                </c:pt>
                <c:pt idx="388">
                  <c:v>17.600000000000001</c:v>
                </c:pt>
                <c:pt idx="389">
                  <c:v>17.600000000000001</c:v>
                </c:pt>
                <c:pt idx="390">
                  <c:v>17.600000000000001</c:v>
                </c:pt>
                <c:pt idx="391">
                  <c:v>17.600000000000001</c:v>
                </c:pt>
                <c:pt idx="392">
                  <c:v>17.600000000000001</c:v>
                </c:pt>
                <c:pt idx="393">
                  <c:v>17.600000000000001</c:v>
                </c:pt>
                <c:pt idx="394">
                  <c:v>17.6067</c:v>
                </c:pt>
                <c:pt idx="395">
                  <c:v>17.616700000000005</c:v>
                </c:pt>
                <c:pt idx="396">
                  <c:v>17.646699999999989</c:v>
                </c:pt>
                <c:pt idx="397">
                  <c:v>17.666699999999956</c:v>
                </c:pt>
                <c:pt idx="398">
                  <c:v>17.6767</c:v>
                </c:pt>
                <c:pt idx="399">
                  <c:v>17.686699999999952</c:v>
                </c:pt>
                <c:pt idx="400">
                  <c:v>17.693300000000001</c:v>
                </c:pt>
                <c:pt idx="401">
                  <c:v>17.690000000000001</c:v>
                </c:pt>
                <c:pt idx="402">
                  <c:v>17.6967</c:v>
                </c:pt>
                <c:pt idx="403">
                  <c:v>17.7</c:v>
                </c:pt>
                <c:pt idx="404">
                  <c:v>17.6967</c:v>
                </c:pt>
                <c:pt idx="405">
                  <c:v>17.6967</c:v>
                </c:pt>
                <c:pt idx="406">
                  <c:v>17.7</c:v>
                </c:pt>
                <c:pt idx="407">
                  <c:v>17.7</c:v>
                </c:pt>
                <c:pt idx="408">
                  <c:v>17.7</c:v>
                </c:pt>
                <c:pt idx="409">
                  <c:v>17.703299999999956</c:v>
                </c:pt>
                <c:pt idx="410">
                  <c:v>17.7</c:v>
                </c:pt>
                <c:pt idx="411">
                  <c:v>17.7</c:v>
                </c:pt>
                <c:pt idx="412">
                  <c:v>17.703299999999956</c:v>
                </c:pt>
                <c:pt idx="413">
                  <c:v>17.7</c:v>
                </c:pt>
                <c:pt idx="414">
                  <c:v>17.706699999999955</c:v>
                </c:pt>
                <c:pt idx="415">
                  <c:v>17.71</c:v>
                </c:pt>
                <c:pt idx="416">
                  <c:v>17.739999999999988</c:v>
                </c:pt>
                <c:pt idx="417">
                  <c:v>17.763299999999944</c:v>
                </c:pt>
                <c:pt idx="418">
                  <c:v>17.766699999999933</c:v>
                </c:pt>
                <c:pt idx="419">
                  <c:v>17.786699999999936</c:v>
                </c:pt>
                <c:pt idx="420">
                  <c:v>17.796699999999955</c:v>
                </c:pt>
                <c:pt idx="421">
                  <c:v>17.796699999999955</c:v>
                </c:pt>
                <c:pt idx="422">
                  <c:v>17.8</c:v>
                </c:pt>
                <c:pt idx="423">
                  <c:v>17.8</c:v>
                </c:pt>
                <c:pt idx="424">
                  <c:v>17.8</c:v>
                </c:pt>
                <c:pt idx="425">
                  <c:v>17.8</c:v>
                </c:pt>
                <c:pt idx="426">
                  <c:v>17.8</c:v>
                </c:pt>
                <c:pt idx="427">
                  <c:v>17.8</c:v>
                </c:pt>
                <c:pt idx="428">
                  <c:v>17.8</c:v>
                </c:pt>
                <c:pt idx="429">
                  <c:v>17.8</c:v>
                </c:pt>
                <c:pt idx="430">
                  <c:v>17.812899999999999</c:v>
                </c:pt>
                <c:pt idx="431">
                  <c:v>17.8233</c:v>
                </c:pt>
                <c:pt idx="432">
                  <c:v>17.853300000000001</c:v>
                </c:pt>
                <c:pt idx="433">
                  <c:v>17.8733</c:v>
                </c:pt>
                <c:pt idx="434">
                  <c:v>17.883299999999952</c:v>
                </c:pt>
                <c:pt idx="435">
                  <c:v>17.88</c:v>
                </c:pt>
                <c:pt idx="436">
                  <c:v>17.8933</c:v>
                </c:pt>
                <c:pt idx="437">
                  <c:v>17.883299999999952</c:v>
                </c:pt>
                <c:pt idx="438">
                  <c:v>17.896699999999989</c:v>
                </c:pt>
                <c:pt idx="439">
                  <c:v>17.896699999999989</c:v>
                </c:pt>
                <c:pt idx="440">
                  <c:v>17.896699999999989</c:v>
                </c:pt>
                <c:pt idx="441">
                  <c:v>17.899999999999999</c:v>
                </c:pt>
                <c:pt idx="442">
                  <c:v>17.896699999999989</c:v>
                </c:pt>
                <c:pt idx="443">
                  <c:v>17.899999999999999</c:v>
                </c:pt>
                <c:pt idx="444">
                  <c:v>17.899999999999999</c:v>
                </c:pt>
                <c:pt idx="445">
                  <c:v>17.899999999999999</c:v>
                </c:pt>
                <c:pt idx="446">
                  <c:v>17.899999999999999</c:v>
                </c:pt>
                <c:pt idx="447">
                  <c:v>17.899999999999999</c:v>
                </c:pt>
                <c:pt idx="448">
                  <c:v>17.899999999999999</c:v>
                </c:pt>
                <c:pt idx="449">
                  <c:v>17.923299999999951</c:v>
                </c:pt>
                <c:pt idx="450">
                  <c:v>17.9133</c:v>
                </c:pt>
                <c:pt idx="451">
                  <c:v>17.959999999999987</c:v>
                </c:pt>
                <c:pt idx="452">
                  <c:v>17.973299999999952</c:v>
                </c:pt>
                <c:pt idx="453">
                  <c:v>17.989999999999952</c:v>
                </c:pt>
                <c:pt idx="454">
                  <c:v>17.996699999999944</c:v>
                </c:pt>
                <c:pt idx="455">
                  <c:v>17.989999999999952</c:v>
                </c:pt>
                <c:pt idx="456">
                  <c:v>18</c:v>
                </c:pt>
                <c:pt idx="457">
                  <c:v>18</c:v>
                </c:pt>
                <c:pt idx="458">
                  <c:v>18</c:v>
                </c:pt>
                <c:pt idx="459">
                  <c:v>18</c:v>
                </c:pt>
                <c:pt idx="460">
                  <c:v>18</c:v>
                </c:pt>
                <c:pt idx="461">
                  <c:v>18</c:v>
                </c:pt>
                <c:pt idx="462">
                  <c:v>18.02</c:v>
                </c:pt>
                <c:pt idx="463">
                  <c:v>18.04</c:v>
                </c:pt>
                <c:pt idx="464">
                  <c:v>18.063300000000002</c:v>
                </c:pt>
                <c:pt idx="465">
                  <c:v>18.09</c:v>
                </c:pt>
                <c:pt idx="466">
                  <c:v>18.08669999999994</c:v>
                </c:pt>
                <c:pt idx="467">
                  <c:v>18.09</c:v>
                </c:pt>
                <c:pt idx="468">
                  <c:v>18.08669999999994</c:v>
                </c:pt>
                <c:pt idx="469">
                  <c:v>18.096699999999952</c:v>
                </c:pt>
                <c:pt idx="470">
                  <c:v>18.100000000000001</c:v>
                </c:pt>
                <c:pt idx="471">
                  <c:v>18.100000000000001</c:v>
                </c:pt>
                <c:pt idx="472">
                  <c:v>18.100000000000001</c:v>
                </c:pt>
                <c:pt idx="473">
                  <c:v>18.100000000000001</c:v>
                </c:pt>
                <c:pt idx="474">
                  <c:v>18.100000000000001</c:v>
                </c:pt>
                <c:pt idx="475">
                  <c:v>18.100000000000001</c:v>
                </c:pt>
                <c:pt idx="476">
                  <c:v>18.100000000000001</c:v>
                </c:pt>
                <c:pt idx="477">
                  <c:v>18.100000000000001</c:v>
                </c:pt>
                <c:pt idx="478">
                  <c:v>18.100000000000001</c:v>
                </c:pt>
                <c:pt idx="479">
                  <c:v>18.100000000000001</c:v>
                </c:pt>
                <c:pt idx="480">
                  <c:v>18.12</c:v>
                </c:pt>
                <c:pt idx="481">
                  <c:v>18.130000000000031</c:v>
                </c:pt>
                <c:pt idx="482">
                  <c:v>18.146699999999989</c:v>
                </c:pt>
                <c:pt idx="483">
                  <c:v>18.173300000000001</c:v>
                </c:pt>
                <c:pt idx="484">
                  <c:v>18.1767</c:v>
                </c:pt>
                <c:pt idx="485">
                  <c:v>18.1767</c:v>
                </c:pt>
                <c:pt idx="486">
                  <c:v>18.193300000000001</c:v>
                </c:pt>
                <c:pt idx="487">
                  <c:v>18.2</c:v>
                </c:pt>
                <c:pt idx="488">
                  <c:v>18.2</c:v>
                </c:pt>
                <c:pt idx="489">
                  <c:v>18.2</c:v>
                </c:pt>
                <c:pt idx="490">
                  <c:v>18.2</c:v>
                </c:pt>
                <c:pt idx="491">
                  <c:v>18.2</c:v>
                </c:pt>
                <c:pt idx="492">
                  <c:v>18.203299999999956</c:v>
                </c:pt>
                <c:pt idx="493">
                  <c:v>18.2</c:v>
                </c:pt>
                <c:pt idx="494">
                  <c:v>18.206699999999955</c:v>
                </c:pt>
                <c:pt idx="495">
                  <c:v>18.203299999999956</c:v>
                </c:pt>
                <c:pt idx="496">
                  <c:v>18.263299999999944</c:v>
                </c:pt>
                <c:pt idx="497">
                  <c:v>18.279999999999987</c:v>
                </c:pt>
                <c:pt idx="498">
                  <c:v>18.286699999999936</c:v>
                </c:pt>
                <c:pt idx="499">
                  <c:v>18.279999999999987</c:v>
                </c:pt>
                <c:pt idx="500">
                  <c:v>18.286699999999936</c:v>
                </c:pt>
                <c:pt idx="501">
                  <c:v>18.296699999999955</c:v>
                </c:pt>
                <c:pt idx="502">
                  <c:v>18.296699999999955</c:v>
                </c:pt>
                <c:pt idx="503">
                  <c:v>18.3</c:v>
                </c:pt>
                <c:pt idx="504">
                  <c:v>18.3</c:v>
                </c:pt>
                <c:pt idx="505">
                  <c:v>18.3</c:v>
                </c:pt>
                <c:pt idx="506">
                  <c:v>18.3</c:v>
                </c:pt>
                <c:pt idx="507">
                  <c:v>18.3</c:v>
                </c:pt>
                <c:pt idx="508">
                  <c:v>18.3</c:v>
                </c:pt>
                <c:pt idx="509">
                  <c:v>18.3</c:v>
                </c:pt>
                <c:pt idx="510">
                  <c:v>18.3</c:v>
                </c:pt>
                <c:pt idx="511">
                  <c:v>18.3</c:v>
                </c:pt>
                <c:pt idx="512">
                  <c:v>18.3</c:v>
                </c:pt>
                <c:pt idx="513">
                  <c:v>18.3</c:v>
                </c:pt>
                <c:pt idx="514">
                  <c:v>18.3</c:v>
                </c:pt>
                <c:pt idx="515">
                  <c:v>18.3</c:v>
                </c:pt>
                <c:pt idx="516">
                  <c:v>18.32</c:v>
                </c:pt>
                <c:pt idx="517">
                  <c:v>18.346699999999952</c:v>
                </c:pt>
                <c:pt idx="518">
                  <c:v>18.3733</c:v>
                </c:pt>
                <c:pt idx="519">
                  <c:v>18.37</c:v>
                </c:pt>
                <c:pt idx="520">
                  <c:v>18.36</c:v>
                </c:pt>
                <c:pt idx="521">
                  <c:v>18.386699999999955</c:v>
                </c:pt>
                <c:pt idx="522">
                  <c:v>18.39</c:v>
                </c:pt>
                <c:pt idx="523">
                  <c:v>18.399999999999999</c:v>
                </c:pt>
                <c:pt idx="524">
                  <c:v>18.396699999999989</c:v>
                </c:pt>
                <c:pt idx="525">
                  <c:v>18.399999999999999</c:v>
                </c:pt>
                <c:pt idx="526">
                  <c:v>18.399999999999999</c:v>
                </c:pt>
                <c:pt idx="527">
                  <c:v>18.399999999999999</c:v>
                </c:pt>
                <c:pt idx="528">
                  <c:v>18.399999999999999</c:v>
                </c:pt>
                <c:pt idx="529">
                  <c:v>18.399999999999999</c:v>
                </c:pt>
                <c:pt idx="530">
                  <c:v>18.399999999999999</c:v>
                </c:pt>
                <c:pt idx="531">
                  <c:v>18.399999999999999</c:v>
                </c:pt>
                <c:pt idx="532">
                  <c:v>18.4133</c:v>
                </c:pt>
                <c:pt idx="533">
                  <c:v>18.41</c:v>
                </c:pt>
                <c:pt idx="534">
                  <c:v>18.443299999999944</c:v>
                </c:pt>
                <c:pt idx="535">
                  <c:v>18.43</c:v>
                </c:pt>
                <c:pt idx="536">
                  <c:v>18.443299999999944</c:v>
                </c:pt>
                <c:pt idx="537">
                  <c:v>18.486699999999917</c:v>
                </c:pt>
                <c:pt idx="538">
                  <c:v>18.476699999999944</c:v>
                </c:pt>
                <c:pt idx="539">
                  <c:v>18.483299999999939</c:v>
                </c:pt>
                <c:pt idx="540">
                  <c:v>18.489999999999952</c:v>
                </c:pt>
                <c:pt idx="541">
                  <c:v>18.493299999999955</c:v>
                </c:pt>
                <c:pt idx="542">
                  <c:v>18.5</c:v>
                </c:pt>
                <c:pt idx="543">
                  <c:v>18.5</c:v>
                </c:pt>
                <c:pt idx="544">
                  <c:v>18.5</c:v>
                </c:pt>
                <c:pt idx="545">
                  <c:v>18.5</c:v>
                </c:pt>
                <c:pt idx="546">
                  <c:v>18.5</c:v>
                </c:pt>
                <c:pt idx="547">
                  <c:v>18.5</c:v>
                </c:pt>
                <c:pt idx="548">
                  <c:v>18.5</c:v>
                </c:pt>
                <c:pt idx="549">
                  <c:v>18.5</c:v>
                </c:pt>
                <c:pt idx="550">
                  <c:v>18.5</c:v>
                </c:pt>
                <c:pt idx="551">
                  <c:v>18.510000000000005</c:v>
                </c:pt>
                <c:pt idx="552">
                  <c:v>18.513300000000001</c:v>
                </c:pt>
                <c:pt idx="553">
                  <c:v>18.523299999999956</c:v>
                </c:pt>
                <c:pt idx="554">
                  <c:v>18.526700000000002</c:v>
                </c:pt>
                <c:pt idx="555">
                  <c:v>18.546699999999955</c:v>
                </c:pt>
                <c:pt idx="556">
                  <c:v>18.566699999999944</c:v>
                </c:pt>
                <c:pt idx="557">
                  <c:v>18.5733</c:v>
                </c:pt>
                <c:pt idx="558">
                  <c:v>18.556699999999989</c:v>
                </c:pt>
                <c:pt idx="559">
                  <c:v>18.566699999999944</c:v>
                </c:pt>
                <c:pt idx="560">
                  <c:v>18.559999999999999</c:v>
                </c:pt>
                <c:pt idx="561">
                  <c:v>18.53</c:v>
                </c:pt>
                <c:pt idx="562">
                  <c:v>18.556699999999989</c:v>
                </c:pt>
                <c:pt idx="563">
                  <c:v>18.579999999999988</c:v>
                </c:pt>
                <c:pt idx="564">
                  <c:v>18.596699999999952</c:v>
                </c:pt>
                <c:pt idx="565">
                  <c:v>18.583299999999955</c:v>
                </c:pt>
                <c:pt idx="566">
                  <c:v>18.596699999999952</c:v>
                </c:pt>
                <c:pt idx="567">
                  <c:v>18.600000000000001</c:v>
                </c:pt>
                <c:pt idx="568">
                  <c:v>18.600000000000001</c:v>
                </c:pt>
                <c:pt idx="569">
                  <c:v>18.600000000000001</c:v>
                </c:pt>
                <c:pt idx="570">
                  <c:v>18.600000000000001</c:v>
                </c:pt>
                <c:pt idx="571">
                  <c:v>18.600000000000001</c:v>
                </c:pt>
                <c:pt idx="572">
                  <c:v>18.600000000000001</c:v>
                </c:pt>
                <c:pt idx="573">
                  <c:v>18.600000000000001</c:v>
                </c:pt>
                <c:pt idx="574">
                  <c:v>18.600000000000001</c:v>
                </c:pt>
                <c:pt idx="575">
                  <c:v>18.600000000000001</c:v>
                </c:pt>
                <c:pt idx="576">
                  <c:v>18.600000000000001</c:v>
                </c:pt>
                <c:pt idx="577">
                  <c:v>18.6067</c:v>
                </c:pt>
                <c:pt idx="578">
                  <c:v>18.6267</c:v>
                </c:pt>
                <c:pt idx="579">
                  <c:v>18.629000000000001</c:v>
                </c:pt>
                <c:pt idx="580">
                  <c:v>18.6233</c:v>
                </c:pt>
                <c:pt idx="581">
                  <c:v>18.656700000000001</c:v>
                </c:pt>
                <c:pt idx="582">
                  <c:v>18.6633</c:v>
                </c:pt>
                <c:pt idx="583">
                  <c:v>18.670000000000005</c:v>
                </c:pt>
                <c:pt idx="584">
                  <c:v>18.6767</c:v>
                </c:pt>
                <c:pt idx="585">
                  <c:v>18.690000000000001</c:v>
                </c:pt>
                <c:pt idx="586">
                  <c:v>18.693300000000001</c:v>
                </c:pt>
                <c:pt idx="587">
                  <c:v>18.686699999999952</c:v>
                </c:pt>
                <c:pt idx="588">
                  <c:v>18.6967</c:v>
                </c:pt>
                <c:pt idx="589">
                  <c:v>18.7</c:v>
                </c:pt>
                <c:pt idx="590">
                  <c:v>18.7</c:v>
                </c:pt>
                <c:pt idx="591">
                  <c:v>18.7</c:v>
                </c:pt>
                <c:pt idx="592">
                  <c:v>18.7</c:v>
                </c:pt>
                <c:pt idx="593">
                  <c:v>18.7</c:v>
                </c:pt>
                <c:pt idx="594">
                  <c:v>18.7</c:v>
                </c:pt>
                <c:pt idx="595">
                  <c:v>18.7</c:v>
                </c:pt>
                <c:pt idx="596">
                  <c:v>18.7</c:v>
                </c:pt>
                <c:pt idx="597">
                  <c:v>18.7</c:v>
                </c:pt>
                <c:pt idx="598">
                  <c:v>18.703299999999956</c:v>
                </c:pt>
                <c:pt idx="599">
                  <c:v>18.7</c:v>
                </c:pt>
                <c:pt idx="600">
                  <c:v>18.71</c:v>
                </c:pt>
                <c:pt idx="601">
                  <c:v>18.716699999999989</c:v>
                </c:pt>
                <c:pt idx="602">
                  <c:v>18.7333</c:v>
                </c:pt>
                <c:pt idx="603">
                  <c:v>18.743299999999955</c:v>
                </c:pt>
                <c:pt idx="604">
                  <c:v>18.760000000000002</c:v>
                </c:pt>
                <c:pt idx="605">
                  <c:v>18.77</c:v>
                </c:pt>
                <c:pt idx="606">
                  <c:v>18.779999999999987</c:v>
                </c:pt>
                <c:pt idx="607">
                  <c:v>18.783299999999944</c:v>
                </c:pt>
                <c:pt idx="608">
                  <c:v>18.796699999999955</c:v>
                </c:pt>
                <c:pt idx="609">
                  <c:v>18.786699999999936</c:v>
                </c:pt>
                <c:pt idx="610">
                  <c:v>18.796699999999955</c:v>
                </c:pt>
                <c:pt idx="611">
                  <c:v>18.8</c:v>
                </c:pt>
                <c:pt idx="612">
                  <c:v>18.8</c:v>
                </c:pt>
                <c:pt idx="613">
                  <c:v>18.8</c:v>
                </c:pt>
                <c:pt idx="614">
                  <c:v>18.8</c:v>
                </c:pt>
                <c:pt idx="615">
                  <c:v>18.8</c:v>
                </c:pt>
                <c:pt idx="616">
                  <c:v>18.8</c:v>
                </c:pt>
                <c:pt idx="617">
                  <c:v>18.8</c:v>
                </c:pt>
                <c:pt idx="618">
                  <c:v>18.806699999999989</c:v>
                </c:pt>
                <c:pt idx="619">
                  <c:v>18.8033</c:v>
                </c:pt>
                <c:pt idx="620">
                  <c:v>18.816700000000001</c:v>
                </c:pt>
                <c:pt idx="621">
                  <c:v>18.84</c:v>
                </c:pt>
                <c:pt idx="622">
                  <c:v>18.853300000000001</c:v>
                </c:pt>
                <c:pt idx="623">
                  <c:v>18.843299999999989</c:v>
                </c:pt>
                <c:pt idx="624">
                  <c:v>18.8767</c:v>
                </c:pt>
                <c:pt idx="625">
                  <c:v>18.84</c:v>
                </c:pt>
                <c:pt idx="626">
                  <c:v>18.8767</c:v>
                </c:pt>
                <c:pt idx="627">
                  <c:v>18.833300000000001</c:v>
                </c:pt>
                <c:pt idx="628">
                  <c:v>18.8767</c:v>
                </c:pt>
                <c:pt idx="629">
                  <c:v>18.866700000000002</c:v>
                </c:pt>
                <c:pt idx="630">
                  <c:v>18.899999999999999</c:v>
                </c:pt>
                <c:pt idx="631">
                  <c:v>18.899999999999999</c:v>
                </c:pt>
                <c:pt idx="632">
                  <c:v>18.899999999999999</c:v>
                </c:pt>
                <c:pt idx="633">
                  <c:v>18.899999999999999</c:v>
                </c:pt>
                <c:pt idx="634">
                  <c:v>18.899999999999999</c:v>
                </c:pt>
                <c:pt idx="635">
                  <c:v>18.899999999999999</c:v>
                </c:pt>
                <c:pt idx="636">
                  <c:v>18.899999999999999</c:v>
                </c:pt>
                <c:pt idx="637">
                  <c:v>18.899999999999999</c:v>
                </c:pt>
                <c:pt idx="638">
                  <c:v>18.903300000000002</c:v>
                </c:pt>
                <c:pt idx="639">
                  <c:v>18.899999999999999</c:v>
                </c:pt>
                <c:pt idx="640">
                  <c:v>18.899999999999999</c:v>
                </c:pt>
                <c:pt idx="641">
                  <c:v>18.906699999999944</c:v>
                </c:pt>
                <c:pt idx="642">
                  <c:v>18.926699999999933</c:v>
                </c:pt>
                <c:pt idx="643">
                  <c:v>18.939999999999987</c:v>
                </c:pt>
                <c:pt idx="644">
                  <c:v>18.953299999999956</c:v>
                </c:pt>
                <c:pt idx="645">
                  <c:v>18.963299999999933</c:v>
                </c:pt>
                <c:pt idx="646">
                  <c:v>18.976699999999944</c:v>
                </c:pt>
                <c:pt idx="647">
                  <c:v>18.989999999999952</c:v>
                </c:pt>
                <c:pt idx="648">
                  <c:v>18.983299999999939</c:v>
                </c:pt>
                <c:pt idx="649">
                  <c:v>18.986699999999917</c:v>
                </c:pt>
                <c:pt idx="650">
                  <c:v>19</c:v>
                </c:pt>
                <c:pt idx="651">
                  <c:v>19</c:v>
                </c:pt>
                <c:pt idx="652">
                  <c:v>19</c:v>
                </c:pt>
                <c:pt idx="653">
                  <c:v>19</c:v>
                </c:pt>
                <c:pt idx="654">
                  <c:v>19</c:v>
                </c:pt>
                <c:pt idx="655">
                  <c:v>19.003299999999989</c:v>
                </c:pt>
                <c:pt idx="656">
                  <c:v>19</c:v>
                </c:pt>
                <c:pt idx="657">
                  <c:v>19.00649999999996</c:v>
                </c:pt>
                <c:pt idx="658">
                  <c:v>19.010000000000005</c:v>
                </c:pt>
                <c:pt idx="659">
                  <c:v>19.023299999999956</c:v>
                </c:pt>
                <c:pt idx="660">
                  <c:v>19.026700000000002</c:v>
                </c:pt>
                <c:pt idx="661">
                  <c:v>19.023299999999956</c:v>
                </c:pt>
                <c:pt idx="662">
                  <c:v>19.05</c:v>
                </c:pt>
                <c:pt idx="663">
                  <c:v>19.046699999999955</c:v>
                </c:pt>
                <c:pt idx="664">
                  <c:v>19.0733</c:v>
                </c:pt>
                <c:pt idx="665">
                  <c:v>19.076699999999956</c:v>
                </c:pt>
                <c:pt idx="666">
                  <c:v>19.09</c:v>
                </c:pt>
                <c:pt idx="667">
                  <c:v>19.096699999999952</c:v>
                </c:pt>
                <c:pt idx="668">
                  <c:v>19.093299999999989</c:v>
                </c:pt>
                <c:pt idx="669">
                  <c:v>19.100000000000001</c:v>
                </c:pt>
                <c:pt idx="670">
                  <c:v>19.100000000000001</c:v>
                </c:pt>
                <c:pt idx="671">
                  <c:v>19.100000000000001</c:v>
                </c:pt>
                <c:pt idx="672">
                  <c:v>19.100000000000001</c:v>
                </c:pt>
                <c:pt idx="673">
                  <c:v>19.100000000000001</c:v>
                </c:pt>
                <c:pt idx="674">
                  <c:v>19.100000000000001</c:v>
                </c:pt>
                <c:pt idx="675">
                  <c:v>19.100000000000001</c:v>
                </c:pt>
                <c:pt idx="676">
                  <c:v>19.100000000000001</c:v>
                </c:pt>
                <c:pt idx="677">
                  <c:v>19.110000000000031</c:v>
                </c:pt>
                <c:pt idx="678">
                  <c:v>19.103300000000001</c:v>
                </c:pt>
                <c:pt idx="679">
                  <c:v>19.133299999999988</c:v>
                </c:pt>
                <c:pt idx="680">
                  <c:v>19.1433</c:v>
                </c:pt>
                <c:pt idx="681">
                  <c:v>19.146699999999989</c:v>
                </c:pt>
                <c:pt idx="682">
                  <c:v>19.170000000000005</c:v>
                </c:pt>
                <c:pt idx="683">
                  <c:v>19.166699999999956</c:v>
                </c:pt>
                <c:pt idx="684">
                  <c:v>19.156700000000001</c:v>
                </c:pt>
                <c:pt idx="685">
                  <c:v>19.18329999999996</c:v>
                </c:pt>
                <c:pt idx="686">
                  <c:v>19.18329999999996</c:v>
                </c:pt>
                <c:pt idx="687">
                  <c:v>19.1967</c:v>
                </c:pt>
                <c:pt idx="688">
                  <c:v>19.2</c:v>
                </c:pt>
                <c:pt idx="689">
                  <c:v>19.2</c:v>
                </c:pt>
                <c:pt idx="690">
                  <c:v>19.2</c:v>
                </c:pt>
                <c:pt idx="691">
                  <c:v>19.2</c:v>
                </c:pt>
                <c:pt idx="692">
                  <c:v>19.2</c:v>
                </c:pt>
                <c:pt idx="693">
                  <c:v>19.2</c:v>
                </c:pt>
                <c:pt idx="694">
                  <c:v>19.2</c:v>
                </c:pt>
                <c:pt idx="695">
                  <c:v>19.2</c:v>
                </c:pt>
                <c:pt idx="696">
                  <c:v>19.2</c:v>
                </c:pt>
                <c:pt idx="697">
                  <c:v>19.203299999999956</c:v>
                </c:pt>
                <c:pt idx="698">
                  <c:v>19.203299999999956</c:v>
                </c:pt>
                <c:pt idx="699">
                  <c:v>19.216699999999989</c:v>
                </c:pt>
                <c:pt idx="700">
                  <c:v>19.239999999999988</c:v>
                </c:pt>
                <c:pt idx="701">
                  <c:v>19.25</c:v>
                </c:pt>
                <c:pt idx="702">
                  <c:v>19.256699999999956</c:v>
                </c:pt>
                <c:pt idx="703">
                  <c:v>19.266699999999933</c:v>
                </c:pt>
                <c:pt idx="704">
                  <c:v>19.243299999999955</c:v>
                </c:pt>
                <c:pt idx="705">
                  <c:v>19.2333</c:v>
                </c:pt>
                <c:pt idx="706">
                  <c:v>19.256699999999956</c:v>
                </c:pt>
                <c:pt idx="707">
                  <c:v>19.266699999999933</c:v>
                </c:pt>
                <c:pt idx="708">
                  <c:v>19.276700000000002</c:v>
                </c:pt>
                <c:pt idx="709">
                  <c:v>19.286699999999936</c:v>
                </c:pt>
                <c:pt idx="710">
                  <c:v>19.3</c:v>
                </c:pt>
                <c:pt idx="711">
                  <c:v>19.3</c:v>
                </c:pt>
                <c:pt idx="712">
                  <c:v>19.3</c:v>
                </c:pt>
                <c:pt idx="713">
                  <c:v>19.3</c:v>
                </c:pt>
                <c:pt idx="714">
                  <c:v>19.3</c:v>
                </c:pt>
                <c:pt idx="715">
                  <c:v>19.3</c:v>
                </c:pt>
                <c:pt idx="716">
                  <c:v>19.3</c:v>
                </c:pt>
                <c:pt idx="717">
                  <c:v>19.3</c:v>
                </c:pt>
                <c:pt idx="718">
                  <c:v>19.3</c:v>
                </c:pt>
                <c:pt idx="719">
                  <c:v>19.309999999999999</c:v>
                </c:pt>
                <c:pt idx="720">
                  <c:v>19.313300000000005</c:v>
                </c:pt>
                <c:pt idx="721">
                  <c:v>19.316700000000001</c:v>
                </c:pt>
                <c:pt idx="722">
                  <c:v>19.343299999999989</c:v>
                </c:pt>
                <c:pt idx="723">
                  <c:v>19.350000000000001</c:v>
                </c:pt>
                <c:pt idx="724">
                  <c:v>19.363299999999956</c:v>
                </c:pt>
                <c:pt idx="725">
                  <c:v>19.38</c:v>
                </c:pt>
                <c:pt idx="726">
                  <c:v>19.3933</c:v>
                </c:pt>
                <c:pt idx="727">
                  <c:v>19.399999999999999</c:v>
                </c:pt>
                <c:pt idx="728">
                  <c:v>19.399999999999999</c:v>
                </c:pt>
                <c:pt idx="729">
                  <c:v>19.399999999999999</c:v>
                </c:pt>
                <c:pt idx="730">
                  <c:v>19.399999999999999</c:v>
                </c:pt>
                <c:pt idx="731">
                  <c:v>19.399999999999999</c:v>
                </c:pt>
                <c:pt idx="732">
                  <c:v>19.399999999999999</c:v>
                </c:pt>
                <c:pt idx="733">
                  <c:v>19.399999999999999</c:v>
                </c:pt>
                <c:pt idx="734">
                  <c:v>19.403300000000002</c:v>
                </c:pt>
                <c:pt idx="735">
                  <c:v>19.399999999999999</c:v>
                </c:pt>
                <c:pt idx="736">
                  <c:v>19.4133</c:v>
                </c:pt>
                <c:pt idx="737">
                  <c:v>19.4133</c:v>
                </c:pt>
                <c:pt idx="738">
                  <c:v>19.436699999999952</c:v>
                </c:pt>
                <c:pt idx="739">
                  <c:v>19.463299999999933</c:v>
                </c:pt>
                <c:pt idx="740">
                  <c:v>19.47</c:v>
                </c:pt>
                <c:pt idx="741">
                  <c:v>19.486699999999917</c:v>
                </c:pt>
                <c:pt idx="742">
                  <c:v>19.5</c:v>
                </c:pt>
                <c:pt idx="743">
                  <c:v>19.5</c:v>
                </c:pt>
                <c:pt idx="744">
                  <c:v>19.5</c:v>
                </c:pt>
                <c:pt idx="745">
                  <c:v>19.5</c:v>
                </c:pt>
                <c:pt idx="746">
                  <c:v>19.5</c:v>
                </c:pt>
                <c:pt idx="747">
                  <c:v>19.5</c:v>
                </c:pt>
                <c:pt idx="748">
                  <c:v>19.5</c:v>
                </c:pt>
                <c:pt idx="749">
                  <c:v>19.5</c:v>
                </c:pt>
                <c:pt idx="750">
                  <c:v>19.5</c:v>
                </c:pt>
                <c:pt idx="751">
                  <c:v>19.5167</c:v>
                </c:pt>
                <c:pt idx="752">
                  <c:v>19.53</c:v>
                </c:pt>
                <c:pt idx="753">
                  <c:v>19.526700000000002</c:v>
                </c:pt>
                <c:pt idx="754">
                  <c:v>19.556699999999989</c:v>
                </c:pt>
                <c:pt idx="755">
                  <c:v>19.563300000000002</c:v>
                </c:pt>
                <c:pt idx="756">
                  <c:v>19.576699999999956</c:v>
                </c:pt>
                <c:pt idx="757">
                  <c:v>19.59</c:v>
                </c:pt>
                <c:pt idx="758">
                  <c:v>19.58669999999994</c:v>
                </c:pt>
                <c:pt idx="759">
                  <c:v>19.600000000000001</c:v>
                </c:pt>
                <c:pt idx="760">
                  <c:v>19.600000000000001</c:v>
                </c:pt>
                <c:pt idx="761">
                  <c:v>19.600000000000001</c:v>
                </c:pt>
                <c:pt idx="762">
                  <c:v>19.600000000000001</c:v>
                </c:pt>
                <c:pt idx="763">
                  <c:v>19.600000000000001</c:v>
                </c:pt>
                <c:pt idx="764">
                  <c:v>19.600000000000001</c:v>
                </c:pt>
                <c:pt idx="765">
                  <c:v>19.613299999999999</c:v>
                </c:pt>
                <c:pt idx="766">
                  <c:v>19.610000000000031</c:v>
                </c:pt>
                <c:pt idx="767">
                  <c:v>19.630000000000031</c:v>
                </c:pt>
                <c:pt idx="768">
                  <c:v>19.636700000000001</c:v>
                </c:pt>
                <c:pt idx="769">
                  <c:v>19.6267</c:v>
                </c:pt>
                <c:pt idx="770">
                  <c:v>19.649999999999999</c:v>
                </c:pt>
                <c:pt idx="771">
                  <c:v>19.656700000000001</c:v>
                </c:pt>
                <c:pt idx="772">
                  <c:v>19.6633</c:v>
                </c:pt>
                <c:pt idx="773">
                  <c:v>19.666699999999956</c:v>
                </c:pt>
                <c:pt idx="774">
                  <c:v>19.68329999999996</c:v>
                </c:pt>
                <c:pt idx="775">
                  <c:v>19.690000000000001</c:v>
                </c:pt>
                <c:pt idx="776">
                  <c:v>19.7</c:v>
                </c:pt>
                <c:pt idx="777">
                  <c:v>19.7</c:v>
                </c:pt>
                <c:pt idx="778">
                  <c:v>19.7</c:v>
                </c:pt>
                <c:pt idx="779">
                  <c:v>19.7</c:v>
                </c:pt>
                <c:pt idx="780">
                  <c:v>19.7133</c:v>
                </c:pt>
                <c:pt idx="781">
                  <c:v>19.7133</c:v>
                </c:pt>
                <c:pt idx="782">
                  <c:v>19.739999999999988</c:v>
                </c:pt>
                <c:pt idx="783">
                  <c:v>19.7333</c:v>
                </c:pt>
                <c:pt idx="784">
                  <c:v>19.746699999999944</c:v>
                </c:pt>
                <c:pt idx="785">
                  <c:v>19.75</c:v>
                </c:pt>
                <c:pt idx="786">
                  <c:v>19.753299999999989</c:v>
                </c:pt>
                <c:pt idx="787">
                  <c:v>19.766699999999933</c:v>
                </c:pt>
                <c:pt idx="788">
                  <c:v>19.796699999999955</c:v>
                </c:pt>
                <c:pt idx="789">
                  <c:v>19.8</c:v>
                </c:pt>
                <c:pt idx="790">
                  <c:v>19.8</c:v>
                </c:pt>
                <c:pt idx="791">
                  <c:v>19.8</c:v>
                </c:pt>
                <c:pt idx="792">
                  <c:v>19.8</c:v>
                </c:pt>
                <c:pt idx="793">
                  <c:v>19.8</c:v>
                </c:pt>
                <c:pt idx="794">
                  <c:v>19.806699999999989</c:v>
                </c:pt>
                <c:pt idx="795">
                  <c:v>19.8</c:v>
                </c:pt>
                <c:pt idx="796">
                  <c:v>19.8233</c:v>
                </c:pt>
                <c:pt idx="797">
                  <c:v>19.84</c:v>
                </c:pt>
                <c:pt idx="798">
                  <c:v>19.843299999999989</c:v>
                </c:pt>
                <c:pt idx="799">
                  <c:v>19.89</c:v>
                </c:pt>
                <c:pt idx="800">
                  <c:v>19.899999999999999</c:v>
                </c:pt>
                <c:pt idx="801">
                  <c:v>19.899999999999999</c:v>
                </c:pt>
                <c:pt idx="802">
                  <c:v>19.899999999999999</c:v>
                </c:pt>
                <c:pt idx="803">
                  <c:v>19.899999999999999</c:v>
                </c:pt>
                <c:pt idx="804">
                  <c:v>19.899999999999999</c:v>
                </c:pt>
                <c:pt idx="805">
                  <c:v>19.899999999999999</c:v>
                </c:pt>
                <c:pt idx="806">
                  <c:v>19.91</c:v>
                </c:pt>
                <c:pt idx="807">
                  <c:v>19.920000000000002</c:v>
                </c:pt>
                <c:pt idx="808">
                  <c:v>19.926699999999933</c:v>
                </c:pt>
                <c:pt idx="809">
                  <c:v>19.95</c:v>
                </c:pt>
                <c:pt idx="810">
                  <c:v>19.97</c:v>
                </c:pt>
                <c:pt idx="811">
                  <c:v>20</c:v>
                </c:pt>
                <c:pt idx="812">
                  <c:v>20</c:v>
                </c:pt>
                <c:pt idx="813">
                  <c:v>20</c:v>
                </c:pt>
                <c:pt idx="814">
                  <c:v>20</c:v>
                </c:pt>
                <c:pt idx="815">
                  <c:v>20</c:v>
                </c:pt>
                <c:pt idx="816">
                  <c:v>20</c:v>
                </c:pt>
                <c:pt idx="817">
                  <c:v>20.0167</c:v>
                </c:pt>
                <c:pt idx="818">
                  <c:v>20.026700000000002</c:v>
                </c:pt>
                <c:pt idx="819">
                  <c:v>20.063300000000002</c:v>
                </c:pt>
                <c:pt idx="820">
                  <c:v>20.083299999999955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0295296"/>
        <c:axId val="660295856"/>
      </c:scatterChart>
      <c:valAx>
        <c:axId val="660295296"/>
        <c:scaling>
          <c:orientation val="minMax"/>
          <c:min val="14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PT100_1443-7 (degC)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660295856"/>
        <c:crosses val="autoZero"/>
        <c:crossBetween val="midCat"/>
      </c:valAx>
      <c:valAx>
        <c:axId val="660295856"/>
        <c:scaling>
          <c:orientation val="minMax"/>
          <c:min val="1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/>
                  <a:t>Temperature (degC)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660295296"/>
        <c:crosses val="autoZero"/>
        <c:crossBetween val="midCat"/>
      </c:valAx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39068589621781941"/>
          <c:y val="0.92865090233689362"/>
          <c:w val="0.25556585371528734"/>
          <c:h val="6.2975506256127717E-2"/>
        </c:manualLayout>
      </c:layout>
      <c:overlay val="0"/>
      <c:txPr>
        <a:bodyPr/>
        <a:lstStyle/>
        <a:p>
          <a:pPr>
            <a:defRPr lang="en-US"/>
          </a:pPr>
          <a:endParaRPr lang="zh-HK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US"/>
              <a:t>Pressure</a:t>
            </a:r>
          </a:p>
          <a:p>
            <a:pPr>
              <a:defRPr lang="en-US"/>
            </a:pPr>
            <a:r>
              <a:rPr lang="en-US" sz="1000"/>
              <a:t>(28-29/07 Overnight)</a:t>
            </a: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WxS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xVal>
            <c:numRef>
              <c:f>'28-29072015'!$B$3:$B$537</c:f>
              <c:numCache>
                <c:formatCode>h:mm:ss</c:formatCode>
                <c:ptCount val="535"/>
                <c:pt idx="0">
                  <c:v>0.7055555555555556</c:v>
                </c:pt>
                <c:pt idx="1">
                  <c:v>0.70625000000000004</c:v>
                </c:pt>
                <c:pt idx="2">
                  <c:v>0.70694444444444482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0.70902777777777781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0.71180555555555591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0.71458333333333335</c:v>
                </c:pt>
                <c:pt idx="14">
                  <c:v>0.71527777777777779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0.71736111111111112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0.72013888888888911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0.72291666666666654</c:v>
                </c:pt>
                <c:pt idx="26">
                  <c:v>0.72361111111111132</c:v>
                </c:pt>
                <c:pt idx="27">
                  <c:v>0.72430555555555565</c:v>
                </c:pt>
                <c:pt idx="28">
                  <c:v>0.7250000000000002</c:v>
                </c:pt>
                <c:pt idx="29">
                  <c:v>0.72569444444444475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0.72847222222222219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0.73125000000000018</c:v>
                </c:pt>
                <c:pt idx="38">
                  <c:v>0.73194444444444473</c:v>
                </c:pt>
                <c:pt idx="39">
                  <c:v>0.73263888888888906</c:v>
                </c:pt>
                <c:pt idx="40">
                  <c:v>0.7333333333333335</c:v>
                </c:pt>
                <c:pt idx="41">
                  <c:v>0.73402777777777772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0.73611111111111105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0.73888888888888904</c:v>
                </c:pt>
                <c:pt idx="49">
                  <c:v>0.73958333333333348</c:v>
                </c:pt>
                <c:pt idx="50">
                  <c:v>0.7402777777777777</c:v>
                </c:pt>
                <c:pt idx="51">
                  <c:v>0.74097222222222214</c:v>
                </c:pt>
                <c:pt idx="52">
                  <c:v>0.7416666666666667</c:v>
                </c:pt>
                <c:pt idx="53">
                  <c:v>0.74236111111111103</c:v>
                </c:pt>
                <c:pt idx="54">
                  <c:v>0.7430555555555558</c:v>
                </c:pt>
                <c:pt idx="55">
                  <c:v>0.74375000000000013</c:v>
                </c:pt>
                <c:pt idx="56">
                  <c:v>0.74444444444444469</c:v>
                </c:pt>
                <c:pt idx="57">
                  <c:v>0.74513888888888902</c:v>
                </c:pt>
                <c:pt idx="58">
                  <c:v>0.74583333333333346</c:v>
                </c:pt>
                <c:pt idx="59">
                  <c:v>0.74652777777777768</c:v>
                </c:pt>
                <c:pt idx="60">
                  <c:v>0.74722222222222212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0.74930555555555578</c:v>
                </c:pt>
                <c:pt idx="64">
                  <c:v>0.75000000000000011</c:v>
                </c:pt>
                <c:pt idx="65">
                  <c:v>0.75069444444444478</c:v>
                </c:pt>
                <c:pt idx="66">
                  <c:v>0.75138888888888899</c:v>
                </c:pt>
                <c:pt idx="67">
                  <c:v>0.75208333333333344</c:v>
                </c:pt>
                <c:pt idx="68">
                  <c:v>0.75277777777777788</c:v>
                </c:pt>
                <c:pt idx="69">
                  <c:v>0.7534722222222221</c:v>
                </c:pt>
                <c:pt idx="70">
                  <c:v>0.75416666666666654</c:v>
                </c:pt>
                <c:pt idx="71">
                  <c:v>0.7548611111111112</c:v>
                </c:pt>
                <c:pt idx="72">
                  <c:v>0.75555555555555565</c:v>
                </c:pt>
                <c:pt idx="73">
                  <c:v>0.75625000000000009</c:v>
                </c:pt>
                <c:pt idx="74">
                  <c:v>0.75694444444444475</c:v>
                </c:pt>
                <c:pt idx="75">
                  <c:v>0.75763888888888908</c:v>
                </c:pt>
                <c:pt idx="76">
                  <c:v>0.75833333333333341</c:v>
                </c:pt>
                <c:pt idx="77">
                  <c:v>0.75902777777777763</c:v>
                </c:pt>
                <c:pt idx="78">
                  <c:v>0.7597222222222223</c:v>
                </c:pt>
                <c:pt idx="79">
                  <c:v>0.76041666666666652</c:v>
                </c:pt>
                <c:pt idx="80">
                  <c:v>0.76111111111111118</c:v>
                </c:pt>
                <c:pt idx="81">
                  <c:v>0.76180555555555574</c:v>
                </c:pt>
                <c:pt idx="82">
                  <c:v>0.76249999999999984</c:v>
                </c:pt>
                <c:pt idx="83">
                  <c:v>0.76319444444444473</c:v>
                </c:pt>
                <c:pt idx="84">
                  <c:v>0.76388888888888895</c:v>
                </c:pt>
                <c:pt idx="85">
                  <c:v>0.76458333333333339</c:v>
                </c:pt>
                <c:pt idx="86">
                  <c:v>0.76527777777777761</c:v>
                </c:pt>
                <c:pt idx="87">
                  <c:v>0.76597222222222205</c:v>
                </c:pt>
                <c:pt idx="88">
                  <c:v>0.76666666666666661</c:v>
                </c:pt>
                <c:pt idx="89">
                  <c:v>0.76736111111111094</c:v>
                </c:pt>
                <c:pt idx="90">
                  <c:v>0.76805555555555571</c:v>
                </c:pt>
                <c:pt idx="91">
                  <c:v>0.76875000000000004</c:v>
                </c:pt>
                <c:pt idx="92">
                  <c:v>0.76944444444444471</c:v>
                </c:pt>
                <c:pt idx="93">
                  <c:v>0.77013888888888893</c:v>
                </c:pt>
                <c:pt idx="94">
                  <c:v>0.77083333333333348</c:v>
                </c:pt>
                <c:pt idx="95">
                  <c:v>0.7715277777777777</c:v>
                </c:pt>
                <c:pt idx="96">
                  <c:v>0.77222222222222203</c:v>
                </c:pt>
                <c:pt idx="97">
                  <c:v>0.7729166666666667</c:v>
                </c:pt>
                <c:pt idx="98">
                  <c:v>0.77361111111111114</c:v>
                </c:pt>
                <c:pt idx="99">
                  <c:v>0.7743055555555558</c:v>
                </c:pt>
                <c:pt idx="100">
                  <c:v>0.77500000000000002</c:v>
                </c:pt>
                <c:pt idx="101">
                  <c:v>0.7756944444444448</c:v>
                </c:pt>
                <c:pt idx="102">
                  <c:v>0.77638888888888891</c:v>
                </c:pt>
                <c:pt idx="103">
                  <c:v>0.77708333333333335</c:v>
                </c:pt>
                <c:pt idx="104">
                  <c:v>0.7777777777777779</c:v>
                </c:pt>
                <c:pt idx="105">
                  <c:v>0.77847222222222201</c:v>
                </c:pt>
                <c:pt idx="106">
                  <c:v>0.77916666666666645</c:v>
                </c:pt>
                <c:pt idx="107">
                  <c:v>0.77986111111111112</c:v>
                </c:pt>
                <c:pt idx="108">
                  <c:v>0.78055555555555534</c:v>
                </c:pt>
                <c:pt idx="109">
                  <c:v>0.78124999999999978</c:v>
                </c:pt>
                <c:pt idx="110">
                  <c:v>0.78194444444444444</c:v>
                </c:pt>
                <c:pt idx="111">
                  <c:v>0.78263888888888888</c:v>
                </c:pt>
                <c:pt idx="112">
                  <c:v>0.7833333333333331</c:v>
                </c:pt>
                <c:pt idx="113">
                  <c:v>0.78402777777777755</c:v>
                </c:pt>
                <c:pt idx="114">
                  <c:v>0.78472222222222199</c:v>
                </c:pt>
                <c:pt idx="115">
                  <c:v>0.78541666666666621</c:v>
                </c:pt>
                <c:pt idx="116">
                  <c:v>0.78611111111111087</c:v>
                </c:pt>
                <c:pt idx="117">
                  <c:v>0.78680555555555554</c:v>
                </c:pt>
                <c:pt idx="118">
                  <c:v>0.78749999999999976</c:v>
                </c:pt>
                <c:pt idx="119">
                  <c:v>0.78819444444444442</c:v>
                </c:pt>
                <c:pt idx="120">
                  <c:v>0.78888888888888864</c:v>
                </c:pt>
                <c:pt idx="121">
                  <c:v>0.78958333333333308</c:v>
                </c:pt>
                <c:pt idx="122">
                  <c:v>0.79027777777777752</c:v>
                </c:pt>
                <c:pt idx="123">
                  <c:v>0.79097222222222197</c:v>
                </c:pt>
                <c:pt idx="124">
                  <c:v>0.79166666666666641</c:v>
                </c:pt>
                <c:pt idx="125">
                  <c:v>0.79236111111111063</c:v>
                </c:pt>
                <c:pt idx="126">
                  <c:v>0.79305555555555551</c:v>
                </c:pt>
                <c:pt idx="127">
                  <c:v>0.79374999999999973</c:v>
                </c:pt>
                <c:pt idx="128">
                  <c:v>0.7944444444444444</c:v>
                </c:pt>
                <c:pt idx="129">
                  <c:v>0.79513888888888862</c:v>
                </c:pt>
                <c:pt idx="130">
                  <c:v>0.79583333333333328</c:v>
                </c:pt>
                <c:pt idx="131">
                  <c:v>0.7965277777777775</c:v>
                </c:pt>
                <c:pt idx="132">
                  <c:v>0.79722222222222172</c:v>
                </c:pt>
                <c:pt idx="133">
                  <c:v>0.79791666666666639</c:v>
                </c:pt>
                <c:pt idx="134">
                  <c:v>0.79861111111111083</c:v>
                </c:pt>
                <c:pt idx="135">
                  <c:v>0.79930555555555549</c:v>
                </c:pt>
                <c:pt idx="136">
                  <c:v>0.79999999999999971</c:v>
                </c:pt>
                <c:pt idx="137">
                  <c:v>0.80069444444444449</c:v>
                </c:pt>
                <c:pt idx="138">
                  <c:v>0.8013888888888886</c:v>
                </c:pt>
                <c:pt idx="139">
                  <c:v>0.80208333333333304</c:v>
                </c:pt>
                <c:pt idx="140">
                  <c:v>0.8027777777777777</c:v>
                </c:pt>
                <c:pt idx="141">
                  <c:v>0.8034722222222217</c:v>
                </c:pt>
                <c:pt idx="142">
                  <c:v>0.80416666666666636</c:v>
                </c:pt>
                <c:pt idx="143">
                  <c:v>0.80486111111111081</c:v>
                </c:pt>
                <c:pt idx="144">
                  <c:v>0.80555555555555525</c:v>
                </c:pt>
                <c:pt idx="145">
                  <c:v>0.80624999999999969</c:v>
                </c:pt>
                <c:pt idx="146">
                  <c:v>0.80694444444444435</c:v>
                </c:pt>
                <c:pt idx="147">
                  <c:v>0.80763888888888891</c:v>
                </c:pt>
                <c:pt idx="148">
                  <c:v>0.80833333333333302</c:v>
                </c:pt>
                <c:pt idx="149">
                  <c:v>0.80902777777777768</c:v>
                </c:pt>
                <c:pt idx="150">
                  <c:v>0.8097222222222219</c:v>
                </c:pt>
                <c:pt idx="151">
                  <c:v>0.81041666666666612</c:v>
                </c:pt>
                <c:pt idx="152">
                  <c:v>0.81111111111111078</c:v>
                </c:pt>
                <c:pt idx="153">
                  <c:v>0.81180555555555545</c:v>
                </c:pt>
                <c:pt idx="154">
                  <c:v>0.81249999999999967</c:v>
                </c:pt>
                <c:pt idx="155">
                  <c:v>0.81319444444444433</c:v>
                </c:pt>
                <c:pt idx="156">
                  <c:v>0.81388888888888877</c:v>
                </c:pt>
                <c:pt idx="157">
                  <c:v>0.81458333333333299</c:v>
                </c:pt>
                <c:pt idx="158">
                  <c:v>0.81527777777777743</c:v>
                </c:pt>
                <c:pt idx="159">
                  <c:v>0.81597222222222188</c:v>
                </c:pt>
                <c:pt idx="160">
                  <c:v>0.81666666666666632</c:v>
                </c:pt>
                <c:pt idx="161">
                  <c:v>0.81736111111111076</c:v>
                </c:pt>
                <c:pt idx="162">
                  <c:v>0.81805555555555542</c:v>
                </c:pt>
                <c:pt idx="163">
                  <c:v>0.81874999999999964</c:v>
                </c:pt>
                <c:pt idx="164">
                  <c:v>0.81944444444444431</c:v>
                </c:pt>
                <c:pt idx="165">
                  <c:v>0.82013888888888864</c:v>
                </c:pt>
                <c:pt idx="166">
                  <c:v>0.82083333333333319</c:v>
                </c:pt>
                <c:pt idx="167">
                  <c:v>0.82152777777777741</c:v>
                </c:pt>
                <c:pt idx="168">
                  <c:v>0.82222222222222163</c:v>
                </c:pt>
                <c:pt idx="169">
                  <c:v>0.8229166666666663</c:v>
                </c:pt>
                <c:pt idx="170">
                  <c:v>0.82361111111111074</c:v>
                </c:pt>
                <c:pt idx="171">
                  <c:v>0.8243055555555554</c:v>
                </c:pt>
                <c:pt idx="172">
                  <c:v>0.82499999999999962</c:v>
                </c:pt>
                <c:pt idx="173">
                  <c:v>0.82569444444444451</c:v>
                </c:pt>
                <c:pt idx="174">
                  <c:v>0.82638888888888862</c:v>
                </c:pt>
                <c:pt idx="175">
                  <c:v>0.82708333333333295</c:v>
                </c:pt>
                <c:pt idx="176">
                  <c:v>0.82777777777777761</c:v>
                </c:pt>
                <c:pt idx="177">
                  <c:v>0.82847222222222161</c:v>
                </c:pt>
                <c:pt idx="178">
                  <c:v>0.82916666666666627</c:v>
                </c:pt>
                <c:pt idx="179">
                  <c:v>0.82986111111111072</c:v>
                </c:pt>
                <c:pt idx="180">
                  <c:v>0.83055555555555538</c:v>
                </c:pt>
                <c:pt idx="181">
                  <c:v>0.8312499999999996</c:v>
                </c:pt>
                <c:pt idx="182">
                  <c:v>0.83194444444444426</c:v>
                </c:pt>
                <c:pt idx="183">
                  <c:v>0.83263888888888882</c:v>
                </c:pt>
                <c:pt idx="184">
                  <c:v>0.83333333333333293</c:v>
                </c:pt>
                <c:pt idx="185">
                  <c:v>0.83402777777777759</c:v>
                </c:pt>
                <c:pt idx="186">
                  <c:v>0.83472222222222181</c:v>
                </c:pt>
                <c:pt idx="187">
                  <c:v>0.83541666666666603</c:v>
                </c:pt>
                <c:pt idx="188">
                  <c:v>0.83611111111111069</c:v>
                </c:pt>
                <c:pt idx="189">
                  <c:v>0.83680555555555536</c:v>
                </c:pt>
                <c:pt idx="190">
                  <c:v>0.83749999999999969</c:v>
                </c:pt>
                <c:pt idx="191">
                  <c:v>0.83819444444444424</c:v>
                </c:pt>
                <c:pt idx="192">
                  <c:v>0.8388888888888888</c:v>
                </c:pt>
                <c:pt idx="193">
                  <c:v>0.8395833333333329</c:v>
                </c:pt>
                <c:pt idx="194">
                  <c:v>0.84027777777777735</c:v>
                </c:pt>
                <c:pt idx="195">
                  <c:v>0.84097222222222179</c:v>
                </c:pt>
                <c:pt idx="196">
                  <c:v>0.84166666666666623</c:v>
                </c:pt>
                <c:pt idx="197">
                  <c:v>0.84236111111111067</c:v>
                </c:pt>
                <c:pt idx="198">
                  <c:v>0.84305555555555534</c:v>
                </c:pt>
                <c:pt idx="199">
                  <c:v>0.84374999999999989</c:v>
                </c:pt>
                <c:pt idx="200">
                  <c:v>0.84444444444444422</c:v>
                </c:pt>
                <c:pt idx="201">
                  <c:v>0.84513888888888866</c:v>
                </c:pt>
                <c:pt idx="202">
                  <c:v>0.8458333333333331</c:v>
                </c:pt>
                <c:pt idx="203">
                  <c:v>0.84652777777777732</c:v>
                </c:pt>
                <c:pt idx="204">
                  <c:v>0.84722222222222177</c:v>
                </c:pt>
                <c:pt idx="205">
                  <c:v>0.84791666666666621</c:v>
                </c:pt>
                <c:pt idx="206">
                  <c:v>0.84861111111111065</c:v>
                </c:pt>
                <c:pt idx="207">
                  <c:v>0.84930555555555531</c:v>
                </c:pt>
                <c:pt idx="208">
                  <c:v>0.84999999999999964</c:v>
                </c:pt>
                <c:pt idx="209">
                  <c:v>0.85069444444444442</c:v>
                </c:pt>
                <c:pt idx="210">
                  <c:v>0.85138888888888864</c:v>
                </c:pt>
                <c:pt idx="211">
                  <c:v>0.85208333333333308</c:v>
                </c:pt>
                <c:pt idx="212">
                  <c:v>0.85277777777777752</c:v>
                </c:pt>
                <c:pt idx="213">
                  <c:v>0.85347222222222152</c:v>
                </c:pt>
                <c:pt idx="214">
                  <c:v>0.85416666666666619</c:v>
                </c:pt>
                <c:pt idx="215">
                  <c:v>0.85486111111111063</c:v>
                </c:pt>
                <c:pt idx="216">
                  <c:v>0.85555555555555529</c:v>
                </c:pt>
                <c:pt idx="217">
                  <c:v>0.85624999999999962</c:v>
                </c:pt>
                <c:pt idx="218">
                  <c:v>0.85694444444444429</c:v>
                </c:pt>
                <c:pt idx="219">
                  <c:v>0.85763888888888873</c:v>
                </c:pt>
                <c:pt idx="220">
                  <c:v>0.85833333333333284</c:v>
                </c:pt>
                <c:pt idx="221">
                  <c:v>0.8590277777777775</c:v>
                </c:pt>
                <c:pt idx="222">
                  <c:v>0.85972222222222172</c:v>
                </c:pt>
                <c:pt idx="223">
                  <c:v>0.86041666666666616</c:v>
                </c:pt>
                <c:pt idx="224">
                  <c:v>0.86111111111111061</c:v>
                </c:pt>
                <c:pt idx="225">
                  <c:v>0.86180555555555538</c:v>
                </c:pt>
                <c:pt idx="226">
                  <c:v>0.8624999999999996</c:v>
                </c:pt>
                <c:pt idx="227">
                  <c:v>0.86319444444444415</c:v>
                </c:pt>
                <c:pt idx="228">
                  <c:v>0.86388888888888871</c:v>
                </c:pt>
                <c:pt idx="229">
                  <c:v>0.86458333333333282</c:v>
                </c:pt>
                <c:pt idx="230">
                  <c:v>0.86527777777777748</c:v>
                </c:pt>
                <c:pt idx="231">
                  <c:v>0.8659722222222217</c:v>
                </c:pt>
                <c:pt idx="232">
                  <c:v>0.86666666666666614</c:v>
                </c:pt>
                <c:pt idx="233">
                  <c:v>0.86736111111111069</c:v>
                </c:pt>
                <c:pt idx="234">
                  <c:v>0.86805555555555525</c:v>
                </c:pt>
                <c:pt idx="235">
                  <c:v>0.8687499999999998</c:v>
                </c:pt>
                <c:pt idx="236">
                  <c:v>0.86944444444444413</c:v>
                </c:pt>
                <c:pt idx="237">
                  <c:v>0.87013888888888868</c:v>
                </c:pt>
                <c:pt idx="238">
                  <c:v>0.87083333333333302</c:v>
                </c:pt>
                <c:pt idx="239">
                  <c:v>0.87152777777777724</c:v>
                </c:pt>
                <c:pt idx="240">
                  <c:v>0.87222222222222168</c:v>
                </c:pt>
                <c:pt idx="241">
                  <c:v>0.87291666666666612</c:v>
                </c:pt>
                <c:pt idx="242">
                  <c:v>0.87361111111111089</c:v>
                </c:pt>
                <c:pt idx="243">
                  <c:v>0.87430555555555522</c:v>
                </c:pt>
                <c:pt idx="244">
                  <c:v>0.87499999999999978</c:v>
                </c:pt>
                <c:pt idx="245">
                  <c:v>0.87569444444444433</c:v>
                </c:pt>
                <c:pt idx="246">
                  <c:v>0.87638888888888855</c:v>
                </c:pt>
                <c:pt idx="247">
                  <c:v>0.87708333333333299</c:v>
                </c:pt>
                <c:pt idx="248">
                  <c:v>0.87777777777777743</c:v>
                </c:pt>
                <c:pt idx="249">
                  <c:v>0.87847222222222154</c:v>
                </c:pt>
                <c:pt idx="250">
                  <c:v>0.8791666666666661</c:v>
                </c:pt>
                <c:pt idx="251">
                  <c:v>0.87986111111111065</c:v>
                </c:pt>
                <c:pt idx="252">
                  <c:v>0.88055555555555498</c:v>
                </c:pt>
                <c:pt idx="253">
                  <c:v>0.88124999999999942</c:v>
                </c:pt>
                <c:pt idx="254">
                  <c:v>0.88194444444444409</c:v>
                </c:pt>
                <c:pt idx="255">
                  <c:v>0.88263888888888853</c:v>
                </c:pt>
                <c:pt idx="256">
                  <c:v>0.88333333333333253</c:v>
                </c:pt>
                <c:pt idx="257">
                  <c:v>0.88402777777777719</c:v>
                </c:pt>
                <c:pt idx="258">
                  <c:v>0.88472222222222152</c:v>
                </c:pt>
                <c:pt idx="259">
                  <c:v>0.88541666666666585</c:v>
                </c:pt>
                <c:pt idx="260">
                  <c:v>0.88611111111111052</c:v>
                </c:pt>
                <c:pt idx="261">
                  <c:v>0.88680555555555518</c:v>
                </c:pt>
                <c:pt idx="262">
                  <c:v>0.8874999999999994</c:v>
                </c:pt>
                <c:pt idx="263">
                  <c:v>0.88819444444444384</c:v>
                </c:pt>
                <c:pt idx="264">
                  <c:v>0.88888888888888851</c:v>
                </c:pt>
                <c:pt idx="265">
                  <c:v>0.8895833333333325</c:v>
                </c:pt>
                <c:pt idx="266">
                  <c:v>0.89027777777777717</c:v>
                </c:pt>
                <c:pt idx="267">
                  <c:v>0.8909722222222215</c:v>
                </c:pt>
                <c:pt idx="268">
                  <c:v>0.89166666666666583</c:v>
                </c:pt>
                <c:pt idx="269">
                  <c:v>0.89236111111111049</c:v>
                </c:pt>
                <c:pt idx="270">
                  <c:v>0.89305555555555494</c:v>
                </c:pt>
                <c:pt idx="271">
                  <c:v>0.8937499999999996</c:v>
                </c:pt>
                <c:pt idx="272">
                  <c:v>0.89444444444444382</c:v>
                </c:pt>
                <c:pt idx="273">
                  <c:v>0.89513888888888848</c:v>
                </c:pt>
                <c:pt idx="274">
                  <c:v>0.8958333333333327</c:v>
                </c:pt>
                <c:pt idx="275">
                  <c:v>0.89652777777777692</c:v>
                </c:pt>
                <c:pt idx="276">
                  <c:v>0.89722222222222159</c:v>
                </c:pt>
                <c:pt idx="277">
                  <c:v>0.89791666666666581</c:v>
                </c:pt>
                <c:pt idx="278">
                  <c:v>0.89861111111111069</c:v>
                </c:pt>
                <c:pt idx="279">
                  <c:v>0.89930555555555491</c:v>
                </c:pt>
                <c:pt idx="280">
                  <c:v>0.89999999999999958</c:v>
                </c:pt>
                <c:pt idx="281">
                  <c:v>0.90069444444444402</c:v>
                </c:pt>
                <c:pt idx="282">
                  <c:v>0.90138888888888824</c:v>
                </c:pt>
                <c:pt idx="283">
                  <c:v>0.90208333333333268</c:v>
                </c:pt>
                <c:pt idx="284">
                  <c:v>0.90277777777777712</c:v>
                </c:pt>
                <c:pt idx="285">
                  <c:v>0.90347222222222157</c:v>
                </c:pt>
                <c:pt idx="286">
                  <c:v>0.90416666666666579</c:v>
                </c:pt>
                <c:pt idx="287">
                  <c:v>0.90486111111111045</c:v>
                </c:pt>
                <c:pt idx="288">
                  <c:v>0.90555555555555489</c:v>
                </c:pt>
                <c:pt idx="289">
                  <c:v>0.90624999999999933</c:v>
                </c:pt>
                <c:pt idx="290">
                  <c:v>0.906944444444444</c:v>
                </c:pt>
                <c:pt idx="291">
                  <c:v>0.90763888888888844</c:v>
                </c:pt>
                <c:pt idx="292">
                  <c:v>0.90833333333333266</c:v>
                </c:pt>
                <c:pt idx="293">
                  <c:v>0.9090277777777771</c:v>
                </c:pt>
                <c:pt idx="294">
                  <c:v>0.90972222222222154</c:v>
                </c:pt>
                <c:pt idx="295">
                  <c:v>0.91041666666666576</c:v>
                </c:pt>
                <c:pt idx="296">
                  <c:v>0.91111111111111043</c:v>
                </c:pt>
                <c:pt idx="297">
                  <c:v>0.91180555555555509</c:v>
                </c:pt>
                <c:pt idx="298">
                  <c:v>0.91249999999999931</c:v>
                </c:pt>
                <c:pt idx="299">
                  <c:v>0.91319444444444375</c:v>
                </c:pt>
                <c:pt idx="300">
                  <c:v>0.91388888888888842</c:v>
                </c:pt>
                <c:pt idx="301">
                  <c:v>0.91458333333333253</c:v>
                </c:pt>
                <c:pt idx="302">
                  <c:v>0.91527777777777708</c:v>
                </c:pt>
                <c:pt idx="303">
                  <c:v>0.91597222222222152</c:v>
                </c:pt>
                <c:pt idx="304">
                  <c:v>0.91666666666666596</c:v>
                </c:pt>
                <c:pt idx="305">
                  <c:v>0.91736111111111041</c:v>
                </c:pt>
                <c:pt idx="306">
                  <c:v>0.91805555555555485</c:v>
                </c:pt>
                <c:pt idx="307">
                  <c:v>0.91874999999999951</c:v>
                </c:pt>
                <c:pt idx="308">
                  <c:v>0.91944444444444373</c:v>
                </c:pt>
                <c:pt idx="309">
                  <c:v>0.9201388888888884</c:v>
                </c:pt>
                <c:pt idx="310">
                  <c:v>0.92083333333333262</c:v>
                </c:pt>
                <c:pt idx="311">
                  <c:v>0.92152777777777706</c:v>
                </c:pt>
                <c:pt idx="312">
                  <c:v>0.9222222222222215</c:v>
                </c:pt>
                <c:pt idx="313">
                  <c:v>0.92291666666666572</c:v>
                </c:pt>
                <c:pt idx="314">
                  <c:v>0.92361111111111061</c:v>
                </c:pt>
                <c:pt idx="315">
                  <c:v>0.92430555555555483</c:v>
                </c:pt>
                <c:pt idx="316">
                  <c:v>0.92499999999999949</c:v>
                </c:pt>
                <c:pt idx="317">
                  <c:v>0.92569444444444393</c:v>
                </c:pt>
                <c:pt idx="318">
                  <c:v>0.92638888888888815</c:v>
                </c:pt>
                <c:pt idx="319">
                  <c:v>0.9270833333333327</c:v>
                </c:pt>
                <c:pt idx="320">
                  <c:v>0.92777777777777704</c:v>
                </c:pt>
                <c:pt idx="321">
                  <c:v>0.92847222222222148</c:v>
                </c:pt>
                <c:pt idx="322">
                  <c:v>0.9291666666666657</c:v>
                </c:pt>
                <c:pt idx="323">
                  <c:v>0.92986111111111058</c:v>
                </c:pt>
                <c:pt idx="324">
                  <c:v>0.9305555555555548</c:v>
                </c:pt>
                <c:pt idx="325">
                  <c:v>0.93124999999999925</c:v>
                </c:pt>
                <c:pt idx="326">
                  <c:v>0.93194444444444391</c:v>
                </c:pt>
                <c:pt idx="327">
                  <c:v>0.93263888888888835</c:v>
                </c:pt>
                <c:pt idx="328">
                  <c:v>0.93333333333333268</c:v>
                </c:pt>
                <c:pt idx="329">
                  <c:v>0.93402777777777701</c:v>
                </c:pt>
                <c:pt idx="330">
                  <c:v>0.93472222222222145</c:v>
                </c:pt>
                <c:pt idx="331">
                  <c:v>0.93541666666666567</c:v>
                </c:pt>
                <c:pt idx="332">
                  <c:v>0.93611111111111034</c:v>
                </c:pt>
                <c:pt idx="333">
                  <c:v>0.936805555555555</c:v>
                </c:pt>
                <c:pt idx="334">
                  <c:v>0.93749999999999922</c:v>
                </c:pt>
                <c:pt idx="335">
                  <c:v>0.93819444444444389</c:v>
                </c:pt>
                <c:pt idx="336">
                  <c:v>0.93888888888888833</c:v>
                </c:pt>
                <c:pt idx="337">
                  <c:v>0.93958333333333255</c:v>
                </c:pt>
                <c:pt idx="338">
                  <c:v>0.94027777777777699</c:v>
                </c:pt>
                <c:pt idx="339">
                  <c:v>0.94097222222222143</c:v>
                </c:pt>
                <c:pt idx="340">
                  <c:v>0.94166666666666587</c:v>
                </c:pt>
                <c:pt idx="341">
                  <c:v>0.94236111111111032</c:v>
                </c:pt>
                <c:pt idx="342">
                  <c:v>0.94305555555555498</c:v>
                </c:pt>
                <c:pt idx="343">
                  <c:v>0.94374999999999942</c:v>
                </c:pt>
                <c:pt idx="344">
                  <c:v>0.94444444444444364</c:v>
                </c:pt>
                <c:pt idx="345">
                  <c:v>0.94513888888888831</c:v>
                </c:pt>
                <c:pt idx="346">
                  <c:v>0.94583333333333264</c:v>
                </c:pt>
                <c:pt idx="347">
                  <c:v>0.94652777777777697</c:v>
                </c:pt>
                <c:pt idx="348">
                  <c:v>0.94722222222222141</c:v>
                </c:pt>
                <c:pt idx="349">
                  <c:v>0.94791666666666563</c:v>
                </c:pt>
                <c:pt idx="350">
                  <c:v>0.94861111111111052</c:v>
                </c:pt>
                <c:pt idx="351">
                  <c:v>0.94930555555555474</c:v>
                </c:pt>
                <c:pt idx="352">
                  <c:v>0.9499999999999994</c:v>
                </c:pt>
                <c:pt idx="353">
                  <c:v>0.95069444444444384</c:v>
                </c:pt>
                <c:pt idx="354">
                  <c:v>0.95138888888888828</c:v>
                </c:pt>
                <c:pt idx="355">
                  <c:v>0.95208333333333262</c:v>
                </c:pt>
                <c:pt idx="356">
                  <c:v>0.95277777777777695</c:v>
                </c:pt>
                <c:pt idx="357">
                  <c:v>0.95347222222222139</c:v>
                </c:pt>
                <c:pt idx="358">
                  <c:v>0.95416666666666561</c:v>
                </c:pt>
                <c:pt idx="359">
                  <c:v>0.95486111111111049</c:v>
                </c:pt>
                <c:pt idx="360">
                  <c:v>0.95555555555555471</c:v>
                </c:pt>
                <c:pt idx="361">
                  <c:v>0.95624999999999938</c:v>
                </c:pt>
                <c:pt idx="362">
                  <c:v>0.95694444444444382</c:v>
                </c:pt>
                <c:pt idx="363">
                  <c:v>0.95763888888888826</c:v>
                </c:pt>
                <c:pt idx="364">
                  <c:v>0.9583333333333327</c:v>
                </c:pt>
                <c:pt idx="365">
                  <c:v>0.95902777777777692</c:v>
                </c:pt>
                <c:pt idx="366">
                  <c:v>0.95972222222222159</c:v>
                </c:pt>
                <c:pt idx="367">
                  <c:v>0.96041666666666559</c:v>
                </c:pt>
                <c:pt idx="368">
                  <c:v>0.96111111111111025</c:v>
                </c:pt>
                <c:pt idx="369">
                  <c:v>0.96180555555555491</c:v>
                </c:pt>
                <c:pt idx="370">
                  <c:v>0.96249999999999913</c:v>
                </c:pt>
                <c:pt idx="371">
                  <c:v>0.96319444444444391</c:v>
                </c:pt>
                <c:pt idx="372">
                  <c:v>0.96388888888888824</c:v>
                </c:pt>
                <c:pt idx="373">
                  <c:v>0.96458333333333268</c:v>
                </c:pt>
                <c:pt idx="374">
                  <c:v>0.9652777777777769</c:v>
                </c:pt>
                <c:pt idx="375">
                  <c:v>0.96597222222222134</c:v>
                </c:pt>
                <c:pt idx="376">
                  <c:v>0.96666666666666579</c:v>
                </c:pt>
                <c:pt idx="377">
                  <c:v>0.96736111111111023</c:v>
                </c:pt>
                <c:pt idx="378">
                  <c:v>0.96805555555555489</c:v>
                </c:pt>
                <c:pt idx="379">
                  <c:v>0.96874999999999933</c:v>
                </c:pt>
                <c:pt idx="380">
                  <c:v>0.96944444444444378</c:v>
                </c:pt>
                <c:pt idx="381">
                  <c:v>0.97013888888888822</c:v>
                </c:pt>
                <c:pt idx="382">
                  <c:v>0.97083333333333266</c:v>
                </c:pt>
                <c:pt idx="383">
                  <c:v>0.97152777777777688</c:v>
                </c:pt>
                <c:pt idx="384">
                  <c:v>0.97222222222222132</c:v>
                </c:pt>
                <c:pt idx="385">
                  <c:v>0.97291666666666576</c:v>
                </c:pt>
                <c:pt idx="386">
                  <c:v>0.97361111111111043</c:v>
                </c:pt>
                <c:pt idx="387">
                  <c:v>0.97430555555555465</c:v>
                </c:pt>
                <c:pt idx="388">
                  <c:v>0.97499999999999931</c:v>
                </c:pt>
                <c:pt idx="389">
                  <c:v>0.97569444444444386</c:v>
                </c:pt>
                <c:pt idx="390">
                  <c:v>0.9763888888888882</c:v>
                </c:pt>
                <c:pt idx="391">
                  <c:v>0.97708333333333264</c:v>
                </c:pt>
                <c:pt idx="392">
                  <c:v>0.97777777777777708</c:v>
                </c:pt>
                <c:pt idx="393">
                  <c:v>0.9784722222222213</c:v>
                </c:pt>
                <c:pt idx="394">
                  <c:v>0.97916666666666552</c:v>
                </c:pt>
                <c:pt idx="395">
                  <c:v>0.97986111111111041</c:v>
                </c:pt>
                <c:pt idx="396">
                  <c:v>0.98055555555555451</c:v>
                </c:pt>
                <c:pt idx="397">
                  <c:v>0.98124999999999907</c:v>
                </c:pt>
                <c:pt idx="398">
                  <c:v>0.98194444444444362</c:v>
                </c:pt>
                <c:pt idx="399">
                  <c:v>0.98263888888888795</c:v>
                </c:pt>
                <c:pt idx="400">
                  <c:v>0.98333333333333239</c:v>
                </c:pt>
                <c:pt idx="401">
                  <c:v>0.98402777777777661</c:v>
                </c:pt>
                <c:pt idx="402">
                  <c:v>0.98472222222222128</c:v>
                </c:pt>
                <c:pt idx="403">
                  <c:v>0.98541666666666539</c:v>
                </c:pt>
                <c:pt idx="404">
                  <c:v>0.98611111111111016</c:v>
                </c:pt>
                <c:pt idx="405">
                  <c:v>0.9868055555555546</c:v>
                </c:pt>
                <c:pt idx="406">
                  <c:v>0.98749999999999882</c:v>
                </c:pt>
                <c:pt idx="407">
                  <c:v>0.9881944444444436</c:v>
                </c:pt>
                <c:pt idx="408">
                  <c:v>0.98888888888888793</c:v>
                </c:pt>
                <c:pt idx="409">
                  <c:v>0.98958333333333237</c:v>
                </c:pt>
                <c:pt idx="410">
                  <c:v>0.99027777777777659</c:v>
                </c:pt>
                <c:pt idx="411">
                  <c:v>0.99097222222222126</c:v>
                </c:pt>
                <c:pt idx="412">
                  <c:v>0.99166666666666559</c:v>
                </c:pt>
                <c:pt idx="413">
                  <c:v>0.99236111111110992</c:v>
                </c:pt>
                <c:pt idx="414">
                  <c:v>0.99305555555555469</c:v>
                </c:pt>
                <c:pt idx="415">
                  <c:v>0.99374999999999902</c:v>
                </c:pt>
                <c:pt idx="416">
                  <c:v>0.99444444444444369</c:v>
                </c:pt>
                <c:pt idx="417">
                  <c:v>0.99513888888888791</c:v>
                </c:pt>
                <c:pt idx="418">
                  <c:v>0.99583333333333235</c:v>
                </c:pt>
                <c:pt idx="419">
                  <c:v>0.99652777777777657</c:v>
                </c:pt>
                <c:pt idx="420">
                  <c:v>0.99722222222222101</c:v>
                </c:pt>
                <c:pt idx="421">
                  <c:v>0.99791666666666556</c:v>
                </c:pt>
                <c:pt idx="422">
                  <c:v>0.99861111111111012</c:v>
                </c:pt>
                <c:pt idx="423">
                  <c:v>0.99930555555555467</c:v>
                </c:pt>
                <c:pt idx="424">
                  <c:v>0.999999999999999</c:v>
                </c:pt>
                <c:pt idx="425">
                  <c:v>1.000694444444443</c:v>
                </c:pt>
                <c:pt idx="426">
                  <c:v>1.001388888888888</c:v>
                </c:pt>
                <c:pt idx="427">
                  <c:v>1.0020833333333325</c:v>
                </c:pt>
                <c:pt idx="428">
                  <c:v>1.0027777777777771</c:v>
                </c:pt>
                <c:pt idx="429">
                  <c:v>1.0034722222222217</c:v>
                </c:pt>
                <c:pt idx="430">
                  <c:v>1.0041666666666662</c:v>
                </c:pt>
                <c:pt idx="431">
                  <c:v>1.0048611111111108</c:v>
                </c:pt>
                <c:pt idx="432">
                  <c:v>1.0055555555555553</c:v>
                </c:pt>
                <c:pt idx="433">
                  <c:v>1.0062499999999999</c:v>
                </c:pt>
                <c:pt idx="434">
                  <c:v>1.006944444444444</c:v>
                </c:pt>
                <c:pt idx="435">
                  <c:v>1.007638888888889</c:v>
                </c:pt>
                <c:pt idx="436">
                  <c:v>1.0083333333333335</c:v>
                </c:pt>
                <c:pt idx="437">
                  <c:v>1.0090277777777779</c:v>
                </c:pt>
                <c:pt idx="438">
                  <c:v>1.0097222222222222</c:v>
                </c:pt>
                <c:pt idx="439">
                  <c:v>1.0104166666666676</c:v>
                </c:pt>
                <c:pt idx="440">
                  <c:v>1.0111111111111117</c:v>
                </c:pt>
                <c:pt idx="441">
                  <c:v>1.0118055555555558</c:v>
                </c:pt>
                <c:pt idx="442">
                  <c:v>1.0125000000000008</c:v>
                </c:pt>
                <c:pt idx="443">
                  <c:v>1.013194444444445</c:v>
                </c:pt>
                <c:pt idx="444">
                  <c:v>1.0138888888888899</c:v>
                </c:pt>
                <c:pt idx="445">
                  <c:v>1.0145833333333345</c:v>
                </c:pt>
                <c:pt idx="446">
                  <c:v>1.0152777777777791</c:v>
                </c:pt>
                <c:pt idx="447">
                  <c:v>1.0159722222222236</c:v>
                </c:pt>
                <c:pt idx="448">
                  <c:v>1.0166666666666682</c:v>
                </c:pt>
                <c:pt idx="449">
                  <c:v>1.0173611111111123</c:v>
                </c:pt>
                <c:pt idx="450">
                  <c:v>1.0180555555555577</c:v>
                </c:pt>
                <c:pt idx="451">
                  <c:v>1.018750000000002</c:v>
                </c:pt>
                <c:pt idx="452">
                  <c:v>1.0194444444444459</c:v>
                </c:pt>
                <c:pt idx="453">
                  <c:v>1.0201388888888909</c:v>
                </c:pt>
                <c:pt idx="454">
                  <c:v>1.0208333333333355</c:v>
                </c:pt>
                <c:pt idx="455">
                  <c:v>1.0215277777777798</c:v>
                </c:pt>
                <c:pt idx="456">
                  <c:v>1.0222222222222246</c:v>
                </c:pt>
                <c:pt idx="457">
                  <c:v>1.0229166666666691</c:v>
                </c:pt>
                <c:pt idx="458">
                  <c:v>1.0236111111111137</c:v>
                </c:pt>
                <c:pt idx="459">
                  <c:v>1.0243055555555582</c:v>
                </c:pt>
                <c:pt idx="460">
                  <c:v>1.0250000000000028</c:v>
                </c:pt>
                <c:pt idx="461">
                  <c:v>1.0256944444444467</c:v>
                </c:pt>
                <c:pt idx="462">
                  <c:v>1.0263888888888921</c:v>
                </c:pt>
                <c:pt idx="463">
                  <c:v>1.0270833333333365</c:v>
                </c:pt>
                <c:pt idx="464">
                  <c:v>1.027777777777781</c:v>
                </c:pt>
                <c:pt idx="465">
                  <c:v>1.028472222222226</c:v>
                </c:pt>
                <c:pt idx="466">
                  <c:v>1.0291666666666699</c:v>
                </c:pt>
                <c:pt idx="467">
                  <c:v>1.0298611111111142</c:v>
                </c:pt>
                <c:pt idx="468">
                  <c:v>1.0305555555555597</c:v>
                </c:pt>
                <c:pt idx="469">
                  <c:v>1.031250000000004</c:v>
                </c:pt>
                <c:pt idx="470">
                  <c:v>1.0319444444444477</c:v>
                </c:pt>
                <c:pt idx="471">
                  <c:v>1.0326388888888929</c:v>
                </c:pt>
                <c:pt idx="472">
                  <c:v>1.0333333333333374</c:v>
                </c:pt>
                <c:pt idx="473">
                  <c:v>1.034027777777782</c:v>
                </c:pt>
                <c:pt idx="474">
                  <c:v>1.0347222222222261</c:v>
                </c:pt>
                <c:pt idx="475">
                  <c:v>1.0354166666666711</c:v>
                </c:pt>
                <c:pt idx="476">
                  <c:v>1.0361111111111161</c:v>
                </c:pt>
                <c:pt idx="477">
                  <c:v>1.0368055555555602</c:v>
                </c:pt>
                <c:pt idx="478">
                  <c:v>1.0375000000000048</c:v>
                </c:pt>
                <c:pt idx="479">
                  <c:v>1.0381944444444489</c:v>
                </c:pt>
                <c:pt idx="480">
                  <c:v>1.0388888888888941</c:v>
                </c:pt>
                <c:pt idx="481">
                  <c:v>1.0395833333333384</c:v>
                </c:pt>
                <c:pt idx="482">
                  <c:v>1.0402777777777834</c:v>
                </c:pt>
                <c:pt idx="483">
                  <c:v>1.0409722222222275</c:v>
                </c:pt>
                <c:pt idx="484">
                  <c:v>1.0416666666666718</c:v>
                </c:pt>
                <c:pt idx="485">
                  <c:v>1.0423611111111166</c:v>
                </c:pt>
                <c:pt idx="486">
                  <c:v>1.0430555555555616</c:v>
                </c:pt>
                <c:pt idx="487">
                  <c:v>1.0437500000000057</c:v>
                </c:pt>
                <c:pt idx="488">
                  <c:v>1.0444444444444498</c:v>
                </c:pt>
                <c:pt idx="489">
                  <c:v>1.0451388888888948</c:v>
                </c:pt>
                <c:pt idx="490">
                  <c:v>1.0458333333333394</c:v>
                </c:pt>
                <c:pt idx="491">
                  <c:v>1.0465277777777839</c:v>
                </c:pt>
                <c:pt idx="492">
                  <c:v>1.047222222222228</c:v>
                </c:pt>
                <c:pt idx="493">
                  <c:v>1.047916666666673</c:v>
                </c:pt>
                <c:pt idx="494">
                  <c:v>1.048611111111118</c:v>
                </c:pt>
                <c:pt idx="495">
                  <c:v>1.0493055555555622</c:v>
                </c:pt>
                <c:pt idx="496">
                  <c:v>1.0500000000000067</c:v>
                </c:pt>
                <c:pt idx="497">
                  <c:v>1.0506944444444508</c:v>
                </c:pt>
                <c:pt idx="498">
                  <c:v>1.051388888888896</c:v>
                </c:pt>
                <c:pt idx="499">
                  <c:v>1.0520833333333408</c:v>
                </c:pt>
                <c:pt idx="500">
                  <c:v>1.0527777777777849</c:v>
                </c:pt>
                <c:pt idx="501">
                  <c:v>1.0534722222222295</c:v>
                </c:pt>
                <c:pt idx="502">
                  <c:v>1.054166666666674</c:v>
                </c:pt>
                <c:pt idx="503">
                  <c:v>1.0548611111111186</c:v>
                </c:pt>
                <c:pt idx="504">
                  <c:v>1.0555555555555631</c:v>
                </c:pt>
                <c:pt idx="505">
                  <c:v>1.0562500000000081</c:v>
                </c:pt>
                <c:pt idx="506">
                  <c:v>1.0569444444444518</c:v>
                </c:pt>
                <c:pt idx="507">
                  <c:v>1.0576388888888968</c:v>
                </c:pt>
                <c:pt idx="508">
                  <c:v>1.0583333333333413</c:v>
                </c:pt>
                <c:pt idx="509">
                  <c:v>1.0590277777777859</c:v>
                </c:pt>
                <c:pt idx="510">
                  <c:v>1.05972222222223</c:v>
                </c:pt>
                <c:pt idx="511">
                  <c:v>1.0604166666666754</c:v>
                </c:pt>
                <c:pt idx="512">
                  <c:v>1.06111111111112</c:v>
                </c:pt>
                <c:pt idx="513">
                  <c:v>1.0618055555555639</c:v>
                </c:pt>
                <c:pt idx="514">
                  <c:v>1.0625000000000087</c:v>
                </c:pt>
                <c:pt idx="515">
                  <c:v>1.0631944444444528</c:v>
                </c:pt>
                <c:pt idx="516">
                  <c:v>1.063888888888898</c:v>
                </c:pt>
                <c:pt idx="517">
                  <c:v>1.0645833333333423</c:v>
                </c:pt>
                <c:pt idx="518">
                  <c:v>1.0652777777777869</c:v>
                </c:pt>
                <c:pt idx="519">
                  <c:v>1.0659722222222314</c:v>
                </c:pt>
                <c:pt idx="520">
                  <c:v>1.066666666666676</c:v>
                </c:pt>
                <c:pt idx="521">
                  <c:v>1.0673611111111201</c:v>
                </c:pt>
                <c:pt idx="522">
                  <c:v>1.0680555555555655</c:v>
                </c:pt>
                <c:pt idx="523">
                  <c:v>1.0687500000000101</c:v>
                </c:pt>
                <c:pt idx="524">
                  <c:v>1.0694444444444537</c:v>
                </c:pt>
                <c:pt idx="525">
                  <c:v>1.0701388888888987</c:v>
                </c:pt>
                <c:pt idx="526">
                  <c:v>1.0708333333333433</c:v>
                </c:pt>
                <c:pt idx="527">
                  <c:v>1.0715277777777878</c:v>
                </c:pt>
                <c:pt idx="528">
                  <c:v>1.0722222222222324</c:v>
                </c:pt>
                <c:pt idx="529">
                  <c:v>1.0729166666666774</c:v>
                </c:pt>
                <c:pt idx="530">
                  <c:v>1.0736111111111215</c:v>
                </c:pt>
                <c:pt idx="531">
                  <c:v>1.0743055555555661</c:v>
                </c:pt>
                <c:pt idx="532">
                  <c:v>1.0750000000000106</c:v>
                </c:pt>
                <c:pt idx="533">
                  <c:v>1.0756944444444545</c:v>
                </c:pt>
                <c:pt idx="534">
                  <c:v>1.0763888888889002</c:v>
                </c:pt>
              </c:numCache>
            </c:numRef>
          </c:xVal>
          <c:yVal>
            <c:numRef>
              <c:f>'28-29072015'!$E$3:$E$537</c:f>
              <c:numCache>
                <c:formatCode>General</c:formatCode>
                <c:ptCount val="535"/>
                <c:pt idx="0">
                  <c:v>973.24</c:v>
                </c:pt>
                <c:pt idx="1">
                  <c:v>1006.7800000000002</c:v>
                </c:pt>
                <c:pt idx="2">
                  <c:v>1006.75</c:v>
                </c:pt>
                <c:pt idx="3">
                  <c:v>1006.74</c:v>
                </c:pt>
                <c:pt idx="4">
                  <c:v>1006.75</c:v>
                </c:pt>
                <c:pt idx="5">
                  <c:v>1006.7700000000002</c:v>
                </c:pt>
                <c:pt idx="6">
                  <c:v>1006.7700000000002</c:v>
                </c:pt>
                <c:pt idx="7">
                  <c:v>1006.7800000000002</c:v>
                </c:pt>
                <c:pt idx="8">
                  <c:v>1006.76</c:v>
                </c:pt>
                <c:pt idx="9">
                  <c:v>1006.73</c:v>
                </c:pt>
                <c:pt idx="10">
                  <c:v>1006.73</c:v>
                </c:pt>
                <c:pt idx="11">
                  <c:v>1006.73</c:v>
                </c:pt>
                <c:pt idx="12">
                  <c:v>1006.73</c:v>
                </c:pt>
                <c:pt idx="13">
                  <c:v>1006.73</c:v>
                </c:pt>
                <c:pt idx="14">
                  <c:v>1006.75</c:v>
                </c:pt>
                <c:pt idx="15">
                  <c:v>1006.74</c:v>
                </c:pt>
                <c:pt idx="16">
                  <c:v>1006.74</c:v>
                </c:pt>
                <c:pt idx="17">
                  <c:v>1006.7700000000002</c:v>
                </c:pt>
                <c:pt idx="18">
                  <c:v>1006.8</c:v>
                </c:pt>
                <c:pt idx="19">
                  <c:v>1006.8399999999998</c:v>
                </c:pt>
                <c:pt idx="20">
                  <c:v>1006.92</c:v>
                </c:pt>
                <c:pt idx="21">
                  <c:v>1006.9599999999998</c:v>
                </c:pt>
                <c:pt idx="22">
                  <c:v>1006.99</c:v>
                </c:pt>
                <c:pt idx="23">
                  <c:v>1006.97</c:v>
                </c:pt>
                <c:pt idx="24">
                  <c:v>1007.02</c:v>
                </c:pt>
                <c:pt idx="25">
                  <c:v>1007.03</c:v>
                </c:pt>
                <c:pt idx="26">
                  <c:v>1007.01</c:v>
                </c:pt>
                <c:pt idx="27">
                  <c:v>1006.97</c:v>
                </c:pt>
                <c:pt idx="28">
                  <c:v>1006.9399999999998</c:v>
                </c:pt>
                <c:pt idx="29">
                  <c:v>1006.93</c:v>
                </c:pt>
                <c:pt idx="30">
                  <c:v>1006.9399999999998</c:v>
                </c:pt>
                <c:pt idx="31">
                  <c:v>1006.91</c:v>
                </c:pt>
                <c:pt idx="32">
                  <c:v>1006.89</c:v>
                </c:pt>
                <c:pt idx="33">
                  <c:v>1006.8399999999998</c:v>
                </c:pt>
                <c:pt idx="34">
                  <c:v>1006.8499999999998</c:v>
                </c:pt>
                <c:pt idx="35">
                  <c:v>1006.88</c:v>
                </c:pt>
                <c:pt idx="36">
                  <c:v>1006.8599999999998</c:v>
                </c:pt>
                <c:pt idx="37">
                  <c:v>1006.8399999999998</c:v>
                </c:pt>
                <c:pt idx="38">
                  <c:v>1006.8499999999998</c:v>
                </c:pt>
                <c:pt idx="39">
                  <c:v>1006.8599999999998</c:v>
                </c:pt>
                <c:pt idx="40">
                  <c:v>1006.88</c:v>
                </c:pt>
                <c:pt idx="41">
                  <c:v>1006.91</c:v>
                </c:pt>
                <c:pt idx="42">
                  <c:v>1006.9499999999998</c:v>
                </c:pt>
                <c:pt idx="43">
                  <c:v>1006.97</c:v>
                </c:pt>
                <c:pt idx="44">
                  <c:v>1006.99</c:v>
                </c:pt>
                <c:pt idx="45">
                  <c:v>1006.99</c:v>
                </c:pt>
                <c:pt idx="46">
                  <c:v>1007</c:v>
                </c:pt>
                <c:pt idx="47">
                  <c:v>1007</c:v>
                </c:pt>
                <c:pt idx="48">
                  <c:v>1007.01</c:v>
                </c:pt>
                <c:pt idx="49">
                  <c:v>1007.04</c:v>
                </c:pt>
                <c:pt idx="50">
                  <c:v>1007.07</c:v>
                </c:pt>
                <c:pt idx="51">
                  <c:v>1007.1</c:v>
                </c:pt>
                <c:pt idx="52">
                  <c:v>1007.15</c:v>
                </c:pt>
                <c:pt idx="53">
                  <c:v>1007.14</c:v>
                </c:pt>
                <c:pt idx="54">
                  <c:v>1007.13</c:v>
                </c:pt>
                <c:pt idx="55">
                  <c:v>1007.13</c:v>
                </c:pt>
                <c:pt idx="56">
                  <c:v>1007.14</c:v>
                </c:pt>
                <c:pt idx="57">
                  <c:v>1007.12</c:v>
                </c:pt>
                <c:pt idx="58">
                  <c:v>1007.1</c:v>
                </c:pt>
                <c:pt idx="59">
                  <c:v>1007.07</c:v>
                </c:pt>
                <c:pt idx="60">
                  <c:v>1007.04</c:v>
                </c:pt>
                <c:pt idx="61">
                  <c:v>1007.03</c:v>
                </c:pt>
                <c:pt idx="62">
                  <c:v>1007.05</c:v>
                </c:pt>
                <c:pt idx="63">
                  <c:v>1007.07</c:v>
                </c:pt>
                <c:pt idx="64">
                  <c:v>1007.09</c:v>
                </c:pt>
                <c:pt idx="65">
                  <c:v>1007.1</c:v>
                </c:pt>
                <c:pt idx="66">
                  <c:v>1007.11</c:v>
                </c:pt>
                <c:pt idx="67">
                  <c:v>1007.13</c:v>
                </c:pt>
                <c:pt idx="68">
                  <c:v>1007.13</c:v>
                </c:pt>
                <c:pt idx="69">
                  <c:v>1007.12</c:v>
                </c:pt>
                <c:pt idx="70">
                  <c:v>1007.11</c:v>
                </c:pt>
                <c:pt idx="71">
                  <c:v>1007.12</c:v>
                </c:pt>
                <c:pt idx="72">
                  <c:v>1007.13</c:v>
                </c:pt>
                <c:pt idx="73">
                  <c:v>1007.11</c:v>
                </c:pt>
                <c:pt idx="74">
                  <c:v>1007.08</c:v>
                </c:pt>
                <c:pt idx="75">
                  <c:v>1007.07</c:v>
                </c:pt>
                <c:pt idx="76">
                  <c:v>1007.09</c:v>
                </c:pt>
                <c:pt idx="77">
                  <c:v>1007.13</c:v>
                </c:pt>
                <c:pt idx="78">
                  <c:v>1007.15</c:v>
                </c:pt>
                <c:pt idx="79">
                  <c:v>1007.15</c:v>
                </c:pt>
                <c:pt idx="80">
                  <c:v>1007.13</c:v>
                </c:pt>
                <c:pt idx="81">
                  <c:v>1007.11</c:v>
                </c:pt>
                <c:pt idx="82">
                  <c:v>1007.14</c:v>
                </c:pt>
                <c:pt idx="83">
                  <c:v>1007.13</c:v>
                </c:pt>
                <c:pt idx="84">
                  <c:v>1007.14</c:v>
                </c:pt>
                <c:pt idx="85">
                  <c:v>1007.14</c:v>
                </c:pt>
                <c:pt idx="86">
                  <c:v>1007.16</c:v>
                </c:pt>
                <c:pt idx="87">
                  <c:v>1007.19</c:v>
                </c:pt>
                <c:pt idx="88">
                  <c:v>1007.23</c:v>
                </c:pt>
                <c:pt idx="89">
                  <c:v>1007.31</c:v>
                </c:pt>
                <c:pt idx="90">
                  <c:v>1007.37</c:v>
                </c:pt>
                <c:pt idx="91">
                  <c:v>1007.43</c:v>
                </c:pt>
                <c:pt idx="92">
                  <c:v>1007.49</c:v>
                </c:pt>
                <c:pt idx="93">
                  <c:v>1007.51</c:v>
                </c:pt>
                <c:pt idx="94">
                  <c:v>1007.53</c:v>
                </c:pt>
                <c:pt idx="95">
                  <c:v>1007.55</c:v>
                </c:pt>
                <c:pt idx="96">
                  <c:v>1007.54</c:v>
                </c:pt>
                <c:pt idx="97">
                  <c:v>1007.54</c:v>
                </c:pt>
                <c:pt idx="98">
                  <c:v>1007.54</c:v>
                </c:pt>
                <c:pt idx="99">
                  <c:v>1007.5</c:v>
                </c:pt>
                <c:pt idx="100">
                  <c:v>1007.49</c:v>
                </c:pt>
                <c:pt idx="101">
                  <c:v>1007.4599999999998</c:v>
                </c:pt>
                <c:pt idx="102">
                  <c:v>1007.48</c:v>
                </c:pt>
                <c:pt idx="103">
                  <c:v>1007.4399999999998</c:v>
                </c:pt>
                <c:pt idx="104">
                  <c:v>1007.43</c:v>
                </c:pt>
                <c:pt idx="105">
                  <c:v>1007.42</c:v>
                </c:pt>
                <c:pt idx="106">
                  <c:v>1007.4499999999998</c:v>
                </c:pt>
                <c:pt idx="107">
                  <c:v>1007.48</c:v>
                </c:pt>
                <c:pt idx="108">
                  <c:v>1007.49</c:v>
                </c:pt>
                <c:pt idx="109">
                  <c:v>1007.5</c:v>
                </c:pt>
                <c:pt idx="110">
                  <c:v>1007.49</c:v>
                </c:pt>
                <c:pt idx="111">
                  <c:v>1007.49</c:v>
                </c:pt>
                <c:pt idx="112">
                  <c:v>1007.48</c:v>
                </c:pt>
                <c:pt idx="113">
                  <c:v>1007.47</c:v>
                </c:pt>
                <c:pt idx="114">
                  <c:v>1007.47</c:v>
                </c:pt>
                <c:pt idx="115">
                  <c:v>1007.52</c:v>
                </c:pt>
                <c:pt idx="116">
                  <c:v>1007.61</c:v>
                </c:pt>
                <c:pt idx="117">
                  <c:v>1007.66</c:v>
                </c:pt>
                <c:pt idx="118">
                  <c:v>1007.6700000000002</c:v>
                </c:pt>
                <c:pt idx="119">
                  <c:v>1007.65</c:v>
                </c:pt>
                <c:pt idx="120">
                  <c:v>1007.66</c:v>
                </c:pt>
                <c:pt idx="121">
                  <c:v>1007.64</c:v>
                </c:pt>
                <c:pt idx="122">
                  <c:v>1007.64</c:v>
                </c:pt>
                <c:pt idx="123">
                  <c:v>1007.63</c:v>
                </c:pt>
                <c:pt idx="124">
                  <c:v>1007.62</c:v>
                </c:pt>
                <c:pt idx="125">
                  <c:v>1007.61</c:v>
                </c:pt>
                <c:pt idx="126">
                  <c:v>1007.58</c:v>
                </c:pt>
                <c:pt idx="127">
                  <c:v>1007.59</c:v>
                </c:pt>
                <c:pt idx="128">
                  <c:v>1007.59</c:v>
                </c:pt>
                <c:pt idx="129">
                  <c:v>1007.59</c:v>
                </c:pt>
                <c:pt idx="130">
                  <c:v>1007.6</c:v>
                </c:pt>
                <c:pt idx="131">
                  <c:v>1007.58</c:v>
                </c:pt>
                <c:pt idx="132">
                  <c:v>1007.58</c:v>
                </c:pt>
                <c:pt idx="133">
                  <c:v>1007.59</c:v>
                </c:pt>
                <c:pt idx="134">
                  <c:v>1007.61</c:v>
                </c:pt>
                <c:pt idx="135">
                  <c:v>1007.64</c:v>
                </c:pt>
                <c:pt idx="136">
                  <c:v>1007.6700000000002</c:v>
                </c:pt>
                <c:pt idx="137">
                  <c:v>1007.72</c:v>
                </c:pt>
                <c:pt idx="138">
                  <c:v>1007.7800000000002</c:v>
                </c:pt>
                <c:pt idx="139">
                  <c:v>1007.8399999999998</c:v>
                </c:pt>
                <c:pt idx="140">
                  <c:v>1007.88</c:v>
                </c:pt>
                <c:pt idx="141">
                  <c:v>1007.93</c:v>
                </c:pt>
                <c:pt idx="142">
                  <c:v>1007.97</c:v>
                </c:pt>
                <c:pt idx="143">
                  <c:v>1007.9499999999998</c:v>
                </c:pt>
                <c:pt idx="144">
                  <c:v>1007.9499999999998</c:v>
                </c:pt>
                <c:pt idx="145">
                  <c:v>1007.9599999999998</c:v>
                </c:pt>
                <c:pt idx="146">
                  <c:v>1007.9599999999998</c:v>
                </c:pt>
                <c:pt idx="147">
                  <c:v>1007.9599999999998</c:v>
                </c:pt>
                <c:pt idx="148">
                  <c:v>1007.98</c:v>
                </c:pt>
                <c:pt idx="149">
                  <c:v>1007.98</c:v>
                </c:pt>
                <c:pt idx="150">
                  <c:v>1007.98</c:v>
                </c:pt>
                <c:pt idx="151">
                  <c:v>1007.98</c:v>
                </c:pt>
                <c:pt idx="152">
                  <c:v>1007.9599999999998</c:v>
                </c:pt>
                <c:pt idx="153">
                  <c:v>1007.9499999999998</c:v>
                </c:pt>
                <c:pt idx="154">
                  <c:v>1007.9399999999998</c:v>
                </c:pt>
                <c:pt idx="155">
                  <c:v>1007.9599999999998</c:v>
                </c:pt>
                <c:pt idx="156">
                  <c:v>1007.97</c:v>
                </c:pt>
                <c:pt idx="157">
                  <c:v>1007.98</c:v>
                </c:pt>
                <c:pt idx="158">
                  <c:v>1007.99</c:v>
                </c:pt>
                <c:pt idx="159">
                  <c:v>1008.01</c:v>
                </c:pt>
                <c:pt idx="160">
                  <c:v>1008.04</c:v>
                </c:pt>
                <c:pt idx="161">
                  <c:v>1008.06</c:v>
                </c:pt>
                <c:pt idx="162">
                  <c:v>1008.09</c:v>
                </c:pt>
                <c:pt idx="163">
                  <c:v>1008.14</c:v>
                </c:pt>
                <c:pt idx="164">
                  <c:v>1008.19</c:v>
                </c:pt>
                <c:pt idx="165">
                  <c:v>1008.24</c:v>
                </c:pt>
                <c:pt idx="166">
                  <c:v>1008.2800000000002</c:v>
                </c:pt>
                <c:pt idx="167">
                  <c:v>1008.31</c:v>
                </c:pt>
                <c:pt idx="168">
                  <c:v>1008.3399999999998</c:v>
                </c:pt>
                <c:pt idx="169">
                  <c:v>1008.3599999999998</c:v>
                </c:pt>
                <c:pt idx="170">
                  <c:v>1008.37</c:v>
                </c:pt>
                <c:pt idx="171">
                  <c:v>1008.37</c:v>
                </c:pt>
                <c:pt idx="172">
                  <c:v>1008.37</c:v>
                </c:pt>
                <c:pt idx="173">
                  <c:v>1008.37</c:v>
                </c:pt>
                <c:pt idx="174">
                  <c:v>1008.3599999999998</c:v>
                </c:pt>
                <c:pt idx="175">
                  <c:v>1008.38</c:v>
                </c:pt>
                <c:pt idx="176">
                  <c:v>1008.38</c:v>
                </c:pt>
                <c:pt idx="177">
                  <c:v>1008.4</c:v>
                </c:pt>
                <c:pt idx="178">
                  <c:v>1008.42</c:v>
                </c:pt>
                <c:pt idx="179">
                  <c:v>1008.4399999999998</c:v>
                </c:pt>
                <c:pt idx="180">
                  <c:v>1008.4499999999998</c:v>
                </c:pt>
                <c:pt idx="181">
                  <c:v>1008.47</c:v>
                </c:pt>
                <c:pt idx="182">
                  <c:v>1008.47</c:v>
                </c:pt>
                <c:pt idx="183">
                  <c:v>1008.47</c:v>
                </c:pt>
                <c:pt idx="184">
                  <c:v>1008.47</c:v>
                </c:pt>
                <c:pt idx="185">
                  <c:v>1008.49</c:v>
                </c:pt>
                <c:pt idx="186">
                  <c:v>1008.49</c:v>
                </c:pt>
                <c:pt idx="187">
                  <c:v>1008.51</c:v>
                </c:pt>
                <c:pt idx="188">
                  <c:v>1008.52</c:v>
                </c:pt>
                <c:pt idx="189">
                  <c:v>1008.54</c:v>
                </c:pt>
                <c:pt idx="190">
                  <c:v>1008.56</c:v>
                </c:pt>
                <c:pt idx="191">
                  <c:v>1008.56</c:v>
                </c:pt>
                <c:pt idx="192">
                  <c:v>1008.59</c:v>
                </c:pt>
                <c:pt idx="193">
                  <c:v>1008.61</c:v>
                </c:pt>
                <c:pt idx="194">
                  <c:v>1008.62</c:v>
                </c:pt>
                <c:pt idx="195">
                  <c:v>1008.62</c:v>
                </c:pt>
                <c:pt idx="196">
                  <c:v>1008.63</c:v>
                </c:pt>
                <c:pt idx="197">
                  <c:v>1008.66</c:v>
                </c:pt>
                <c:pt idx="198">
                  <c:v>1008.65</c:v>
                </c:pt>
                <c:pt idx="199">
                  <c:v>1008.66</c:v>
                </c:pt>
                <c:pt idx="200">
                  <c:v>1008.6800000000002</c:v>
                </c:pt>
                <c:pt idx="201">
                  <c:v>1008.69</c:v>
                </c:pt>
                <c:pt idx="202">
                  <c:v>1008.6800000000002</c:v>
                </c:pt>
                <c:pt idx="203">
                  <c:v>1008.6700000000002</c:v>
                </c:pt>
                <c:pt idx="204">
                  <c:v>1008.6700000000002</c:v>
                </c:pt>
                <c:pt idx="205">
                  <c:v>1008.6800000000002</c:v>
                </c:pt>
                <c:pt idx="206">
                  <c:v>1008.69</c:v>
                </c:pt>
                <c:pt idx="207">
                  <c:v>1008.69</c:v>
                </c:pt>
                <c:pt idx="208">
                  <c:v>1008.72</c:v>
                </c:pt>
                <c:pt idx="209">
                  <c:v>1008.72</c:v>
                </c:pt>
                <c:pt idx="210">
                  <c:v>1008.73</c:v>
                </c:pt>
                <c:pt idx="211">
                  <c:v>1008.75</c:v>
                </c:pt>
                <c:pt idx="212">
                  <c:v>1008.75</c:v>
                </c:pt>
                <c:pt idx="213">
                  <c:v>1008.76</c:v>
                </c:pt>
                <c:pt idx="214">
                  <c:v>1008.76</c:v>
                </c:pt>
                <c:pt idx="215">
                  <c:v>1008.7800000000002</c:v>
                </c:pt>
                <c:pt idx="216">
                  <c:v>1008.8</c:v>
                </c:pt>
                <c:pt idx="217">
                  <c:v>1008.81</c:v>
                </c:pt>
                <c:pt idx="218">
                  <c:v>1008.8199999999998</c:v>
                </c:pt>
                <c:pt idx="219">
                  <c:v>1008.8399999999998</c:v>
                </c:pt>
                <c:pt idx="220">
                  <c:v>1008.8599999999998</c:v>
                </c:pt>
                <c:pt idx="221">
                  <c:v>1008.87</c:v>
                </c:pt>
                <c:pt idx="222">
                  <c:v>1008.9</c:v>
                </c:pt>
                <c:pt idx="223">
                  <c:v>1008.92</c:v>
                </c:pt>
                <c:pt idx="224">
                  <c:v>1008.9499999999998</c:v>
                </c:pt>
                <c:pt idx="225">
                  <c:v>1008.98</c:v>
                </c:pt>
                <c:pt idx="226">
                  <c:v>1008.99</c:v>
                </c:pt>
                <c:pt idx="227">
                  <c:v>1009.02</c:v>
                </c:pt>
                <c:pt idx="228">
                  <c:v>1009.02</c:v>
                </c:pt>
                <c:pt idx="229">
                  <c:v>1009.03</c:v>
                </c:pt>
                <c:pt idx="230">
                  <c:v>1009.05</c:v>
                </c:pt>
                <c:pt idx="231">
                  <c:v>1009.05</c:v>
                </c:pt>
                <c:pt idx="232">
                  <c:v>1009.04</c:v>
                </c:pt>
                <c:pt idx="233">
                  <c:v>1009.05</c:v>
                </c:pt>
                <c:pt idx="234">
                  <c:v>1009.06</c:v>
                </c:pt>
                <c:pt idx="235">
                  <c:v>1009.08</c:v>
                </c:pt>
                <c:pt idx="236">
                  <c:v>1009.09</c:v>
                </c:pt>
                <c:pt idx="237">
                  <c:v>1009.09</c:v>
                </c:pt>
                <c:pt idx="238">
                  <c:v>1009.11</c:v>
                </c:pt>
                <c:pt idx="239">
                  <c:v>1009.11</c:v>
                </c:pt>
                <c:pt idx="240">
                  <c:v>1009.11</c:v>
                </c:pt>
                <c:pt idx="241">
                  <c:v>1009.11</c:v>
                </c:pt>
                <c:pt idx="242">
                  <c:v>1009.12</c:v>
                </c:pt>
                <c:pt idx="243">
                  <c:v>1009.13</c:v>
                </c:pt>
                <c:pt idx="244">
                  <c:v>1009.13</c:v>
                </c:pt>
                <c:pt idx="245">
                  <c:v>1009.14</c:v>
                </c:pt>
                <c:pt idx="246">
                  <c:v>1009.14</c:v>
                </c:pt>
                <c:pt idx="247">
                  <c:v>1009.15</c:v>
                </c:pt>
                <c:pt idx="248">
                  <c:v>1009.1700000000002</c:v>
                </c:pt>
                <c:pt idx="249">
                  <c:v>1009.19</c:v>
                </c:pt>
                <c:pt idx="250">
                  <c:v>1009.2</c:v>
                </c:pt>
                <c:pt idx="251">
                  <c:v>1009.2</c:v>
                </c:pt>
                <c:pt idx="252">
                  <c:v>1009.2</c:v>
                </c:pt>
                <c:pt idx="253">
                  <c:v>1009.19</c:v>
                </c:pt>
                <c:pt idx="254">
                  <c:v>1009.1800000000002</c:v>
                </c:pt>
                <c:pt idx="255">
                  <c:v>1009.1800000000002</c:v>
                </c:pt>
                <c:pt idx="256">
                  <c:v>1009.2</c:v>
                </c:pt>
                <c:pt idx="257">
                  <c:v>1009.2</c:v>
                </c:pt>
                <c:pt idx="258">
                  <c:v>1009.22</c:v>
                </c:pt>
                <c:pt idx="259">
                  <c:v>1009.21</c:v>
                </c:pt>
                <c:pt idx="260">
                  <c:v>1009.22</c:v>
                </c:pt>
                <c:pt idx="261">
                  <c:v>1009.25</c:v>
                </c:pt>
                <c:pt idx="262">
                  <c:v>1009.2800000000002</c:v>
                </c:pt>
                <c:pt idx="263">
                  <c:v>1009.2900000000002</c:v>
                </c:pt>
                <c:pt idx="264">
                  <c:v>1009.31</c:v>
                </c:pt>
                <c:pt idx="265">
                  <c:v>1009.3199999999998</c:v>
                </c:pt>
                <c:pt idx="266">
                  <c:v>1009.3399999999998</c:v>
                </c:pt>
                <c:pt idx="267">
                  <c:v>1009.3399999999998</c:v>
                </c:pt>
                <c:pt idx="268">
                  <c:v>1009.3599999999998</c:v>
                </c:pt>
                <c:pt idx="269">
                  <c:v>1009.3499999999998</c:v>
                </c:pt>
                <c:pt idx="270">
                  <c:v>1009.3499999999998</c:v>
                </c:pt>
                <c:pt idx="271">
                  <c:v>1009.3499999999998</c:v>
                </c:pt>
                <c:pt idx="272">
                  <c:v>1009.3399999999998</c:v>
                </c:pt>
                <c:pt idx="273">
                  <c:v>1009.3499999999998</c:v>
                </c:pt>
                <c:pt idx="274">
                  <c:v>1009.3599999999998</c:v>
                </c:pt>
                <c:pt idx="275">
                  <c:v>1009.3599999999998</c:v>
                </c:pt>
                <c:pt idx="276">
                  <c:v>1009.3599999999998</c:v>
                </c:pt>
                <c:pt idx="277">
                  <c:v>1009.3399999999998</c:v>
                </c:pt>
                <c:pt idx="278">
                  <c:v>1009.3499999999998</c:v>
                </c:pt>
                <c:pt idx="279">
                  <c:v>1009.37</c:v>
                </c:pt>
                <c:pt idx="280">
                  <c:v>1009.38</c:v>
                </c:pt>
                <c:pt idx="281">
                  <c:v>1009.38</c:v>
                </c:pt>
                <c:pt idx="282">
                  <c:v>1009.38</c:v>
                </c:pt>
                <c:pt idx="283">
                  <c:v>1009.37</c:v>
                </c:pt>
                <c:pt idx="284">
                  <c:v>1009.37</c:v>
                </c:pt>
                <c:pt idx="285">
                  <c:v>1009.3599999999998</c:v>
                </c:pt>
                <c:pt idx="286">
                  <c:v>1009.37</c:v>
                </c:pt>
                <c:pt idx="287">
                  <c:v>1009.4</c:v>
                </c:pt>
                <c:pt idx="288">
                  <c:v>1009.41</c:v>
                </c:pt>
                <c:pt idx="289">
                  <c:v>1009.39</c:v>
                </c:pt>
                <c:pt idx="290">
                  <c:v>1009.3599999999998</c:v>
                </c:pt>
                <c:pt idx="291">
                  <c:v>1009.3499999999998</c:v>
                </c:pt>
                <c:pt idx="292">
                  <c:v>1009.3399999999998</c:v>
                </c:pt>
                <c:pt idx="293">
                  <c:v>1009.3399999999998</c:v>
                </c:pt>
                <c:pt idx="294">
                  <c:v>1009.37</c:v>
                </c:pt>
                <c:pt idx="295">
                  <c:v>1009.39</c:v>
                </c:pt>
                <c:pt idx="296">
                  <c:v>1009.4</c:v>
                </c:pt>
                <c:pt idx="297">
                  <c:v>1009.41</c:v>
                </c:pt>
                <c:pt idx="298">
                  <c:v>1009.42</c:v>
                </c:pt>
                <c:pt idx="299">
                  <c:v>1009.4399999999998</c:v>
                </c:pt>
                <c:pt idx="300">
                  <c:v>1009.47</c:v>
                </c:pt>
                <c:pt idx="301">
                  <c:v>1009.47</c:v>
                </c:pt>
                <c:pt idx="302">
                  <c:v>1009.49</c:v>
                </c:pt>
                <c:pt idx="303">
                  <c:v>1009.5</c:v>
                </c:pt>
                <c:pt idx="304">
                  <c:v>1009.5</c:v>
                </c:pt>
                <c:pt idx="305">
                  <c:v>1009.51</c:v>
                </c:pt>
                <c:pt idx="306">
                  <c:v>1009.53</c:v>
                </c:pt>
                <c:pt idx="307">
                  <c:v>1009.54</c:v>
                </c:pt>
                <c:pt idx="308">
                  <c:v>1009.54</c:v>
                </c:pt>
                <c:pt idx="309">
                  <c:v>1009.55</c:v>
                </c:pt>
                <c:pt idx="310">
                  <c:v>1009.55</c:v>
                </c:pt>
                <c:pt idx="311">
                  <c:v>1009.53</c:v>
                </c:pt>
                <c:pt idx="312">
                  <c:v>1009.53</c:v>
                </c:pt>
                <c:pt idx="313">
                  <c:v>1009.52</c:v>
                </c:pt>
                <c:pt idx="314">
                  <c:v>1009.51</c:v>
                </c:pt>
                <c:pt idx="315">
                  <c:v>1009.51</c:v>
                </c:pt>
                <c:pt idx="316">
                  <c:v>1009.52</c:v>
                </c:pt>
                <c:pt idx="317">
                  <c:v>1009.53</c:v>
                </c:pt>
                <c:pt idx="318">
                  <c:v>1009.54</c:v>
                </c:pt>
                <c:pt idx="319">
                  <c:v>1009.55</c:v>
                </c:pt>
                <c:pt idx="320">
                  <c:v>1009.56</c:v>
                </c:pt>
                <c:pt idx="321">
                  <c:v>1009.57</c:v>
                </c:pt>
                <c:pt idx="322">
                  <c:v>1009.58</c:v>
                </c:pt>
                <c:pt idx="323">
                  <c:v>1009.59</c:v>
                </c:pt>
                <c:pt idx="324">
                  <c:v>1009.59</c:v>
                </c:pt>
                <c:pt idx="325">
                  <c:v>1009.58</c:v>
                </c:pt>
                <c:pt idx="326">
                  <c:v>1009.55</c:v>
                </c:pt>
                <c:pt idx="327">
                  <c:v>1009.53</c:v>
                </c:pt>
                <c:pt idx="328">
                  <c:v>1009.53</c:v>
                </c:pt>
                <c:pt idx="329">
                  <c:v>1009.55</c:v>
                </c:pt>
                <c:pt idx="330">
                  <c:v>1009.59</c:v>
                </c:pt>
                <c:pt idx="331">
                  <c:v>1009.59</c:v>
                </c:pt>
                <c:pt idx="332">
                  <c:v>1009.59</c:v>
                </c:pt>
                <c:pt idx="333">
                  <c:v>1009.58</c:v>
                </c:pt>
                <c:pt idx="334">
                  <c:v>1009.58</c:v>
                </c:pt>
                <c:pt idx="335">
                  <c:v>1009.57</c:v>
                </c:pt>
                <c:pt idx="336">
                  <c:v>1009.57</c:v>
                </c:pt>
                <c:pt idx="337">
                  <c:v>1009.56</c:v>
                </c:pt>
                <c:pt idx="338">
                  <c:v>1009.55</c:v>
                </c:pt>
                <c:pt idx="339">
                  <c:v>1009.54</c:v>
                </c:pt>
                <c:pt idx="340">
                  <c:v>1009.56</c:v>
                </c:pt>
                <c:pt idx="341">
                  <c:v>1009.56</c:v>
                </c:pt>
                <c:pt idx="342">
                  <c:v>1009.56</c:v>
                </c:pt>
                <c:pt idx="343">
                  <c:v>1009.54</c:v>
                </c:pt>
                <c:pt idx="344">
                  <c:v>1009.5</c:v>
                </c:pt>
                <c:pt idx="345">
                  <c:v>1009.49</c:v>
                </c:pt>
                <c:pt idx="346">
                  <c:v>1009.48</c:v>
                </c:pt>
                <c:pt idx="347">
                  <c:v>1009.47</c:v>
                </c:pt>
                <c:pt idx="348">
                  <c:v>1009.47</c:v>
                </c:pt>
                <c:pt idx="349">
                  <c:v>1009.4599999999998</c:v>
                </c:pt>
                <c:pt idx="350">
                  <c:v>1009.4399999999998</c:v>
                </c:pt>
                <c:pt idx="351">
                  <c:v>1009.43</c:v>
                </c:pt>
                <c:pt idx="352">
                  <c:v>1009.43</c:v>
                </c:pt>
                <c:pt idx="353">
                  <c:v>1009.41</c:v>
                </c:pt>
                <c:pt idx="354">
                  <c:v>1009.41</c:v>
                </c:pt>
                <c:pt idx="355">
                  <c:v>1009.4</c:v>
                </c:pt>
                <c:pt idx="356">
                  <c:v>1009.41</c:v>
                </c:pt>
                <c:pt idx="357">
                  <c:v>1009.42</c:v>
                </c:pt>
                <c:pt idx="358">
                  <c:v>1009.4399999999998</c:v>
                </c:pt>
                <c:pt idx="359">
                  <c:v>1009.4499999999998</c:v>
                </c:pt>
                <c:pt idx="360">
                  <c:v>1009.4499999999998</c:v>
                </c:pt>
                <c:pt idx="361">
                  <c:v>1009.4499999999998</c:v>
                </c:pt>
                <c:pt idx="362">
                  <c:v>1009.4599999999998</c:v>
                </c:pt>
                <c:pt idx="363">
                  <c:v>1009.4399999999998</c:v>
                </c:pt>
                <c:pt idx="364">
                  <c:v>1009.43</c:v>
                </c:pt>
                <c:pt idx="365">
                  <c:v>1009.43</c:v>
                </c:pt>
                <c:pt idx="366">
                  <c:v>1009.42</c:v>
                </c:pt>
                <c:pt idx="367">
                  <c:v>1009.43</c:v>
                </c:pt>
                <c:pt idx="368">
                  <c:v>1009.4399999999998</c:v>
                </c:pt>
                <c:pt idx="369">
                  <c:v>1009.4499999999998</c:v>
                </c:pt>
                <c:pt idx="370">
                  <c:v>1009.47</c:v>
                </c:pt>
                <c:pt idx="371">
                  <c:v>1009.48</c:v>
                </c:pt>
                <c:pt idx="372">
                  <c:v>1009.49</c:v>
                </c:pt>
                <c:pt idx="373">
                  <c:v>1009.48</c:v>
                </c:pt>
                <c:pt idx="374">
                  <c:v>1009.48</c:v>
                </c:pt>
                <c:pt idx="375">
                  <c:v>1009.48</c:v>
                </c:pt>
                <c:pt idx="376">
                  <c:v>1009.48</c:v>
                </c:pt>
                <c:pt idx="377">
                  <c:v>1009.48</c:v>
                </c:pt>
                <c:pt idx="378">
                  <c:v>1009.4599999999998</c:v>
                </c:pt>
                <c:pt idx="379">
                  <c:v>1009.4499999999998</c:v>
                </c:pt>
                <c:pt idx="380">
                  <c:v>1009.4399999999998</c:v>
                </c:pt>
                <c:pt idx="381">
                  <c:v>1009.43</c:v>
                </c:pt>
                <c:pt idx="382">
                  <c:v>1009.42</c:v>
                </c:pt>
                <c:pt idx="383">
                  <c:v>1009.43</c:v>
                </c:pt>
                <c:pt idx="384">
                  <c:v>1009.42</c:v>
                </c:pt>
                <c:pt idx="385">
                  <c:v>1009.41</c:v>
                </c:pt>
                <c:pt idx="386">
                  <c:v>1009.42</c:v>
                </c:pt>
                <c:pt idx="387">
                  <c:v>1009.42</c:v>
                </c:pt>
                <c:pt idx="388">
                  <c:v>1009.4499999999998</c:v>
                </c:pt>
                <c:pt idx="389">
                  <c:v>1009.4599999999998</c:v>
                </c:pt>
                <c:pt idx="390">
                  <c:v>1009.47</c:v>
                </c:pt>
                <c:pt idx="391">
                  <c:v>1009.48</c:v>
                </c:pt>
                <c:pt idx="392">
                  <c:v>1009.51</c:v>
                </c:pt>
                <c:pt idx="393">
                  <c:v>1009.52</c:v>
                </c:pt>
                <c:pt idx="394">
                  <c:v>1009.52</c:v>
                </c:pt>
                <c:pt idx="395">
                  <c:v>1009.52</c:v>
                </c:pt>
                <c:pt idx="396">
                  <c:v>1009.53</c:v>
                </c:pt>
                <c:pt idx="397">
                  <c:v>1009.54</c:v>
                </c:pt>
                <c:pt idx="398">
                  <c:v>1009.53</c:v>
                </c:pt>
                <c:pt idx="399">
                  <c:v>1009.52</c:v>
                </c:pt>
                <c:pt idx="400">
                  <c:v>1009.52</c:v>
                </c:pt>
                <c:pt idx="401">
                  <c:v>1009.51</c:v>
                </c:pt>
                <c:pt idx="402">
                  <c:v>1009.49</c:v>
                </c:pt>
                <c:pt idx="403">
                  <c:v>1009.47</c:v>
                </c:pt>
                <c:pt idx="404">
                  <c:v>1009.4599999999998</c:v>
                </c:pt>
                <c:pt idx="405">
                  <c:v>1009.4499999999998</c:v>
                </c:pt>
                <c:pt idx="406">
                  <c:v>1009.4499999999998</c:v>
                </c:pt>
                <c:pt idx="407">
                  <c:v>1009.4599999999998</c:v>
                </c:pt>
                <c:pt idx="408">
                  <c:v>1009.43</c:v>
                </c:pt>
                <c:pt idx="409">
                  <c:v>1009.41</c:v>
                </c:pt>
                <c:pt idx="410">
                  <c:v>1009.37</c:v>
                </c:pt>
                <c:pt idx="411">
                  <c:v>1009.3599999999998</c:v>
                </c:pt>
                <c:pt idx="412">
                  <c:v>1009.3399999999998</c:v>
                </c:pt>
                <c:pt idx="413">
                  <c:v>1009.3299999999998</c:v>
                </c:pt>
                <c:pt idx="414">
                  <c:v>1009.3199999999998</c:v>
                </c:pt>
                <c:pt idx="415">
                  <c:v>1009.3</c:v>
                </c:pt>
                <c:pt idx="416">
                  <c:v>1009.3199999999998</c:v>
                </c:pt>
                <c:pt idx="417">
                  <c:v>1009.3</c:v>
                </c:pt>
                <c:pt idx="418">
                  <c:v>1009.3</c:v>
                </c:pt>
                <c:pt idx="419">
                  <c:v>1009.2900000000002</c:v>
                </c:pt>
                <c:pt idx="420">
                  <c:v>1009.2800000000002</c:v>
                </c:pt>
                <c:pt idx="421">
                  <c:v>1009.2700000000002</c:v>
                </c:pt>
                <c:pt idx="422">
                  <c:v>1009.26</c:v>
                </c:pt>
                <c:pt idx="423">
                  <c:v>1009.24</c:v>
                </c:pt>
                <c:pt idx="424">
                  <c:v>1009.23</c:v>
                </c:pt>
                <c:pt idx="425">
                  <c:v>1009.22</c:v>
                </c:pt>
                <c:pt idx="426">
                  <c:v>1009.21</c:v>
                </c:pt>
                <c:pt idx="427">
                  <c:v>1009.19</c:v>
                </c:pt>
                <c:pt idx="428">
                  <c:v>1009.1700000000002</c:v>
                </c:pt>
                <c:pt idx="429">
                  <c:v>1009.14</c:v>
                </c:pt>
                <c:pt idx="430">
                  <c:v>1009.13</c:v>
                </c:pt>
                <c:pt idx="431">
                  <c:v>1009.13</c:v>
                </c:pt>
                <c:pt idx="432">
                  <c:v>1009.13</c:v>
                </c:pt>
                <c:pt idx="433">
                  <c:v>1009.15</c:v>
                </c:pt>
                <c:pt idx="434">
                  <c:v>1009.14</c:v>
                </c:pt>
                <c:pt idx="435">
                  <c:v>1009.11</c:v>
                </c:pt>
                <c:pt idx="436">
                  <c:v>1009.08</c:v>
                </c:pt>
                <c:pt idx="437">
                  <c:v>1009.06</c:v>
                </c:pt>
                <c:pt idx="438">
                  <c:v>1009.06</c:v>
                </c:pt>
                <c:pt idx="439">
                  <c:v>1009.05</c:v>
                </c:pt>
                <c:pt idx="440">
                  <c:v>1009.02</c:v>
                </c:pt>
                <c:pt idx="441">
                  <c:v>1009</c:v>
                </c:pt>
                <c:pt idx="442">
                  <c:v>1009</c:v>
                </c:pt>
                <c:pt idx="443">
                  <c:v>1008.99</c:v>
                </c:pt>
                <c:pt idx="444">
                  <c:v>1009</c:v>
                </c:pt>
                <c:pt idx="445">
                  <c:v>1009.01</c:v>
                </c:pt>
                <c:pt idx="446">
                  <c:v>1009.03</c:v>
                </c:pt>
                <c:pt idx="447">
                  <c:v>1009.04</c:v>
                </c:pt>
                <c:pt idx="448">
                  <c:v>1009.03</c:v>
                </c:pt>
                <c:pt idx="449">
                  <c:v>1009.02</c:v>
                </c:pt>
                <c:pt idx="450">
                  <c:v>1009.01</c:v>
                </c:pt>
                <c:pt idx="451">
                  <c:v>1009</c:v>
                </c:pt>
                <c:pt idx="452">
                  <c:v>1008.99</c:v>
                </c:pt>
                <c:pt idx="453">
                  <c:v>1008.99</c:v>
                </c:pt>
                <c:pt idx="454">
                  <c:v>1008.99</c:v>
                </c:pt>
                <c:pt idx="455">
                  <c:v>1008.97</c:v>
                </c:pt>
                <c:pt idx="456">
                  <c:v>1008.9399999999998</c:v>
                </c:pt>
                <c:pt idx="457">
                  <c:v>1008.91</c:v>
                </c:pt>
                <c:pt idx="458">
                  <c:v>1008.87</c:v>
                </c:pt>
                <c:pt idx="459">
                  <c:v>1008.8499999999998</c:v>
                </c:pt>
                <c:pt idx="460">
                  <c:v>1008.8</c:v>
                </c:pt>
                <c:pt idx="461">
                  <c:v>1008.7900000000002</c:v>
                </c:pt>
                <c:pt idx="462">
                  <c:v>1008.7700000000002</c:v>
                </c:pt>
                <c:pt idx="463">
                  <c:v>1008.74</c:v>
                </c:pt>
                <c:pt idx="464">
                  <c:v>1008.72</c:v>
                </c:pt>
                <c:pt idx="465">
                  <c:v>1008.69</c:v>
                </c:pt>
                <c:pt idx="466">
                  <c:v>1008.6700000000002</c:v>
                </c:pt>
                <c:pt idx="467">
                  <c:v>1008.66</c:v>
                </c:pt>
                <c:pt idx="468">
                  <c:v>1008.6700000000002</c:v>
                </c:pt>
                <c:pt idx="469">
                  <c:v>1008.6700000000002</c:v>
                </c:pt>
                <c:pt idx="470">
                  <c:v>1008.69</c:v>
                </c:pt>
                <c:pt idx="471">
                  <c:v>1008.7</c:v>
                </c:pt>
                <c:pt idx="472">
                  <c:v>1008.7</c:v>
                </c:pt>
                <c:pt idx="473">
                  <c:v>1008.6700000000002</c:v>
                </c:pt>
                <c:pt idx="474">
                  <c:v>1008.66</c:v>
                </c:pt>
                <c:pt idx="475">
                  <c:v>1008.62</c:v>
                </c:pt>
                <c:pt idx="476">
                  <c:v>1008.6</c:v>
                </c:pt>
                <c:pt idx="477">
                  <c:v>1008.57</c:v>
                </c:pt>
                <c:pt idx="478">
                  <c:v>1008.56</c:v>
                </c:pt>
                <c:pt idx="479">
                  <c:v>1008.56</c:v>
                </c:pt>
                <c:pt idx="480">
                  <c:v>1008.56</c:v>
                </c:pt>
                <c:pt idx="481">
                  <c:v>1008.58</c:v>
                </c:pt>
                <c:pt idx="482">
                  <c:v>1008.58</c:v>
                </c:pt>
                <c:pt idx="483">
                  <c:v>1008.58</c:v>
                </c:pt>
                <c:pt idx="484">
                  <c:v>1008.56</c:v>
                </c:pt>
                <c:pt idx="485">
                  <c:v>1008.53</c:v>
                </c:pt>
                <c:pt idx="486">
                  <c:v>1008.5</c:v>
                </c:pt>
                <c:pt idx="487">
                  <c:v>1008.48</c:v>
                </c:pt>
                <c:pt idx="488">
                  <c:v>1008.4399999999998</c:v>
                </c:pt>
                <c:pt idx="489">
                  <c:v>1008.4</c:v>
                </c:pt>
                <c:pt idx="490">
                  <c:v>1008.38</c:v>
                </c:pt>
                <c:pt idx="491">
                  <c:v>1008.37</c:v>
                </c:pt>
                <c:pt idx="492">
                  <c:v>1008.39</c:v>
                </c:pt>
                <c:pt idx="493">
                  <c:v>1008.38</c:v>
                </c:pt>
                <c:pt idx="494">
                  <c:v>1008.38</c:v>
                </c:pt>
                <c:pt idx="495">
                  <c:v>1008.39</c:v>
                </c:pt>
                <c:pt idx="496">
                  <c:v>1008.39</c:v>
                </c:pt>
                <c:pt idx="497">
                  <c:v>1008.38</c:v>
                </c:pt>
                <c:pt idx="498">
                  <c:v>1008.38</c:v>
                </c:pt>
                <c:pt idx="499">
                  <c:v>1008.39</c:v>
                </c:pt>
                <c:pt idx="500">
                  <c:v>1008.41</c:v>
                </c:pt>
                <c:pt idx="501">
                  <c:v>1008.41</c:v>
                </c:pt>
                <c:pt idx="502">
                  <c:v>1008.41</c:v>
                </c:pt>
                <c:pt idx="503">
                  <c:v>1008.39</c:v>
                </c:pt>
                <c:pt idx="504">
                  <c:v>1008.3599999999998</c:v>
                </c:pt>
                <c:pt idx="505">
                  <c:v>1008.3499999999998</c:v>
                </c:pt>
                <c:pt idx="506">
                  <c:v>1008.3399999999998</c:v>
                </c:pt>
                <c:pt idx="507">
                  <c:v>1008.3299999999998</c:v>
                </c:pt>
                <c:pt idx="508">
                  <c:v>1008.3</c:v>
                </c:pt>
                <c:pt idx="509">
                  <c:v>1008.2700000000002</c:v>
                </c:pt>
                <c:pt idx="510">
                  <c:v>1008.24</c:v>
                </c:pt>
                <c:pt idx="511">
                  <c:v>1008.21</c:v>
                </c:pt>
                <c:pt idx="512">
                  <c:v>1008.19</c:v>
                </c:pt>
                <c:pt idx="513">
                  <c:v>1008.16</c:v>
                </c:pt>
                <c:pt idx="514">
                  <c:v>1008.13</c:v>
                </c:pt>
                <c:pt idx="515">
                  <c:v>1008.11</c:v>
                </c:pt>
                <c:pt idx="516">
                  <c:v>1008.08</c:v>
                </c:pt>
                <c:pt idx="517">
                  <c:v>1008.07</c:v>
                </c:pt>
                <c:pt idx="518">
                  <c:v>1008.07</c:v>
                </c:pt>
                <c:pt idx="519">
                  <c:v>1008.07</c:v>
                </c:pt>
                <c:pt idx="520">
                  <c:v>1008.06</c:v>
                </c:pt>
                <c:pt idx="521">
                  <c:v>1008.05</c:v>
                </c:pt>
                <c:pt idx="522">
                  <c:v>1008.06</c:v>
                </c:pt>
                <c:pt idx="523">
                  <c:v>1008.03</c:v>
                </c:pt>
                <c:pt idx="524">
                  <c:v>1008.01</c:v>
                </c:pt>
                <c:pt idx="525">
                  <c:v>1008</c:v>
                </c:pt>
                <c:pt idx="526">
                  <c:v>1007.98</c:v>
                </c:pt>
                <c:pt idx="527">
                  <c:v>1007.9499999999998</c:v>
                </c:pt>
                <c:pt idx="528">
                  <c:v>1007.9399999999998</c:v>
                </c:pt>
                <c:pt idx="529">
                  <c:v>1007.93</c:v>
                </c:pt>
                <c:pt idx="530">
                  <c:v>1007.91</c:v>
                </c:pt>
                <c:pt idx="531">
                  <c:v>1007.9</c:v>
                </c:pt>
                <c:pt idx="532">
                  <c:v>1007.89</c:v>
                </c:pt>
                <c:pt idx="533">
                  <c:v>1007.8599999999998</c:v>
                </c:pt>
                <c:pt idx="534">
                  <c:v>1007.8499999999998</c:v>
                </c:pt>
              </c:numCache>
            </c:numRef>
          </c:yVal>
          <c:smooth val="0"/>
        </c:ser>
        <c:ser>
          <c:idx val="1"/>
          <c:order val="1"/>
          <c:tx>
            <c:v>HP20x</c:v>
          </c:tx>
          <c:spPr>
            <a:ln w="28575">
              <a:noFill/>
            </a:ln>
          </c:spPr>
          <c:marker>
            <c:symbol val="circle"/>
            <c:size val="4"/>
            <c:spPr>
              <a:ln>
                <a:solidFill>
                  <a:schemeClr val="accent2">
                    <a:lumMod val="50000"/>
                  </a:schemeClr>
                </a:solidFill>
              </a:ln>
            </c:spPr>
          </c:marker>
          <c:xVal>
            <c:numRef>
              <c:f>'28-29072015'!$B$3:$B$537</c:f>
              <c:numCache>
                <c:formatCode>h:mm:ss</c:formatCode>
                <c:ptCount val="535"/>
                <c:pt idx="0">
                  <c:v>0.7055555555555556</c:v>
                </c:pt>
                <c:pt idx="1">
                  <c:v>0.70625000000000004</c:v>
                </c:pt>
                <c:pt idx="2">
                  <c:v>0.70694444444444482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0.70902777777777781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0.71180555555555591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0.71458333333333335</c:v>
                </c:pt>
                <c:pt idx="14">
                  <c:v>0.71527777777777779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0.71736111111111112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0.72013888888888911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0.72291666666666654</c:v>
                </c:pt>
                <c:pt idx="26">
                  <c:v>0.72361111111111132</c:v>
                </c:pt>
                <c:pt idx="27">
                  <c:v>0.72430555555555565</c:v>
                </c:pt>
                <c:pt idx="28">
                  <c:v>0.7250000000000002</c:v>
                </c:pt>
                <c:pt idx="29">
                  <c:v>0.72569444444444475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0.72847222222222219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0.73125000000000018</c:v>
                </c:pt>
                <c:pt idx="38">
                  <c:v>0.73194444444444473</c:v>
                </c:pt>
                <c:pt idx="39">
                  <c:v>0.73263888888888906</c:v>
                </c:pt>
                <c:pt idx="40">
                  <c:v>0.7333333333333335</c:v>
                </c:pt>
                <c:pt idx="41">
                  <c:v>0.73402777777777772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0.73611111111111105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0.73888888888888904</c:v>
                </c:pt>
                <c:pt idx="49">
                  <c:v>0.73958333333333348</c:v>
                </c:pt>
                <c:pt idx="50">
                  <c:v>0.7402777777777777</c:v>
                </c:pt>
                <c:pt idx="51">
                  <c:v>0.74097222222222214</c:v>
                </c:pt>
                <c:pt idx="52">
                  <c:v>0.7416666666666667</c:v>
                </c:pt>
                <c:pt idx="53">
                  <c:v>0.74236111111111103</c:v>
                </c:pt>
                <c:pt idx="54">
                  <c:v>0.7430555555555558</c:v>
                </c:pt>
                <c:pt idx="55">
                  <c:v>0.74375000000000013</c:v>
                </c:pt>
                <c:pt idx="56">
                  <c:v>0.74444444444444469</c:v>
                </c:pt>
                <c:pt idx="57">
                  <c:v>0.74513888888888902</c:v>
                </c:pt>
                <c:pt idx="58">
                  <c:v>0.74583333333333346</c:v>
                </c:pt>
                <c:pt idx="59">
                  <c:v>0.74652777777777768</c:v>
                </c:pt>
                <c:pt idx="60">
                  <c:v>0.74722222222222212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0.74930555555555578</c:v>
                </c:pt>
                <c:pt idx="64">
                  <c:v>0.75000000000000011</c:v>
                </c:pt>
                <c:pt idx="65">
                  <c:v>0.75069444444444478</c:v>
                </c:pt>
                <c:pt idx="66">
                  <c:v>0.75138888888888899</c:v>
                </c:pt>
                <c:pt idx="67">
                  <c:v>0.75208333333333344</c:v>
                </c:pt>
                <c:pt idx="68">
                  <c:v>0.75277777777777788</c:v>
                </c:pt>
                <c:pt idx="69">
                  <c:v>0.7534722222222221</c:v>
                </c:pt>
                <c:pt idx="70">
                  <c:v>0.75416666666666654</c:v>
                </c:pt>
                <c:pt idx="71">
                  <c:v>0.7548611111111112</c:v>
                </c:pt>
                <c:pt idx="72">
                  <c:v>0.75555555555555565</c:v>
                </c:pt>
                <c:pt idx="73">
                  <c:v>0.75625000000000009</c:v>
                </c:pt>
                <c:pt idx="74">
                  <c:v>0.75694444444444475</c:v>
                </c:pt>
                <c:pt idx="75">
                  <c:v>0.75763888888888908</c:v>
                </c:pt>
                <c:pt idx="76">
                  <c:v>0.75833333333333341</c:v>
                </c:pt>
                <c:pt idx="77">
                  <c:v>0.75902777777777763</c:v>
                </c:pt>
                <c:pt idx="78">
                  <c:v>0.7597222222222223</c:v>
                </c:pt>
                <c:pt idx="79">
                  <c:v>0.76041666666666652</c:v>
                </c:pt>
                <c:pt idx="80">
                  <c:v>0.76111111111111118</c:v>
                </c:pt>
                <c:pt idx="81">
                  <c:v>0.76180555555555574</c:v>
                </c:pt>
                <c:pt idx="82">
                  <c:v>0.76249999999999984</c:v>
                </c:pt>
                <c:pt idx="83">
                  <c:v>0.76319444444444473</c:v>
                </c:pt>
                <c:pt idx="84">
                  <c:v>0.76388888888888895</c:v>
                </c:pt>
                <c:pt idx="85">
                  <c:v>0.76458333333333339</c:v>
                </c:pt>
                <c:pt idx="86">
                  <c:v>0.76527777777777761</c:v>
                </c:pt>
                <c:pt idx="87">
                  <c:v>0.76597222222222205</c:v>
                </c:pt>
                <c:pt idx="88">
                  <c:v>0.76666666666666661</c:v>
                </c:pt>
                <c:pt idx="89">
                  <c:v>0.76736111111111094</c:v>
                </c:pt>
                <c:pt idx="90">
                  <c:v>0.76805555555555571</c:v>
                </c:pt>
                <c:pt idx="91">
                  <c:v>0.76875000000000004</c:v>
                </c:pt>
                <c:pt idx="92">
                  <c:v>0.76944444444444471</c:v>
                </c:pt>
                <c:pt idx="93">
                  <c:v>0.77013888888888893</c:v>
                </c:pt>
                <c:pt idx="94">
                  <c:v>0.77083333333333348</c:v>
                </c:pt>
                <c:pt idx="95">
                  <c:v>0.7715277777777777</c:v>
                </c:pt>
                <c:pt idx="96">
                  <c:v>0.77222222222222203</c:v>
                </c:pt>
                <c:pt idx="97">
                  <c:v>0.7729166666666667</c:v>
                </c:pt>
                <c:pt idx="98">
                  <c:v>0.77361111111111114</c:v>
                </c:pt>
                <c:pt idx="99">
                  <c:v>0.7743055555555558</c:v>
                </c:pt>
                <c:pt idx="100">
                  <c:v>0.77500000000000002</c:v>
                </c:pt>
                <c:pt idx="101">
                  <c:v>0.7756944444444448</c:v>
                </c:pt>
                <c:pt idx="102">
                  <c:v>0.77638888888888891</c:v>
                </c:pt>
                <c:pt idx="103">
                  <c:v>0.77708333333333335</c:v>
                </c:pt>
                <c:pt idx="104">
                  <c:v>0.7777777777777779</c:v>
                </c:pt>
                <c:pt idx="105">
                  <c:v>0.77847222222222201</c:v>
                </c:pt>
                <c:pt idx="106">
                  <c:v>0.77916666666666645</c:v>
                </c:pt>
                <c:pt idx="107">
                  <c:v>0.77986111111111112</c:v>
                </c:pt>
                <c:pt idx="108">
                  <c:v>0.78055555555555534</c:v>
                </c:pt>
                <c:pt idx="109">
                  <c:v>0.78124999999999978</c:v>
                </c:pt>
                <c:pt idx="110">
                  <c:v>0.78194444444444444</c:v>
                </c:pt>
                <c:pt idx="111">
                  <c:v>0.78263888888888888</c:v>
                </c:pt>
                <c:pt idx="112">
                  <c:v>0.7833333333333331</c:v>
                </c:pt>
                <c:pt idx="113">
                  <c:v>0.78402777777777755</c:v>
                </c:pt>
                <c:pt idx="114">
                  <c:v>0.78472222222222199</c:v>
                </c:pt>
                <c:pt idx="115">
                  <c:v>0.78541666666666621</c:v>
                </c:pt>
                <c:pt idx="116">
                  <c:v>0.78611111111111087</c:v>
                </c:pt>
                <c:pt idx="117">
                  <c:v>0.78680555555555554</c:v>
                </c:pt>
                <c:pt idx="118">
                  <c:v>0.78749999999999976</c:v>
                </c:pt>
                <c:pt idx="119">
                  <c:v>0.78819444444444442</c:v>
                </c:pt>
                <c:pt idx="120">
                  <c:v>0.78888888888888864</c:v>
                </c:pt>
                <c:pt idx="121">
                  <c:v>0.78958333333333308</c:v>
                </c:pt>
                <c:pt idx="122">
                  <c:v>0.79027777777777752</c:v>
                </c:pt>
                <c:pt idx="123">
                  <c:v>0.79097222222222197</c:v>
                </c:pt>
                <c:pt idx="124">
                  <c:v>0.79166666666666641</c:v>
                </c:pt>
                <c:pt idx="125">
                  <c:v>0.79236111111111063</c:v>
                </c:pt>
                <c:pt idx="126">
                  <c:v>0.79305555555555551</c:v>
                </c:pt>
                <c:pt idx="127">
                  <c:v>0.79374999999999973</c:v>
                </c:pt>
                <c:pt idx="128">
                  <c:v>0.7944444444444444</c:v>
                </c:pt>
                <c:pt idx="129">
                  <c:v>0.79513888888888862</c:v>
                </c:pt>
                <c:pt idx="130">
                  <c:v>0.79583333333333328</c:v>
                </c:pt>
                <c:pt idx="131">
                  <c:v>0.7965277777777775</c:v>
                </c:pt>
                <c:pt idx="132">
                  <c:v>0.79722222222222172</c:v>
                </c:pt>
                <c:pt idx="133">
                  <c:v>0.79791666666666639</c:v>
                </c:pt>
                <c:pt idx="134">
                  <c:v>0.79861111111111083</c:v>
                </c:pt>
                <c:pt idx="135">
                  <c:v>0.79930555555555549</c:v>
                </c:pt>
                <c:pt idx="136">
                  <c:v>0.79999999999999971</c:v>
                </c:pt>
                <c:pt idx="137">
                  <c:v>0.80069444444444449</c:v>
                </c:pt>
                <c:pt idx="138">
                  <c:v>0.8013888888888886</c:v>
                </c:pt>
                <c:pt idx="139">
                  <c:v>0.80208333333333304</c:v>
                </c:pt>
                <c:pt idx="140">
                  <c:v>0.8027777777777777</c:v>
                </c:pt>
                <c:pt idx="141">
                  <c:v>0.8034722222222217</c:v>
                </c:pt>
                <c:pt idx="142">
                  <c:v>0.80416666666666636</c:v>
                </c:pt>
                <c:pt idx="143">
                  <c:v>0.80486111111111081</c:v>
                </c:pt>
                <c:pt idx="144">
                  <c:v>0.80555555555555525</c:v>
                </c:pt>
                <c:pt idx="145">
                  <c:v>0.80624999999999969</c:v>
                </c:pt>
                <c:pt idx="146">
                  <c:v>0.80694444444444435</c:v>
                </c:pt>
                <c:pt idx="147">
                  <c:v>0.80763888888888891</c:v>
                </c:pt>
                <c:pt idx="148">
                  <c:v>0.80833333333333302</c:v>
                </c:pt>
                <c:pt idx="149">
                  <c:v>0.80902777777777768</c:v>
                </c:pt>
                <c:pt idx="150">
                  <c:v>0.8097222222222219</c:v>
                </c:pt>
                <c:pt idx="151">
                  <c:v>0.81041666666666612</c:v>
                </c:pt>
                <c:pt idx="152">
                  <c:v>0.81111111111111078</c:v>
                </c:pt>
                <c:pt idx="153">
                  <c:v>0.81180555555555545</c:v>
                </c:pt>
                <c:pt idx="154">
                  <c:v>0.81249999999999967</c:v>
                </c:pt>
                <c:pt idx="155">
                  <c:v>0.81319444444444433</c:v>
                </c:pt>
                <c:pt idx="156">
                  <c:v>0.81388888888888877</c:v>
                </c:pt>
                <c:pt idx="157">
                  <c:v>0.81458333333333299</c:v>
                </c:pt>
                <c:pt idx="158">
                  <c:v>0.81527777777777743</c:v>
                </c:pt>
                <c:pt idx="159">
                  <c:v>0.81597222222222188</c:v>
                </c:pt>
                <c:pt idx="160">
                  <c:v>0.81666666666666632</c:v>
                </c:pt>
                <c:pt idx="161">
                  <c:v>0.81736111111111076</c:v>
                </c:pt>
                <c:pt idx="162">
                  <c:v>0.81805555555555542</c:v>
                </c:pt>
                <c:pt idx="163">
                  <c:v>0.81874999999999964</c:v>
                </c:pt>
                <c:pt idx="164">
                  <c:v>0.81944444444444431</c:v>
                </c:pt>
                <c:pt idx="165">
                  <c:v>0.82013888888888864</c:v>
                </c:pt>
                <c:pt idx="166">
                  <c:v>0.82083333333333319</c:v>
                </c:pt>
                <c:pt idx="167">
                  <c:v>0.82152777777777741</c:v>
                </c:pt>
                <c:pt idx="168">
                  <c:v>0.82222222222222163</c:v>
                </c:pt>
                <c:pt idx="169">
                  <c:v>0.8229166666666663</c:v>
                </c:pt>
                <c:pt idx="170">
                  <c:v>0.82361111111111074</c:v>
                </c:pt>
                <c:pt idx="171">
                  <c:v>0.8243055555555554</c:v>
                </c:pt>
                <c:pt idx="172">
                  <c:v>0.82499999999999962</c:v>
                </c:pt>
                <c:pt idx="173">
                  <c:v>0.82569444444444451</c:v>
                </c:pt>
                <c:pt idx="174">
                  <c:v>0.82638888888888862</c:v>
                </c:pt>
                <c:pt idx="175">
                  <c:v>0.82708333333333295</c:v>
                </c:pt>
                <c:pt idx="176">
                  <c:v>0.82777777777777761</c:v>
                </c:pt>
                <c:pt idx="177">
                  <c:v>0.82847222222222161</c:v>
                </c:pt>
                <c:pt idx="178">
                  <c:v>0.82916666666666627</c:v>
                </c:pt>
                <c:pt idx="179">
                  <c:v>0.82986111111111072</c:v>
                </c:pt>
                <c:pt idx="180">
                  <c:v>0.83055555555555538</c:v>
                </c:pt>
                <c:pt idx="181">
                  <c:v>0.8312499999999996</c:v>
                </c:pt>
                <c:pt idx="182">
                  <c:v>0.83194444444444426</c:v>
                </c:pt>
                <c:pt idx="183">
                  <c:v>0.83263888888888882</c:v>
                </c:pt>
                <c:pt idx="184">
                  <c:v>0.83333333333333293</c:v>
                </c:pt>
                <c:pt idx="185">
                  <c:v>0.83402777777777759</c:v>
                </c:pt>
                <c:pt idx="186">
                  <c:v>0.83472222222222181</c:v>
                </c:pt>
                <c:pt idx="187">
                  <c:v>0.83541666666666603</c:v>
                </c:pt>
                <c:pt idx="188">
                  <c:v>0.83611111111111069</c:v>
                </c:pt>
                <c:pt idx="189">
                  <c:v>0.83680555555555536</c:v>
                </c:pt>
                <c:pt idx="190">
                  <c:v>0.83749999999999969</c:v>
                </c:pt>
                <c:pt idx="191">
                  <c:v>0.83819444444444424</c:v>
                </c:pt>
                <c:pt idx="192">
                  <c:v>0.8388888888888888</c:v>
                </c:pt>
                <c:pt idx="193">
                  <c:v>0.8395833333333329</c:v>
                </c:pt>
                <c:pt idx="194">
                  <c:v>0.84027777777777735</c:v>
                </c:pt>
                <c:pt idx="195">
                  <c:v>0.84097222222222179</c:v>
                </c:pt>
                <c:pt idx="196">
                  <c:v>0.84166666666666623</c:v>
                </c:pt>
                <c:pt idx="197">
                  <c:v>0.84236111111111067</c:v>
                </c:pt>
                <c:pt idx="198">
                  <c:v>0.84305555555555534</c:v>
                </c:pt>
                <c:pt idx="199">
                  <c:v>0.84374999999999989</c:v>
                </c:pt>
                <c:pt idx="200">
                  <c:v>0.84444444444444422</c:v>
                </c:pt>
                <c:pt idx="201">
                  <c:v>0.84513888888888866</c:v>
                </c:pt>
                <c:pt idx="202">
                  <c:v>0.8458333333333331</c:v>
                </c:pt>
                <c:pt idx="203">
                  <c:v>0.84652777777777732</c:v>
                </c:pt>
                <c:pt idx="204">
                  <c:v>0.84722222222222177</c:v>
                </c:pt>
                <c:pt idx="205">
                  <c:v>0.84791666666666621</c:v>
                </c:pt>
                <c:pt idx="206">
                  <c:v>0.84861111111111065</c:v>
                </c:pt>
                <c:pt idx="207">
                  <c:v>0.84930555555555531</c:v>
                </c:pt>
                <c:pt idx="208">
                  <c:v>0.84999999999999964</c:v>
                </c:pt>
                <c:pt idx="209">
                  <c:v>0.85069444444444442</c:v>
                </c:pt>
                <c:pt idx="210">
                  <c:v>0.85138888888888864</c:v>
                </c:pt>
                <c:pt idx="211">
                  <c:v>0.85208333333333308</c:v>
                </c:pt>
                <c:pt idx="212">
                  <c:v>0.85277777777777752</c:v>
                </c:pt>
                <c:pt idx="213">
                  <c:v>0.85347222222222152</c:v>
                </c:pt>
                <c:pt idx="214">
                  <c:v>0.85416666666666619</c:v>
                </c:pt>
                <c:pt idx="215">
                  <c:v>0.85486111111111063</c:v>
                </c:pt>
                <c:pt idx="216">
                  <c:v>0.85555555555555529</c:v>
                </c:pt>
                <c:pt idx="217">
                  <c:v>0.85624999999999962</c:v>
                </c:pt>
                <c:pt idx="218">
                  <c:v>0.85694444444444429</c:v>
                </c:pt>
                <c:pt idx="219">
                  <c:v>0.85763888888888873</c:v>
                </c:pt>
                <c:pt idx="220">
                  <c:v>0.85833333333333284</c:v>
                </c:pt>
                <c:pt idx="221">
                  <c:v>0.8590277777777775</c:v>
                </c:pt>
                <c:pt idx="222">
                  <c:v>0.85972222222222172</c:v>
                </c:pt>
                <c:pt idx="223">
                  <c:v>0.86041666666666616</c:v>
                </c:pt>
                <c:pt idx="224">
                  <c:v>0.86111111111111061</c:v>
                </c:pt>
                <c:pt idx="225">
                  <c:v>0.86180555555555538</c:v>
                </c:pt>
                <c:pt idx="226">
                  <c:v>0.8624999999999996</c:v>
                </c:pt>
                <c:pt idx="227">
                  <c:v>0.86319444444444415</c:v>
                </c:pt>
                <c:pt idx="228">
                  <c:v>0.86388888888888871</c:v>
                </c:pt>
                <c:pt idx="229">
                  <c:v>0.86458333333333282</c:v>
                </c:pt>
                <c:pt idx="230">
                  <c:v>0.86527777777777748</c:v>
                </c:pt>
                <c:pt idx="231">
                  <c:v>0.8659722222222217</c:v>
                </c:pt>
                <c:pt idx="232">
                  <c:v>0.86666666666666614</c:v>
                </c:pt>
                <c:pt idx="233">
                  <c:v>0.86736111111111069</c:v>
                </c:pt>
                <c:pt idx="234">
                  <c:v>0.86805555555555525</c:v>
                </c:pt>
                <c:pt idx="235">
                  <c:v>0.8687499999999998</c:v>
                </c:pt>
                <c:pt idx="236">
                  <c:v>0.86944444444444413</c:v>
                </c:pt>
                <c:pt idx="237">
                  <c:v>0.87013888888888868</c:v>
                </c:pt>
                <c:pt idx="238">
                  <c:v>0.87083333333333302</c:v>
                </c:pt>
                <c:pt idx="239">
                  <c:v>0.87152777777777724</c:v>
                </c:pt>
                <c:pt idx="240">
                  <c:v>0.87222222222222168</c:v>
                </c:pt>
                <c:pt idx="241">
                  <c:v>0.87291666666666612</c:v>
                </c:pt>
                <c:pt idx="242">
                  <c:v>0.87361111111111089</c:v>
                </c:pt>
                <c:pt idx="243">
                  <c:v>0.87430555555555522</c:v>
                </c:pt>
                <c:pt idx="244">
                  <c:v>0.87499999999999978</c:v>
                </c:pt>
                <c:pt idx="245">
                  <c:v>0.87569444444444433</c:v>
                </c:pt>
                <c:pt idx="246">
                  <c:v>0.87638888888888855</c:v>
                </c:pt>
                <c:pt idx="247">
                  <c:v>0.87708333333333299</c:v>
                </c:pt>
                <c:pt idx="248">
                  <c:v>0.87777777777777743</c:v>
                </c:pt>
                <c:pt idx="249">
                  <c:v>0.87847222222222154</c:v>
                </c:pt>
                <c:pt idx="250">
                  <c:v>0.8791666666666661</c:v>
                </c:pt>
                <c:pt idx="251">
                  <c:v>0.87986111111111065</c:v>
                </c:pt>
                <c:pt idx="252">
                  <c:v>0.88055555555555498</c:v>
                </c:pt>
                <c:pt idx="253">
                  <c:v>0.88124999999999942</c:v>
                </c:pt>
                <c:pt idx="254">
                  <c:v>0.88194444444444409</c:v>
                </c:pt>
                <c:pt idx="255">
                  <c:v>0.88263888888888853</c:v>
                </c:pt>
                <c:pt idx="256">
                  <c:v>0.88333333333333253</c:v>
                </c:pt>
                <c:pt idx="257">
                  <c:v>0.88402777777777719</c:v>
                </c:pt>
                <c:pt idx="258">
                  <c:v>0.88472222222222152</c:v>
                </c:pt>
                <c:pt idx="259">
                  <c:v>0.88541666666666585</c:v>
                </c:pt>
                <c:pt idx="260">
                  <c:v>0.88611111111111052</c:v>
                </c:pt>
                <c:pt idx="261">
                  <c:v>0.88680555555555518</c:v>
                </c:pt>
                <c:pt idx="262">
                  <c:v>0.8874999999999994</c:v>
                </c:pt>
                <c:pt idx="263">
                  <c:v>0.88819444444444384</c:v>
                </c:pt>
                <c:pt idx="264">
                  <c:v>0.88888888888888851</c:v>
                </c:pt>
                <c:pt idx="265">
                  <c:v>0.8895833333333325</c:v>
                </c:pt>
                <c:pt idx="266">
                  <c:v>0.89027777777777717</c:v>
                </c:pt>
                <c:pt idx="267">
                  <c:v>0.8909722222222215</c:v>
                </c:pt>
                <c:pt idx="268">
                  <c:v>0.89166666666666583</c:v>
                </c:pt>
                <c:pt idx="269">
                  <c:v>0.89236111111111049</c:v>
                </c:pt>
                <c:pt idx="270">
                  <c:v>0.89305555555555494</c:v>
                </c:pt>
                <c:pt idx="271">
                  <c:v>0.8937499999999996</c:v>
                </c:pt>
                <c:pt idx="272">
                  <c:v>0.89444444444444382</c:v>
                </c:pt>
                <c:pt idx="273">
                  <c:v>0.89513888888888848</c:v>
                </c:pt>
                <c:pt idx="274">
                  <c:v>0.8958333333333327</c:v>
                </c:pt>
                <c:pt idx="275">
                  <c:v>0.89652777777777692</c:v>
                </c:pt>
                <c:pt idx="276">
                  <c:v>0.89722222222222159</c:v>
                </c:pt>
                <c:pt idx="277">
                  <c:v>0.89791666666666581</c:v>
                </c:pt>
                <c:pt idx="278">
                  <c:v>0.89861111111111069</c:v>
                </c:pt>
                <c:pt idx="279">
                  <c:v>0.89930555555555491</c:v>
                </c:pt>
                <c:pt idx="280">
                  <c:v>0.89999999999999958</c:v>
                </c:pt>
                <c:pt idx="281">
                  <c:v>0.90069444444444402</c:v>
                </c:pt>
                <c:pt idx="282">
                  <c:v>0.90138888888888824</c:v>
                </c:pt>
                <c:pt idx="283">
                  <c:v>0.90208333333333268</c:v>
                </c:pt>
                <c:pt idx="284">
                  <c:v>0.90277777777777712</c:v>
                </c:pt>
                <c:pt idx="285">
                  <c:v>0.90347222222222157</c:v>
                </c:pt>
                <c:pt idx="286">
                  <c:v>0.90416666666666579</c:v>
                </c:pt>
                <c:pt idx="287">
                  <c:v>0.90486111111111045</c:v>
                </c:pt>
                <c:pt idx="288">
                  <c:v>0.90555555555555489</c:v>
                </c:pt>
                <c:pt idx="289">
                  <c:v>0.90624999999999933</c:v>
                </c:pt>
                <c:pt idx="290">
                  <c:v>0.906944444444444</c:v>
                </c:pt>
                <c:pt idx="291">
                  <c:v>0.90763888888888844</c:v>
                </c:pt>
                <c:pt idx="292">
                  <c:v>0.90833333333333266</c:v>
                </c:pt>
                <c:pt idx="293">
                  <c:v>0.9090277777777771</c:v>
                </c:pt>
                <c:pt idx="294">
                  <c:v>0.90972222222222154</c:v>
                </c:pt>
                <c:pt idx="295">
                  <c:v>0.91041666666666576</c:v>
                </c:pt>
                <c:pt idx="296">
                  <c:v>0.91111111111111043</c:v>
                </c:pt>
                <c:pt idx="297">
                  <c:v>0.91180555555555509</c:v>
                </c:pt>
                <c:pt idx="298">
                  <c:v>0.91249999999999931</c:v>
                </c:pt>
                <c:pt idx="299">
                  <c:v>0.91319444444444375</c:v>
                </c:pt>
                <c:pt idx="300">
                  <c:v>0.91388888888888842</c:v>
                </c:pt>
                <c:pt idx="301">
                  <c:v>0.91458333333333253</c:v>
                </c:pt>
                <c:pt idx="302">
                  <c:v>0.91527777777777708</c:v>
                </c:pt>
                <c:pt idx="303">
                  <c:v>0.91597222222222152</c:v>
                </c:pt>
                <c:pt idx="304">
                  <c:v>0.91666666666666596</c:v>
                </c:pt>
                <c:pt idx="305">
                  <c:v>0.91736111111111041</c:v>
                </c:pt>
                <c:pt idx="306">
                  <c:v>0.91805555555555485</c:v>
                </c:pt>
                <c:pt idx="307">
                  <c:v>0.91874999999999951</c:v>
                </c:pt>
                <c:pt idx="308">
                  <c:v>0.91944444444444373</c:v>
                </c:pt>
                <c:pt idx="309">
                  <c:v>0.9201388888888884</c:v>
                </c:pt>
                <c:pt idx="310">
                  <c:v>0.92083333333333262</c:v>
                </c:pt>
                <c:pt idx="311">
                  <c:v>0.92152777777777706</c:v>
                </c:pt>
                <c:pt idx="312">
                  <c:v>0.9222222222222215</c:v>
                </c:pt>
                <c:pt idx="313">
                  <c:v>0.92291666666666572</c:v>
                </c:pt>
                <c:pt idx="314">
                  <c:v>0.92361111111111061</c:v>
                </c:pt>
                <c:pt idx="315">
                  <c:v>0.92430555555555483</c:v>
                </c:pt>
                <c:pt idx="316">
                  <c:v>0.92499999999999949</c:v>
                </c:pt>
                <c:pt idx="317">
                  <c:v>0.92569444444444393</c:v>
                </c:pt>
                <c:pt idx="318">
                  <c:v>0.92638888888888815</c:v>
                </c:pt>
                <c:pt idx="319">
                  <c:v>0.9270833333333327</c:v>
                </c:pt>
                <c:pt idx="320">
                  <c:v>0.92777777777777704</c:v>
                </c:pt>
                <c:pt idx="321">
                  <c:v>0.92847222222222148</c:v>
                </c:pt>
                <c:pt idx="322">
                  <c:v>0.9291666666666657</c:v>
                </c:pt>
                <c:pt idx="323">
                  <c:v>0.92986111111111058</c:v>
                </c:pt>
                <c:pt idx="324">
                  <c:v>0.9305555555555548</c:v>
                </c:pt>
                <c:pt idx="325">
                  <c:v>0.93124999999999925</c:v>
                </c:pt>
                <c:pt idx="326">
                  <c:v>0.93194444444444391</c:v>
                </c:pt>
                <c:pt idx="327">
                  <c:v>0.93263888888888835</c:v>
                </c:pt>
                <c:pt idx="328">
                  <c:v>0.93333333333333268</c:v>
                </c:pt>
                <c:pt idx="329">
                  <c:v>0.93402777777777701</c:v>
                </c:pt>
                <c:pt idx="330">
                  <c:v>0.93472222222222145</c:v>
                </c:pt>
                <c:pt idx="331">
                  <c:v>0.93541666666666567</c:v>
                </c:pt>
                <c:pt idx="332">
                  <c:v>0.93611111111111034</c:v>
                </c:pt>
                <c:pt idx="333">
                  <c:v>0.936805555555555</c:v>
                </c:pt>
                <c:pt idx="334">
                  <c:v>0.93749999999999922</c:v>
                </c:pt>
                <c:pt idx="335">
                  <c:v>0.93819444444444389</c:v>
                </c:pt>
                <c:pt idx="336">
                  <c:v>0.93888888888888833</c:v>
                </c:pt>
                <c:pt idx="337">
                  <c:v>0.93958333333333255</c:v>
                </c:pt>
                <c:pt idx="338">
                  <c:v>0.94027777777777699</c:v>
                </c:pt>
                <c:pt idx="339">
                  <c:v>0.94097222222222143</c:v>
                </c:pt>
                <c:pt idx="340">
                  <c:v>0.94166666666666587</c:v>
                </c:pt>
                <c:pt idx="341">
                  <c:v>0.94236111111111032</c:v>
                </c:pt>
                <c:pt idx="342">
                  <c:v>0.94305555555555498</c:v>
                </c:pt>
                <c:pt idx="343">
                  <c:v>0.94374999999999942</c:v>
                </c:pt>
                <c:pt idx="344">
                  <c:v>0.94444444444444364</c:v>
                </c:pt>
                <c:pt idx="345">
                  <c:v>0.94513888888888831</c:v>
                </c:pt>
                <c:pt idx="346">
                  <c:v>0.94583333333333264</c:v>
                </c:pt>
                <c:pt idx="347">
                  <c:v>0.94652777777777697</c:v>
                </c:pt>
                <c:pt idx="348">
                  <c:v>0.94722222222222141</c:v>
                </c:pt>
                <c:pt idx="349">
                  <c:v>0.94791666666666563</c:v>
                </c:pt>
                <c:pt idx="350">
                  <c:v>0.94861111111111052</c:v>
                </c:pt>
                <c:pt idx="351">
                  <c:v>0.94930555555555474</c:v>
                </c:pt>
                <c:pt idx="352">
                  <c:v>0.9499999999999994</c:v>
                </c:pt>
                <c:pt idx="353">
                  <c:v>0.95069444444444384</c:v>
                </c:pt>
                <c:pt idx="354">
                  <c:v>0.95138888888888828</c:v>
                </c:pt>
                <c:pt idx="355">
                  <c:v>0.95208333333333262</c:v>
                </c:pt>
                <c:pt idx="356">
                  <c:v>0.95277777777777695</c:v>
                </c:pt>
                <c:pt idx="357">
                  <c:v>0.95347222222222139</c:v>
                </c:pt>
                <c:pt idx="358">
                  <c:v>0.95416666666666561</c:v>
                </c:pt>
                <c:pt idx="359">
                  <c:v>0.95486111111111049</c:v>
                </c:pt>
                <c:pt idx="360">
                  <c:v>0.95555555555555471</c:v>
                </c:pt>
                <c:pt idx="361">
                  <c:v>0.95624999999999938</c:v>
                </c:pt>
                <c:pt idx="362">
                  <c:v>0.95694444444444382</c:v>
                </c:pt>
                <c:pt idx="363">
                  <c:v>0.95763888888888826</c:v>
                </c:pt>
                <c:pt idx="364">
                  <c:v>0.9583333333333327</c:v>
                </c:pt>
                <c:pt idx="365">
                  <c:v>0.95902777777777692</c:v>
                </c:pt>
                <c:pt idx="366">
                  <c:v>0.95972222222222159</c:v>
                </c:pt>
                <c:pt idx="367">
                  <c:v>0.96041666666666559</c:v>
                </c:pt>
                <c:pt idx="368">
                  <c:v>0.96111111111111025</c:v>
                </c:pt>
                <c:pt idx="369">
                  <c:v>0.96180555555555491</c:v>
                </c:pt>
                <c:pt idx="370">
                  <c:v>0.96249999999999913</c:v>
                </c:pt>
                <c:pt idx="371">
                  <c:v>0.96319444444444391</c:v>
                </c:pt>
                <c:pt idx="372">
                  <c:v>0.96388888888888824</c:v>
                </c:pt>
                <c:pt idx="373">
                  <c:v>0.96458333333333268</c:v>
                </c:pt>
                <c:pt idx="374">
                  <c:v>0.9652777777777769</c:v>
                </c:pt>
                <c:pt idx="375">
                  <c:v>0.96597222222222134</c:v>
                </c:pt>
                <c:pt idx="376">
                  <c:v>0.96666666666666579</c:v>
                </c:pt>
                <c:pt idx="377">
                  <c:v>0.96736111111111023</c:v>
                </c:pt>
                <c:pt idx="378">
                  <c:v>0.96805555555555489</c:v>
                </c:pt>
                <c:pt idx="379">
                  <c:v>0.96874999999999933</c:v>
                </c:pt>
                <c:pt idx="380">
                  <c:v>0.96944444444444378</c:v>
                </c:pt>
                <c:pt idx="381">
                  <c:v>0.97013888888888822</c:v>
                </c:pt>
                <c:pt idx="382">
                  <c:v>0.97083333333333266</c:v>
                </c:pt>
                <c:pt idx="383">
                  <c:v>0.97152777777777688</c:v>
                </c:pt>
                <c:pt idx="384">
                  <c:v>0.97222222222222132</c:v>
                </c:pt>
                <c:pt idx="385">
                  <c:v>0.97291666666666576</c:v>
                </c:pt>
                <c:pt idx="386">
                  <c:v>0.97361111111111043</c:v>
                </c:pt>
                <c:pt idx="387">
                  <c:v>0.97430555555555465</c:v>
                </c:pt>
                <c:pt idx="388">
                  <c:v>0.97499999999999931</c:v>
                </c:pt>
                <c:pt idx="389">
                  <c:v>0.97569444444444386</c:v>
                </c:pt>
                <c:pt idx="390">
                  <c:v>0.9763888888888882</c:v>
                </c:pt>
                <c:pt idx="391">
                  <c:v>0.97708333333333264</c:v>
                </c:pt>
                <c:pt idx="392">
                  <c:v>0.97777777777777708</c:v>
                </c:pt>
                <c:pt idx="393">
                  <c:v>0.9784722222222213</c:v>
                </c:pt>
                <c:pt idx="394">
                  <c:v>0.97916666666666552</c:v>
                </c:pt>
                <c:pt idx="395">
                  <c:v>0.97986111111111041</c:v>
                </c:pt>
                <c:pt idx="396">
                  <c:v>0.98055555555555451</c:v>
                </c:pt>
                <c:pt idx="397">
                  <c:v>0.98124999999999907</c:v>
                </c:pt>
                <c:pt idx="398">
                  <c:v>0.98194444444444362</c:v>
                </c:pt>
                <c:pt idx="399">
                  <c:v>0.98263888888888795</c:v>
                </c:pt>
                <c:pt idx="400">
                  <c:v>0.98333333333333239</c:v>
                </c:pt>
                <c:pt idx="401">
                  <c:v>0.98402777777777661</c:v>
                </c:pt>
                <c:pt idx="402">
                  <c:v>0.98472222222222128</c:v>
                </c:pt>
                <c:pt idx="403">
                  <c:v>0.98541666666666539</c:v>
                </c:pt>
                <c:pt idx="404">
                  <c:v>0.98611111111111016</c:v>
                </c:pt>
                <c:pt idx="405">
                  <c:v>0.9868055555555546</c:v>
                </c:pt>
                <c:pt idx="406">
                  <c:v>0.98749999999999882</c:v>
                </c:pt>
                <c:pt idx="407">
                  <c:v>0.9881944444444436</c:v>
                </c:pt>
                <c:pt idx="408">
                  <c:v>0.98888888888888793</c:v>
                </c:pt>
                <c:pt idx="409">
                  <c:v>0.98958333333333237</c:v>
                </c:pt>
                <c:pt idx="410">
                  <c:v>0.99027777777777659</c:v>
                </c:pt>
                <c:pt idx="411">
                  <c:v>0.99097222222222126</c:v>
                </c:pt>
                <c:pt idx="412">
                  <c:v>0.99166666666666559</c:v>
                </c:pt>
                <c:pt idx="413">
                  <c:v>0.99236111111110992</c:v>
                </c:pt>
                <c:pt idx="414">
                  <c:v>0.99305555555555469</c:v>
                </c:pt>
                <c:pt idx="415">
                  <c:v>0.99374999999999902</c:v>
                </c:pt>
                <c:pt idx="416">
                  <c:v>0.99444444444444369</c:v>
                </c:pt>
                <c:pt idx="417">
                  <c:v>0.99513888888888791</c:v>
                </c:pt>
                <c:pt idx="418">
                  <c:v>0.99583333333333235</c:v>
                </c:pt>
                <c:pt idx="419">
                  <c:v>0.99652777777777657</c:v>
                </c:pt>
                <c:pt idx="420">
                  <c:v>0.99722222222222101</c:v>
                </c:pt>
                <c:pt idx="421">
                  <c:v>0.99791666666666556</c:v>
                </c:pt>
                <c:pt idx="422">
                  <c:v>0.99861111111111012</c:v>
                </c:pt>
                <c:pt idx="423">
                  <c:v>0.99930555555555467</c:v>
                </c:pt>
                <c:pt idx="424">
                  <c:v>0.999999999999999</c:v>
                </c:pt>
                <c:pt idx="425">
                  <c:v>1.000694444444443</c:v>
                </c:pt>
                <c:pt idx="426">
                  <c:v>1.001388888888888</c:v>
                </c:pt>
                <c:pt idx="427">
                  <c:v>1.0020833333333325</c:v>
                </c:pt>
                <c:pt idx="428">
                  <c:v>1.0027777777777771</c:v>
                </c:pt>
                <c:pt idx="429">
                  <c:v>1.0034722222222217</c:v>
                </c:pt>
                <c:pt idx="430">
                  <c:v>1.0041666666666662</c:v>
                </c:pt>
                <c:pt idx="431">
                  <c:v>1.0048611111111108</c:v>
                </c:pt>
                <c:pt idx="432">
                  <c:v>1.0055555555555553</c:v>
                </c:pt>
                <c:pt idx="433">
                  <c:v>1.0062499999999999</c:v>
                </c:pt>
                <c:pt idx="434">
                  <c:v>1.006944444444444</c:v>
                </c:pt>
                <c:pt idx="435">
                  <c:v>1.007638888888889</c:v>
                </c:pt>
                <c:pt idx="436">
                  <c:v>1.0083333333333335</c:v>
                </c:pt>
                <c:pt idx="437">
                  <c:v>1.0090277777777779</c:v>
                </c:pt>
                <c:pt idx="438">
                  <c:v>1.0097222222222222</c:v>
                </c:pt>
                <c:pt idx="439">
                  <c:v>1.0104166666666676</c:v>
                </c:pt>
                <c:pt idx="440">
                  <c:v>1.0111111111111117</c:v>
                </c:pt>
                <c:pt idx="441">
                  <c:v>1.0118055555555558</c:v>
                </c:pt>
                <c:pt idx="442">
                  <c:v>1.0125000000000008</c:v>
                </c:pt>
                <c:pt idx="443">
                  <c:v>1.013194444444445</c:v>
                </c:pt>
                <c:pt idx="444">
                  <c:v>1.0138888888888899</c:v>
                </c:pt>
                <c:pt idx="445">
                  <c:v>1.0145833333333345</c:v>
                </c:pt>
                <c:pt idx="446">
                  <c:v>1.0152777777777791</c:v>
                </c:pt>
                <c:pt idx="447">
                  <c:v>1.0159722222222236</c:v>
                </c:pt>
                <c:pt idx="448">
                  <c:v>1.0166666666666682</c:v>
                </c:pt>
                <c:pt idx="449">
                  <c:v>1.0173611111111123</c:v>
                </c:pt>
                <c:pt idx="450">
                  <c:v>1.0180555555555577</c:v>
                </c:pt>
                <c:pt idx="451">
                  <c:v>1.018750000000002</c:v>
                </c:pt>
                <c:pt idx="452">
                  <c:v>1.0194444444444459</c:v>
                </c:pt>
                <c:pt idx="453">
                  <c:v>1.0201388888888909</c:v>
                </c:pt>
                <c:pt idx="454">
                  <c:v>1.0208333333333355</c:v>
                </c:pt>
                <c:pt idx="455">
                  <c:v>1.0215277777777798</c:v>
                </c:pt>
                <c:pt idx="456">
                  <c:v>1.0222222222222246</c:v>
                </c:pt>
                <c:pt idx="457">
                  <c:v>1.0229166666666691</c:v>
                </c:pt>
                <c:pt idx="458">
                  <c:v>1.0236111111111137</c:v>
                </c:pt>
                <c:pt idx="459">
                  <c:v>1.0243055555555582</c:v>
                </c:pt>
                <c:pt idx="460">
                  <c:v>1.0250000000000028</c:v>
                </c:pt>
                <c:pt idx="461">
                  <c:v>1.0256944444444467</c:v>
                </c:pt>
                <c:pt idx="462">
                  <c:v>1.0263888888888921</c:v>
                </c:pt>
                <c:pt idx="463">
                  <c:v>1.0270833333333365</c:v>
                </c:pt>
                <c:pt idx="464">
                  <c:v>1.027777777777781</c:v>
                </c:pt>
                <c:pt idx="465">
                  <c:v>1.028472222222226</c:v>
                </c:pt>
                <c:pt idx="466">
                  <c:v>1.0291666666666699</c:v>
                </c:pt>
                <c:pt idx="467">
                  <c:v>1.0298611111111142</c:v>
                </c:pt>
                <c:pt idx="468">
                  <c:v>1.0305555555555597</c:v>
                </c:pt>
                <c:pt idx="469">
                  <c:v>1.031250000000004</c:v>
                </c:pt>
                <c:pt idx="470">
                  <c:v>1.0319444444444477</c:v>
                </c:pt>
                <c:pt idx="471">
                  <c:v>1.0326388888888929</c:v>
                </c:pt>
                <c:pt idx="472">
                  <c:v>1.0333333333333374</c:v>
                </c:pt>
                <c:pt idx="473">
                  <c:v>1.034027777777782</c:v>
                </c:pt>
                <c:pt idx="474">
                  <c:v>1.0347222222222261</c:v>
                </c:pt>
                <c:pt idx="475">
                  <c:v>1.0354166666666711</c:v>
                </c:pt>
                <c:pt idx="476">
                  <c:v>1.0361111111111161</c:v>
                </c:pt>
                <c:pt idx="477">
                  <c:v>1.0368055555555602</c:v>
                </c:pt>
                <c:pt idx="478">
                  <c:v>1.0375000000000048</c:v>
                </c:pt>
                <c:pt idx="479">
                  <c:v>1.0381944444444489</c:v>
                </c:pt>
                <c:pt idx="480">
                  <c:v>1.0388888888888941</c:v>
                </c:pt>
                <c:pt idx="481">
                  <c:v>1.0395833333333384</c:v>
                </c:pt>
                <c:pt idx="482">
                  <c:v>1.0402777777777834</c:v>
                </c:pt>
                <c:pt idx="483">
                  <c:v>1.0409722222222275</c:v>
                </c:pt>
                <c:pt idx="484">
                  <c:v>1.0416666666666718</c:v>
                </c:pt>
                <c:pt idx="485">
                  <c:v>1.0423611111111166</c:v>
                </c:pt>
                <c:pt idx="486">
                  <c:v>1.0430555555555616</c:v>
                </c:pt>
                <c:pt idx="487">
                  <c:v>1.0437500000000057</c:v>
                </c:pt>
                <c:pt idx="488">
                  <c:v>1.0444444444444498</c:v>
                </c:pt>
                <c:pt idx="489">
                  <c:v>1.0451388888888948</c:v>
                </c:pt>
                <c:pt idx="490">
                  <c:v>1.0458333333333394</c:v>
                </c:pt>
                <c:pt idx="491">
                  <c:v>1.0465277777777839</c:v>
                </c:pt>
                <c:pt idx="492">
                  <c:v>1.047222222222228</c:v>
                </c:pt>
                <c:pt idx="493">
                  <c:v>1.047916666666673</c:v>
                </c:pt>
                <c:pt idx="494">
                  <c:v>1.048611111111118</c:v>
                </c:pt>
                <c:pt idx="495">
                  <c:v>1.0493055555555622</c:v>
                </c:pt>
                <c:pt idx="496">
                  <c:v>1.0500000000000067</c:v>
                </c:pt>
                <c:pt idx="497">
                  <c:v>1.0506944444444508</c:v>
                </c:pt>
                <c:pt idx="498">
                  <c:v>1.051388888888896</c:v>
                </c:pt>
                <c:pt idx="499">
                  <c:v>1.0520833333333408</c:v>
                </c:pt>
                <c:pt idx="500">
                  <c:v>1.0527777777777849</c:v>
                </c:pt>
                <c:pt idx="501">
                  <c:v>1.0534722222222295</c:v>
                </c:pt>
                <c:pt idx="502">
                  <c:v>1.054166666666674</c:v>
                </c:pt>
                <c:pt idx="503">
                  <c:v>1.0548611111111186</c:v>
                </c:pt>
                <c:pt idx="504">
                  <c:v>1.0555555555555631</c:v>
                </c:pt>
                <c:pt idx="505">
                  <c:v>1.0562500000000081</c:v>
                </c:pt>
                <c:pt idx="506">
                  <c:v>1.0569444444444518</c:v>
                </c:pt>
                <c:pt idx="507">
                  <c:v>1.0576388888888968</c:v>
                </c:pt>
                <c:pt idx="508">
                  <c:v>1.0583333333333413</c:v>
                </c:pt>
                <c:pt idx="509">
                  <c:v>1.0590277777777859</c:v>
                </c:pt>
                <c:pt idx="510">
                  <c:v>1.05972222222223</c:v>
                </c:pt>
                <c:pt idx="511">
                  <c:v>1.0604166666666754</c:v>
                </c:pt>
                <c:pt idx="512">
                  <c:v>1.06111111111112</c:v>
                </c:pt>
                <c:pt idx="513">
                  <c:v>1.0618055555555639</c:v>
                </c:pt>
                <c:pt idx="514">
                  <c:v>1.0625000000000087</c:v>
                </c:pt>
                <c:pt idx="515">
                  <c:v>1.0631944444444528</c:v>
                </c:pt>
                <c:pt idx="516">
                  <c:v>1.063888888888898</c:v>
                </c:pt>
                <c:pt idx="517">
                  <c:v>1.0645833333333423</c:v>
                </c:pt>
                <c:pt idx="518">
                  <c:v>1.0652777777777869</c:v>
                </c:pt>
                <c:pt idx="519">
                  <c:v>1.0659722222222314</c:v>
                </c:pt>
                <c:pt idx="520">
                  <c:v>1.066666666666676</c:v>
                </c:pt>
                <c:pt idx="521">
                  <c:v>1.0673611111111201</c:v>
                </c:pt>
                <c:pt idx="522">
                  <c:v>1.0680555555555655</c:v>
                </c:pt>
                <c:pt idx="523">
                  <c:v>1.0687500000000101</c:v>
                </c:pt>
                <c:pt idx="524">
                  <c:v>1.0694444444444537</c:v>
                </c:pt>
                <c:pt idx="525">
                  <c:v>1.0701388888888987</c:v>
                </c:pt>
                <c:pt idx="526">
                  <c:v>1.0708333333333433</c:v>
                </c:pt>
                <c:pt idx="527">
                  <c:v>1.0715277777777878</c:v>
                </c:pt>
                <c:pt idx="528">
                  <c:v>1.0722222222222324</c:v>
                </c:pt>
                <c:pt idx="529">
                  <c:v>1.0729166666666774</c:v>
                </c:pt>
                <c:pt idx="530">
                  <c:v>1.0736111111111215</c:v>
                </c:pt>
                <c:pt idx="531">
                  <c:v>1.0743055555555661</c:v>
                </c:pt>
                <c:pt idx="532">
                  <c:v>1.0750000000000106</c:v>
                </c:pt>
                <c:pt idx="533">
                  <c:v>1.0756944444444545</c:v>
                </c:pt>
                <c:pt idx="534">
                  <c:v>1.0763888888889002</c:v>
                </c:pt>
              </c:numCache>
            </c:numRef>
          </c:xVal>
          <c:yVal>
            <c:numRef>
              <c:f>'28-29072015'!$I$3:$I$537</c:f>
              <c:numCache>
                <c:formatCode>General</c:formatCode>
                <c:ptCount val="535"/>
                <c:pt idx="0">
                  <c:v>1005.56</c:v>
                </c:pt>
                <c:pt idx="1">
                  <c:v>1005.47</c:v>
                </c:pt>
                <c:pt idx="2">
                  <c:v>1005.4</c:v>
                </c:pt>
                <c:pt idx="3">
                  <c:v>1005.43</c:v>
                </c:pt>
                <c:pt idx="4">
                  <c:v>1005.4399999999998</c:v>
                </c:pt>
                <c:pt idx="5">
                  <c:v>1005.43</c:v>
                </c:pt>
                <c:pt idx="6">
                  <c:v>1005.42</c:v>
                </c:pt>
                <c:pt idx="7">
                  <c:v>1005.39</c:v>
                </c:pt>
                <c:pt idx="8">
                  <c:v>1005.41</c:v>
                </c:pt>
                <c:pt idx="9">
                  <c:v>1005.4399999999998</c:v>
                </c:pt>
                <c:pt idx="10">
                  <c:v>1005.41</c:v>
                </c:pt>
                <c:pt idx="11">
                  <c:v>1005.48</c:v>
                </c:pt>
                <c:pt idx="12">
                  <c:v>1005.52</c:v>
                </c:pt>
                <c:pt idx="13">
                  <c:v>1005.6</c:v>
                </c:pt>
                <c:pt idx="14">
                  <c:v>1005.65</c:v>
                </c:pt>
                <c:pt idx="15">
                  <c:v>1005.64</c:v>
                </c:pt>
                <c:pt idx="16">
                  <c:v>1005.6700000000002</c:v>
                </c:pt>
                <c:pt idx="17">
                  <c:v>1005.69</c:v>
                </c:pt>
                <c:pt idx="18">
                  <c:v>1005.73</c:v>
                </c:pt>
                <c:pt idx="19">
                  <c:v>1005.76</c:v>
                </c:pt>
                <c:pt idx="20">
                  <c:v>1005.74</c:v>
                </c:pt>
                <c:pt idx="21">
                  <c:v>1005.73</c:v>
                </c:pt>
                <c:pt idx="22">
                  <c:v>1006.16</c:v>
                </c:pt>
                <c:pt idx="23">
                  <c:v>1006.22</c:v>
                </c:pt>
                <c:pt idx="24">
                  <c:v>1006.3</c:v>
                </c:pt>
                <c:pt idx="25">
                  <c:v>1006.26</c:v>
                </c:pt>
                <c:pt idx="26">
                  <c:v>1006.1800000000002</c:v>
                </c:pt>
                <c:pt idx="27">
                  <c:v>1006.1700000000002</c:v>
                </c:pt>
                <c:pt idx="28">
                  <c:v>1006.09</c:v>
                </c:pt>
                <c:pt idx="29">
                  <c:v>1006.09</c:v>
                </c:pt>
                <c:pt idx="30">
                  <c:v>1006.06</c:v>
                </c:pt>
                <c:pt idx="31">
                  <c:v>1006.05</c:v>
                </c:pt>
                <c:pt idx="32">
                  <c:v>1005.97</c:v>
                </c:pt>
                <c:pt idx="33">
                  <c:v>1005.92</c:v>
                </c:pt>
                <c:pt idx="34">
                  <c:v>1005.92</c:v>
                </c:pt>
                <c:pt idx="35">
                  <c:v>1005.89</c:v>
                </c:pt>
                <c:pt idx="36">
                  <c:v>1005.8499999999998</c:v>
                </c:pt>
                <c:pt idx="37">
                  <c:v>1005.8299999999998</c:v>
                </c:pt>
                <c:pt idx="38">
                  <c:v>1005.8299999999998</c:v>
                </c:pt>
                <c:pt idx="39">
                  <c:v>1005.8</c:v>
                </c:pt>
                <c:pt idx="40">
                  <c:v>1005.81</c:v>
                </c:pt>
                <c:pt idx="41">
                  <c:v>1005.8299999999998</c:v>
                </c:pt>
                <c:pt idx="42">
                  <c:v>1005.8199999999998</c:v>
                </c:pt>
                <c:pt idx="43">
                  <c:v>1005.8399999999998</c:v>
                </c:pt>
                <c:pt idx="44">
                  <c:v>1005.8499999999998</c:v>
                </c:pt>
                <c:pt idx="45">
                  <c:v>1005.8399999999998</c:v>
                </c:pt>
                <c:pt idx="46">
                  <c:v>1005.8299999999998</c:v>
                </c:pt>
                <c:pt idx="47">
                  <c:v>1005.8499999999998</c:v>
                </c:pt>
                <c:pt idx="48">
                  <c:v>1005.87</c:v>
                </c:pt>
                <c:pt idx="49">
                  <c:v>1005.92</c:v>
                </c:pt>
                <c:pt idx="50">
                  <c:v>1005.93</c:v>
                </c:pt>
                <c:pt idx="51">
                  <c:v>1005.9499999999998</c:v>
                </c:pt>
                <c:pt idx="52">
                  <c:v>1005.9599999999998</c:v>
                </c:pt>
                <c:pt idx="53">
                  <c:v>1005.9599999999998</c:v>
                </c:pt>
                <c:pt idx="54">
                  <c:v>1005.9499999999998</c:v>
                </c:pt>
                <c:pt idx="55">
                  <c:v>1005.9399999999998</c:v>
                </c:pt>
                <c:pt idx="56">
                  <c:v>1005.97</c:v>
                </c:pt>
                <c:pt idx="57">
                  <c:v>1005.9399999999998</c:v>
                </c:pt>
                <c:pt idx="58">
                  <c:v>1005.9</c:v>
                </c:pt>
                <c:pt idx="59">
                  <c:v>1005.87</c:v>
                </c:pt>
                <c:pt idx="60">
                  <c:v>1005.8299999999998</c:v>
                </c:pt>
                <c:pt idx="61">
                  <c:v>1005.8499999999998</c:v>
                </c:pt>
                <c:pt idx="62">
                  <c:v>1005.87</c:v>
                </c:pt>
                <c:pt idx="63">
                  <c:v>1005.91</c:v>
                </c:pt>
                <c:pt idx="64">
                  <c:v>1005.9399999999998</c:v>
                </c:pt>
                <c:pt idx="65">
                  <c:v>1005.9499999999998</c:v>
                </c:pt>
                <c:pt idx="66">
                  <c:v>1005.9499999999998</c:v>
                </c:pt>
                <c:pt idx="67">
                  <c:v>1005.97</c:v>
                </c:pt>
                <c:pt idx="68">
                  <c:v>1005.9499999999998</c:v>
                </c:pt>
                <c:pt idx="69">
                  <c:v>1005.99</c:v>
                </c:pt>
                <c:pt idx="70">
                  <c:v>1005.9599999999998</c:v>
                </c:pt>
                <c:pt idx="71">
                  <c:v>1006.03</c:v>
                </c:pt>
                <c:pt idx="72">
                  <c:v>1006</c:v>
                </c:pt>
                <c:pt idx="73">
                  <c:v>1005.99</c:v>
                </c:pt>
                <c:pt idx="74">
                  <c:v>1005.9599999999998</c:v>
                </c:pt>
                <c:pt idx="75">
                  <c:v>1005.9399999999998</c:v>
                </c:pt>
                <c:pt idx="76">
                  <c:v>1005.9499999999998</c:v>
                </c:pt>
                <c:pt idx="77">
                  <c:v>1005.97</c:v>
                </c:pt>
                <c:pt idx="78">
                  <c:v>1005.97</c:v>
                </c:pt>
                <c:pt idx="79">
                  <c:v>1005.98</c:v>
                </c:pt>
                <c:pt idx="80">
                  <c:v>1005.9599999999998</c:v>
                </c:pt>
                <c:pt idx="81">
                  <c:v>1005.9499999999998</c:v>
                </c:pt>
                <c:pt idx="82">
                  <c:v>1005.97</c:v>
                </c:pt>
                <c:pt idx="83">
                  <c:v>1005.9499999999998</c:v>
                </c:pt>
                <c:pt idx="84">
                  <c:v>1005.9599999999998</c:v>
                </c:pt>
                <c:pt idx="85">
                  <c:v>1005.97</c:v>
                </c:pt>
                <c:pt idx="86">
                  <c:v>1005.8499999999998</c:v>
                </c:pt>
                <c:pt idx="87">
                  <c:v>1005.24</c:v>
                </c:pt>
                <c:pt idx="88">
                  <c:v>1005.15</c:v>
                </c:pt>
                <c:pt idx="89">
                  <c:v>1005.22</c:v>
                </c:pt>
                <c:pt idx="90">
                  <c:v>1005.3299999999998</c:v>
                </c:pt>
                <c:pt idx="91">
                  <c:v>1005.47</c:v>
                </c:pt>
                <c:pt idx="92">
                  <c:v>1005.56</c:v>
                </c:pt>
                <c:pt idx="93">
                  <c:v>1005.6800000000002</c:v>
                </c:pt>
                <c:pt idx="94">
                  <c:v>1005.7900000000002</c:v>
                </c:pt>
                <c:pt idx="95">
                  <c:v>1005.89</c:v>
                </c:pt>
                <c:pt idx="96">
                  <c:v>1005.9499999999998</c:v>
                </c:pt>
                <c:pt idx="97">
                  <c:v>1006.03</c:v>
                </c:pt>
                <c:pt idx="98">
                  <c:v>1006.11</c:v>
                </c:pt>
                <c:pt idx="99">
                  <c:v>1006.14</c:v>
                </c:pt>
                <c:pt idx="100">
                  <c:v>1006.21</c:v>
                </c:pt>
                <c:pt idx="101">
                  <c:v>1006.25</c:v>
                </c:pt>
                <c:pt idx="102">
                  <c:v>1006.3299999999998</c:v>
                </c:pt>
                <c:pt idx="103">
                  <c:v>1006.3499999999998</c:v>
                </c:pt>
                <c:pt idx="104">
                  <c:v>1006.37</c:v>
                </c:pt>
                <c:pt idx="105">
                  <c:v>1006.43</c:v>
                </c:pt>
                <c:pt idx="106">
                  <c:v>1006.49</c:v>
                </c:pt>
                <c:pt idx="107">
                  <c:v>1006.55</c:v>
                </c:pt>
                <c:pt idx="108">
                  <c:v>1006.6</c:v>
                </c:pt>
                <c:pt idx="109">
                  <c:v>1006.64</c:v>
                </c:pt>
                <c:pt idx="110">
                  <c:v>1006.62</c:v>
                </c:pt>
                <c:pt idx="111">
                  <c:v>1006.64</c:v>
                </c:pt>
                <c:pt idx="112">
                  <c:v>1006.7</c:v>
                </c:pt>
                <c:pt idx="113">
                  <c:v>1006.72</c:v>
                </c:pt>
                <c:pt idx="114">
                  <c:v>1006.74</c:v>
                </c:pt>
                <c:pt idx="115">
                  <c:v>1006.81</c:v>
                </c:pt>
                <c:pt idx="116">
                  <c:v>1006.8499999999998</c:v>
                </c:pt>
                <c:pt idx="117">
                  <c:v>1006.93</c:v>
                </c:pt>
                <c:pt idx="118">
                  <c:v>1006.98</c:v>
                </c:pt>
                <c:pt idx="119">
                  <c:v>1006.99</c:v>
                </c:pt>
                <c:pt idx="120">
                  <c:v>1007</c:v>
                </c:pt>
                <c:pt idx="121">
                  <c:v>1007.04</c:v>
                </c:pt>
                <c:pt idx="122">
                  <c:v>1007.06</c:v>
                </c:pt>
                <c:pt idx="123">
                  <c:v>1007.06</c:v>
                </c:pt>
                <c:pt idx="124">
                  <c:v>1007.06</c:v>
                </c:pt>
                <c:pt idx="125">
                  <c:v>1007.06</c:v>
                </c:pt>
                <c:pt idx="126">
                  <c:v>1007.06</c:v>
                </c:pt>
                <c:pt idx="127">
                  <c:v>1007.09</c:v>
                </c:pt>
                <c:pt idx="128">
                  <c:v>1007.1</c:v>
                </c:pt>
                <c:pt idx="129">
                  <c:v>1007.12</c:v>
                </c:pt>
                <c:pt idx="130">
                  <c:v>1007.1700000000002</c:v>
                </c:pt>
                <c:pt idx="131">
                  <c:v>1007.15</c:v>
                </c:pt>
                <c:pt idx="132">
                  <c:v>1007.16</c:v>
                </c:pt>
                <c:pt idx="133">
                  <c:v>1007.1800000000002</c:v>
                </c:pt>
                <c:pt idx="134">
                  <c:v>1007.21</c:v>
                </c:pt>
                <c:pt idx="135">
                  <c:v>1007.24</c:v>
                </c:pt>
                <c:pt idx="136">
                  <c:v>1007.26</c:v>
                </c:pt>
                <c:pt idx="137">
                  <c:v>1007.2900000000002</c:v>
                </c:pt>
                <c:pt idx="138">
                  <c:v>1007.37</c:v>
                </c:pt>
                <c:pt idx="139">
                  <c:v>1007.41</c:v>
                </c:pt>
                <c:pt idx="140">
                  <c:v>1007.43</c:v>
                </c:pt>
                <c:pt idx="141">
                  <c:v>1007.48</c:v>
                </c:pt>
                <c:pt idx="142">
                  <c:v>1007.53</c:v>
                </c:pt>
                <c:pt idx="143">
                  <c:v>1007.52</c:v>
                </c:pt>
                <c:pt idx="144">
                  <c:v>1007.51</c:v>
                </c:pt>
                <c:pt idx="145">
                  <c:v>1007.53</c:v>
                </c:pt>
                <c:pt idx="146">
                  <c:v>1007.53</c:v>
                </c:pt>
                <c:pt idx="147">
                  <c:v>1007.55</c:v>
                </c:pt>
                <c:pt idx="148">
                  <c:v>1007.58</c:v>
                </c:pt>
                <c:pt idx="149">
                  <c:v>1007.58</c:v>
                </c:pt>
                <c:pt idx="150">
                  <c:v>1007.57</c:v>
                </c:pt>
                <c:pt idx="151">
                  <c:v>1007.6</c:v>
                </c:pt>
                <c:pt idx="152">
                  <c:v>1007.58</c:v>
                </c:pt>
                <c:pt idx="153">
                  <c:v>1007.58</c:v>
                </c:pt>
                <c:pt idx="154">
                  <c:v>1007.58</c:v>
                </c:pt>
                <c:pt idx="155">
                  <c:v>1007.59</c:v>
                </c:pt>
                <c:pt idx="156">
                  <c:v>1007.62</c:v>
                </c:pt>
                <c:pt idx="157">
                  <c:v>1007.63</c:v>
                </c:pt>
                <c:pt idx="158">
                  <c:v>1007.66</c:v>
                </c:pt>
                <c:pt idx="159">
                  <c:v>1007.6700000000002</c:v>
                </c:pt>
                <c:pt idx="160">
                  <c:v>1007.71</c:v>
                </c:pt>
                <c:pt idx="161">
                  <c:v>1007.73</c:v>
                </c:pt>
                <c:pt idx="162">
                  <c:v>1007.73</c:v>
                </c:pt>
                <c:pt idx="163">
                  <c:v>1007.8</c:v>
                </c:pt>
                <c:pt idx="164">
                  <c:v>1007.8199999999998</c:v>
                </c:pt>
                <c:pt idx="165">
                  <c:v>1007.89</c:v>
                </c:pt>
                <c:pt idx="166">
                  <c:v>1007.91</c:v>
                </c:pt>
                <c:pt idx="167">
                  <c:v>1007.9399999999998</c:v>
                </c:pt>
                <c:pt idx="168">
                  <c:v>1008</c:v>
                </c:pt>
                <c:pt idx="169">
                  <c:v>1008.03</c:v>
                </c:pt>
                <c:pt idx="170">
                  <c:v>1008.01</c:v>
                </c:pt>
                <c:pt idx="171">
                  <c:v>1008.01</c:v>
                </c:pt>
                <c:pt idx="172">
                  <c:v>1008.02</c:v>
                </c:pt>
                <c:pt idx="173">
                  <c:v>1008.01</c:v>
                </c:pt>
                <c:pt idx="174">
                  <c:v>1008.02</c:v>
                </c:pt>
                <c:pt idx="175">
                  <c:v>1008.04</c:v>
                </c:pt>
                <c:pt idx="176">
                  <c:v>1008.05</c:v>
                </c:pt>
                <c:pt idx="177">
                  <c:v>1008.06</c:v>
                </c:pt>
                <c:pt idx="178">
                  <c:v>1008.09</c:v>
                </c:pt>
                <c:pt idx="179">
                  <c:v>1008.1</c:v>
                </c:pt>
                <c:pt idx="180">
                  <c:v>1008.13</c:v>
                </c:pt>
                <c:pt idx="181">
                  <c:v>1008.14</c:v>
                </c:pt>
                <c:pt idx="182">
                  <c:v>1008.1700000000002</c:v>
                </c:pt>
                <c:pt idx="183">
                  <c:v>1008.15</c:v>
                </c:pt>
                <c:pt idx="184">
                  <c:v>1008.14</c:v>
                </c:pt>
                <c:pt idx="185">
                  <c:v>1008.1800000000002</c:v>
                </c:pt>
                <c:pt idx="186">
                  <c:v>1008.2</c:v>
                </c:pt>
                <c:pt idx="187">
                  <c:v>1008.2</c:v>
                </c:pt>
                <c:pt idx="188">
                  <c:v>1008.24</c:v>
                </c:pt>
                <c:pt idx="189">
                  <c:v>1008.25</c:v>
                </c:pt>
                <c:pt idx="190">
                  <c:v>1008.26</c:v>
                </c:pt>
                <c:pt idx="191">
                  <c:v>1008.2800000000002</c:v>
                </c:pt>
                <c:pt idx="192">
                  <c:v>1008.31</c:v>
                </c:pt>
                <c:pt idx="193">
                  <c:v>1008.3199999999998</c:v>
                </c:pt>
                <c:pt idx="194">
                  <c:v>1008.3499999999998</c:v>
                </c:pt>
                <c:pt idx="195">
                  <c:v>1008.3599999999998</c:v>
                </c:pt>
                <c:pt idx="196">
                  <c:v>1008.38</c:v>
                </c:pt>
                <c:pt idx="197">
                  <c:v>1008.38</c:v>
                </c:pt>
                <c:pt idx="198">
                  <c:v>1008.41</c:v>
                </c:pt>
                <c:pt idx="199">
                  <c:v>1008.39</c:v>
                </c:pt>
                <c:pt idx="200">
                  <c:v>1008.41</c:v>
                </c:pt>
                <c:pt idx="201">
                  <c:v>1008.41</c:v>
                </c:pt>
                <c:pt idx="202">
                  <c:v>1008.41</c:v>
                </c:pt>
                <c:pt idx="203">
                  <c:v>1008.42</c:v>
                </c:pt>
                <c:pt idx="204">
                  <c:v>1008.42</c:v>
                </c:pt>
                <c:pt idx="205">
                  <c:v>1008.43</c:v>
                </c:pt>
                <c:pt idx="206">
                  <c:v>1008.4499999999998</c:v>
                </c:pt>
                <c:pt idx="207">
                  <c:v>1008.4399999999998</c:v>
                </c:pt>
                <c:pt idx="208">
                  <c:v>1008.4499999999998</c:v>
                </c:pt>
                <c:pt idx="209">
                  <c:v>1008.48</c:v>
                </c:pt>
                <c:pt idx="210">
                  <c:v>1008.51</c:v>
                </c:pt>
                <c:pt idx="211">
                  <c:v>1008.53</c:v>
                </c:pt>
                <c:pt idx="212">
                  <c:v>1008.56</c:v>
                </c:pt>
                <c:pt idx="213">
                  <c:v>1008.55</c:v>
                </c:pt>
                <c:pt idx="214">
                  <c:v>1008.57</c:v>
                </c:pt>
                <c:pt idx="215">
                  <c:v>1008.55</c:v>
                </c:pt>
                <c:pt idx="216">
                  <c:v>1008.58</c:v>
                </c:pt>
                <c:pt idx="217">
                  <c:v>1008.61</c:v>
                </c:pt>
                <c:pt idx="218">
                  <c:v>1008.64</c:v>
                </c:pt>
                <c:pt idx="219">
                  <c:v>1008.64</c:v>
                </c:pt>
                <c:pt idx="220">
                  <c:v>1008.66</c:v>
                </c:pt>
                <c:pt idx="221">
                  <c:v>1008.71</c:v>
                </c:pt>
                <c:pt idx="222">
                  <c:v>1008.72</c:v>
                </c:pt>
                <c:pt idx="223">
                  <c:v>1008.7700000000002</c:v>
                </c:pt>
                <c:pt idx="224">
                  <c:v>1008.7900000000002</c:v>
                </c:pt>
                <c:pt idx="225">
                  <c:v>1008.8299999999998</c:v>
                </c:pt>
                <c:pt idx="226">
                  <c:v>1008.8199999999998</c:v>
                </c:pt>
                <c:pt idx="227">
                  <c:v>1008.87</c:v>
                </c:pt>
                <c:pt idx="228">
                  <c:v>1008.87</c:v>
                </c:pt>
                <c:pt idx="229">
                  <c:v>1008.8599999999998</c:v>
                </c:pt>
                <c:pt idx="230">
                  <c:v>1008.91</c:v>
                </c:pt>
                <c:pt idx="231">
                  <c:v>1008.88</c:v>
                </c:pt>
                <c:pt idx="232">
                  <c:v>1008.87</c:v>
                </c:pt>
                <c:pt idx="233">
                  <c:v>1008.91</c:v>
                </c:pt>
                <c:pt idx="234">
                  <c:v>1008.91</c:v>
                </c:pt>
                <c:pt idx="235">
                  <c:v>1008.92</c:v>
                </c:pt>
                <c:pt idx="236">
                  <c:v>1008.9399999999998</c:v>
                </c:pt>
                <c:pt idx="237">
                  <c:v>1008.9599999999998</c:v>
                </c:pt>
                <c:pt idx="238">
                  <c:v>1008.9499999999998</c:v>
                </c:pt>
                <c:pt idx="239">
                  <c:v>1008.9599999999998</c:v>
                </c:pt>
                <c:pt idx="240">
                  <c:v>1008.9399999999998</c:v>
                </c:pt>
                <c:pt idx="241">
                  <c:v>1008.9599999999998</c:v>
                </c:pt>
                <c:pt idx="242">
                  <c:v>1008.99</c:v>
                </c:pt>
                <c:pt idx="243">
                  <c:v>1008.99</c:v>
                </c:pt>
                <c:pt idx="244">
                  <c:v>1008.98</c:v>
                </c:pt>
                <c:pt idx="245">
                  <c:v>1008.98</c:v>
                </c:pt>
                <c:pt idx="246">
                  <c:v>1008.98</c:v>
                </c:pt>
                <c:pt idx="247">
                  <c:v>1009.01</c:v>
                </c:pt>
                <c:pt idx="248">
                  <c:v>1009.01</c:v>
                </c:pt>
                <c:pt idx="249">
                  <c:v>1009.04</c:v>
                </c:pt>
                <c:pt idx="250">
                  <c:v>1009.05</c:v>
                </c:pt>
                <c:pt idx="251">
                  <c:v>1009.04</c:v>
                </c:pt>
                <c:pt idx="252">
                  <c:v>1009.06</c:v>
                </c:pt>
                <c:pt idx="253">
                  <c:v>1009.04</c:v>
                </c:pt>
                <c:pt idx="254">
                  <c:v>1009.06</c:v>
                </c:pt>
                <c:pt idx="255">
                  <c:v>1009.04</c:v>
                </c:pt>
                <c:pt idx="256">
                  <c:v>1009.05</c:v>
                </c:pt>
                <c:pt idx="257">
                  <c:v>1009.04</c:v>
                </c:pt>
                <c:pt idx="258">
                  <c:v>1009.07</c:v>
                </c:pt>
                <c:pt idx="259">
                  <c:v>1009.05</c:v>
                </c:pt>
                <c:pt idx="260">
                  <c:v>1009.09</c:v>
                </c:pt>
                <c:pt idx="261">
                  <c:v>1009.1</c:v>
                </c:pt>
                <c:pt idx="262">
                  <c:v>1009.13</c:v>
                </c:pt>
                <c:pt idx="263">
                  <c:v>1009.1700000000002</c:v>
                </c:pt>
                <c:pt idx="264">
                  <c:v>1009.1700000000002</c:v>
                </c:pt>
                <c:pt idx="265">
                  <c:v>1009.19</c:v>
                </c:pt>
                <c:pt idx="266">
                  <c:v>1009.23</c:v>
                </c:pt>
                <c:pt idx="267">
                  <c:v>1009.22</c:v>
                </c:pt>
                <c:pt idx="268">
                  <c:v>1009.22</c:v>
                </c:pt>
                <c:pt idx="269">
                  <c:v>1009.26</c:v>
                </c:pt>
                <c:pt idx="270">
                  <c:v>1009.19</c:v>
                </c:pt>
                <c:pt idx="271">
                  <c:v>1009.24</c:v>
                </c:pt>
                <c:pt idx="272">
                  <c:v>1009.22</c:v>
                </c:pt>
                <c:pt idx="273">
                  <c:v>1009.24</c:v>
                </c:pt>
                <c:pt idx="274">
                  <c:v>1009.2</c:v>
                </c:pt>
                <c:pt idx="275">
                  <c:v>1009.22</c:v>
                </c:pt>
                <c:pt idx="276">
                  <c:v>1009.22</c:v>
                </c:pt>
                <c:pt idx="277">
                  <c:v>1009.2</c:v>
                </c:pt>
                <c:pt idx="278">
                  <c:v>1009.2</c:v>
                </c:pt>
                <c:pt idx="279">
                  <c:v>1009.23</c:v>
                </c:pt>
                <c:pt idx="280">
                  <c:v>1009.24</c:v>
                </c:pt>
                <c:pt idx="281">
                  <c:v>1009.26</c:v>
                </c:pt>
                <c:pt idx="282">
                  <c:v>1009.2800000000002</c:v>
                </c:pt>
                <c:pt idx="283">
                  <c:v>1009.22</c:v>
                </c:pt>
                <c:pt idx="284">
                  <c:v>1009.25</c:v>
                </c:pt>
                <c:pt idx="285">
                  <c:v>1009.23</c:v>
                </c:pt>
                <c:pt idx="286">
                  <c:v>1009.2700000000002</c:v>
                </c:pt>
                <c:pt idx="287">
                  <c:v>1009.26</c:v>
                </c:pt>
                <c:pt idx="288">
                  <c:v>1009.3</c:v>
                </c:pt>
                <c:pt idx="289">
                  <c:v>1009.2900000000002</c:v>
                </c:pt>
                <c:pt idx="290">
                  <c:v>1009.25</c:v>
                </c:pt>
                <c:pt idx="291">
                  <c:v>1009.24</c:v>
                </c:pt>
                <c:pt idx="292">
                  <c:v>1009.22</c:v>
                </c:pt>
                <c:pt idx="293">
                  <c:v>1009.24</c:v>
                </c:pt>
                <c:pt idx="294">
                  <c:v>1009.25</c:v>
                </c:pt>
                <c:pt idx="295">
                  <c:v>1009.2800000000002</c:v>
                </c:pt>
                <c:pt idx="296">
                  <c:v>1009.2900000000002</c:v>
                </c:pt>
                <c:pt idx="297">
                  <c:v>1009.2900000000002</c:v>
                </c:pt>
                <c:pt idx="298">
                  <c:v>1009.2900000000002</c:v>
                </c:pt>
                <c:pt idx="299">
                  <c:v>1009.3</c:v>
                </c:pt>
                <c:pt idx="300">
                  <c:v>1009.3299999999998</c:v>
                </c:pt>
                <c:pt idx="301">
                  <c:v>1009.3499999999998</c:v>
                </c:pt>
                <c:pt idx="302">
                  <c:v>1009.3599999999998</c:v>
                </c:pt>
                <c:pt idx="303">
                  <c:v>1009.3599999999998</c:v>
                </c:pt>
                <c:pt idx="304">
                  <c:v>1009.3499999999998</c:v>
                </c:pt>
                <c:pt idx="305">
                  <c:v>1009.38</c:v>
                </c:pt>
                <c:pt idx="306">
                  <c:v>1009.39</c:v>
                </c:pt>
                <c:pt idx="307">
                  <c:v>1009.42</c:v>
                </c:pt>
                <c:pt idx="308">
                  <c:v>1009.43</c:v>
                </c:pt>
                <c:pt idx="309">
                  <c:v>1009.41</c:v>
                </c:pt>
                <c:pt idx="310">
                  <c:v>1009.41</c:v>
                </c:pt>
                <c:pt idx="311">
                  <c:v>1009.4</c:v>
                </c:pt>
                <c:pt idx="312">
                  <c:v>1009.41</c:v>
                </c:pt>
                <c:pt idx="313">
                  <c:v>1009.42</c:v>
                </c:pt>
                <c:pt idx="314">
                  <c:v>1009.41</c:v>
                </c:pt>
                <c:pt idx="315">
                  <c:v>1009.4</c:v>
                </c:pt>
                <c:pt idx="316">
                  <c:v>1009.43</c:v>
                </c:pt>
                <c:pt idx="317">
                  <c:v>1009.42</c:v>
                </c:pt>
                <c:pt idx="318">
                  <c:v>1009.43</c:v>
                </c:pt>
                <c:pt idx="319">
                  <c:v>1009.4499999999998</c:v>
                </c:pt>
                <c:pt idx="320">
                  <c:v>1009.48</c:v>
                </c:pt>
                <c:pt idx="321">
                  <c:v>1009.4499999999998</c:v>
                </c:pt>
                <c:pt idx="322">
                  <c:v>1009.4499999999998</c:v>
                </c:pt>
                <c:pt idx="323">
                  <c:v>1009.4599999999998</c:v>
                </c:pt>
                <c:pt idx="324">
                  <c:v>1009.4599999999998</c:v>
                </c:pt>
                <c:pt idx="325">
                  <c:v>1009.4499999999998</c:v>
                </c:pt>
                <c:pt idx="326">
                  <c:v>1009.43</c:v>
                </c:pt>
                <c:pt idx="327">
                  <c:v>1009.42</c:v>
                </c:pt>
                <c:pt idx="328">
                  <c:v>1009.43</c:v>
                </c:pt>
                <c:pt idx="329">
                  <c:v>1009.43</c:v>
                </c:pt>
                <c:pt idx="330">
                  <c:v>1009.4499999999998</c:v>
                </c:pt>
                <c:pt idx="331">
                  <c:v>1009.4499999999998</c:v>
                </c:pt>
                <c:pt idx="332">
                  <c:v>1009.48</c:v>
                </c:pt>
                <c:pt idx="333">
                  <c:v>1009.47</c:v>
                </c:pt>
                <c:pt idx="334">
                  <c:v>1009.4399999999998</c:v>
                </c:pt>
                <c:pt idx="335">
                  <c:v>1009.4399999999998</c:v>
                </c:pt>
                <c:pt idx="336">
                  <c:v>1009.47</c:v>
                </c:pt>
                <c:pt idx="337">
                  <c:v>1009.42</c:v>
                </c:pt>
                <c:pt idx="338">
                  <c:v>1009.42</c:v>
                </c:pt>
                <c:pt idx="339">
                  <c:v>1009.43</c:v>
                </c:pt>
                <c:pt idx="340">
                  <c:v>1009.4399999999998</c:v>
                </c:pt>
                <c:pt idx="341">
                  <c:v>1009.4599999999998</c:v>
                </c:pt>
                <c:pt idx="342">
                  <c:v>1009.42</c:v>
                </c:pt>
                <c:pt idx="343">
                  <c:v>1009.4</c:v>
                </c:pt>
                <c:pt idx="344">
                  <c:v>1009.38</c:v>
                </c:pt>
                <c:pt idx="345">
                  <c:v>1009.3599999999998</c:v>
                </c:pt>
                <c:pt idx="346">
                  <c:v>1009.3399999999998</c:v>
                </c:pt>
                <c:pt idx="347">
                  <c:v>1009.3399999999998</c:v>
                </c:pt>
                <c:pt idx="348">
                  <c:v>1009.3499999999998</c:v>
                </c:pt>
                <c:pt idx="349">
                  <c:v>1009.31</c:v>
                </c:pt>
                <c:pt idx="350">
                  <c:v>1009.3</c:v>
                </c:pt>
                <c:pt idx="351">
                  <c:v>1009.2800000000002</c:v>
                </c:pt>
                <c:pt idx="352">
                  <c:v>1009.2800000000002</c:v>
                </c:pt>
                <c:pt idx="353">
                  <c:v>1009.2700000000002</c:v>
                </c:pt>
                <c:pt idx="354">
                  <c:v>1009.24</c:v>
                </c:pt>
                <c:pt idx="355">
                  <c:v>1009.24</c:v>
                </c:pt>
                <c:pt idx="356">
                  <c:v>1009.26</c:v>
                </c:pt>
                <c:pt idx="357">
                  <c:v>1009.2800000000002</c:v>
                </c:pt>
                <c:pt idx="358">
                  <c:v>1009.3</c:v>
                </c:pt>
                <c:pt idx="359">
                  <c:v>1009.3299999999998</c:v>
                </c:pt>
                <c:pt idx="360">
                  <c:v>1009.3199999999998</c:v>
                </c:pt>
                <c:pt idx="361">
                  <c:v>1009.3299999999998</c:v>
                </c:pt>
                <c:pt idx="362">
                  <c:v>1009.3199999999998</c:v>
                </c:pt>
                <c:pt idx="363">
                  <c:v>1009.2800000000002</c:v>
                </c:pt>
                <c:pt idx="364">
                  <c:v>1009.3</c:v>
                </c:pt>
                <c:pt idx="365">
                  <c:v>1009.3</c:v>
                </c:pt>
                <c:pt idx="366">
                  <c:v>1009.2800000000002</c:v>
                </c:pt>
                <c:pt idx="367">
                  <c:v>1009.2800000000002</c:v>
                </c:pt>
                <c:pt idx="368">
                  <c:v>1009.31</c:v>
                </c:pt>
                <c:pt idx="369">
                  <c:v>1009.3199999999998</c:v>
                </c:pt>
                <c:pt idx="370">
                  <c:v>1009.3299999999998</c:v>
                </c:pt>
                <c:pt idx="371">
                  <c:v>1009.3399999999998</c:v>
                </c:pt>
                <c:pt idx="372">
                  <c:v>1009.3299999999998</c:v>
                </c:pt>
                <c:pt idx="373">
                  <c:v>1009.3599999999998</c:v>
                </c:pt>
                <c:pt idx="374">
                  <c:v>1009.3599999999998</c:v>
                </c:pt>
                <c:pt idx="375">
                  <c:v>1009.3299999999998</c:v>
                </c:pt>
                <c:pt idx="376">
                  <c:v>1009.3399999999998</c:v>
                </c:pt>
                <c:pt idx="377">
                  <c:v>1009.3299999999998</c:v>
                </c:pt>
                <c:pt idx="378">
                  <c:v>1009.31</c:v>
                </c:pt>
                <c:pt idx="379">
                  <c:v>1009.3</c:v>
                </c:pt>
                <c:pt idx="380">
                  <c:v>1009.3</c:v>
                </c:pt>
                <c:pt idx="381">
                  <c:v>1009.2800000000002</c:v>
                </c:pt>
                <c:pt idx="382">
                  <c:v>1009.2800000000002</c:v>
                </c:pt>
                <c:pt idx="383">
                  <c:v>1009.2800000000002</c:v>
                </c:pt>
                <c:pt idx="384">
                  <c:v>1009.2700000000002</c:v>
                </c:pt>
                <c:pt idx="385">
                  <c:v>1009.25</c:v>
                </c:pt>
                <c:pt idx="386">
                  <c:v>1009.26</c:v>
                </c:pt>
                <c:pt idx="387">
                  <c:v>1009.2800000000002</c:v>
                </c:pt>
                <c:pt idx="388">
                  <c:v>1009.2700000000002</c:v>
                </c:pt>
                <c:pt idx="389">
                  <c:v>1009.3199999999998</c:v>
                </c:pt>
                <c:pt idx="390">
                  <c:v>1009.3</c:v>
                </c:pt>
                <c:pt idx="391">
                  <c:v>1009.3</c:v>
                </c:pt>
                <c:pt idx="392">
                  <c:v>1009.3599999999998</c:v>
                </c:pt>
                <c:pt idx="393">
                  <c:v>1009.37</c:v>
                </c:pt>
                <c:pt idx="394">
                  <c:v>1009.3599999999998</c:v>
                </c:pt>
                <c:pt idx="395">
                  <c:v>1009.3599999999998</c:v>
                </c:pt>
                <c:pt idx="396">
                  <c:v>1009.4</c:v>
                </c:pt>
                <c:pt idx="397">
                  <c:v>1009.37</c:v>
                </c:pt>
                <c:pt idx="398">
                  <c:v>1009.38</c:v>
                </c:pt>
                <c:pt idx="399">
                  <c:v>1009.3599999999998</c:v>
                </c:pt>
                <c:pt idx="400">
                  <c:v>1009.37</c:v>
                </c:pt>
                <c:pt idx="401">
                  <c:v>1009.3499999999998</c:v>
                </c:pt>
                <c:pt idx="402">
                  <c:v>1009.31</c:v>
                </c:pt>
                <c:pt idx="403">
                  <c:v>1009.31</c:v>
                </c:pt>
                <c:pt idx="404">
                  <c:v>1009.2900000000002</c:v>
                </c:pt>
                <c:pt idx="405">
                  <c:v>1009.2800000000002</c:v>
                </c:pt>
                <c:pt idx="406">
                  <c:v>1009.2700000000002</c:v>
                </c:pt>
                <c:pt idx="407">
                  <c:v>1009.2700000000002</c:v>
                </c:pt>
                <c:pt idx="408">
                  <c:v>1009.26</c:v>
                </c:pt>
                <c:pt idx="409">
                  <c:v>1009.25</c:v>
                </c:pt>
                <c:pt idx="410">
                  <c:v>1009.22</c:v>
                </c:pt>
                <c:pt idx="411">
                  <c:v>1009.1700000000002</c:v>
                </c:pt>
                <c:pt idx="412">
                  <c:v>1009.1700000000002</c:v>
                </c:pt>
                <c:pt idx="413">
                  <c:v>1009.14</c:v>
                </c:pt>
                <c:pt idx="414">
                  <c:v>1009.1</c:v>
                </c:pt>
                <c:pt idx="415">
                  <c:v>1009.1</c:v>
                </c:pt>
                <c:pt idx="416">
                  <c:v>1009.13</c:v>
                </c:pt>
                <c:pt idx="417">
                  <c:v>1009.12</c:v>
                </c:pt>
                <c:pt idx="418">
                  <c:v>1009.11</c:v>
                </c:pt>
                <c:pt idx="419">
                  <c:v>1009.08</c:v>
                </c:pt>
                <c:pt idx="420">
                  <c:v>1009.05</c:v>
                </c:pt>
                <c:pt idx="421">
                  <c:v>1009.05</c:v>
                </c:pt>
                <c:pt idx="422">
                  <c:v>1009.08</c:v>
                </c:pt>
                <c:pt idx="423">
                  <c:v>1009.02</c:v>
                </c:pt>
                <c:pt idx="424">
                  <c:v>1009.01</c:v>
                </c:pt>
                <c:pt idx="425">
                  <c:v>1009.01</c:v>
                </c:pt>
                <c:pt idx="426">
                  <c:v>1008.98</c:v>
                </c:pt>
                <c:pt idx="427">
                  <c:v>1008.99</c:v>
                </c:pt>
                <c:pt idx="428">
                  <c:v>1008.9399999999998</c:v>
                </c:pt>
                <c:pt idx="429">
                  <c:v>1008.92</c:v>
                </c:pt>
                <c:pt idx="430">
                  <c:v>1008.88</c:v>
                </c:pt>
                <c:pt idx="431">
                  <c:v>1008.88</c:v>
                </c:pt>
                <c:pt idx="432">
                  <c:v>1008.88</c:v>
                </c:pt>
                <c:pt idx="433">
                  <c:v>1008.91</c:v>
                </c:pt>
                <c:pt idx="434">
                  <c:v>1008.89</c:v>
                </c:pt>
                <c:pt idx="435">
                  <c:v>1008.8499999999998</c:v>
                </c:pt>
                <c:pt idx="436">
                  <c:v>1008.8299999999998</c:v>
                </c:pt>
                <c:pt idx="437">
                  <c:v>1008.81</c:v>
                </c:pt>
                <c:pt idx="438">
                  <c:v>1008.81</c:v>
                </c:pt>
                <c:pt idx="439">
                  <c:v>1008.76</c:v>
                </c:pt>
                <c:pt idx="440">
                  <c:v>1008.76</c:v>
                </c:pt>
                <c:pt idx="441">
                  <c:v>1008.73</c:v>
                </c:pt>
                <c:pt idx="442">
                  <c:v>1008.72</c:v>
                </c:pt>
                <c:pt idx="443">
                  <c:v>1008.7</c:v>
                </c:pt>
                <c:pt idx="444">
                  <c:v>1008.75</c:v>
                </c:pt>
                <c:pt idx="445">
                  <c:v>1008.76</c:v>
                </c:pt>
                <c:pt idx="446">
                  <c:v>1008.7700000000002</c:v>
                </c:pt>
                <c:pt idx="447">
                  <c:v>1008.7900000000002</c:v>
                </c:pt>
                <c:pt idx="448">
                  <c:v>1008.7700000000002</c:v>
                </c:pt>
                <c:pt idx="449">
                  <c:v>1008.73</c:v>
                </c:pt>
                <c:pt idx="450">
                  <c:v>1008.74</c:v>
                </c:pt>
                <c:pt idx="451">
                  <c:v>1008.73</c:v>
                </c:pt>
                <c:pt idx="452">
                  <c:v>1008.73</c:v>
                </c:pt>
                <c:pt idx="453">
                  <c:v>1008.72</c:v>
                </c:pt>
                <c:pt idx="454">
                  <c:v>1008.73</c:v>
                </c:pt>
                <c:pt idx="455">
                  <c:v>1008.71</c:v>
                </c:pt>
                <c:pt idx="456">
                  <c:v>1008.6700000000002</c:v>
                </c:pt>
                <c:pt idx="457">
                  <c:v>1008.64</c:v>
                </c:pt>
                <c:pt idx="458">
                  <c:v>1008.59</c:v>
                </c:pt>
                <c:pt idx="459">
                  <c:v>1008.57</c:v>
                </c:pt>
                <c:pt idx="460">
                  <c:v>1008.53</c:v>
                </c:pt>
                <c:pt idx="461">
                  <c:v>1008.5</c:v>
                </c:pt>
                <c:pt idx="462">
                  <c:v>1008.47</c:v>
                </c:pt>
                <c:pt idx="463">
                  <c:v>1008.42</c:v>
                </c:pt>
                <c:pt idx="464">
                  <c:v>1008.43</c:v>
                </c:pt>
                <c:pt idx="465">
                  <c:v>1008.4</c:v>
                </c:pt>
                <c:pt idx="466">
                  <c:v>1008.3599999999998</c:v>
                </c:pt>
                <c:pt idx="467">
                  <c:v>1008.3599999999998</c:v>
                </c:pt>
                <c:pt idx="468">
                  <c:v>1008.37</c:v>
                </c:pt>
                <c:pt idx="469">
                  <c:v>1008.37</c:v>
                </c:pt>
                <c:pt idx="470">
                  <c:v>1008.37</c:v>
                </c:pt>
                <c:pt idx="471">
                  <c:v>1008.38</c:v>
                </c:pt>
                <c:pt idx="472">
                  <c:v>1008.39</c:v>
                </c:pt>
                <c:pt idx="473">
                  <c:v>1008.3599999999998</c:v>
                </c:pt>
                <c:pt idx="474">
                  <c:v>1008.38</c:v>
                </c:pt>
                <c:pt idx="475">
                  <c:v>1008.3299999999998</c:v>
                </c:pt>
                <c:pt idx="476">
                  <c:v>1008.3</c:v>
                </c:pt>
                <c:pt idx="477">
                  <c:v>1008.26</c:v>
                </c:pt>
                <c:pt idx="478">
                  <c:v>1008.23</c:v>
                </c:pt>
                <c:pt idx="479">
                  <c:v>1008.23</c:v>
                </c:pt>
                <c:pt idx="480">
                  <c:v>1008.26</c:v>
                </c:pt>
                <c:pt idx="481">
                  <c:v>1008.2900000000002</c:v>
                </c:pt>
                <c:pt idx="482">
                  <c:v>1008.2800000000002</c:v>
                </c:pt>
                <c:pt idx="483">
                  <c:v>1008.3</c:v>
                </c:pt>
                <c:pt idx="484">
                  <c:v>1008.2800000000002</c:v>
                </c:pt>
                <c:pt idx="485">
                  <c:v>1008.21</c:v>
                </c:pt>
                <c:pt idx="486">
                  <c:v>1008.21</c:v>
                </c:pt>
                <c:pt idx="487">
                  <c:v>1008.16</c:v>
                </c:pt>
                <c:pt idx="488">
                  <c:v>1008.13</c:v>
                </c:pt>
                <c:pt idx="489">
                  <c:v>1008.11</c:v>
                </c:pt>
                <c:pt idx="490">
                  <c:v>1008.07</c:v>
                </c:pt>
                <c:pt idx="491">
                  <c:v>1008.06</c:v>
                </c:pt>
                <c:pt idx="492">
                  <c:v>1008.07</c:v>
                </c:pt>
                <c:pt idx="493">
                  <c:v>1008.07</c:v>
                </c:pt>
                <c:pt idx="494">
                  <c:v>1008.05</c:v>
                </c:pt>
                <c:pt idx="495">
                  <c:v>1008.06</c:v>
                </c:pt>
                <c:pt idx="496">
                  <c:v>1008.03</c:v>
                </c:pt>
                <c:pt idx="497">
                  <c:v>1008.03</c:v>
                </c:pt>
                <c:pt idx="498">
                  <c:v>1008.05</c:v>
                </c:pt>
                <c:pt idx="499">
                  <c:v>1008.07</c:v>
                </c:pt>
                <c:pt idx="500">
                  <c:v>1008.09</c:v>
                </c:pt>
                <c:pt idx="501">
                  <c:v>1008.1</c:v>
                </c:pt>
                <c:pt idx="502">
                  <c:v>1008.09</c:v>
                </c:pt>
                <c:pt idx="503">
                  <c:v>1008.06</c:v>
                </c:pt>
                <c:pt idx="504">
                  <c:v>1008.03</c:v>
                </c:pt>
                <c:pt idx="505">
                  <c:v>1008.01</c:v>
                </c:pt>
                <c:pt idx="506">
                  <c:v>1008</c:v>
                </c:pt>
                <c:pt idx="507">
                  <c:v>1007.9599999999998</c:v>
                </c:pt>
                <c:pt idx="508">
                  <c:v>1007.93</c:v>
                </c:pt>
                <c:pt idx="509">
                  <c:v>1007.9499999999998</c:v>
                </c:pt>
                <c:pt idx="510">
                  <c:v>1007.89</c:v>
                </c:pt>
                <c:pt idx="511">
                  <c:v>1007.8599999999998</c:v>
                </c:pt>
                <c:pt idx="512">
                  <c:v>1007.8499999999998</c:v>
                </c:pt>
                <c:pt idx="513">
                  <c:v>1007.81</c:v>
                </c:pt>
                <c:pt idx="514">
                  <c:v>1007.7900000000002</c:v>
                </c:pt>
                <c:pt idx="515">
                  <c:v>1007.75</c:v>
                </c:pt>
                <c:pt idx="516">
                  <c:v>1007.73</c:v>
                </c:pt>
                <c:pt idx="517">
                  <c:v>1007.72</c:v>
                </c:pt>
                <c:pt idx="518">
                  <c:v>1007.6700000000002</c:v>
                </c:pt>
                <c:pt idx="519">
                  <c:v>1007.69</c:v>
                </c:pt>
                <c:pt idx="520">
                  <c:v>1007.6700000000002</c:v>
                </c:pt>
                <c:pt idx="521">
                  <c:v>1007.6700000000002</c:v>
                </c:pt>
                <c:pt idx="522">
                  <c:v>1007.6700000000002</c:v>
                </c:pt>
                <c:pt idx="523">
                  <c:v>1007.65</c:v>
                </c:pt>
                <c:pt idx="524">
                  <c:v>1007.6</c:v>
                </c:pt>
                <c:pt idx="525">
                  <c:v>1007.59</c:v>
                </c:pt>
                <c:pt idx="526">
                  <c:v>1007.58</c:v>
                </c:pt>
                <c:pt idx="527">
                  <c:v>1007.54</c:v>
                </c:pt>
                <c:pt idx="528">
                  <c:v>1007.55</c:v>
                </c:pt>
                <c:pt idx="529">
                  <c:v>1007.54</c:v>
                </c:pt>
                <c:pt idx="530">
                  <c:v>1007.52</c:v>
                </c:pt>
                <c:pt idx="531">
                  <c:v>1007.53</c:v>
                </c:pt>
                <c:pt idx="532">
                  <c:v>1007.47</c:v>
                </c:pt>
                <c:pt idx="533">
                  <c:v>1007.4399999999998</c:v>
                </c:pt>
                <c:pt idx="534">
                  <c:v>1007.4</c:v>
                </c:pt>
              </c:numCache>
            </c:numRef>
          </c:yVal>
          <c:smooth val="0"/>
        </c:ser>
        <c:ser>
          <c:idx val="4"/>
          <c:order val="2"/>
          <c:tx>
            <c:v>WxS_2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5">
                    <a:lumMod val="50000"/>
                  </a:schemeClr>
                </a:solidFill>
              </a:ln>
            </c:spPr>
          </c:marker>
          <c:xVal>
            <c:numRef>
              <c:f>'28-29072015'!$S$3:$S$510</c:f>
              <c:numCache>
                <c:formatCode>h:mm:ss</c:formatCode>
                <c:ptCount val="508"/>
                <c:pt idx="0">
                  <c:v>0.7055555555555556</c:v>
                </c:pt>
                <c:pt idx="1">
                  <c:v>0.70624999999999993</c:v>
                </c:pt>
                <c:pt idx="2">
                  <c:v>0.70694444444444471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0.7090277777777777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0.7118055555555558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0.71458333333333324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0.71736111111111101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0.72013888888888922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0.72291666666666676</c:v>
                </c:pt>
                <c:pt idx="26">
                  <c:v>0.72361111111111132</c:v>
                </c:pt>
                <c:pt idx="28">
                  <c:v>0.7250000000000002</c:v>
                </c:pt>
                <c:pt idx="29">
                  <c:v>0.72569444444444486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0.7284722222222223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0.73125000000000029</c:v>
                </c:pt>
                <c:pt idx="38">
                  <c:v>0.73194444444444473</c:v>
                </c:pt>
                <c:pt idx="39">
                  <c:v>0.73263888888888906</c:v>
                </c:pt>
                <c:pt idx="41">
                  <c:v>0.73402777777777783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0.73611111111111138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0.73888888888888915</c:v>
                </c:pt>
                <c:pt idx="49">
                  <c:v>0.73958333333333359</c:v>
                </c:pt>
                <c:pt idx="50">
                  <c:v>0.7402777777777777</c:v>
                </c:pt>
                <c:pt idx="51">
                  <c:v>0.74097222222222225</c:v>
                </c:pt>
                <c:pt idx="52">
                  <c:v>0.7416666666666667</c:v>
                </c:pt>
                <c:pt idx="53">
                  <c:v>0.74236111111111114</c:v>
                </c:pt>
                <c:pt idx="54">
                  <c:v>0.7430555555555558</c:v>
                </c:pt>
                <c:pt idx="55">
                  <c:v>0.74375000000000024</c:v>
                </c:pt>
                <c:pt idx="56">
                  <c:v>0.7444444444444448</c:v>
                </c:pt>
                <c:pt idx="57">
                  <c:v>0.74513888888888913</c:v>
                </c:pt>
                <c:pt idx="58">
                  <c:v>0.74583333333333346</c:v>
                </c:pt>
                <c:pt idx="59">
                  <c:v>0.74652777777777779</c:v>
                </c:pt>
                <c:pt idx="60">
                  <c:v>0.74722222222222223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0.74930555555555589</c:v>
                </c:pt>
                <c:pt idx="64">
                  <c:v>0.75000000000000022</c:v>
                </c:pt>
                <c:pt idx="66">
                  <c:v>0.75138888888888922</c:v>
                </c:pt>
                <c:pt idx="67">
                  <c:v>0.75208333333333355</c:v>
                </c:pt>
                <c:pt idx="68">
                  <c:v>0.75277777777777799</c:v>
                </c:pt>
                <c:pt idx="69">
                  <c:v>0.75347222222222221</c:v>
                </c:pt>
                <c:pt idx="70">
                  <c:v>0.75416666666666676</c:v>
                </c:pt>
                <c:pt idx="71">
                  <c:v>0.75486111111111132</c:v>
                </c:pt>
                <c:pt idx="72">
                  <c:v>0.75555555555555565</c:v>
                </c:pt>
                <c:pt idx="73">
                  <c:v>0.7562500000000002</c:v>
                </c:pt>
                <c:pt idx="74">
                  <c:v>0.75694444444444486</c:v>
                </c:pt>
                <c:pt idx="75">
                  <c:v>0.75763888888888931</c:v>
                </c:pt>
                <c:pt idx="76">
                  <c:v>0.75833333333333353</c:v>
                </c:pt>
                <c:pt idx="77">
                  <c:v>0.75902777777777775</c:v>
                </c:pt>
                <c:pt idx="79">
                  <c:v>0.76041666666666652</c:v>
                </c:pt>
                <c:pt idx="80">
                  <c:v>0.76111111111111129</c:v>
                </c:pt>
                <c:pt idx="81">
                  <c:v>0.76180555555555585</c:v>
                </c:pt>
                <c:pt idx="82">
                  <c:v>0.76250000000000029</c:v>
                </c:pt>
                <c:pt idx="83">
                  <c:v>0.76319444444444473</c:v>
                </c:pt>
                <c:pt idx="84">
                  <c:v>0.76388888888888906</c:v>
                </c:pt>
                <c:pt idx="85">
                  <c:v>0.76458333333333361</c:v>
                </c:pt>
                <c:pt idx="86">
                  <c:v>0.76527777777777783</c:v>
                </c:pt>
                <c:pt idx="87">
                  <c:v>0.76597222222222239</c:v>
                </c:pt>
                <c:pt idx="88">
                  <c:v>0.76666666666666661</c:v>
                </c:pt>
                <c:pt idx="89">
                  <c:v>0.76736111111111138</c:v>
                </c:pt>
                <c:pt idx="90">
                  <c:v>0.76805555555555582</c:v>
                </c:pt>
                <c:pt idx="91">
                  <c:v>0.76875000000000016</c:v>
                </c:pt>
                <c:pt idx="92">
                  <c:v>0.76944444444444471</c:v>
                </c:pt>
                <c:pt idx="93">
                  <c:v>0.77013888888888915</c:v>
                </c:pt>
                <c:pt idx="95">
                  <c:v>0.7715277777777777</c:v>
                </c:pt>
                <c:pt idx="96">
                  <c:v>0.77222222222222225</c:v>
                </c:pt>
                <c:pt idx="97">
                  <c:v>0.7729166666666667</c:v>
                </c:pt>
                <c:pt idx="98">
                  <c:v>0.77361111111111136</c:v>
                </c:pt>
                <c:pt idx="99">
                  <c:v>0.7743055555555558</c:v>
                </c:pt>
                <c:pt idx="100">
                  <c:v>0.77500000000000024</c:v>
                </c:pt>
                <c:pt idx="101">
                  <c:v>0.77569444444444502</c:v>
                </c:pt>
                <c:pt idx="102">
                  <c:v>0.77638888888888913</c:v>
                </c:pt>
                <c:pt idx="103">
                  <c:v>0.77708333333333346</c:v>
                </c:pt>
                <c:pt idx="104">
                  <c:v>0.77777777777777801</c:v>
                </c:pt>
                <c:pt idx="105">
                  <c:v>0.77847222222222223</c:v>
                </c:pt>
                <c:pt idx="106">
                  <c:v>0.77916666666666667</c:v>
                </c:pt>
                <c:pt idx="107">
                  <c:v>0.77986111111111123</c:v>
                </c:pt>
                <c:pt idx="108">
                  <c:v>0.78055555555555567</c:v>
                </c:pt>
                <c:pt idx="109">
                  <c:v>0.78125</c:v>
                </c:pt>
                <c:pt idx="111">
                  <c:v>0.78263888888888922</c:v>
                </c:pt>
                <c:pt idx="112">
                  <c:v>0.78333333333333333</c:v>
                </c:pt>
                <c:pt idx="113">
                  <c:v>0.78402777777777777</c:v>
                </c:pt>
                <c:pt idx="114">
                  <c:v>0.78472222222222221</c:v>
                </c:pt>
                <c:pt idx="115">
                  <c:v>0.78541666666666643</c:v>
                </c:pt>
                <c:pt idx="116">
                  <c:v>0.78611111111111109</c:v>
                </c:pt>
                <c:pt idx="118">
                  <c:v>0.78749999999999998</c:v>
                </c:pt>
                <c:pt idx="119">
                  <c:v>0.78819444444444464</c:v>
                </c:pt>
                <c:pt idx="120">
                  <c:v>0.78888888888888908</c:v>
                </c:pt>
                <c:pt idx="121">
                  <c:v>0.7895833333333333</c:v>
                </c:pt>
                <c:pt idx="122">
                  <c:v>0.79027777777777752</c:v>
                </c:pt>
                <c:pt idx="123">
                  <c:v>0.7909722222222223</c:v>
                </c:pt>
                <c:pt idx="124">
                  <c:v>0.79166666666666652</c:v>
                </c:pt>
                <c:pt idx="125">
                  <c:v>0.79236111111111107</c:v>
                </c:pt>
                <c:pt idx="126">
                  <c:v>0.79305555555555562</c:v>
                </c:pt>
                <c:pt idx="127">
                  <c:v>0.79375000000000029</c:v>
                </c:pt>
                <c:pt idx="128">
                  <c:v>0.79444444444444462</c:v>
                </c:pt>
                <c:pt idx="129">
                  <c:v>0.79513888888888884</c:v>
                </c:pt>
                <c:pt idx="131">
                  <c:v>0.79652777777777761</c:v>
                </c:pt>
                <c:pt idx="132">
                  <c:v>0.79722222222222217</c:v>
                </c:pt>
                <c:pt idx="133">
                  <c:v>0.7979166666666665</c:v>
                </c:pt>
                <c:pt idx="134">
                  <c:v>0.79861111111111138</c:v>
                </c:pt>
                <c:pt idx="135">
                  <c:v>0.7993055555555556</c:v>
                </c:pt>
                <c:pt idx="136">
                  <c:v>0.79999999999999993</c:v>
                </c:pt>
                <c:pt idx="137">
                  <c:v>0.80069444444444471</c:v>
                </c:pt>
                <c:pt idx="138">
                  <c:v>0.80138888888888893</c:v>
                </c:pt>
                <c:pt idx="139">
                  <c:v>0.80208333333333359</c:v>
                </c:pt>
                <c:pt idx="140">
                  <c:v>0.8027777777777777</c:v>
                </c:pt>
                <c:pt idx="141">
                  <c:v>0.80347222222222203</c:v>
                </c:pt>
                <c:pt idx="142">
                  <c:v>0.80416666666666659</c:v>
                </c:pt>
                <c:pt idx="144">
                  <c:v>0.80555555555555569</c:v>
                </c:pt>
                <c:pt idx="145">
                  <c:v>0.80625000000000002</c:v>
                </c:pt>
                <c:pt idx="146">
                  <c:v>0.8069444444444448</c:v>
                </c:pt>
                <c:pt idx="147">
                  <c:v>0.80763888888888913</c:v>
                </c:pt>
                <c:pt idx="148">
                  <c:v>0.80833333333333324</c:v>
                </c:pt>
                <c:pt idx="149">
                  <c:v>0.80902777777777779</c:v>
                </c:pt>
                <c:pt idx="150">
                  <c:v>0.80972222222222223</c:v>
                </c:pt>
                <c:pt idx="152">
                  <c:v>0.81111111111111101</c:v>
                </c:pt>
                <c:pt idx="153">
                  <c:v>0.81180555555555589</c:v>
                </c:pt>
                <c:pt idx="155">
                  <c:v>0.81319444444444466</c:v>
                </c:pt>
                <c:pt idx="156">
                  <c:v>0.81388888888888922</c:v>
                </c:pt>
                <c:pt idx="158">
                  <c:v>0.81527777777777777</c:v>
                </c:pt>
                <c:pt idx="159">
                  <c:v>0.81597222222222221</c:v>
                </c:pt>
                <c:pt idx="160">
                  <c:v>0.81666666666666676</c:v>
                </c:pt>
                <c:pt idx="161">
                  <c:v>0.81736111111111109</c:v>
                </c:pt>
                <c:pt idx="162">
                  <c:v>0.81805555555555565</c:v>
                </c:pt>
                <c:pt idx="163">
                  <c:v>0.8187500000000002</c:v>
                </c:pt>
                <c:pt idx="164">
                  <c:v>0.81944444444444464</c:v>
                </c:pt>
                <c:pt idx="165">
                  <c:v>0.82013888888888908</c:v>
                </c:pt>
                <c:pt idx="166">
                  <c:v>0.82083333333333353</c:v>
                </c:pt>
                <c:pt idx="167">
                  <c:v>0.82152777777777752</c:v>
                </c:pt>
                <c:pt idx="168">
                  <c:v>0.8222222222222223</c:v>
                </c:pt>
                <c:pt idx="169">
                  <c:v>0.82291666666666652</c:v>
                </c:pt>
                <c:pt idx="171">
                  <c:v>0.82430555555555562</c:v>
                </c:pt>
                <c:pt idx="172">
                  <c:v>0.82500000000000029</c:v>
                </c:pt>
                <c:pt idx="173">
                  <c:v>0.82569444444444473</c:v>
                </c:pt>
                <c:pt idx="174">
                  <c:v>0.82638888888888884</c:v>
                </c:pt>
                <c:pt idx="175">
                  <c:v>0.82708333333333361</c:v>
                </c:pt>
                <c:pt idx="176">
                  <c:v>0.82777777777777783</c:v>
                </c:pt>
                <c:pt idx="177">
                  <c:v>0.82847222222222217</c:v>
                </c:pt>
                <c:pt idx="178">
                  <c:v>0.8291666666666665</c:v>
                </c:pt>
                <c:pt idx="179">
                  <c:v>0.82986111111111138</c:v>
                </c:pt>
                <c:pt idx="180">
                  <c:v>0.8305555555555556</c:v>
                </c:pt>
                <c:pt idx="181">
                  <c:v>0.83124999999999993</c:v>
                </c:pt>
                <c:pt idx="182">
                  <c:v>0.83194444444444471</c:v>
                </c:pt>
                <c:pt idx="184">
                  <c:v>0.83333333333333359</c:v>
                </c:pt>
                <c:pt idx="185">
                  <c:v>0.8340277777777777</c:v>
                </c:pt>
                <c:pt idx="186">
                  <c:v>0.83472222222222225</c:v>
                </c:pt>
                <c:pt idx="187">
                  <c:v>0.83541666666666659</c:v>
                </c:pt>
                <c:pt idx="188">
                  <c:v>0.83611111111111114</c:v>
                </c:pt>
                <c:pt idx="189">
                  <c:v>0.8368055555555558</c:v>
                </c:pt>
                <c:pt idx="190">
                  <c:v>0.83750000000000002</c:v>
                </c:pt>
                <c:pt idx="191">
                  <c:v>0.8381944444444448</c:v>
                </c:pt>
                <c:pt idx="192">
                  <c:v>0.83888888888888913</c:v>
                </c:pt>
                <c:pt idx="193">
                  <c:v>0.83958333333333324</c:v>
                </c:pt>
                <c:pt idx="194">
                  <c:v>0.84027777777777779</c:v>
                </c:pt>
                <c:pt idx="195">
                  <c:v>0.84097222222222223</c:v>
                </c:pt>
                <c:pt idx="196">
                  <c:v>0.84236111111111101</c:v>
                </c:pt>
                <c:pt idx="197">
                  <c:v>0.84305555555555589</c:v>
                </c:pt>
                <c:pt idx="198">
                  <c:v>0.84375000000000022</c:v>
                </c:pt>
                <c:pt idx="199">
                  <c:v>0.84444444444444466</c:v>
                </c:pt>
                <c:pt idx="200">
                  <c:v>0.84513888888888922</c:v>
                </c:pt>
                <c:pt idx="201">
                  <c:v>0.84583333333333355</c:v>
                </c:pt>
                <c:pt idx="202">
                  <c:v>0.84652777777777777</c:v>
                </c:pt>
                <c:pt idx="203">
                  <c:v>0.84722222222222221</c:v>
                </c:pt>
                <c:pt idx="204">
                  <c:v>0.84791666666666676</c:v>
                </c:pt>
                <c:pt idx="205">
                  <c:v>0.84861111111111132</c:v>
                </c:pt>
                <c:pt idx="206">
                  <c:v>0.84930555555555565</c:v>
                </c:pt>
                <c:pt idx="207">
                  <c:v>0.8500000000000002</c:v>
                </c:pt>
                <c:pt idx="208">
                  <c:v>0.85069444444444486</c:v>
                </c:pt>
                <c:pt idx="209">
                  <c:v>0.85138888888888908</c:v>
                </c:pt>
                <c:pt idx="210">
                  <c:v>0.85208333333333353</c:v>
                </c:pt>
                <c:pt idx="211">
                  <c:v>0.8534722222222223</c:v>
                </c:pt>
                <c:pt idx="212">
                  <c:v>0.85416666666666652</c:v>
                </c:pt>
                <c:pt idx="213">
                  <c:v>0.85486111111111129</c:v>
                </c:pt>
                <c:pt idx="214">
                  <c:v>0.85555555555555562</c:v>
                </c:pt>
                <c:pt idx="215">
                  <c:v>0.85625000000000029</c:v>
                </c:pt>
                <c:pt idx="216">
                  <c:v>0.85694444444444473</c:v>
                </c:pt>
                <c:pt idx="217">
                  <c:v>0.85763888888888906</c:v>
                </c:pt>
                <c:pt idx="218">
                  <c:v>0.85833333333333361</c:v>
                </c:pt>
                <c:pt idx="219">
                  <c:v>0.85902777777777783</c:v>
                </c:pt>
                <c:pt idx="220">
                  <c:v>0.85972222222222239</c:v>
                </c:pt>
                <c:pt idx="221">
                  <c:v>0.8604166666666665</c:v>
                </c:pt>
                <c:pt idx="222">
                  <c:v>0.86111111111111138</c:v>
                </c:pt>
                <c:pt idx="223">
                  <c:v>0.86249999999999993</c:v>
                </c:pt>
                <c:pt idx="224">
                  <c:v>0.86319444444444471</c:v>
                </c:pt>
                <c:pt idx="225">
                  <c:v>0.86388888888888915</c:v>
                </c:pt>
                <c:pt idx="226">
                  <c:v>0.86458333333333359</c:v>
                </c:pt>
                <c:pt idx="227">
                  <c:v>0.8652777777777777</c:v>
                </c:pt>
                <c:pt idx="228">
                  <c:v>0.86597222222222225</c:v>
                </c:pt>
                <c:pt idx="229">
                  <c:v>0.8666666666666667</c:v>
                </c:pt>
                <c:pt idx="230">
                  <c:v>0.86736111111111114</c:v>
                </c:pt>
                <c:pt idx="231">
                  <c:v>0.8680555555555558</c:v>
                </c:pt>
                <c:pt idx="232">
                  <c:v>0.86875000000000024</c:v>
                </c:pt>
                <c:pt idx="233">
                  <c:v>0.8694444444444448</c:v>
                </c:pt>
                <c:pt idx="234">
                  <c:v>0.87013888888888913</c:v>
                </c:pt>
                <c:pt idx="235">
                  <c:v>0.87152777777777779</c:v>
                </c:pt>
                <c:pt idx="236">
                  <c:v>0.87222222222222223</c:v>
                </c:pt>
                <c:pt idx="237">
                  <c:v>0.87291666666666667</c:v>
                </c:pt>
                <c:pt idx="238">
                  <c:v>0.87361111111111123</c:v>
                </c:pt>
                <c:pt idx="239">
                  <c:v>0.87430555555555589</c:v>
                </c:pt>
                <c:pt idx="240">
                  <c:v>0.87500000000000022</c:v>
                </c:pt>
                <c:pt idx="241">
                  <c:v>0.87569444444444489</c:v>
                </c:pt>
                <c:pt idx="242">
                  <c:v>0.87638888888888922</c:v>
                </c:pt>
                <c:pt idx="243">
                  <c:v>0.87708333333333355</c:v>
                </c:pt>
                <c:pt idx="244">
                  <c:v>0.87777777777777799</c:v>
                </c:pt>
                <c:pt idx="245">
                  <c:v>0.87847222222222221</c:v>
                </c:pt>
                <c:pt idx="246">
                  <c:v>0.87916666666666676</c:v>
                </c:pt>
                <c:pt idx="247">
                  <c:v>0.88055555555555554</c:v>
                </c:pt>
                <c:pt idx="248">
                  <c:v>0.88124999999999998</c:v>
                </c:pt>
                <c:pt idx="249">
                  <c:v>0.88194444444444464</c:v>
                </c:pt>
                <c:pt idx="250">
                  <c:v>0.88263888888888908</c:v>
                </c:pt>
                <c:pt idx="251">
                  <c:v>0.8833333333333333</c:v>
                </c:pt>
                <c:pt idx="252">
                  <c:v>0.88402777777777752</c:v>
                </c:pt>
                <c:pt idx="253">
                  <c:v>0.8847222222222223</c:v>
                </c:pt>
                <c:pt idx="254">
                  <c:v>0.8854166666666663</c:v>
                </c:pt>
                <c:pt idx="255">
                  <c:v>0.88611111111111107</c:v>
                </c:pt>
                <c:pt idx="256">
                  <c:v>0.88680555555555562</c:v>
                </c:pt>
                <c:pt idx="257">
                  <c:v>0.88750000000000007</c:v>
                </c:pt>
                <c:pt idx="258">
                  <c:v>0.88819444444444462</c:v>
                </c:pt>
                <c:pt idx="259">
                  <c:v>0.88958333333333339</c:v>
                </c:pt>
                <c:pt idx="260">
                  <c:v>0.89027777777777761</c:v>
                </c:pt>
                <c:pt idx="261">
                  <c:v>0.89097222222222217</c:v>
                </c:pt>
                <c:pt idx="262">
                  <c:v>0.8916666666666665</c:v>
                </c:pt>
                <c:pt idx="263">
                  <c:v>0.89236111111111116</c:v>
                </c:pt>
                <c:pt idx="264">
                  <c:v>0.8930555555555556</c:v>
                </c:pt>
                <c:pt idx="265">
                  <c:v>0.89374999999999993</c:v>
                </c:pt>
                <c:pt idx="266">
                  <c:v>0.8944444444444446</c:v>
                </c:pt>
                <c:pt idx="267">
                  <c:v>0.89513888888888893</c:v>
                </c:pt>
                <c:pt idx="268">
                  <c:v>0.89583333333333359</c:v>
                </c:pt>
                <c:pt idx="269">
                  <c:v>0.89652777777777759</c:v>
                </c:pt>
                <c:pt idx="270">
                  <c:v>0.89722222222222203</c:v>
                </c:pt>
                <c:pt idx="271">
                  <c:v>0.89861111111111114</c:v>
                </c:pt>
                <c:pt idx="272">
                  <c:v>0.89930555555555569</c:v>
                </c:pt>
                <c:pt idx="273">
                  <c:v>0.9</c:v>
                </c:pt>
                <c:pt idx="274">
                  <c:v>0.9006944444444448</c:v>
                </c:pt>
                <c:pt idx="275">
                  <c:v>0.90138888888888891</c:v>
                </c:pt>
                <c:pt idx="276">
                  <c:v>0.90208333333333324</c:v>
                </c:pt>
                <c:pt idx="277">
                  <c:v>0.90277777777777779</c:v>
                </c:pt>
                <c:pt idx="278">
                  <c:v>0.90347222222222201</c:v>
                </c:pt>
                <c:pt idx="279">
                  <c:v>0.90416666666666656</c:v>
                </c:pt>
                <c:pt idx="280">
                  <c:v>0.90486111111111101</c:v>
                </c:pt>
                <c:pt idx="281">
                  <c:v>0.90555555555555567</c:v>
                </c:pt>
                <c:pt idx="282">
                  <c:v>0.90625</c:v>
                </c:pt>
                <c:pt idx="283">
                  <c:v>0.90763888888888922</c:v>
                </c:pt>
                <c:pt idx="284">
                  <c:v>0.90833333333333333</c:v>
                </c:pt>
                <c:pt idx="285">
                  <c:v>0.90902777777777777</c:v>
                </c:pt>
                <c:pt idx="286">
                  <c:v>0.90972222222222221</c:v>
                </c:pt>
                <c:pt idx="287">
                  <c:v>0.91041666666666643</c:v>
                </c:pt>
                <c:pt idx="288">
                  <c:v>0.91111111111111109</c:v>
                </c:pt>
                <c:pt idx="289">
                  <c:v>0.91180555555555565</c:v>
                </c:pt>
                <c:pt idx="290">
                  <c:v>0.91249999999999998</c:v>
                </c:pt>
                <c:pt idx="291">
                  <c:v>0.91319444444444464</c:v>
                </c:pt>
                <c:pt idx="292">
                  <c:v>0.91388888888888908</c:v>
                </c:pt>
                <c:pt idx="293">
                  <c:v>0.9145833333333333</c:v>
                </c:pt>
                <c:pt idx="294">
                  <c:v>0.91527777777777752</c:v>
                </c:pt>
                <c:pt idx="295">
                  <c:v>0.91666666666666652</c:v>
                </c:pt>
                <c:pt idx="296">
                  <c:v>0.91736111111111107</c:v>
                </c:pt>
                <c:pt idx="297">
                  <c:v>0.91805555555555562</c:v>
                </c:pt>
                <c:pt idx="298">
                  <c:v>0.91875000000000029</c:v>
                </c:pt>
                <c:pt idx="299">
                  <c:v>0.91944444444444462</c:v>
                </c:pt>
                <c:pt idx="300">
                  <c:v>0.92013888888888884</c:v>
                </c:pt>
                <c:pt idx="301">
                  <c:v>0.92083333333333361</c:v>
                </c:pt>
                <c:pt idx="302">
                  <c:v>0.92152777777777761</c:v>
                </c:pt>
                <c:pt idx="303">
                  <c:v>0.92222222222222217</c:v>
                </c:pt>
                <c:pt idx="304">
                  <c:v>0.9229166666666665</c:v>
                </c:pt>
                <c:pt idx="305">
                  <c:v>0.92361111111111138</c:v>
                </c:pt>
                <c:pt idx="306">
                  <c:v>0.9243055555555556</c:v>
                </c:pt>
                <c:pt idx="307">
                  <c:v>0.92569444444444471</c:v>
                </c:pt>
                <c:pt idx="308">
                  <c:v>0.92638888888888893</c:v>
                </c:pt>
                <c:pt idx="309">
                  <c:v>0.92708333333333359</c:v>
                </c:pt>
                <c:pt idx="310">
                  <c:v>0.9277777777777777</c:v>
                </c:pt>
                <c:pt idx="311">
                  <c:v>0.92847222222222203</c:v>
                </c:pt>
                <c:pt idx="312">
                  <c:v>0.92916666666666659</c:v>
                </c:pt>
                <c:pt idx="313">
                  <c:v>0.92986111111111114</c:v>
                </c:pt>
                <c:pt idx="314">
                  <c:v>0.93055555555555569</c:v>
                </c:pt>
                <c:pt idx="315">
                  <c:v>0.93125000000000002</c:v>
                </c:pt>
                <c:pt idx="316">
                  <c:v>0.9319444444444448</c:v>
                </c:pt>
                <c:pt idx="317">
                  <c:v>0.93263888888888913</c:v>
                </c:pt>
                <c:pt idx="318">
                  <c:v>0.93333333333333324</c:v>
                </c:pt>
                <c:pt idx="319">
                  <c:v>0.93472222222222223</c:v>
                </c:pt>
                <c:pt idx="320">
                  <c:v>0.93541666666666656</c:v>
                </c:pt>
                <c:pt idx="321">
                  <c:v>0.93611111111111101</c:v>
                </c:pt>
                <c:pt idx="322">
                  <c:v>0.93680555555555589</c:v>
                </c:pt>
                <c:pt idx="323">
                  <c:v>0.9375</c:v>
                </c:pt>
                <c:pt idx="324">
                  <c:v>0.93819444444444466</c:v>
                </c:pt>
                <c:pt idx="325">
                  <c:v>0.93888888888888922</c:v>
                </c:pt>
                <c:pt idx="326">
                  <c:v>0.93958333333333333</c:v>
                </c:pt>
                <c:pt idx="327">
                  <c:v>0.94027777777777777</c:v>
                </c:pt>
                <c:pt idx="328">
                  <c:v>0.94097222222222221</c:v>
                </c:pt>
                <c:pt idx="329">
                  <c:v>0.94166666666666676</c:v>
                </c:pt>
                <c:pt idx="330">
                  <c:v>0.94236111111111109</c:v>
                </c:pt>
                <c:pt idx="331">
                  <c:v>0.9437500000000002</c:v>
                </c:pt>
                <c:pt idx="332">
                  <c:v>0.94444444444444464</c:v>
                </c:pt>
                <c:pt idx="333">
                  <c:v>0.94513888888888908</c:v>
                </c:pt>
                <c:pt idx="334">
                  <c:v>0.94583333333333353</c:v>
                </c:pt>
                <c:pt idx="335">
                  <c:v>0.94652777777777752</c:v>
                </c:pt>
                <c:pt idx="336">
                  <c:v>0.9472222222222223</c:v>
                </c:pt>
                <c:pt idx="337">
                  <c:v>0.94791666666666652</c:v>
                </c:pt>
                <c:pt idx="338">
                  <c:v>0.94861111111111129</c:v>
                </c:pt>
                <c:pt idx="339">
                  <c:v>0.94930555555555562</c:v>
                </c:pt>
                <c:pt idx="340">
                  <c:v>0.95000000000000029</c:v>
                </c:pt>
                <c:pt idx="341">
                  <c:v>0.95069444444444473</c:v>
                </c:pt>
                <c:pt idx="342">
                  <c:v>0.95138888888888884</c:v>
                </c:pt>
                <c:pt idx="343">
                  <c:v>0.95277777777777783</c:v>
                </c:pt>
                <c:pt idx="344">
                  <c:v>0.95347222222222217</c:v>
                </c:pt>
                <c:pt idx="345">
                  <c:v>0.9541666666666665</c:v>
                </c:pt>
                <c:pt idx="346">
                  <c:v>0.95486111111111138</c:v>
                </c:pt>
                <c:pt idx="347">
                  <c:v>0.9555555555555556</c:v>
                </c:pt>
                <c:pt idx="348">
                  <c:v>0.95624999999999993</c:v>
                </c:pt>
                <c:pt idx="349">
                  <c:v>0.95694444444444471</c:v>
                </c:pt>
                <c:pt idx="350">
                  <c:v>0.95763888888888915</c:v>
                </c:pt>
                <c:pt idx="351">
                  <c:v>0.95833333333333359</c:v>
                </c:pt>
                <c:pt idx="352">
                  <c:v>0.9590277777777777</c:v>
                </c:pt>
                <c:pt idx="353">
                  <c:v>0.95972222222222225</c:v>
                </c:pt>
                <c:pt idx="354">
                  <c:v>0.96041666666666659</c:v>
                </c:pt>
                <c:pt idx="355">
                  <c:v>0.9618055555555558</c:v>
                </c:pt>
                <c:pt idx="356">
                  <c:v>0.96250000000000002</c:v>
                </c:pt>
                <c:pt idx="357">
                  <c:v>0.9631944444444448</c:v>
                </c:pt>
                <c:pt idx="358">
                  <c:v>0.96388888888888913</c:v>
                </c:pt>
                <c:pt idx="359">
                  <c:v>0.96458333333333324</c:v>
                </c:pt>
                <c:pt idx="360">
                  <c:v>0.96527777777777779</c:v>
                </c:pt>
                <c:pt idx="361">
                  <c:v>0.96597222222222223</c:v>
                </c:pt>
                <c:pt idx="362">
                  <c:v>0.96666666666666667</c:v>
                </c:pt>
                <c:pt idx="363">
                  <c:v>0.96736111111111101</c:v>
                </c:pt>
                <c:pt idx="364">
                  <c:v>0.96805555555555589</c:v>
                </c:pt>
                <c:pt idx="365">
                  <c:v>0.96875000000000022</c:v>
                </c:pt>
                <c:pt idx="366">
                  <c:v>0.96944444444444466</c:v>
                </c:pt>
                <c:pt idx="367">
                  <c:v>0.97083333333333355</c:v>
                </c:pt>
                <c:pt idx="368">
                  <c:v>0.97152777777777777</c:v>
                </c:pt>
                <c:pt idx="369">
                  <c:v>0.97222222222222221</c:v>
                </c:pt>
                <c:pt idx="370">
                  <c:v>0.97291666666666676</c:v>
                </c:pt>
                <c:pt idx="371">
                  <c:v>0.97361111111111132</c:v>
                </c:pt>
                <c:pt idx="372">
                  <c:v>0.97430555555555565</c:v>
                </c:pt>
                <c:pt idx="373">
                  <c:v>0.9750000000000002</c:v>
                </c:pt>
                <c:pt idx="374">
                  <c:v>0.97569444444444486</c:v>
                </c:pt>
                <c:pt idx="375">
                  <c:v>0.97638888888888908</c:v>
                </c:pt>
                <c:pt idx="376">
                  <c:v>0.97708333333333353</c:v>
                </c:pt>
                <c:pt idx="377">
                  <c:v>0.97777777777777775</c:v>
                </c:pt>
                <c:pt idx="378">
                  <c:v>0.9784722222222223</c:v>
                </c:pt>
                <c:pt idx="379">
                  <c:v>0.97986111111111129</c:v>
                </c:pt>
                <c:pt idx="380">
                  <c:v>0.98055555555555551</c:v>
                </c:pt>
                <c:pt idx="381">
                  <c:v>0.98125000000000007</c:v>
                </c:pt>
                <c:pt idx="382">
                  <c:v>0.98194444444444462</c:v>
                </c:pt>
                <c:pt idx="383">
                  <c:v>0.98263888888888884</c:v>
                </c:pt>
                <c:pt idx="384">
                  <c:v>0.98333333333333339</c:v>
                </c:pt>
                <c:pt idx="385">
                  <c:v>0.98402777777777761</c:v>
                </c:pt>
                <c:pt idx="386">
                  <c:v>0.98472222222222217</c:v>
                </c:pt>
                <c:pt idx="387">
                  <c:v>0.98541666666666627</c:v>
                </c:pt>
                <c:pt idx="388">
                  <c:v>0.98611111111111116</c:v>
                </c:pt>
                <c:pt idx="389">
                  <c:v>0.9868055555555556</c:v>
                </c:pt>
                <c:pt idx="390">
                  <c:v>0.98749999999999971</c:v>
                </c:pt>
                <c:pt idx="391">
                  <c:v>0.98888888888888893</c:v>
                </c:pt>
                <c:pt idx="392">
                  <c:v>0.98958333333333337</c:v>
                </c:pt>
                <c:pt idx="393">
                  <c:v>0.99027777777777759</c:v>
                </c:pt>
                <c:pt idx="394">
                  <c:v>0.99097222222222203</c:v>
                </c:pt>
                <c:pt idx="395">
                  <c:v>0.99166666666666659</c:v>
                </c:pt>
                <c:pt idx="396">
                  <c:v>0.99236111111111092</c:v>
                </c:pt>
                <c:pt idx="397">
                  <c:v>0.99305555555555569</c:v>
                </c:pt>
                <c:pt idx="398">
                  <c:v>0.99375000000000002</c:v>
                </c:pt>
                <c:pt idx="399">
                  <c:v>0.99444444444444469</c:v>
                </c:pt>
                <c:pt idx="400">
                  <c:v>0.99583333333333324</c:v>
                </c:pt>
                <c:pt idx="401">
                  <c:v>0.99652777777777757</c:v>
                </c:pt>
                <c:pt idx="402">
                  <c:v>0.99722222222222201</c:v>
                </c:pt>
                <c:pt idx="403">
                  <c:v>0.99791666666666656</c:v>
                </c:pt>
                <c:pt idx="404">
                  <c:v>0.99861111111111101</c:v>
                </c:pt>
                <c:pt idx="405">
                  <c:v>0.99930555555555567</c:v>
                </c:pt>
                <c:pt idx="406">
                  <c:v>1</c:v>
                </c:pt>
                <c:pt idx="407">
                  <c:v>1.0006944444444439</c:v>
                </c:pt>
                <c:pt idx="408">
                  <c:v>1.0013888888888889</c:v>
                </c:pt>
                <c:pt idx="409">
                  <c:v>1.0020833333333339</c:v>
                </c:pt>
                <c:pt idx="410">
                  <c:v>1.002777777777778</c:v>
                </c:pt>
                <c:pt idx="411">
                  <c:v>1.0034722222222219</c:v>
                </c:pt>
                <c:pt idx="412">
                  <c:v>1.0048611111111112</c:v>
                </c:pt>
                <c:pt idx="413">
                  <c:v>1.0055555555555555</c:v>
                </c:pt>
                <c:pt idx="414">
                  <c:v>1.0062500000000001</c:v>
                </c:pt>
                <c:pt idx="415">
                  <c:v>1.006944444444444</c:v>
                </c:pt>
                <c:pt idx="416">
                  <c:v>1.007638888888889</c:v>
                </c:pt>
                <c:pt idx="417">
                  <c:v>1.0083333333333333</c:v>
                </c:pt>
                <c:pt idx="418">
                  <c:v>1.0090277777777779</c:v>
                </c:pt>
                <c:pt idx="419">
                  <c:v>1.0097222222222217</c:v>
                </c:pt>
                <c:pt idx="420">
                  <c:v>1.0104166666666667</c:v>
                </c:pt>
                <c:pt idx="421">
                  <c:v>1.0111111111111111</c:v>
                </c:pt>
                <c:pt idx="422">
                  <c:v>1.0118055555555556</c:v>
                </c:pt>
                <c:pt idx="423">
                  <c:v>1.0125</c:v>
                </c:pt>
                <c:pt idx="424">
                  <c:v>1.0138888888888888</c:v>
                </c:pt>
                <c:pt idx="425">
                  <c:v>1.0145833333333338</c:v>
                </c:pt>
                <c:pt idx="426">
                  <c:v>1.0152777777777777</c:v>
                </c:pt>
                <c:pt idx="427">
                  <c:v>1.0159722222222218</c:v>
                </c:pt>
                <c:pt idx="428">
                  <c:v>1.0166666666666666</c:v>
                </c:pt>
                <c:pt idx="429">
                  <c:v>1.0173611111111112</c:v>
                </c:pt>
                <c:pt idx="430">
                  <c:v>1.0180555555555559</c:v>
                </c:pt>
                <c:pt idx="431">
                  <c:v>1.01875</c:v>
                </c:pt>
                <c:pt idx="432">
                  <c:v>1.0194444444444439</c:v>
                </c:pt>
                <c:pt idx="433">
                  <c:v>1.0201388888888889</c:v>
                </c:pt>
                <c:pt idx="434">
                  <c:v>1.0208333333333333</c:v>
                </c:pt>
                <c:pt idx="435">
                  <c:v>1.0215277777777778</c:v>
                </c:pt>
                <c:pt idx="436">
                  <c:v>1.0229166666666667</c:v>
                </c:pt>
                <c:pt idx="437">
                  <c:v>1.023611111111111</c:v>
                </c:pt>
                <c:pt idx="438">
                  <c:v>1.024305555555556</c:v>
                </c:pt>
                <c:pt idx="439">
                  <c:v>1.0249999999999995</c:v>
                </c:pt>
                <c:pt idx="440">
                  <c:v>1.0256944444444436</c:v>
                </c:pt>
                <c:pt idx="441">
                  <c:v>1.0263888888888892</c:v>
                </c:pt>
                <c:pt idx="442">
                  <c:v>1.0270833333333333</c:v>
                </c:pt>
                <c:pt idx="443">
                  <c:v>1.0277777777777777</c:v>
                </c:pt>
                <c:pt idx="444">
                  <c:v>1.0284722222222222</c:v>
                </c:pt>
                <c:pt idx="445">
                  <c:v>1.0291666666666666</c:v>
                </c:pt>
                <c:pt idx="446">
                  <c:v>1.0298611111111107</c:v>
                </c:pt>
                <c:pt idx="447">
                  <c:v>1.0305555555555559</c:v>
                </c:pt>
                <c:pt idx="448">
                  <c:v>1.0319444444444439</c:v>
                </c:pt>
                <c:pt idx="449">
                  <c:v>1.0326388888888889</c:v>
                </c:pt>
                <c:pt idx="450">
                  <c:v>1.0333333333333334</c:v>
                </c:pt>
                <c:pt idx="451">
                  <c:v>1.034027777777778</c:v>
                </c:pt>
                <c:pt idx="452">
                  <c:v>1.0347222222222219</c:v>
                </c:pt>
                <c:pt idx="453">
                  <c:v>1.0354166666666667</c:v>
                </c:pt>
                <c:pt idx="454">
                  <c:v>1.0361111111111116</c:v>
                </c:pt>
                <c:pt idx="455">
                  <c:v>1.0368055555555555</c:v>
                </c:pt>
                <c:pt idx="456">
                  <c:v>1.0374999999999996</c:v>
                </c:pt>
                <c:pt idx="457">
                  <c:v>1.038194444444444</c:v>
                </c:pt>
                <c:pt idx="458">
                  <c:v>1.0388888888888894</c:v>
                </c:pt>
                <c:pt idx="459">
                  <c:v>1.0395833333333333</c:v>
                </c:pt>
                <c:pt idx="460">
                  <c:v>1.0409722222222222</c:v>
                </c:pt>
                <c:pt idx="461">
                  <c:v>1.0416666666666663</c:v>
                </c:pt>
                <c:pt idx="462">
                  <c:v>1.0423611111111111</c:v>
                </c:pt>
                <c:pt idx="463">
                  <c:v>1.04375</c:v>
                </c:pt>
                <c:pt idx="464">
                  <c:v>1.0444444444444441</c:v>
                </c:pt>
                <c:pt idx="465">
                  <c:v>1.0451388888888888</c:v>
                </c:pt>
                <c:pt idx="466">
                  <c:v>1.0458333333333334</c:v>
                </c:pt>
                <c:pt idx="467">
                  <c:v>1.0465277777777777</c:v>
                </c:pt>
                <c:pt idx="468">
                  <c:v>1.0472222222222218</c:v>
                </c:pt>
                <c:pt idx="469">
                  <c:v>1.0479166666666666</c:v>
                </c:pt>
                <c:pt idx="470">
                  <c:v>1.0486111111111116</c:v>
                </c:pt>
                <c:pt idx="471">
                  <c:v>1.0493055555555555</c:v>
                </c:pt>
                <c:pt idx="472">
                  <c:v>1.05</c:v>
                </c:pt>
                <c:pt idx="473">
                  <c:v>1.0513888888888889</c:v>
                </c:pt>
                <c:pt idx="474">
                  <c:v>1.0520833333333337</c:v>
                </c:pt>
                <c:pt idx="475">
                  <c:v>1.052777777777778</c:v>
                </c:pt>
                <c:pt idx="476">
                  <c:v>1.0534722222222219</c:v>
                </c:pt>
                <c:pt idx="477">
                  <c:v>1.0541666666666667</c:v>
                </c:pt>
                <c:pt idx="478">
                  <c:v>1.054861111111111</c:v>
                </c:pt>
                <c:pt idx="479">
                  <c:v>1.055555555555556</c:v>
                </c:pt>
                <c:pt idx="480">
                  <c:v>1.0562499999999999</c:v>
                </c:pt>
                <c:pt idx="481">
                  <c:v>1.056944444444444</c:v>
                </c:pt>
                <c:pt idx="482">
                  <c:v>1.0576388888888888</c:v>
                </c:pt>
                <c:pt idx="483">
                  <c:v>1.0583333333333333</c:v>
                </c:pt>
                <c:pt idx="484">
                  <c:v>1.0590277777777777</c:v>
                </c:pt>
                <c:pt idx="485">
                  <c:v>1.060416666666667</c:v>
                </c:pt>
                <c:pt idx="486">
                  <c:v>1.0611111111111111</c:v>
                </c:pt>
                <c:pt idx="487">
                  <c:v>1.0618055555555554</c:v>
                </c:pt>
                <c:pt idx="488">
                  <c:v>1.0625</c:v>
                </c:pt>
                <c:pt idx="489">
                  <c:v>1.0631944444444439</c:v>
                </c:pt>
                <c:pt idx="490">
                  <c:v>1.0638888888888889</c:v>
                </c:pt>
                <c:pt idx="491">
                  <c:v>1.0645833333333339</c:v>
                </c:pt>
                <c:pt idx="492">
                  <c:v>1.065277777777778</c:v>
                </c:pt>
                <c:pt idx="493">
                  <c:v>1.0659722222222219</c:v>
                </c:pt>
                <c:pt idx="494">
                  <c:v>1.0666666666666667</c:v>
                </c:pt>
                <c:pt idx="495">
                  <c:v>1.0673611111111112</c:v>
                </c:pt>
                <c:pt idx="496">
                  <c:v>1.0680555555555562</c:v>
                </c:pt>
                <c:pt idx="497">
                  <c:v>1.069444444444444</c:v>
                </c:pt>
                <c:pt idx="498">
                  <c:v>1.0701388888888894</c:v>
                </c:pt>
                <c:pt idx="499">
                  <c:v>1.0708333333333333</c:v>
                </c:pt>
                <c:pt idx="500">
                  <c:v>1.0715277777777779</c:v>
                </c:pt>
                <c:pt idx="501">
                  <c:v>1.0722222222222222</c:v>
                </c:pt>
                <c:pt idx="502">
                  <c:v>1.0729166666666667</c:v>
                </c:pt>
                <c:pt idx="503">
                  <c:v>1.0736111111111111</c:v>
                </c:pt>
                <c:pt idx="504">
                  <c:v>1.0743055555555561</c:v>
                </c:pt>
                <c:pt idx="505">
                  <c:v>1.075</c:v>
                </c:pt>
                <c:pt idx="506">
                  <c:v>1.0756944444444436</c:v>
                </c:pt>
                <c:pt idx="507">
                  <c:v>1.0763888888888893</c:v>
                </c:pt>
              </c:numCache>
            </c:numRef>
          </c:xVal>
          <c:yVal>
            <c:numRef>
              <c:f>'28-29072015'!$Y$3:$Y$510</c:f>
              <c:numCache>
                <c:formatCode>General</c:formatCode>
                <c:ptCount val="508"/>
                <c:pt idx="0">
                  <c:v>1006.0821999999997</c:v>
                </c:pt>
                <c:pt idx="1">
                  <c:v>1005.4677999999998</c:v>
                </c:pt>
                <c:pt idx="2">
                  <c:v>1004.729</c:v>
                </c:pt>
                <c:pt idx="3">
                  <c:v>1004.1287000000002</c:v>
                </c:pt>
                <c:pt idx="4">
                  <c:v>1003.6473999999997</c:v>
                </c:pt>
                <c:pt idx="5">
                  <c:v>1003.4059999999997</c:v>
                </c:pt>
                <c:pt idx="6">
                  <c:v>1003.0608999999997</c:v>
                </c:pt>
                <c:pt idx="7">
                  <c:v>1002.8795</c:v>
                </c:pt>
                <c:pt idx="8">
                  <c:v>1002.5120999999998</c:v>
                </c:pt>
                <c:pt idx="9">
                  <c:v>1002.1613</c:v>
                </c:pt>
                <c:pt idx="10">
                  <c:v>1001.8485999999998</c:v>
                </c:pt>
                <c:pt idx="11">
                  <c:v>1001.7583000000002</c:v>
                </c:pt>
                <c:pt idx="12">
                  <c:v>1001.7573</c:v>
                </c:pt>
                <c:pt idx="13">
                  <c:v>1001.5895</c:v>
                </c:pt>
                <c:pt idx="15">
                  <c:v>1001.3758</c:v>
                </c:pt>
                <c:pt idx="16">
                  <c:v>1001.2336</c:v>
                </c:pt>
                <c:pt idx="17">
                  <c:v>1001.1671999999998</c:v>
                </c:pt>
                <c:pt idx="18">
                  <c:v>1001.2913000000002</c:v>
                </c:pt>
                <c:pt idx="19">
                  <c:v>1001.3474999999997</c:v>
                </c:pt>
                <c:pt idx="20">
                  <c:v>1001.5785000000002</c:v>
                </c:pt>
                <c:pt idx="21">
                  <c:v>1002.4169000000001</c:v>
                </c:pt>
                <c:pt idx="22">
                  <c:v>1002.1249</c:v>
                </c:pt>
                <c:pt idx="23">
                  <c:v>1001.7910000000003</c:v>
                </c:pt>
                <c:pt idx="24">
                  <c:v>1001.7817000000002</c:v>
                </c:pt>
                <c:pt idx="25">
                  <c:v>1001.7402</c:v>
                </c:pt>
                <c:pt idx="26">
                  <c:v>1001.8715</c:v>
                </c:pt>
                <c:pt idx="28">
                  <c:v>1001.7097000000002</c:v>
                </c:pt>
                <c:pt idx="29">
                  <c:v>1001.6670999999998</c:v>
                </c:pt>
                <c:pt idx="30">
                  <c:v>1001.7305</c:v>
                </c:pt>
                <c:pt idx="31">
                  <c:v>1001.7324</c:v>
                </c:pt>
                <c:pt idx="32">
                  <c:v>1001.6555</c:v>
                </c:pt>
                <c:pt idx="33">
                  <c:v>1001.6641</c:v>
                </c:pt>
                <c:pt idx="34">
                  <c:v>1001.6708000000002</c:v>
                </c:pt>
                <c:pt idx="35">
                  <c:v>1001.7617</c:v>
                </c:pt>
                <c:pt idx="36">
                  <c:v>1001.8087</c:v>
                </c:pt>
                <c:pt idx="37">
                  <c:v>1001.8013</c:v>
                </c:pt>
                <c:pt idx="38">
                  <c:v>1001.9803000000003</c:v>
                </c:pt>
                <c:pt idx="39">
                  <c:v>1001.9730000000002</c:v>
                </c:pt>
                <c:pt idx="41">
                  <c:v>1002.0811</c:v>
                </c:pt>
                <c:pt idx="42">
                  <c:v>1002.1942</c:v>
                </c:pt>
                <c:pt idx="43">
                  <c:v>1002.2797000000004</c:v>
                </c:pt>
                <c:pt idx="44">
                  <c:v>1002.3237</c:v>
                </c:pt>
                <c:pt idx="45">
                  <c:v>1002.4014</c:v>
                </c:pt>
                <c:pt idx="46">
                  <c:v>1002.4232</c:v>
                </c:pt>
                <c:pt idx="47">
                  <c:v>1002.4169000000001</c:v>
                </c:pt>
                <c:pt idx="48">
                  <c:v>1002.425</c:v>
                </c:pt>
                <c:pt idx="49">
                  <c:v>1002.4555999999998</c:v>
                </c:pt>
                <c:pt idx="50">
                  <c:v>1002.4978</c:v>
                </c:pt>
                <c:pt idx="51">
                  <c:v>1002.4420999999998</c:v>
                </c:pt>
                <c:pt idx="52">
                  <c:v>1002.5059</c:v>
                </c:pt>
                <c:pt idx="53">
                  <c:v>1002.5805</c:v>
                </c:pt>
                <c:pt idx="54">
                  <c:v>1002.5762999999997</c:v>
                </c:pt>
                <c:pt idx="55">
                  <c:v>1002.4852</c:v>
                </c:pt>
                <c:pt idx="56">
                  <c:v>1002.5210999999998</c:v>
                </c:pt>
                <c:pt idx="57">
                  <c:v>1002.5672999999997</c:v>
                </c:pt>
                <c:pt idx="58">
                  <c:v>1002.5208</c:v>
                </c:pt>
                <c:pt idx="59">
                  <c:v>1002.463</c:v>
                </c:pt>
                <c:pt idx="60">
                  <c:v>1002.3603999999998</c:v>
                </c:pt>
                <c:pt idx="61">
                  <c:v>1002.4439</c:v>
                </c:pt>
                <c:pt idx="62">
                  <c:v>1002.5338</c:v>
                </c:pt>
                <c:pt idx="63">
                  <c:v>1002.5324999999998</c:v>
                </c:pt>
                <c:pt idx="64">
                  <c:v>1002.529</c:v>
                </c:pt>
                <c:pt idx="66">
                  <c:v>1002.5124999999998</c:v>
                </c:pt>
                <c:pt idx="67">
                  <c:v>1002.5645</c:v>
                </c:pt>
                <c:pt idx="68">
                  <c:v>1002.633</c:v>
                </c:pt>
                <c:pt idx="69">
                  <c:v>1002.6715</c:v>
                </c:pt>
                <c:pt idx="70">
                  <c:v>1002.6535</c:v>
                </c:pt>
                <c:pt idx="71">
                  <c:v>1002.627</c:v>
                </c:pt>
                <c:pt idx="72">
                  <c:v>1002.7251</c:v>
                </c:pt>
                <c:pt idx="73">
                  <c:v>1002.9738000000002</c:v>
                </c:pt>
                <c:pt idx="74">
                  <c:v>1003.3848</c:v>
                </c:pt>
                <c:pt idx="75">
                  <c:v>1003.7841000000002</c:v>
                </c:pt>
                <c:pt idx="76">
                  <c:v>1004.2705000000002</c:v>
                </c:pt>
                <c:pt idx="77">
                  <c:v>1004.8509999999998</c:v>
                </c:pt>
                <c:pt idx="79">
                  <c:v>1005.5025000000001</c:v>
                </c:pt>
                <c:pt idx="80">
                  <c:v>1005.9225999999998</c:v>
                </c:pt>
                <c:pt idx="81">
                  <c:v>1006.1784000000002</c:v>
                </c:pt>
                <c:pt idx="82">
                  <c:v>1006.5874</c:v>
                </c:pt>
                <c:pt idx="83">
                  <c:v>1006.7948000000002</c:v>
                </c:pt>
                <c:pt idx="84">
                  <c:v>1006.9238</c:v>
                </c:pt>
                <c:pt idx="85">
                  <c:v>1007.064</c:v>
                </c:pt>
                <c:pt idx="86">
                  <c:v>1007.1836000000002</c:v>
                </c:pt>
                <c:pt idx="87">
                  <c:v>1007.0459999999998</c:v>
                </c:pt>
                <c:pt idx="88">
                  <c:v>1007.1624999999998</c:v>
                </c:pt>
                <c:pt idx="89">
                  <c:v>1007.5802</c:v>
                </c:pt>
                <c:pt idx="90">
                  <c:v>1007.9643</c:v>
                </c:pt>
                <c:pt idx="91">
                  <c:v>1008.3073000000001</c:v>
                </c:pt>
                <c:pt idx="92">
                  <c:v>1008.5575999999998</c:v>
                </c:pt>
                <c:pt idx="93">
                  <c:v>1008.7276000000001</c:v>
                </c:pt>
                <c:pt idx="95">
                  <c:v>1008.9520999999997</c:v>
                </c:pt>
                <c:pt idx="96">
                  <c:v>1009.1035000000003</c:v>
                </c:pt>
                <c:pt idx="97">
                  <c:v>1009.2001</c:v>
                </c:pt>
                <c:pt idx="98">
                  <c:v>1009.2615999999998</c:v>
                </c:pt>
                <c:pt idx="99">
                  <c:v>1009.3588</c:v>
                </c:pt>
                <c:pt idx="100">
                  <c:v>1009.4505999999998</c:v>
                </c:pt>
                <c:pt idx="101">
                  <c:v>1009.5084000000003</c:v>
                </c:pt>
                <c:pt idx="102">
                  <c:v>1009.5528999999998</c:v>
                </c:pt>
                <c:pt idx="103">
                  <c:v>1009.6177</c:v>
                </c:pt>
                <c:pt idx="104">
                  <c:v>1009.5767000000002</c:v>
                </c:pt>
                <c:pt idx="105">
                  <c:v>1009.571</c:v>
                </c:pt>
                <c:pt idx="106">
                  <c:v>1009.6007000000002</c:v>
                </c:pt>
                <c:pt idx="107">
                  <c:v>1009.6371999999998</c:v>
                </c:pt>
                <c:pt idx="108">
                  <c:v>1009.6924</c:v>
                </c:pt>
                <c:pt idx="109">
                  <c:v>1009.7199000000003</c:v>
                </c:pt>
                <c:pt idx="111">
                  <c:v>1009.6851</c:v>
                </c:pt>
                <c:pt idx="112">
                  <c:v>1009.2581</c:v>
                </c:pt>
                <c:pt idx="113">
                  <c:v>1008.6990000000002</c:v>
                </c:pt>
                <c:pt idx="114">
                  <c:v>1007.9631999999998</c:v>
                </c:pt>
                <c:pt idx="115">
                  <c:v>1007.389</c:v>
                </c:pt>
                <c:pt idx="116">
                  <c:v>1006.8258</c:v>
                </c:pt>
                <c:pt idx="118">
                  <c:v>1006.1354</c:v>
                </c:pt>
                <c:pt idx="119">
                  <c:v>1005.5546000000001</c:v>
                </c:pt>
                <c:pt idx="120">
                  <c:v>1005.2274</c:v>
                </c:pt>
                <c:pt idx="121">
                  <c:v>1004.9816</c:v>
                </c:pt>
                <c:pt idx="122">
                  <c:v>1004.6776</c:v>
                </c:pt>
                <c:pt idx="123">
                  <c:v>1004.4828</c:v>
                </c:pt>
                <c:pt idx="124">
                  <c:v>1004.2664</c:v>
                </c:pt>
                <c:pt idx="125">
                  <c:v>1004.0758000000002</c:v>
                </c:pt>
                <c:pt idx="126">
                  <c:v>1003.9859</c:v>
                </c:pt>
                <c:pt idx="127">
                  <c:v>1003.8593</c:v>
                </c:pt>
                <c:pt idx="128">
                  <c:v>1003.7236</c:v>
                </c:pt>
                <c:pt idx="129">
                  <c:v>1003.7335</c:v>
                </c:pt>
                <c:pt idx="131">
                  <c:v>1003.6327</c:v>
                </c:pt>
                <c:pt idx="132">
                  <c:v>1003.4444</c:v>
                </c:pt>
                <c:pt idx="133">
                  <c:v>1003.3861999999998</c:v>
                </c:pt>
                <c:pt idx="134">
                  <c:v>1003.2853000000002</c:v>
                </c:pt>
                <c:pt idx="135">
                  <c:v>1003.1949000000002</c:v>
                </c:pt>
                <c:pt idx="136">
                  <c:v>1003.1442</c:v>
                </c:pt>
                <c:pt idx="137">
                  <c:v>1003.0989000000002</c:v>
                </c:pt>
                <c:pt idx="138">
                  <c:v>1003.1026000000001</c:v>
                </c:pt>
                <c:pt idx="139">
                  <c:v>1003.139</c:v>
                </c:pt>
                <c:pt idx="140">
                  <c:v>1003.163</c:v>
                </c:pt>
                <c:pt idx="141">
                  <c:v>1003.059</c:v>
                </c:pt>
                <c:pt idx="142">
                  <c:v>1002.9741</c:v>
                </c:pt>
                <c:pt idx="144">
                  <c:v>1003.0383</c:v>
                </c:pt>
                <c:pt idx="145">
                  <c:v>1002.9167</c:v>
                </c:pt>
                <c:pt idx="146">
                  <c:v>1002.9997000000002</c:v>
                </c:pt>
                <c:pt idx="147">
                  <c:v>1003.0752</c:v>
                </c:pt>
                <c:pt idx="148">
                  <c:v>1002.9708000000003</c:v>
                </c:pt>
                <c:pt idx="149">
                  <c:v>1002.9001999999998</c:v>
                </c:pt>
                <c:pt idx="150">
                  <c:v>1002.9681999999998</c:v>
                </c:pt>
                <c:pt idx="152">
                  <c:v>1002.8745</c:v>
                </c:pt>
                <c:pt idx="153">
                  <c:v>1002.8680999999998</c:v>
                </c:pt>
                <c:pt idx="155">
                  <c:v>1002.8723</c:v>
                </c:pt>
                <c:pt idx="156">
                  <c:v>1002.7575999999998</c:v>
                </c:pt>
                <c:pt idx="158">
                  <c:v>1002.7794000000002</c:v>
                </c:pt>
                <c:pt idx="159">
                  <c:v>1002.7781000000002</c:v>
                </c:pt>
                <c:pt idx="160">
                  <c:v>1002.8199999999998</c:v>
                </c:pt>
                <c:pt idx="161">
                  <c:v>1002.8073000000001</c:v>
                </c:pt>
                <c:pt idx="162">
                  <c:v>1002.8308</c:v>
                </c:pt>
                <c:pt idx="163">
                  <c:v>1002.8471999999996</c:v>
                </c:pt>
                <c:pt idx="164">
                  <c:v>1002.9517</c:v>
                </c:pt>
                <c:pt idx="165">
                  <c:v>1002.9580999999997</c:v>
                </c:pt>
                <c:pt idx="166">
                  <c:v>1002.9551999999998</c:v>
                </c:pt>
                <c:pt idx="167">
                  <c:v>1002.9272999999995</c:v>
                </c:pt>
                <c:pt idx="168">
                  <c:v>1002.9821999999998</c:v>
                </c:pt>
                <c:pt idx="169">
                  <c:v>1002.9931</c:v>
                </c:pt>
                <c:pt idx="171">
                  <c:v>1002.8440999999998</c:v>
                </c:pt>
                <c:pt idx="172">
                  <c:v>1002.9590999999998</c:v>
                </c:pt>
                <c:pt idx="173">
                  <c:v>1002.8701</c:v>
                </c:pt>
                <c:pt idx="174">
                  <c:v>1002.8514999999998</c:v>
                </c:pt>
                <c:pt idx="175">
                  <c:v>1002.8623999999998</c:v>
                </c:pt>
                <c:pt idx="176">
                  <c:v>1002.8871999999998</c:v>
                </c:pt>
                <c:pt idx="177">
                  <c:v>1002.9077</c:v>
                </c:pt>
                <c:pt idx="178">
                  <c:v>1002.9201999999998</c:v>
                </c:pt>
                <c:pt idx="179">
                  <c:v>1002.8779</c:v>
                </c:pt>
                <c:pt idx="180">
                  <c:v>1002.8859</c:v>
                </c:pt>
                <c:pt idx="181">
                  <c:v>1002.8895</c:v>
                </c:pt>
                <c:pt idx="182">
                  <c:v>1002.9524999999998</c:v>
                </c:pt>
                <c:pt idx="184">
                  <c:v>1002.8643</c:v>
                </c:pt>
                <c:pt idx="185">
                  <c:v>1002.8304999999998</c:v>
                </c:pt>
                <c:pt idx="186">
                  <c:v>1002.7481</c:v>
                </c:pt>
                <c:pt idx="187">
                  <c:v>1002.8334</c:v>
                </c:pt>
                <c:pt idx="188">
                  <c:v>1002.9114999999998</c:v>
                </c:pt>
                <c:pt idx="189">
                  <c:v>1002.9513999999998</c:v>
                </c:pt>
                <c:pt idx="190">
                  <c:v>1003.0087000000002</c:v>
                </c:pt>
                <c:pt idx="191">
                  <c:v>1002.9649999999998</c:v>
                </c:pt>
                <c:pt idx="192">
                  <c:v>1002.9970999999998</c:v>
                </c:pt>
                <c:pt idx="193">
                  <c:v>1002.9763</c:v>
                </c:pt>
                <c:pt idx="194">
                  <c:v>1003.0559999999998</c:v>
                </c:pt>
                <c:pt idx="195">
                  <c:v>1003.0859</c:v>
                </c:pt>
                <c:pt idx="196">
                  <c:v>1003.0773</c:v>
                </c:pt>
                <c:pt idx="197">
                  <c:v>1003.0955</c:v>
                </c:pt>
                <c:pt idx="198">
                  <c:v>1003.1086</c:v>
                </c:pt>
                <c:pt idx="199">
                  <c:v>1003.1802</c:v>
                </c:pt>
                <c:pt idx="200">
                  <c:v>1003.206</c:v>
                </c:pt>
                <c:pt idx="201">
                  <c:v>1003.2148999999999</c:v>
                </c:pt>
                <c:pt idx="202">
                  <c:v>1003.2157999999999</c:v>
                </c:pt>
                <c:pt idx="203">
                  <c:v>1003.2221999999998</c:v>
                </c:pt>
                <c:pt idx="204">
                  <c:v>1003.1294</c:v>
                </c:pt>
                <c:pt idx="205">
                  <c:v>1003.2219</c:v>
                </c:pt>
                <c:pt idx="206">
                  <c:v>1003.2148000000002</c:v>
                </c:pt>
                <c:pt idx="207">
                  <c:v>1003.3153</c:v>
                </c:pt>
                <c:pt idx="208">
                  <c:v>1003.4513999999998</c:v>
                </c:pt>
                <c:pt idx="209">
                  <c:v>1003.419</c:v>
                </c:pt>
                <c:pt idx="210">
                  <c:v>1003.4921999999998</c:v>
                </c:pt>
                <c:pt idx="211">
                  <c:v>1003.5157</c:v>
                </c:pt>
                <c:pt idx="212">
                  <c:v>1003.5221999999998</c:v>
                </c:pt>
                <c:pt idx="213">
                  <c:v>1003.5333000000003</c:v>
                </c:pt>
                <c:pt idx="214">
                  <c:v>1003.4992</c:v>
                </c:pt>
                <c:pt idx="215">
                  <c:v>1003.5397</c:v>
                </c:pt>
                <c:pt idx="216">
                  <c:v>1003.585</c:v>
                </c:pt>
                <c:pt idx="217">
                  <c:v>1003.6420999999998</c:v>
                </c:pt>
                <c:pt idx="218">
                  <c:v>1003.5852</c:v>
                </c:pt>
                <c:pt idx="219">
                  <c:v>1003.564</c:v>
                </c:pt>
                <c:pt idx="220">
                  <c:v>1003.5993999999999</c:v>
                </c:pt>
                <c:pt idx="221">
                  <c:v>1003.6138000000002</c:v>
                </c:pt>
                <c:pt idx="222">
                  <c:v>1003.6365</c:v>
                </c:pt>
                <c:pt idx="223">
                  <c:v>1003.6085</c:v>
                </c:pt>
                <c:pt idx="224">
                  <c:v>1003.6419</c:v>
                </c:pt>
                <c:pt idx="225">
                  <c:v>1003.6840000000002</c:v>
                </c:pt>
                <c:pt idx="226">
                  <c:v>1003.687</c:v>
                </c:pt>
                <c:pt idx="227">
                  <c:v>1003.7211</c:v>
                </c:pt>
                <c:pt idx="228">
                  <c:v>1003.6446999999997</c:v>
                </c:pt>
                <c:pt idx="229">
                  <c:v>1003.6871</c:v>
                </c:pt>
                <c:pt idx="230">
                  <c:v>1003.7059</c:v>
                </c:pt>
                <c:pt idx="231">
                  <c:v>1003.7192</c:v>
                </c:pt>
                <c:pt idx="232">
                  <c:v>1003.8210999999998</c:v>
                </c:pt>
                <c:pt idx="233">
                  <c:v>1003.8870999999998</c:v>
                </c:pt>
                <c:pt idx="234">
                  <c:v>1003.8114999999998</c:v>
                </c:pt>
                <c:pt idx="235">
                  <c:v>1003.721</c:v>
                </c:pt>
                <c:pt idx="236">
                  <c:v>1003.7207000000002</c:v>
                </c:pt>
                <c:pt idx="237">
                  <c:v>1003.7578999999997</c:v>
                </c:pt>
                <c:pt idx="238">
                  <c:v>1003.7498000000003</c:v>
                </c:pt>
                <c:pt idx="239">
                  <c:v>1003.7587000000002</c:v>
                </c:pt>
                <c:pt idx="240">
                  <c:v>1003.8390000000001</c:v>
                </c:pt>
                <c:pt idx="241">
                  <c:v>1003.8587</c:v>
                </c:pt>
                <c:pt idx="242">
                  <c:v>1003.8221999999996</c:v>
                </c:pt>
                <c:pt idx="243">
                  <c:v>1003.8222999999997</c:v>
                </c:pt>
                <c:pt idx="244">
                  <c:v>1003.8123999999998</c:v>
                </c:pt>
                <c:pt idx="245">
                  <c:v>1003.8255999999998</c:v>
                </c:pt>
                <c:pt idx="246">
                  <c:v>1003.9510999999998</c:v>
                </c:pt>
                <c:pt idx="247">
                  <c:v>1003.8908</c:v>
                </c:pt>
                <c:pt idx="248">
                  <c:v>1003.9508999999998</c:v>
                </c:pt>
                <c:pt idx="249">
                  <c:v>1003.9601999999998</c:v>
                </c:pt>
                <c:pt idx="250">
                  <c:v>1003.8538</c:v>
                </c:pt>
                <c:pt idx="251">
                  <c:v>1003.8811999999998</c:v>
                </c:pt>
                <c:pt idx="252">
                  <c:v>1003.7775</c:v>
                </c:pt>
                <c:pt idx="253">
                  <c:v>1003.9234</c:v>
                </c:pt>
                <c:pt idx="254">
                  <c:v>1003.8746</c:v>
                </c:pt>
                <c:pt idx="255">
                  <c:v>1004.0133000000002</c:v>
                </c:pt>
                <c:pt idx="256">
                  <c:v>1003.9691999999998</c:v>
                </c:pt>
                <c:pt idx="257">
                  <c:v>1003.9405999999998</c:v>
                </c:pt>
                <c:pt idx="258">
                  <c:v>1003.9107</c:v>
                </c:pt>
                <c:pt idx="259">
                  <c:v>1003.9300999999998</c:v>
                </c:pt>
                <c:pt idx="260">
                  <c:v>1004.0286</c:v>
                </c:pt>
                <c:pt idx="261">
                  <c:v>1003.9965</c:v>
                </c:pt>
                <c:pt idx="262">
                  <c:v>1003.8941</c:v>
                </c:pt>
                <c:pt idx="263">
                  <c:v>1003.9207</c:v>
                </c:pt>
                <c:pt idx="264">
                  <c:v>1003.9211999999998</c:v>
                </c:pt>
                <c:pt idx="265">
                  <c:v>1003.8589999999998</c:v>
                </c:pt>
                <c:pt idx="266">
                  <c:v>1003.8348</c:v>
                </c:pt>
                <c:pt idx="267">
                  <c:v>1003.8500999999998</c:v>
                </c:pt>
                <c:pt idx="268">
                  <c:v>1003.9123999999998</c:v>
                </c:pt>
                <c:pt idx="269">
                  <c:v>1003.9039</c:v>
                </c:pt>
                <c:pt idx="270">
                  <c:v>1003.8553999999998</c:v>
                </c:pt>
                <c:pt idx="271">
                  <c:v>1003.8581999999998</c:v>
                </c:pt>
                <c:pt idx="272">
                  <c:v>1003.9569999999998</c:v>
                </c:pt>
                <c:pt idx="273">
                  <c:v>1003.9109999999997</c:v>
                </c:pt>
                <c:pt idx="274">
                  <c:v>1003.9833000000002</c:v>
                </c:pt>
                <c:pt idx="275">
                  <c:v>1003.934</c:v>
                </c:pt>
                <c:pt idx="276">
                  <c:v>1003.9309</c:v>
                </c:pt>
                <c:pt idx="277">
                  <c:v>1004.0121999999998</c:v>
                </c:pt>
                <c:pt idx="278">
                  <c:v>1004.0299</c:v>
                </c:pt>
                <c:pt idx="279">
                  <c:v>1003.9852</c:v>
                </c:pt>
                <c:pt idx="280">
                  <c:v>1003.9417999999997</c:v>
                </c:pt>
                <c:pt idx="281">
                  <c:v>1004.0469000000001</c:v>
                </c:pt>
                <c:pt idx="282">
                  <c:v>1003.9627999999998</c:v>
                </c:pt>
                <c:pt idx="283">
                  <c:v>1003.9904</c:v>
                </c:pt>
                <c:pt idx="284">
                  <c:v>1003.9431999999998</c:v>
                </c:pt>
                <c:pt idx="285">
                  <c:v>1003.9688</c:v>
                </c:pt>
                <c:pt idx="286">
                  <c:v>1004.0303</c:v>
                </c:pt>
                <c:pt idx="287">
                  <c:v>1004.0328</c:v>
                </c:pt>
                <c:pt idx="288">
                  <c:v>1004.0783000000002</c:v>
                </c:pt>
                <c:pt idx="289">
                  <c:v>1004.1446999999997</c:v>
                </c:pt>
                <c:pt idx="290">
                  <c:v>1004.1134000000002</c:v>
                </c:pt>
                <c:pt idx="291">
                  <c:v>1004.141</c:v>
                </c:pt>
                <c:pt idx="292">
                  <c:v>1004.2186</c:v>
                </c:pt>
                <c:pt idx="293">
                  <c:v>1004.1647</c:v>
                </c:pt>
                <c:pt idx="294">
                  <c:v>1004.0762</c:v>
                </c:pt>
                <c:pt idx="295">
                  <c:v>1004.1554</c:v>
                </c:pt>
                <c:pt idx="296">
                  <c:v>1004.2256</c:v>
                </c:pt>
                <c:pt idx="297">
                  <c:v>1004.3343</c:v>
                </c:pt>
                <c:pt idx="298">
                  <c:v>1004.3881</c:v>
                </c:pt>
                <c:pt idx="299">
                  <c:v>1004.3733999999999</c:v>
                </c:pt>
                <c:pt idx="300">
                  <c:v>1004.3805</c:v>
                </c:pt>
                <c:pt idx="301">
                  <c:v>1004.3160999999998</c:v>
                </c:pt>
                <c:pt idx="302">
                  <c:v>1004.2741000000002</c:v>
                </c:pt>
                <c:pt idx="303">
                  <c:v>1004.2145</c:v>
                </c:pt>
                <c:pt idx="304">
                  <c:v>1004.2611000000001</c:v>
                </c:pt>
                <c:pt idx="305">
                  <c:v>1004.2368</c:v>
                </c:pt>
                <c:pt idx="306">
                  <c:v>1004.2928000000003</c:v>
                </c:pt>
                <c:pt idx="307">
                  <c:v>1004.303</c:v>
                </c:pt>
                <c:pt idx="308">
                  <c:v>1004.2943000000002</c:v>
                </c:pt>
                <c:pt idx="309">
                  <c:v>1004.2499</c:v>
                </c:pt>
                <c:pt idx="310">
                  <c:v>1004.263</c:v>
                </c:pt>
                <c:pt idx="311">
                  <c:v>1004.3103</c:v>
                </c:pt>
                <c:pt idx="312">
                  <c:v>1004.2919000000003</c:v>
                </c:pt>
                <c:pt idx="313">
                  <c:v>1004.241</c:v>
                </c:pt>
                <c:pt idx="314">
                  <c:v>1004.2308</c:v>
                </c:pt>
                <c:pt idx="315">
                  <c:v>1004.3237</c:v>
                </c:pt>
                <c:pt idx="316">
                  <c:v>1004.3544000000001</c:v>
                </c:pt>
                <c:pt idx="317">
                  <c:v>1004.3227999999998</c:v>
                </c:pt>
                <c:pt idx="318">
                  <c:v>1004.3334</c:v>
                </c:pt>
                <c:pt idx="319">
                  <c:v>1004.3650999999998</c:v>
                </c:pt>
                <c:pt idx="320">
                  <c:v>1004.3951999999998</c:v>
                </c:pt>
                <c:pt idx="321">
                  <c:v>1004.4399999999998</c:v>
                </c:pt>
                <c:pt idx="322">
                  <c:v>1004.2929</c:v>
                </c:pt>
                <c:pt idx="323">
                  <c:v>1004.3163999999998</c:v>
                </c:pt>
                <c:pt idx="324">
                  <c:v>1004.2841000000002</c:v>
                </c:pt>
                <c:pt idx="325">
                  <c:v>1004.1957000000002</c:v>
                </c:pt>
                <c:pt idx="326">
                  <c:v>1004.2743000000004</c:v>
                </c:pt>
                <c:pt idx="327">
                  <c:v>1004.3640999999998</c:v>
                </c:pt>
                <c:pt idx="328">
                  <c:v>1004.3428999999998</c:v>
                </c:pt>
                <c:pt idx="329">
                  <c:v>1004.3774</c:v>
                </c:pt>
                <c:pt idx="330">
                  <c:v>1004.3403</c:v>
                </c:pt>
                <c:pt idx="331">
                  <c:v>1004.2777000000002</c:v>
                </c:pt>
                <c:pt idx="332">
                  <c:v>1004.2252</c:v>
                </c:pt>
                <c:pt idx="333">
                  <c:v>1004.1673999999998</c:v>
                </c:pt>
                <c:pt idx="334">
                  <c:v>1004.2841000000002</c:v>
                </c:pt>
                <c:pt idx="335">
                  <c:v>1004.3125999999997</c:v>
                </c:pt>
                <c:pt idx="336">
                  <c:v>1004.297</c:v>
                </c:pt>
                <c:pt idx="337">
                  <c:v>1004.3100999999998</c:v>
                </c:pt>
                <c:pt idx="338">
                  <c:v>1004.2890000000002</c:v>
                </c:pt>
                <c:pt idx="339">
                  <c:v>1004.2162</c:v>
                </c:pt>
                <c:pt idx="340">
                  <c:v>1004.2042</c:v>
                </c:pt>
                <c:pt idx="341">
                  <c:v>1004.1744000000002</c:v>
                </c:pt>
                <c:pt idx="342">
                  <c:v>1004.0861</c:v>
                </c:pt>
                <c:pt idx="343">
                  <c:v>1004.1632</c:v>
                </c:pt>
                <c:pt idx="344">
                  <c:v>1004.1994999999999</c:v>
                </c:pt>
                <c:pt idx="345">
                  <c:v>1004.2443000000002</c:v>
                </c:pt>
                <c:pt idx="346">
                  <c:v>1004.1179</c:v>
                </c:pt>
                <c:pt idx="347">
                  <c:v>1004.0561999999998</c:v>
                </c:pt>
                <c:pt idx="348">
                  <c:v>1004.1374</c:v>
                </c:pt>
                <c:pt idx="349">
                  <c:v>1004.2359</c:v>
                </c:pt>
                <c:pt idx="350">
                  <c:v>1004.1348</c:v>
                </c:pt>
                <c:pt idx="351">
                  <c:v>1004.0936</c:v>
                </c:pt>
                <c:pt idx="352">
                  <c:v>1004.1896</c:v>
                </c:pt>
                <c:pt idx="353">
                  <c:v>1004.1491</c:v>
                </c:pt>
                <c:pt idx="354">
                  <c:v>1004.122</c:v>
                </c:pt>
                <c:pt idx="355">
                  <c:v>1004.252</c:v>
                </c:pt>
                <c:pt idx="356">
                  <c:v>1004.2705000000002</c:v>
                </c:pt>
                <c:pt idx="357">
                  <c:v>1004.2982000000002</c:v>
                </c:pt>
                <c:pt idx="358">
                  <c:v>1004.3798</c:v>
                </c:pt>
                <c:pt idx="359">
                  <c:v>1004.3391999999998</c:v>
                </c:pt>
                <c:pt idx="360">
                  <c:v>1004.3381000000001</c:v>
                </c:pt>
                <c:pt idx="361">
                  <c:v>1004.3365999999997</c:v>
                </c:pt>
                <c:pt idx="362">
                  <c:v>1004.3518999999998</c:v>
                </c:pt>
                <c:pt idx="363">
                  <c:v>1004.4248</c:v>
                </c:pt>
                <c:pt idx="364">
                  <c:v>1004.4819</c:v>
                </c:pt>
                <c:pt idx="365">
                  <c:v>1004.424</c:v>
                </c:pt>
                <c:pt idx="366">
                  <c:v>1004.3833000000002</c:v>
                </c:pt>
                <c:pt idx="367">
                  <c:v>1004.3113</c:v>
                </c:pt>
                <c:pt idx="368">
                  <c:v>1004.2670999999998</c:v>
                </c:pt>
                <c:pt idx="369">
                  <c:v>1004.2413</c:v>
                </c:pt>
                <c:pt idx="370">
                  <c:v>1004.1734000000002</c:v>
                </c:pt>
                <c:pt idx="371">
                  <c:v>1004.2139000000002</c:v>
                </c:pt>
                <c:pt idx="372">
                  <c:v>1004.2854000000002</c:v>
                </c:pt>
                <c:pt idx="373">
                  <c:v>1004.3514999999998</c:v>
                </c:pt>
                <c:pt idx="374">
                  <c:v>1004.3505999999998</c:v>
                </c:pt>
                <c:pt idx="375">
                  <c:v>1004.5303</c:v>
                </c:pt>
                <c:pt idx="376">
                  <c:v>1004.5309999999997</c:v>
                </c:pt>
                <c:pt idx="377">
                  <c:v>1004.5841</c:v>
                </c:pt>
                <c:pt idx="378">
                  <c:v>1004.5391</c:v>
                </c:pt>
                <c:pt idx="379">
                  <c:v>1004.4925999999998</c:v>
                </c:pt>
                <c:pt idx="380">
                  <c:v>1004.5635</c:v>
                </c:pt>
                <c:pt idx="381">
                  <c:v>1004.6654</c:v>
                </c:pt>
                <c:pt idx="382">
                  <c:v>1004.5170999999998</c:v>
                </c:pt>
                <c:pt idx="383">
                  <c:v>1004.3673999999997</c:v>
                </c:pt>
                <c:pt idx="384">
                  <c:v>1004.4548</c:v>
                </c:pt>
                <c:pt idx="385">
                  <c:v>1004.4724</c:v>
                </c:pt>
                <c:pt idx="386">
                  <c:v>1004.4897999999999</c:v>
                </c:pt>
                <c:pt idx="387">
                  <c:v>1004.4032999999997</c:v>
                </c:pt>
                <c:pt idx="388">
                  <c:v>1004.4460999999998</c:v>
                </c:pt>
                <c:pt idx="389">
                  <c:v>1004.4404</c:v>
                </c:pt>
                <c:pt idx="390">
                  <c:v>1004.4718</c:v>
                </c:pt>
                <c:pt idx="391">
                  <c:v>1004.4209999999998</c:v>
                </c:pt>
                <c:pt idx="392">
                  <c:v>1004.3531999999998</c:v>
                </c:pt>
                <c:pt idx="393">
                  <c:v>1004.2451</c:v>
                </c:pt>
                <c:pt idx="394">
                  <c:v>1004.1895000000002</c:v>
                </c:pt>
                <c:pt idx="395">
                  <c:v>1004.1992</c:v>
                </c:pt>
                <c:pt idx="396">
                  <c:v>1004.1621999999998</c:v>
                </c:pt>
                <c:pt idx="397">
                  <c:v>1004.1038000000002</c:v>
                </c:pt>
                <c:pt idx="398">
                  <c:v>1004.0659000000001</c:v>
                </c:pt>
                <c:pt idx="399">
                  <c:v>1004.1229</c:v>
                </c:pt>
                <c:pt idx="400">
                  <c:v>1004.1369</c:v>
                </c:pt>
                <c:pt idx="401">
                  <c:v>1004.0828</c:v>
                </c:pt>
                <c:pt idx="402">
                  <c:v>1004.0919</c:v>
                </c:pt>
                <c:pt idx="403">
                  <c:v>1003.9144</c:v>
                </c:pt>
                <c:pt idx="404">
                  <c:v>1003.9323999999998</c:v>
                </c:pt>
                <c:pt idx="405">
                  <c:v>1003.924</c:v>
                </c:pt>
                <c:pt idx="406">
                  <c:v>1003.9169000000001</c:v>
                </c:pt>
                <c:pt idx="407">
                  <c:v>1003.9947000000002</c:v>
                </c:pt>
                <c:pt idx="408">
                  <c:v>1003.9409999999998</c:v>
                </c:pt>
                <c:pt idx="409">
                  <c:v>1004.0024</c:v>
                </c:pt>
                <c:pt idx="410">
                  <c:v>1003.9992</c:v>
                </c:pt>
                <c:pt idx="411">
                  <c:v>1003.9594</c:v>
                </c:pt>
                <c:pt idx="412">
                  <c:v>1003.9621999999997</c:v>
                </c:pt>
                <c:pt idx="413">
                  <c:v>1003.8853</c:v>
                </c:pt>
                <c:pt idx="414">
                  <c:v>1003.8747000000002</c:v>
                </c:pt>
                <c:pt idx="415">
                  <c:v>1003.9071999999998</c:v>
                </c:pt>
                <c:pt idx="416">
                  <c:v>1003.8961999999998</c:v>
                </c:pt>
                <c:pt idx="417">
                  <c:v>1003.8639999999998</c:v>
                </c:pt>
                <c:pt idx="418">
                  <c:v>1003.8381999999998</c:v>
                </c:pt>
                <c:pt idx="419">
                  <c:v>1003.8059</c:v>
                </c:pt>
                <c:pt idx="420">
                  <c:v>1003.8690999999998</c:v>
                </c:pt>
                <c:pt idx="421">
                  <c:v>1003.9067</c:v>
                </c:pt>
                <c:pt idx="422">
                  <c:v>1003.9178999999998</c:v>
                </c:pt>
                <c:pt idx="423">
                  <c:v>1003.9472999999997</c:v>
                </c:pt>
                <c:pt idx="424">
                  <c:v>1003.976</c:v>
                </c:pt>
                <c:pt idx="425">
                  <c:v>1003.9170999999998</c:v>
                </c:pt>
                <c:pt idx="426">
                  <c:v>1003.8924999999998</c:v>
                </c:pt>
                <c:pt idx="427">
                  <c:v>1003.8681999999998</c:v>
                </c:pt>
                <c:pt idx="428">
                  <c:v>1003.8070999999998</c:v>
                </c:pt>
                <c:pt idx="429">
                  <c:v>1003.8467999999998</c:v>
                </c:pt>
                <c:pt idx="430">
                  <c:v>1003.8445999999998</c:v>
                </c:pt>
                <c:pt idx="431">
                  <c:v>1003.8193</c:v>
                </c:pt>
                <c:pt idx="432">
                  <c:v>1003.755</c:v>
                </c:pt>
                <c:pt idx="433">
                  <c:v>1003.7501</c:v>
                </c:pt>
                <c:pt idx="434">
                  <c:v>1003.7880000000002</c:v>
                </c:pt>
                <c:pt idx="435">
                  <c:v>1003.7995000000002</c:v>
                </c:pt>
                <c:pt idx="436">
                  <c:v>1003.7391</c:v>
                </c:pt>
                <c:pt idx="437">
                  <c:v>1003.746</c:v>
                </c:pt>
                <c:pt idx="438">
                  <c:v>1003.6978</c:v>
                </c:pt>
                <c:pt idx="439">
                  <c:v>1003.5739000000002</c:v>
                </c:pt>
                <c:pt idx="440">
                  <c:v>1003.4671999999996</c:v>
                </c:pt>
                <c:pt idx="441">
                  <c:v>1003.4855</c:v>
                </c:pt>
                <c:pt idx="442">
                  <c:v>1003.5434</c:v>
                </c:pt>
                <c:pt idx="443">
                  <c:v>1003.4741</c:v>
                </c:pt>
                <c:pt idx="444">
                  <c:v>1003.4299</c:v>
                </c:pt>
                <c:pt idx="445">
                  <c:v>1003.4320999999998</c:v>
                </c:pt>
                <c:pt idx="446">
                  <c:v>1003.4725</c:v>
                </c:pt>
                <c:pt idx="447">
                  <c:v>1003.4531999999998</c:v>
                </c:pt>
                <c:pt idx="448">
                  <c:v>1003.4370999999998</c:v>
                </c:pt>
                <c:pt idx="449">
                  <c:v>1003.4049</c:v>
                </c:pt>
                <c:pt idx="450">
                  <c:v>1003.3745</c:v>
                </c:pt>
                <c:pt idx="451">
                  <c:v>1003.4083000000003</c:v>
                </c:pt>
                <c:pt idx="452">
                  <c:v>1003.4260999999998</c:v>
                </c:pt>
                <c:pt idx="453">
                  <c:v>1003.4757000000002</c:v>
                </c:pt>
                <c:pt idx="454">
                  <c:v>1003.439</c:v>
                </c:pt>
                <c:pt idx="455">
                  <c:v>1003.4119999999998</c:v>
                </c:pt>
                <c:pt idx="456">
                  <c:v>1003.3589999999998</c:v>
                </c:pt>
                <c:pt idx="457">
                  <c:v>1003.2941000000002</c:v>
                </c:pt>
                <c:pt idx="458">
                  <c:v>1003.2967000000002</c:v>
                </c:pt>
                <c:pt idx="459">
                  <c:v>1003.2997000000003</c:v>
                </c:pt>
                <c:pt idx="460">
                  <c:v>1003.3254999999998</c:v>
                </c:pt>
                <c:pt idx="461">
                  <c:v>1003.3625999999996</c:v>
                </c:pt>
                <c:pt idx="462">
                  <c:v>1003.3163999999998</c:v>
                </c:pt>
                <c:pt idx="463">
                  <c:v>1003.1678000000001</c:v>
                </c:pt>
                <c:pt idx="464">
                  <c:v>1003.1236</c:v>
                </c:pt>
                <c:pt idx="465">
                  <c:v>1003.1855</c:v>
                </c:pt>
                <c:pt idx="466">
                  <c:v>1003.1378</c:v>
                </c:pt>
                <c:pt idx="467">
                  <c:v>1003.0780999999999</c:v>
                </c:pt>
                <c:pt idx="468">
                  <c:v>1003.1519</c:v>
                </c:pt>
                <c:pt idx="469">
                  <c:v>1003.1915</c:v>
                </c:pt>
                <c:pt idx="470">
                  <c:v>1003.2659</c:v>
                </c:pt>
                <c:pt idx="471">
                  <c:v>1003.2653</c:v>
                </c:pt>
                <c:pt idx="472">
                  <c:v>1003.2227</c:v>
                </c:pt>
                <c:pt idx="473">
                  <c:v>1003.1102</c:v>
                </c:pt>
                <c:pt idx="474">
                  <c:v>1003.1267</c:v>
                </c:pt>
                <c:pt idx="475">
                  <c:v>1003.3304999999998</c:v>
                </c:pt>
                <c:pt idx="476">
                  <c:v>1003.304</c:v>
                </c:pt>
                <c:pt idx="477">
                  <c:v>1003.1984000000002</c:v>
                </c:pt>
                <c:pt idx="478">
                  <c:v>1003.1596</c:v>
                </c:pt>
                <c:pt idx="479">
                  <c:v>1003.1663</c:v>
                </c:pt>
                <c:pt idx="480">
                  <c:v>1003.059</c:v>
                </c:pt>
                <c:pt idx="481">
                  <c:v>1003.107</c:v>
                </c:pt>
                <c:pt idx="482">
                  <c:v>1003.1318</c:v>
                </c:pt>
                <c:pt idx="483">
                  <c:v>1003.1047000000002</c:v>
                </c:pt>
                <c:pt idx="484">
                  <c:v>1003.0693</c:v>
                </c:pt>
                <c:pt idx="485">
                  <c:v>1002.9350999999998</c:v>
                </c:pt>
                <c:pt idx="486">
                  <c:v>1002.8474999999997</c:v>
                </c:pt>
                <c:pt idx="487">
                  <c:v>1002.7519</c:v>
                </c:pt>
                <c:pt idx="488">
                  <c:v>1002.6997000000002</c:v>
                </c:pt>
                <c:pt idx="489">
                  <c:v>1002.6766</c:v>
                </c:pt>
                <c:pt idx="490">
                  <c:v>1002.6899000000002</c:v>
                </c:pt>
                <c:pt idx="491">
                  <c:v>1002.6825</c:v>
                </c:pt>
                <c:pt idx="492">
                  <c:v>1002.7111</c:v>
                </c:pt>
                <c:pt idx="493">
                  <c:v>1002.7620999999998</c:v>
                </c:pt>
                <c:pt idx="494">
                  <c:v>1002.7163</c:v>
                </c:pt>
                <c:pt idx="495">
                  <c:v>1002.7266</c:v>
                </c:pt>
                <c:pt idx="496">
                  <c:v>1002.7315</c:v>
                </c:pt>
                <c:pt idx="497">
                  <c:v>1002.7127</c:v>
                </c:pt>
                <c:pt idx="498">
                  <c:v>1002.6712</c:v>
                </c:pt>
                <c:pt idx="499">
                  <c:v>1002.6070999999997</c:v>
                </c:pt>
                <c:pt idx="500">
                  <c:v>1002.6304</c:v>
                </c:pt>
                <c:pt idx="501">
                  <c:v>1002.5954</c:v>
                </c:pt>
                <c:pt idx="502">
                  <c:v>1002.6816</c:v>
                </c:pt>
                <c:pt idx="503">
                  <c:v>1002.6317</c:v>
                </c:pt>
                <c:pt idx="504">
                  <c:v>1002.6275999999998</c:v>
                </c:pt>
                <c:pt idx="505">
                  <c:v>1002.5883000000002</c:v>
                </c:pt>
                <c:pt idx="506">
                  <c:v>1002.6142</c:v>
                </c:pt>
                <c:pt idx="507">
                  <c:v>1002.5836</c:v>
                </c:pt>
              </c:numCache>
            </c:numRef>
          </c:yVal>
          <c:smooth val="0"/>
        </c:ser>
        <c:ser>
          <c:idx val="6"/>
          <c:order val="3"/>
          <c:tx>
            <c:v>HP20x_2</c:v>
          </c:tx>
          <c:spPr>
            <a:ln w="28575">
              <a:noFill/>
            </a:ln>
          </c:spPr>
          <c:marker>
            <c:symbol val="circle"/>
            <c:size val="5"/>
            <c:spPr>
              <a:ln>
                <a:solidFill>
                  <a:schemeClr val="accent1">
                    <a:lumMod val="50000"/>
                  </a:schemeClr>
                </a:solidFill>
              </a:ln>
            </c:spPr>
          </c:marker>
          <c:xVal>
            <c:numRef>
              <c:f>'28-29072015'!$S$3:$S$510</c:f>
              <c:numCache>
                <c:formatCode>h:mm:ss</c:formatCode>
                <c:ptCount val="508"/>
                <c:pt idx="0">
                  <c:v>0.7055555555555556</c:v>
                </c:pt>
                <c:pt idx="1">
                  <c:v>0.70624999999999993</c:v>
                </c:pt>
                <c:pt idx="2">
                  <c:v>0.70694444444444471</c:v>
                </c:pt>
                <c:pt idx="3">
                  <c:v>0.70763888888888915</c:v>
                </c:pt>
                <c:pt idx="4">
                  <c:v>0.70833333333333359</c:v>
                </c:pt>
                <c:pt idx="5">
                  <c:v>0.7090277777777777</c:v>
                </c:pt>
                <c:pt idx="6">
                  <c:v>0.70972222222222225</c:v>
                </c:pt>
                <c:pt idx="7">
                  <c:v>0.71041666666666659</c:v>
                </c:pt>
                <c:pt idx="8">
                  <c:v>0.71111111111111114</c:v>
                </c:pt>
                <c:pt idx="9">
                  <c:v>0.7118055555555558</c:v>
                </c:pt>
                <c:pt idx="10">
                  <c:v>0.71250000000000002</c:v>
                </c:pt>
                <c:pt idx="11">
                  <c:v>0.7131944444444448</c:v>
                </c:pt>
                <c:pt idx="12">
                  <c:v>0.71388888888888913</c:v>
                </c:pt>
                <c:pt idx="13">
                  <c:v>0.71458333333333324</c:v>
                </c:pt>
                <c:pt idx="15">
                  <c:v>0.71597222222222223</c:v>
                </c:pt>
                <c:pt idx="16">
                  <c:v>0.71666666666666667</c:v>
                </c:pt>
                <c:pt idx="17">
                  <c:v>0.71736111111111101</c:v>
                </c:pt>
                <c:pt idx="18">
                  <c:v>0.71805555555555589</c:v>
                </c:pt>
                <c:pt idx="19">
                  <c:v>0.71875000000000022</c:v>
                </c:pt>
                <c:pt idx="20">
                  <c:v>0.71944444444444466</c:v>
                </c:pt>
                <c:pt idx="21">
                  <c:v>0.72013888888888922</c:v>
                </c:pt>
                <c:pt idx="22">
                  <c:v>0.72083333333333355</c:v>
                </c:pt>
                <c:pt idx="23">
                  <c:v>0.72152777777777777</c:v>
                </c:pt>
                <c:pt idx="24">
                  <c:v>0.72222222222222221</c:v>
                </c:pt>
                <c:pt idx="25">
                  <c:v>0.72291666666666676</c:v>
                </c:pt>
                <c:pt idx="26">
                  <c:v>0.72361111111111132</c:v>
                </c:pt>
                <c:pt idx="28">
                  <c:v>0.7250000000000002</c:v>
                </c:pt>
                <c:pt idx="29">
                  <c:v>0.72569444444444486</c:v>
                </c:pt>
                <c:pt idx="30">
                  <c:v>0.72638888888888908</c:v>
                </c:pt>
                <c:pt idx="31">
                  <c:v>0.72708333333333353</c:v>
                </c:pt>
                <c:pt idx="32">
                  <c:v>0.72777777777777775</c:v>
                </c:pt>
                <c:pt idx="33">
                  <c:v>0.7284722222222223</c:v>
                </c:pt>
                <c:pt idx="34">
                  <c:v>0.72916666666666652</c:v>
                </c:pt>
                <c:pt idx="35">
                  <c:v>0.72986111111111129</c:v>
                </c:pt>
                <c:pt idx="36">
                  <c:v>0.73055555555555562</c:v>
                </c:pt>
                <c:pt idx="37">
                  <c:v>0.73125000000000029</c:v>
                </c:pt>
                <c:pt idx="38">
                  <c:v>0.73194444444444473</c:v>
                </c:pt>
                <c:pt idx="39">
                  <c:v>0.73263888888888906</c:v>
                </c:pt>
                <c:pt idx="41">
                  <c:v>0.73402777777777783</c:v>
                </c:pt>
                <c:pt idx="42">
                  <c:v>0.73472222222222239</c:v>
                </c:pt>
                <c:pt idx="43">
                  <c:v>0.7354166666666665</c:v>
                </c:pt>
                <c:pt idx="44">
                  <c:v>0.73611111111111138</c:v>
                </c:pt>
                <c:pt idx="45">
                  <c:v>0.73680555555555582</c:v>
                </c:pt>
                <c:pt idx="46">
                  <c:v>0.73749999999999993</c:v>
                </c:pt>
                <c:pt idx="47">
                  <c:v>0.73819444444444471</c:v>
                </c:pt>
                <c:pt idx="48">
                  <c:v>0.73888888888888915</c:v>
                </c:pt>
                <c:pt idx="49">
                  <c:v>0.73958333333333359</c:v>
                </c:pt>
                <c:pt idx="50">
                  <c:v>0.7402777777777777</c:v>
                </c:pt>
                <c:pt idx="51">
                  <c:v>0.74097222222222225</c:v>
                </c:pt>
                <c:pt idx="52">
                  <c:v>0.7416666666666667</c:v>
                </c:pt>
                <c:pt idx="53">
                  <c:v>0.74236111111111114</c:v>
                </c:pt>
                <c:pt idx="54">
                  <c:v>0.7430555555555558</c:v>
                </c:pt>
                <c:pt idx="55">
                  <c:v>0.74375000000000024</c:v>
                </c:pt>
                <c:pt idx="56">
                  <c:v>0.7444444444444448</c:v>
                </c:pt>
                <c:pt idx="57">
                  <c:v>0.74513888888888913</c:v>
                </c:pt>
                <c:pt idx="58">
                  <c:v>0.74583333333333346</c:v>
                </c:pt>
                <c:pt idx="59">
                  <c:v>0.74652777777777779</c:v>
                </c:pt>
                <c:pt idx="60">
                  <c:v>0.74722222222222223</c:v>
                </c:pt>
                <c:pt idx="61">
                  <c:v>0.74791666666666667</c:v>
                </c:pt>
                <c:pt idx="62">
                  <c:v>0.74861111111111123</c:v>
                </c:pt>
                <c:pt idx="63">
                  <c:v>0.74930555555555589</c:v>
                </c:pt>
                <c:pt idx="64">
                  <c:v>0.75000000000000022</c:v>
                </c:pt>
                <c:pt idx="66">
                  <c:v>0.75138888888888922</c:v>
                </c:pt>
                <c:pt idx="67">
                  <c:v>0.75208333333333355</c:v>
                </c:pt>
                <c:pt idx="68">
                  <c:v>0.75277777777777799</c:v>
                </c:pt>
                <c:pt idx="69">
                  <c:v>0.75347222222222221</c:v>
                </c:pt>
                <c:pt idx="70">
                  <c:v>0.75416666666666676</c:v>
                </c:pt>
                <c:pt idx="71">
                  <c:v>0.75486111111111132</c:v>
                </c:pt>
                <c:pt idx="72">
                  <c:v>0.75555555555555565</c:v>
                </c:pt>
                <c:pt idx="73">
                  <c:v>0.7562500000000002</c:v>
                </c:pt>
                <c:pt idx="74">
                  <c:v>0.75694444444444486</c:v>
                </c:pt>
                <c:pt idx="75">
                  <c:v>0.75763888888888931</c:v>
                </c:pt>
                <c:pt idx="76">
                  <c:v>0.75833333333333353</c:v>
                </c:pt>
                <c:pt idx="77">
                  <c:v>0.75902777777777775</c:v>
                </c:pt>
                <c:pt idx="79">
                  <c:v>0.76041666666666652</c:v>
                </c:pt>
                <c:pt idx="80">
                  <c:v>0.76111111111111129</c:v>
                </c:pt>
                <c:pt idx="81">
                  <c:v>0.76180555555555585</c:v>
                </c:pt>
                <c:pt idx="82">
                  <c:v>0.76250000000000029</c:v>
                </c:pt>
                <c:pt idx="83">
                  <c:v>0.76319444444444473</c:v>
                </c:pt>
                <c:pt idx="84">
                  <c:v>0.76388888888888906</c:v>
                </c:pt>
                <c:pt idx="85">
                  <c:v>0.76458333333333361</c:v>
                </c:pt>
                <c:pt idx="86">
                  <c:v>0.76527777777777783</c:v>
                </c:pt>
                <c:pt idx="87">
                  <c:v>0.76597222222222239</c:v>
                </c:pt>
                <c:pt idx="88">
                  <c:v>0.76666666666666661</c:v>
                </c:pt>
                <c:pt idx="89">
                  <c:v>0.76736111111111138</c:v>
                </c:pt>
                <c:pt idx="90">
                  <c:v>0.76805555555555582</c:v>
                </c:pt>
                <c:pt idx="91">
                  <c:v>0.76875000000000016</c:v>
                </c:pt>
                <c:pt idx="92">
                  <c:v>0.76944444444444471</c:v>
                </c:pt>
                <c:pt idx="93">
                  <c:v>0.77013888888888915</c:v>
                </c:pt>
                <c:pt idx="95">
                  <c:v>0.7715277777777777</c:v>
                </c:pt>
                <c:pt idx="96">
                  <c:v>0.77222222222222225</c:v>
                </c:pt>
                <c:pt idx="97">
                  <c:v>0.7729166666666667</c:v>
                </c:pt>
                <c:pt idx="98">
                  <c:v>0.77361111111111136</c:v>
                </c:pt>
                <c:pt idx="99">
                  <c:v>0.7743055555555558</c:v>
                </c:pt>
                <c:pt idx="100">
                  <c:v>0.77500000000000024</c:v>
                </c:pt>
                <c:pt idx="101">
                  <c:v>0.77569444444444502</c:v>
                </c:pt>
                <c:pt idx="102">
                  <c:v>0.77638888888888913</c:v>
                </c:pt>
                <c:pt idx="103">
                  <c:v>0.77708333333333346</c:v>
                </c:pt>
                <c:pt idx="104">
                  <c:v>0.77777777777777801</c:v>
                </c:pt>
                <c:pt idx="105">
                  <c:v>0.77847222222222223</c:v>
                </c:pt>
                <c:pt idx="106">
                  <c:v>0.77916666666666667</c:v>
                </c:pt>
                <c:pt idx="107">
                  <c:v>0.77986111111111123</c:v>
                </c:pt>
                <c:pt idx="108">
                  <c:v>0.78055555555555567</c:v>
                </c:pt>
                <c:pt idx="109">
                  <c:v>0.78125</c:v>
                </c:pt>
                <c:pt idx="111">
                  <c:v>0.78263888888888922</c:v>
                </c:pt>
                <c:pt idx="112">
                  <c:v>0.78333333333333333</c:v>
                </c:pt>
                <c:pt idx="113">
                  <c:v>0.78402777777777777</c:v>
                </c:pt>
                <c:pt idx="114">
                  <c:v>0.78472222222222221</c:v>
                </c:pt>
                <c:pt idx="115">
                  <c:v>0.78541666666666643</c:v>
                </c:pt>
                <c:pt idx="116">
                  <c:v>0.78611111111111109</c:v>
                </c:pt>
                <c:pt idx="118">
                  <c:v>0.78749999999999998</c:v>
                </c:pt>
                <c:pt idx="119">
                  <c:v>0.78819444444444464</c:v>
                </c:pt>
                <c:pt idx="120">
                  <c:v>0.78888888888888908</c:v>
                </c:pt>
                <c:pt idx="121">
                  <c:v>0.7895833333333333</c:v>
                </c:pt>
                <c:pt idx="122">
                  <c:v>0.79027777777777752</c:v>
                </c:pt>
                <c:pt idx="123">
                  <c:v>0.7909722222222223</c:v>
                </c:pt>
                <c:pt idx="124">
                  <c:v>0.79166666666666652</c:v>
                </c:pt>
                <c:pt idx="125">
                  <c:v>0.79236111111111107</c:v>
                </c:pt>
                <c:pt idx="126">
                  <c:v>0.79305555555555562</c:v>
                </c:pt>
                <c:pt idx="127">
                  <c:v>0.79375000000000029</c:v>
                </c:pt>
                <c:pt idx="128">
                  <c:v>0.79444444444444462</c:v>
                </c:pt>
                <c:pt idx="129">
                  <c:v>0.79513888888888884</c:v>
                </c:pt>
                <c:pt idx="131">
                  <c:v>0.79652777777777761</c:v>
                </c:pt>
                <c:pt idx="132">
                  <c:v>0.79722222222222217</c:v>
                </c:pt>
                <c:pt idx="133">
                  <c:v>0.7979166666666665</c:v>
                </c:pt>
                <c:pt idx="134">
                  <c:v>0.79861111111111138</c:v>
                </c:pt>
                <c:pt idx="135">
                  <c:v>0.7993055555555556</c:v>
                </c:pt>
                <c:pt idx="136">
                  <c:v>0.79999999999999993</c:v>
                </c:pt>
                <c:pt idx="137">
                  <c:v>0.80069444444444471</c:v>
                </c:pt>
                <c:pt idx="138">
                  <c:v>0.80138888888888893</c:v>
                </c:pt>
                <c:pt idx="139">
                  <c:v>0.80208333333333359</c:v>
                </c:pt>
                <c:pt idx="140">
                  <c:v>0.8027777777777777</c:v>
                </c:pt>
                <c:pt idx="141">
                  <c:v>0.80347222222222203</c:v>
                </c:pt>
                <c:pt idx="142">
                  <c:v>0.80416666666666659</c:v>
                </c:pt>
                <c:pt idx="144">
                  <c:v>0.80555555555555569</c:v>
                </c:pt>
                <c:pt idx="145">
                  <c:v>0.80625000000000002</c:v>
                </c:pt>
                <c:pt idx="146">
                  <c:v>0.8069444444444448</c:v>
                </c:pt>
                <c:pt idx="147">
                  <c:v>0.80763888888888913</c:v>
                </c:pt>
                <c:pt idx="148">
                  <c:v>0.80833333333333324</c:v>
                </c:pt>
                <c:pt idx="149">
                  <c:v>0.80902777777777779</c:v>
                </c:pt>
                <c:pt idx="150">
                  <c:v>0.80972222222222223</c:v>
                </c:pt>
                <c:pt idx="152">
                  <c:v>0.81111111111111101</c:v>
                </c:pt>
                <c:pt idx="153">
                  <c:v>0.81180555555555589</c:v>
                </c:pt>
                <c:pt idx="155">
                  <c:v>0.81319444444444466</c:v>
                </c:pt>
                <c:pt idx="156">
                  <c:v>0.81388888888888922</c:v>
                </c:pt>
                <c:pt idx="158">
                  <c:v>0.81527777777777777</c:v>
                </c:pt>
                <c:pt idx="159">
                  <c:v>0.81597222222222221</c:v>
                </c:pt>
                <c:pt idx="160">
                  <c:v>0.81666666666666676</c:v>
                </c:pt>
                <c:pt idx="161">
                  <c:v>0.81736111111111109</c:v>
                </c:pt>
                <c:pt idx="162">
                  <c:v>0.81805555555555565</c:v>
                </c:pt>
                <c:pt idx="163">
                  <c:v>0.8187500000000002</c:v>
                </c:pt>
                <c:pt idx="164">
                  <c:v>0.81944444444444464</c:v>
                </c:pt>
                <c:pt idx="165">
                  <c:v>0.82013888888888908</c:v>
                </c:pt>
                <c:pt idx="166">
                  <c:v>0.82083333333333353</c:v>
                </c:pt>
                <c:pt idx="167">
                  <c:v>0.82152777777777752</c:v>
                </c:pt>
                <c:pt idx="168">
                  <c:v>0.8222222222222223</c:v>
                </c:pt>
                <c:pt idx="169">
                  <c:v>0.82291666666666652</c:v>
                </c:pt>
                <c:pt idx="171">
                  <c:v>0.82430555555555562</c:v>
                </c:pt>
                <c:pt idx="172">
                  <c:v>0.82500000000000029</c:v>
                </c:pt>
                <c:pt idx="173">
                  <c:v>0.82569444444444473</c:v>
                </c:pt>
                <c:pt idx="174">
                  <c:v>0.82638888888888884</c:v>
                </c:pt>
                <c:pt idx="175">
                  <c:v>0.82708333333333361</c:v>
                </c:pt>
                <c:pt idx="176">
                  <c:v>0.82777777777777783</c:v>
                </c:pt>
                <c:pt idx="177">
                  <c:v>0.82847222222222217</c:v>
                </c:pt>
                <c:pt idx="178">
                  <c:v>0.8291666666666665</c:v>
                </c:pt>
                <c:pt idx="179">
                  <c:v>0.82986111111111138</c:v>
                </c:pt>
                <c:pt idx="180">
                  <c:v>0.8305555555555556</c:v>
                </c:pt>
                <c:pt idx="181">
                  <c:v>0.83124999999999993</c:v>
                </c:pt>
                <c:pt idx="182">
                  <c:v>0.83194444444444471</c:v>
                </c:pt>
                <c:pt idx="184">
                  <c:v>0.83333333333333359</c:v>
                </c:pt>
                <c:pt idx="185">
                  <c:v>0.8340277777777777</c:v>
                </c:pt>
                <c:pt idx="186">
                  <c:v>0.83472222222222225</c:v>
                </c:pt>
                <c:pt idx="187">
                  <c:v>0.83541666666666659</c:v>
                </c:pt>
                <c:pt idx="188">
                  <c:v>0.83611111111111114</c:v>
                </c:pt>
                <c:pt idx="189">
                  <c:v>0.8368055555555558</c:v>
                </c:pt>
                <c:pt idx="190">
                  <c:v>0.83750000000000002</c:v>
                </c:pt>
                <c:pt idx="191">
                  <c:v>0.8381944444444448</c:v>
                </c:pt>
                <c:pt idx="192">
                  <c:v>0.83888888888888913</c:v>
                </c:pt>
                <c:pt idx="193">
                  <c:v>0.83958333333333324</c:v>
                </c:pt>
                <c:pt idx="194">
                  <c:v>0.84027777777777779</c:v>
                </c:pt>
                <c:pt idx="195">
                  <c:v>0.84097222222222223</c:v>
                </c:pt>
                <c:pt idx="196">
                  <c:v>0.84236111111111101</c:v>
                </c:pt>
                <c:pt idx="197">
                  <c:v>0.84305555555555589</c:v>
                </c:pt>
                <c:pt idx="198">
                  <c:v>0.84375000000000022</c:v>
                </c:pt>
                <c:pt idx="199">
                  <c:v>0.84444444444444466</c:v>
                </c:pt>
                <c:pt idx="200">
                  <c:v>0.84513888888888922</c:v>
                </c:pt>
                <c:pt idx="201">
                  <c:v>0.84583333333333355</c:v>
                </c:pt>
                <c:pt idx="202">
                  <c:v>0.84652777777777777</c:v>
                </c:pt>
                <c:pt idx="203">
                  <c:v>0.84722222222222221</c:v>
                </c:pt>
                <c:pt idx="204">
                  <c:v>0.84791666666666676</c:v>
                </c:pt>
                <c:pt idx="205">
                  <c:v>0.84861111111111132</c:v>
                </c:pt>
                <c:pt idx="206">
                  <c:v>0.84930555555555565</c:v>
                </c:pt>
                <c:pt idx="207">
                  <c:v>0.8500000000000002</c:v>
                </c:pt>
                <c:pt idx="208">
                  <c:v>0.85069444444444486</c:v>
                </c:pt>
                <c:pt idx="209">
                  <c:v>0.85138888888888908</c:v>
                </c:pt>
                <c:pt idx="210">
                  <c:v>0.85208333333333353</c:v>
                </c:pt>
                <c:pt idx="211">
                  <c:v>0.8534722222222223</c:v>
                </c:pt>
                <c:pt idx="212">
                  <c:v>0.85416666666666652</c:v>
                </c:pt>
                <c:pt idx="213">
                  <c:v>0.85486111111111129</c:v>
                </c:pt>
                <c:pt idx="214">
                  <c:v>0.85555555555555562</c:v>
                </c:pt>
                <c:pt idx="215">
                  <c:v>0.85625000000000029</c:v>
                </c:pt>
                <c:pt idx="216">
                  <c:v>0.85694444444444473</c:v>
                </c:pt>
                <c:pt idx="217">
                  <c:v>0.85763888888888906</c:v>
                </c:pt>
                <c:pt idx="218">
                  <c:v>0.85833333333333361</c:v>
                </c:pt>
                <c:pt idx="219">
                  <c:v>0.85902777777777783</c:v>
                </c:pt>
                <c:pt idx="220">
                  <c:v>0.85972222222222239</c:v>
                </c:pt>
                <c:pt idx="221">
                  <c:v>0.8604166666666665</c:v>
                </c:pt>
                <c:pt idx="222">
                  <c:v>0.86111111111111138</c:v>
                </c:pt>
                <c:pt idx="223">
                  <c:v>0.86249999999999993</c:v>
                </c:pt>
                <c:pt idx="224">
                  <c:v>0.86319444444444471</c:v>
                </c:pt>
                <c:pt idx="225">
                  <c:v>0.86388888888888915</c:v>
                </c:pt>
                <c:pt idx="226">
                  <c:v>0.86458333333333359</c:v>
                </c:pt>
                <c:pt idx="227">
                  <c:v>0.8652777777777777</c:v>
                </c:pt>
                <c:pt idx="228">
                  <c:v>0.86597222222222225</c:v>
                </c:pt>
                <c:pt idx="229">
                  <c:v>0.8666666666666667</c:v>
                </c:pt>
                <c:pt idx="230">
                  <c:v>0.86736111111111114</c:v>
                </c:pt>
                <c:pt idx="231">
                  <c:v>0.8680555555555558</c:v>
                </c:pt>
                <c:pt idx="232">
                  <c:v>0.86875000000000024</c:v>
                </c:pt>
                <c:pt idx="233">
                  <c:v>0.8694444444444448</c:v>
                </c:pt>
                <c:pt idx="234">
                  <c:v>0.87013888888888913</c:v>
                </c:pt>
                <c:pt idx="235">
                  <c:v>0.87152777777777779</c:v>
                </c:pt>
                <c:pt idx="236">
                  <c:v>0.87222222222222223</c:v>
                </c:pt>
                <c:pt idx="237">
                  <c:v>0.87291666666666667</c:v>
                </c:pt>
                <c:pt idx="238">
                  <c:v>0.87361111111111123</c:v>
                </c:pt>
                <c:pt idx="239">
                  <c:v>0.87430555555555589</c:v>
                </c:pt>
                <c:pt idx="240">
                  <c:v>0.87500000000000022</c:v>
                </c:pt>
                <c:pt idx="241">
                  <c:v>0.87569444444444489</c:v>
                </c:pt>
                <c:pt idx="242">
                  <c:v>0.87638888888888922</c:v>
                </c:pt>
                <c:pt idx="243">
                  <c:v>0.87708333333333355</c:v>
                </c:pt>
                <c:pt idx="244">
                  <c:v>0.87777777777777799</c:v>
                </c:pt>
                <c:pt idx="245">
                  <c:v>0.87847222222222221</c:v>
                </c:pt>
                <c:pt idx="246">
                  <c:v>0.87916666666666676</c:v>
                </c:pt>
                <c:pt idx="247">
                  <c:v>0.88055555555555554</c:v>
                </c:pt>
                <c:pt idx="248">
                  <c:v>0.88124999999999998</c:v>
                </c:pt>
                <c:pt idx="249">
                  <c:v>0.88194444444444464</c:v>
                </c:pt>
                <c:pt idx="250">
                  <c:v>0.88263888888888908</c:v>
                </c:pt>
                <c:pt idx="251">
                  <c:v>0.8833333333333333</c:v>
                </c:pt>
                <c:pt idx="252">
                  <c:v>0.88402777777777752</c:v>
                </c:pt>
                <c:pt idx="253">
                  <c:v>0.8847222222222223</c:v>
                </c:pt>
                <c:pt idx="254">
                  <c:v>0.8854166666666663</c:v>
                </c:pt>
                <c:pt idx="255">
                  <c:v>0.88611111111111107</c:v>
                </c:pt>
                <c:pt idx="256">
                  <c:v>0.88680555555555562</c:v>
                </c:pt>
                <c:pt idx="257">
                  <c:v>0.88750000000000007</c:v>
                </c:pt>
                <c:pt idx="258">
                  <c:v>0.88819444444444462</c:v>
                </c:pt>
                <c:pt idx="259">
                  <c:v>0.88958333333333339</c:v>
                </c:pt>
                <c:pt idx="260">
                  <c:v>0.89027777777777761</c:v>
                </c:pt>
                <c:pt idx="261">
                  <c:v>0.89097222222222217</c:v>
                </c:pt>
                <c:pt idx="262">
                  <c:v>0.8916666666666665</c:v>
                </c:pt>
                <c:pt idx="263">
                  <c:v>0.89236111111111116</c:v>
                </c:pt>
                <c:pt idx="264">
                  <c:v>0.8930555555555556</c:v>
                </c:pt>
                <c:pt idx="265">
                  <c:v>0.89374999999999993</c:v>
                </c:pt>
                <c:pt idx="266">
                  <c:v>0.8944444444444446</c:v>
                </c:pt>
                <c:pt idx="267">
                  <c:v>0.89513888888888893</c:v>
                </c:pt>
                <c:pt idx="268">
                  <c:v>0.89583333333333359</c:v>
                </c:pt>
                <c:pt idx="269">
                  <c:v>0.89652777777777759</c:v>
                </c:pt>
                <c:pt idx="270">
                  <c:v>0.89722222222222203</c:v>
                </c:pt>
                <c:pt idx="271">
                  <c:v>0.89861111111111114</c:v>
                </c:pt>
                <c:pt idx="272">
                  <c:v>0.89930555555555569</c:v>
                </c:pt>
                <c:pt idx="273">
                  <c:v>0.9</c:v>
                </c:pt>
                <c:pt idx="274">
                  <c:v>0.9006944444444448</c:v>
                </c:pt>
                <c:pt idx="275">
                  <c:v>0.90138888888888891</c:v>
                </c:pt>
                <c:pt idx="276">
                  <c:v>0.90208333333333324</c:v>
                </c:pt>
                <c:pt idx="277">
                  <c:v>0.90277777777777779</c:v>
                </c:pt>
                <c:pt idx="278">
                  <c:v>0.90347222222222201</c:v>
                </c:pt>
                <c:pt idx="279">
                  <c:v>0.90416666666666656</c:v>
                </c:pt>
                <c:pt idx="280">
                  <c:v>0.90486111111111101</c:v>
                </c:pt>
                <c:pt idx="281">
                  <c:v>0.90555555555555567</c:v>
                </c:pt>
                <c:pt idx="282">
                  <c:v>0.90625</c:v>
                </c:pt>
                <c:pt idx="283">
                  <c:v>0.90763888888888922</c:v>
                </c:pt>
                <c:pt idx="284">
                  <c:v>0.90833333333333333</c:v>
                </c:pt>
                <c:pt idx="285">
                  <c:v>0.90902777777777777</c:v>
                </c:pt>
                <c:pt idx="286">
                  <c:v>0.90972222222222221</c:v>
                </c:pt>
                <c:pt idx="287">
                  <c:v>0.91041666666666643</c:v>
                </c:pt>
                <c:pt idx="288">
                  <c:v>0.91111111111111109</c:v>
                </c:pt>
                <c:pt idx="289">
                  <c:v>0.91180555555555565</c:v>
                </c:pt>
                <c:pt idx="290">
                  <c:v>0.91249999999999998</c:v>
                </c:pt>
                <c:pt idx="291">
                  <c:v>0.91319444444444464</c:v>
                </c:pt>
                <c:pt idx="292">
                  <c:v>0.91388888888888908</c:v>
                </c:pt>
                <c:pt idx="293">
                  <c:v>0.9145833333333333</c:v>
                </c:pt>
                <c:pt idx="294">
                  <c:v>0.91527777777777752</c:v>
                </c:pt>
                <c:pt idx="295">
                  <c:v>0.91666666666666652</c:v>
                </c:pt>
                <c:pt idx="296">
                  <c:v>0.91736111111111107</c:v>
                </c:pt>
                <c:pt idx="297">
                  <c:v>0.91805555555555562</c:v>
                </c:pt>
                <c:pt idx="298">
                  <c:v>0.91875000000000029</c:v>
                </c:pt>
                <c:pt idx="299">
                  <c:v>0.91944444444444462</c:v>
                </c:pt>
                <c:pt idx="300">
                  <c:v>0.92013888888888884</c:v>
                </c:pt>
                <c:pt idx="301">
                  <c:v>0.92083333333333361</c:v>
                </c:pt>
                <c:pt idx="302">
                  <c:v>0.92152777777777761</c:v>
                </c:pt>
                <c:pt idx="303">
                  <c:v>0.92222222222222217</c:v>
                </c:pt>
                <c:pt idx="304">
                  <c:v>0.9229166666666665</c:v>
                </c:pt>
                <c:pt idx="305">
                  <c:v>0.92361111111111138</c:v>
                </c:pt>
                <c:pt idx="306">
                  <c:v>0.9243055555555556</c:v>
                </c:pt>
                <c:pt idx="307">
                  <c:v>0.92569444444444471</c:v>
                </c:pt>
                <c:pt idx="308">
                  <c:v>0.92638888888888893</c:v>
                </c:pt>
                <c:pt idx="309">
                  <c:v>0.92708333333333359</c:v>
                </c:pt>
                <c:pt idx="310">
                  <c:v>0.9277777777777777</c:v>
                </c:pt>
                <c:pt idx="311">
                  <c:v>0.92847222222222203</c:v>
                </c:pt>
                <c:pt idx="312">
                  <c:v>0.92916666666666659</c:v>
                </c:pt>
                <c:pt idx="313">
                  <c:v>0.92986111111111114</c:v>
                </c:pt>
                <c:pt idx="314">
                  <c:v>0.93055555555555569</c:v>
                </c:pt>
                <c:pt idx="315">
                  <c:v>0.93125000000000002</c:v>
                </c:pt>
                <c:pt idx="316">
                  <c:v>0.9319444444444448</c:v>
                </c:pt>
                <c:pt idx="317">
                  <c:v>0.93263888888888913</c:v>
                </c:pt>
                <c:pt idx="318">
                  <c:v>0.93333333333333324</c:v>
                </c:pt>
                <c:pt idx="319">
                  <c:v>0.93472222222222223</c:v>
                </c:pt>
                <c:pt idx="320">
                  <c:v>0.93541666666666656</c:v>
                </c:pt>
                <c:pt idx="321">
                  <c:v>0.93611111111111101</c:v>
                </c:pt>
                <c:pt idx="322">
                  <c:v>0.93680555555555589</c:v>
                </c:pt>
                <c:pt idx="323">
                  <c:v>0.9375</c:v>
                </c:pt>
                <c:pt idx="324">
                  <c:v>0.93819444444444466</c:v>
                </c:pt>
                <c:pt idx="325">
                  <c:v>0.93888888888888922</c:v>
                </c:pt>
                <c:pt idx="326">
                  <c:v>0.93958333333333333</c:v>
                </c:pt>
                <c:pt idx="327">
                  <c:v>0.94027777777777777</c:v>
                </c:pt>
                <c:pt idx="328">
                  <c:v>0.94097222222222221</c:v>
                </c:pt>
                <c:pt idx="329">
                  <c:v>0.94166666666666676</c:v>
                </c:pt>
                <c:pt idx="330">
                  <c:v>0.94236111111111109</c:v>
                </c:pt>
                <c:pt idx="331">
                  <c:v>0.9437500000000002</c:v>
                </c:pt>
                <c:pt idx="332">
                  <c:v>0.94444444444444464</c:v>
                </c:pt>
                <c:pt idx="333">
                  <c:v>0.94513888888888908</c:v>
                </c:pt>
                <c:pt idx="334">
                  <c:v>0.94583333333333353</c:v>
                </c:pt>
                <c:pt idx="335">
                  <c:v>0.94652777777777752</c:v>
                </c:pt>
                <c:pt idx="336">
                  <c:v>0.9472222222222223</c:v>
                </c:pt>
                <c:pt idx="337">
                  <c:v>0.94791666666666652</c:v>
                </c:pt>
                <c:pt idx="338">
                  <c:v>0.94861111111111129</c:v>
                </c:pt>
                <c:pt idx="339">
                  <c:v>0.94930555555555562</c:v>
                </c:pt>
                <c:pt idx="340">
                  <c:v>0.95000000000000029</c:v>
                </c:pt>
                <c:pt idx="341">
                  <c:v>0.95069444444444473</c:v>
                </c:pt>
                <c:pt idx="342">
                  <c:v>0.95138888888888884</c:v>
                </c:pt>
                <c:pt idx="343">
                  <c:v>0.95277777777777783</c:v>
                </c:pt>
                <c:pt idx="344">
                  <c:v>0.95347222222222217</c:v>
                </c:pt>
                <c:pt idx="345">
                  <c:v>0.9541666666666665</c:v>
                </c:pt>
                <c:pt idx="346">
                  <c:v>0.95486111111111138</c:v>
                </c:pt>
                <c:pt idx="347">
                  <c:v>0.9555555555555556</c:v>
                </c:pt>
                <c:pt idx="348">
                  <c:v>0.95624999999999993</c:v>
                </c:pt>
                <c:pt idx="349">
                  <c:v>0.95694444444444471</c:v>
                </c:pt>
                <c:pt idx="350">
                  <c:v>0.95763888888888915</c:v>
                </c:pt>
                <c:pt idx="351">
                  <c:v>0.95833333333333359</c:v>
                </c:pt>
                <c:pt idx="352">
                  <c:v>0.9590277777777777</c:v>
                </c:pt>
                <c:pt idx="353">
                  <c:v>0.95972222222222225</c:v>
                </c:pt>
                <c:pt idx="354">
                  <c:v>0.96041666666666659</c:v>
                </c:pt>
                <c:pt idx="355">
                  <c:v>0.9618055555555558</c:v>
                </c:pt>
                <c:pt idx="356">
                  <c:v>0.96250000000000002</c:v>
                </c:pt>
                <c:pt idx="357">
                  <c:v>0.9631944444444448</c:v>
                </c:pt>
                <c:pt idx="358">
                  <c:v>0.96388888888888913</c:v>
                </c:pt>
                <c:pt idx="359">
                  <c:v>0.96458333333333324</c:v>
                </c:pt>
                <c:pt idx="360">
                  <c:v>0.96527777777777779</c:v>
                </c:pt>
                <c:pt idx="361">
                  <c:v>0.96597222222222223</c:v>
                </c:pt>
                <c:pt idx="362">
                  <c:v>0.96666666666666667</c:v>
                </c:pt>
                <c:pt idx="363">
                  <c:v>0.96736111111111101</c:v>
                </c:pt>
                <c:pt idx="364">
                  <c:v>0.96805555555555589</c:v>
                </c:pt>
                <c:pt idx="365">
                  <c:v>0.96875000000000022</c:v>
                </c:pt>
                <c:pt idx="366">
                  <c:v>0.96944444444444466</c:v>
                </c:pt>
                <c:pt idx="367">
                  <c:v>0.97083333333333355</c:v>
                </c:pt>
                <c:pt idx="368">
                  <c:v>0.97152777777777777</c:v>
                </c:pt>
                <c:pt idx="369">
                  <c:v>0.97222222222222221</c:v>
                </c:pt>
                <c:pt idx="370">
                  <c:v>0.97291666666666676</c:v>
                </c:pt>
                <c:pt idx="371">
                  <c:v>0.97361111111111132</c:v>
                </c:pt>
                <c:pt idx="372">
                  <c:v>0.97430555555555565</c:v>
                </c:pt>
                <c:pt idx="373">
                  <c:v>0.9750000000000002</c:v>
                </c:pt>
                <c:pt idx="374">
                  <c:v>0.97569444444444486</c:v>
                </c:pt>
                <c:pt idx="375">
                  <c:v>0.97638888888888908</c:v>
                </c:pt>
                <c:pt idx="376">
                  <c:v>0.97708333333333353</c:v>
                </c:pt>
                <c:pt idx="377">
                  <c:v>0.97777777777777775</c:v>
                </c:pt>
                <c:pt idx="378">
                  <c:v>0.9784722222222223</c:v>
                </c:pt>
                <c:pt idx="379">
                  <c:v>0.97986111111111129</c:v>
                </c:pt>
                <c:pt idx="380">
                  <c:v>0.98055555555555551</c:v>
                </c:pt>
                <c:pt idx="381">
                  <c:v>0.98125000000000007</c:v>
                </c:pt>
                <c:pt idx="382">
                  <c:v>0.98194444444444462</c:v>
                </c:pt>
                <c:pt idx="383">
                  <c:v>0.98263888888888884</c:v>
                </c:pt>
                <c:pt idx="384">
                  <c:v>0.98333333333333339</c:v>
                </c:pt>
                <c:pt idx="385">
                  <c:v>0.98402777777777761</c:v>
                </c:pt>
                <c:pt idx="386">
                  <c:v>0.98472222222222217</c:v>
                </c:pt>
                <c:pt idx="387">
                  <c:v>0.98541666666666627</c:v>
                </c:pt>
                <c:pt idx="388">
                  <c:v>0.98611111111111116</c:v>
                </c:pt>
                <c:pt idx="389">
                  <c:v>0.9868055555555556</c:v>
                </c:pt>
                <c:pt idx="390">
                  <c:v>0.98749999999999971</c:v>
                </c:pt>
                <c:pt idx="391">
                  <c:v>0.98888888888888893</c:v>
                </c:pt>
                <c:pt idx="392">
                  <c:v>0.98958333333333337</c:v>
                </c:pt>
                <c:pt idx="393">
                  <c:v>0.99027777777777759</c:v>
                </c:pt>
                <c:pt idx="394">
                  <c:v>0.99097222222222203</c:v>
                </c:pt>
                <c:pt idx="395">
                  <c:v>0.99166666666666659</c:v>
                </c:pt>
                <c:pt idx="396">
                  <c:v>0.99236111111111092</c:v>
                </c:pt>
                <c:pt idx="397">
                  <c:v>0.99305555555555569</c:v>
                </c:pt>
                <c:pt idx="398">
                  <c:v>0.99375000000000002</c:v>
                </c:pt>
                <c:pt idx="399">
                  <c:v>0.99444444444444469</c:v>
                </c:pt>
                <c:pt idx="400">
                  <c:v>0.99583333333333324</c:v>
                </c:pt>
                <c:pt idx="401">
                  <c:v>0.99652777777777757</c:v>
                </c:pt>
                <c:pt idx="402">
                  <c:v>0.99722222222222201</c:v>
                </c:pt>
                <c:pt idx="403">
                  <c:v>0.99791666666666656</c:v>
                </c:pt>
                <c:pt idx="404">
                  <c:v>0.99861111111111101</c:v>
                </c:pt>
                <c:pt idx="405">
                  <c:v>0.99930555555555567</c:v>
                </c:pt>
                <c:pt idx="406">
                  <c:v>1</c:v>
                </c:pt>
                <c:pt idx="407">
                  <c:v>1.0006944444444439</c:v>
                </c:pt>
                <c:pt idx="408">
                  <c:v>1.0013888888888889</c:v>
                </c:pt>
                <c:pt idx="409">
                  <c:v>1.0020833333333339</c:v>
                </c:pt>
                <c:pt idx="410">
                  <c:v>1.002777777777778</c:v>
                </c:pt>
                <c:pt idx="411">
                  <c:v>1.0034722222222219</c:v>
                </c:pt>
                <c:pt idx="412">
                  <c:v>1.0048611111111112</c:v>
                </c:pt>
                <c:pt idx="413">
                  <c:v>1.0055555555555555</c:v>
                </c:pt>
                <c:pt idx="414">
                  <c:v>1.0062500000000001</c:v>
                </c:pt>
                <c:pt idx="415">
                  <c:v>1.006944444444444</c:v>
                </c:pt>
                <c:pt idx="416">
                  <c:v>1.007638888888889</c:v>
                </c:pt>
                <c:pt idx="417">
                  <c:v>1.0083333333333333</c:v>
                </c:pt>
                <c:pt idx="418">
                  <c:v>1.0090277777777779</c:v>
                </c:pt>
                <c:pt idx="419">
                  <c:v>1.0097222222222217</c:v>
                </c:pt>
                <c:pt idx="420">
                  <c:v>1.0104166666666667</c:v>
                </c:pt>
                <c:pt idx="421">
                  <c:v>1.0111111111111111</c:v>
                </c:pt>
                <c:pt idx="422">
                  <c:v>1.0118055555555556</c:v>
                </c:pt>
                <c:pt idx="423">
                  <c:v>1.0125</c:v>
                </c:pt>
                <c:pt idx="424">
                  <c:v>1.0138888888888888</c:v>
                </c:pt>
                <c:pt idx="425">
                  <c:v>1.0145833333333338</c:v>
                </c:pt>
                <c:pt idx="426">
                  <c:v>1.0152777777777777</c:v>
                </c:pt>
                <c:pt idx="427">
                  <c:v>1.0159722222222218</c:v>
                </c:pt>
                <c:pt idx="428">
                  <c:v>1.0166666666666666</c:v>
                </c:pt>
                <c:pt idx="429">
                  <c:v>1.0173611111111112</c:v>
                </c:pt>
                <c:pt idx="430">
                  <c:v>1.0180555555555559</c:v>
                </c:pt>
                <c:pt idx="431">
                  <c:v>1.01875</c:v>
                </c:pt>
                <c:pt idx="432">
                  <c:v>1.0194444444444439</c:v>
                </c:pt>
                <c:pt idx="433">
                  <c:v>1.0201388888888889</c:v>
                </c:pt>
                <c:pt idx="434">
                  <c:v>1.0208333333333333</c:v>
                </c:pt>
                <c:pt idx="435">
                  <c:v>1.0215277777777778</c:v>
                </c:pt>
                <c:pt idx="436">
                  <c:v>1.0229166666666667</c:v>
                </c:pt>
                <c:pt idx="437">
                  <c:v>1.023611111111111</c:v>
                </c:pt>
                <c:pt idx="438">
                  <c:v>1.024305555555556</c:v>
                </c:pt>
                <c:pt idx="439">
                  <c:v>1.0249999999999995</c:v>
                </c:pt>
                <c:pt idx="440">
                  <c:v>1.0256944444444436</c:v>
                </c:pt>
                <c:pt idx="441">
                  <c:v>1.0263888888888892</c:v>
                </c:pt>
                <c:pt idx="442">
                  <c:v>1.0270833333333333</c:v>
                </c:pt>
                <c:pt idx="443">
                  <c:v>1.0277777777777777</c:v>
                </c:pt>
                <c:pt idx="444">
                  <c:v>1.0284722222222222</c:v>
                </c:pt>
                <c:pt idx="445">
                  <c:v>1.0291666666666666</c:v>
                </c:pt>
                <c:pt idx="446">
                  <c:v>1.0298611111111107</c:v>
                </c:pt>
                <c:pt idx="447">
                  <c:v>1.0305555555555559</c:v>
                </c:pt>
                <c:pt idx="448">
                  <c:v>1.0319444444444439</c:v>
                </c:pt>
                <c:pt idx="449">
                  <c:v>1.0326388888888889</c:v>
                </c:pt>
                <c:pt idx="450">
                  <c:v>1.0333333333333334</c:v>
                </c:pt>
                <c:pt idx="451">
                  <c:v>1.034027777777778</c:v>
                </c:pt>
                <c:pt idx="452">
                  <c:v>1.0347222222222219</c:v>
                </c:pt>
                <c:pt idx="453">
                  <c:v>1.0354166666666667</c:v>
                </c:pt>
                <c:pt idx="454">
                  <c:v>1.0361111111111116</c:v>
                </c:pt>
                <c:pt idx="455">
                  <c:v>1.0368055555555555</c:v>
                </c:pt>
                <c:pt idx="456">
                  <c:v>1.0374999999999996</c:v>
                </c:pt>
                <c:pt idx="457">
                  <c:v>1.038194444444444</c:v>
                </c:pt>
                <c:pt idx="458">
                  <c:v>1.0388888888888894</c:v>
                </c:pt>
                <c:pt idx="459">
                  <c:v>1.0395833333333333</c:v>
                </c:pt>
                <c:pt idx="460">
                  <c:v>1.0409722222222222</c:v>
                </c:pt>
                <c:pt idx="461">
                  <c:v>1.0416666666666663</c:v>
                </c:pt>
                <c:pt idx="462">
                  <c:v>1.0423611111111111</c:v>
                </c:pt>
                <c:pt idx="463">
                  <c:v>1.04375</c:v>
                </c:pt>
                <c:pt idx="464">
                  <c:v>1.0444444444444441</c:v>
                </c:pt>
                <c:pt idx="465">
                  <c:v>1.0451388888888888</c:v>
                </c:pt>
                <c:pt idx="466">
                  <c:v>1.0458333333333334</c:v>
                </c:pt>
                <c:pt idx="467">
                  <c:v>1.0465277777777777</c:v>
                </c:pt>
                <c:pt idx="468">
                  <c:v>1.0472222222222218</c:v>
                </c:pt>
                <c:pt idx="469">
                  <c:v>1.0479166666666666</c:v>
                </c:pt>
                <c:pt idx="470">
                  <c:v>1.0486111111111116</c:v>
                </c:pt>
                <c:pt idx="471">
                  <c:v>1.0493055555555555</c:v>
                </c:pt>
                <c:pt idx="472">
                  <c:v>1.05</c:v>
                </c:pt>
                <c:pt idx="473">
                  <c:v>1.0513888888888889</c:v>
                </c:pt>
                <c:pt idx="474">
                  <c:v>1.0520833333333337</c:v>
                </c:pt>
                <c:pt idx="475">
                  <c:v>1.052777777777778</c:v>
                </c:pt>
                <c:pt idx="476">
                  <c:v>1.0534722222222219</c:v>
                </c:pt>
                <c:pt idx="477">
                  <c:v>1.0541666666666667</c:v>
                </c:pt>
                <c:pt idx="478">
                  <c:v>1.054861111111111</c:v>
                </c:pt>
                <c:pt idx="479">
                  <c:v>1.055555555555556</c:v>
                </c:pt>
                <c:pt idx="480">
                  <c:v>1.0562499999999999</c:v>
                </c:pt>
                <c:pt idx="481">
                  <c:v>1.056944444444444</c:v>
                </c:pt>
                <c:pt idx="482">
                  <c:v>1.0576388888888888</c:v>
                </c:pt>
                <c:pt idx="483">
                  <c:v>1.0583333333333333</c:v>
                </c:pt>
                <c:pt idx="484">
                  <c:v>1.0590277777777777</c:v>
                </c:pt>
                <c:pt idx="485">
                  <c:v>1.060416666666667</c:v>
                </c:pt>
                <c:pt idx="486">
                  <c:v>1.0611111111111111</c:v>
                </c:pt>
                <c:pt idx="487">
                  <c:v>1.0618055555555554</c:v>
                </c:pt>
                <c:pt idx="488">
                  <c:v>1.0625</c:v>
                </c:pt>
                <c:pt idx="489">
                  <c:v>1.0631944444444439</c:v>
                </c:pt>
                <c:pt idx="490">
                  <c:v>1.0638888888888889</c:v>
                </c:pt>
                <c:pt idx="491">
                  <c:v>1.0645833333333339</c:v>
                </c:pt>
                <c:pt idx="492">
                  <c:v>1.065277777777778</c:v>
                </c:pt>
                <c:pt idx="493">
                  <c:v>1.0659722222222219</c:v>
                </c:pt>
                <c:pt idx="494">
                  <c:v>1.0666666666666667</c:v>
                </c:pt>
                <c:pt idx="495">
                  <c:v>1.0673611111111112</c:v>
                </c:pt>
                <c:pt idx="496">
                  <c:v>1.0680555555555562</c:v>
                </c:pt>
                <c:pt idx="497">
                  <c:v>1.069444444444444</c:v>
                </c:pt>
                <c:pt idx="498">
                  <c:v>1.0701388888888894</c:v>
                </c:pt>
                <c:pt idx="499">
                  <c:v>1.0708333333333333</c:v>
                </c:pt>
                <c:pt idx="500">
                  <c:v>1.0715277777777779</c:v>
                </c:pt>
                <c:pt idx="501">
                  <c:v>1.0722222222222222</c:v>
                </c:pt>
                <c:pt idx="502">
                  <c:v>1.0729166666666667</c:v>
                </c:pt>
                <c:pt idx="503">
                  <c:v>1.0736111111111111</c:v>
                </c:pt>
                <c:pt idx="504">
                  <c:v>1.0743055555555561</c:v>
                </c:pt>
                <c:pt idx="505">
                  <c:v>1.075</c:v>
                </c:pt>
                <c:pt idx="506">
                  <c:v>1.0756944444444436</c:v>
                </c:pt>
                <c:pt idx="507">
                  <c:v>1.0763888888888893</c:v>
                </c:pt>
              </c:numCache>
            </c:numRef>
          </c:xVal>
          <c:yVal>
            <c:numRef>
              <c:f>'28-29072015'!$Z$3:$Z$510</c:f>
              <c:numCache>
                <c:formatCode>General</c:formatCode>
                <c:ptCount val="508"/>
                <c:pt idx="0">
                  <c:v>1005.4339</c:v>
                </c:pt>
                <c:pt idx="1">
                  <c:v>1005.4035</c:v>
                </c:pt>
                <c:pt idx="2">
                  <c:v>1005.4319999999998</c:v>
                </c:pt>
                <c:pt idx="3">
                  <c:v>1005.4164999999998</c:v>
                </c:pt>
                <c:pt idx="4">
                  <c:v>1005.4178999999998</c:v>
                </c:pt>
                <c:pt idx="5">
                  <c:v>1005.4525999999996</c:v>
                </c:pt>
                <c:pt idx="6">
                  <c:v>1005.4413999999998</c:v>
                </c:pt>
                <c:pt idx="7">
                  <c:v>1005.4151000000001</c:v>
                </c:pt>
                <c:pt idx="8">
                  <c:v>1005.3803</c:v>
                </c:pt>
                <c:pt idx="9">
                  <c:v>1005.3627999999998</c:v>
                </c:pt>
                <c:pt idx="10">
                  <c:v>1005.3377999999998</c:v>
                </c:pt>
                <c:pt idx="11">
                  <c:v>1005.3455999999998</c:v>
                </c:pt>
                <c:pt idx="12">
                  <c:v>1005.3181999999998</c:v>
                </c:pt>
                <c:pt idx="13">
                  <c:v>1005.3233</c:v>
                </c:pt>
                <c:pt idx="15">
                  <c:v>1005.3330999999997</c:v>
                </c:pt>
                <c:pt idx="16">
                  <c:v>1005.3765</c:v>
                </c:pt>
                <c:pt idx="17">
                  <c:v>1005.3715</c:v>
                </c:pt>
                <c:pt idx="18">
                  <c:v>1005.4662999999997</c:v>
                </c:pt>
                <c:pt idx="19">
                  <c:v>1005.5417</c:v>
                </c:pt>
                <c:pt idx="20">
                  <c:v>1005.558</c:v>
                </c:pt>
                <c:pt idx="21">
                  <c:v>1005.5958000000003</c:v>
                </c:pt>
                <c:pt idx="22">
                  <c:v>1005.6303</c:v>
                </c:pt>
                <c:pt idx="23">
                  <c:v>1005.6286</c:v>
                </c:pt>
                <c:pt idx="24">
                  <c:v>1005.7089000000002</c:v>
                </c:pt>
                <c:pt idx="25">
                  <c:v>1005.6885000000002</c:v>
                </c:pt>
                <c:pt idx="26">
                  <c:v>1005.6808000000002</c:v>
                </c:pt>
                <c:pt idx="28">
                  <c:v>1005.6165999999997</c:v>
                </c:pt>
                <c:pt idx="29">
                  <c:v>1005.5753999999999</c:v>
                </c:pt>
                <c:pt idx="30">
                  <c:v>1005.5957000000002</c:v>
                </c:pt>
                <c:pt idx="31">
                  <c:v>1005.5632000000001</c:v>
                </c:pt>
                <c:pt idx="32">
                  <c:v>1005.5242</c:v>
                </c:pt>
                <c:pt idx="33">
                  <c:v>1005.482</c:v>
                </c:pt>
                <c:pt idx="34">
                  <c:v>1005.4973</c:v>
                </c:pt>
                <c:pt idx="35">
                  <c:v>1005.4928</c:v>
                </c:pt>
                <c:pt idx="36">
                  <c:v>1005.4553</c:v>
                </c:pt>
                <c:pt idx="37">
                  <c:v>1005.4614999999998</c:v>
                </c:pt>
                <c:pt idx="38">
                  <c:v>1005.4681999999998</c:v>
                </c:pt>
                <c:pt idx="39">
                  <c:v>1005.4782</c:v>
                </c:pt>
                <c:pt idx="41">
                  <c:v>1005.4866</c:v>
                </c:pt>
                <c:pt idx="42">
                  <c:v>1005.5075000000001</c:v>
                </c:pt>
                <c:pt idx="43">
                  <c:v>1005.5659000000001</c:v>
                </c:pt>
                <c:pt idx="44">
                  <c:v>1005.5701</c:v>
                </c:pt>
                <c:pt idx="45">
                  <c:v>1005.5523999999998</c:v>
                </c:pt>
                <c:pt idx="46">
                  <c:v>1005.5554</c:v>
                </c:pt>
                <c:pt idx="47">
                  <c:v>1005.5733000000002</c:v>
                </c:pt>
                <c:pt idx="48">
                  <c:v>1005.6104</c:v>
                </c:pt>
                <c:pt idx="49">
                  <c:v>1005.6478999999998</c:v>
                </c:pt>
                <c:pt idx="50">
                  <c:v>1005.6780000000002</c:v>
                </c:pt>
                <c:pt idx="51">
                  <c:v>1005.6986000000003</c:v>
                </c:pt>
                <c:pt idx="52">
                  <c:v>1005.7294000000003</c:v>
                </c:pt>
                <c:pt idx="53">
                  <c:v>1005.7215</c:v>
                </c:pt>
                <c:pt idx="54">
                  <c:v>1005.7188000000002</c:v>
                </c:pt>
                <c:pt idx="55">
                  <c:v>1005.6943000000002</c:v>
                </c:pt>
                <c:pt idx="56">
                  <c:v>1005.7211</c:v>
                </c:pt>
                <c:pt idx="57">
                  <c:v>1005.7008000000002</c:v>
                </c:pt>
                <c:pt idx="58">
                  <c:v>1005.6646</c:v>
                </c:pt>
                <c:pt idx="59">
                  <c:v>1005.6538</c:v>
                </c:pt>
                <c:pt idx="60">
                  <c:v>1005.6539</c:v>
                </c:pt>
                <c:pt idx="61">
                  <c:v>1005.6405999999997</c:v>
                </c:pt>
                <c:pt idx="62">
                  <c:v>1005.6574000000001</c:v>
                </c:pt>
                <c:pt idx="63">
                  <c:v>1005.711</c:v>
                </c:pt>
                <c:pt idx="64">
                  <c:v>1005.7243000000002</c:v>
                </c:pt>
                <c:pt idx="66">
                  <c:v>1005.7578</c:v>
                </c:pt>
                <c:pt idx="67">
                  <c:v>1005.7890000000002</c:v>
                </c:pt>
                <c:pt idx="68">
                  <c:v>1005.7819000000002</c:v>
                </c:pt>
                <c:pt idx="69">
                  <c:v>1005.7763000000002</c:v>
                </c:pt>
                <c:pt idx="70">
                  <c:v>1005.7936999999999</c:v>
                </c:pt>
                <c:pt idx="71">
                  <c:v>1005.8089</c:v>
                </c:pt>
                <c:pt idx="72">
                  <c:v>1005.8322999999997</c:v>
                </c:pt>
                <c:pt idx="73">
                  <c:v>1005.8061999999998</c:v>
                </c:pt>
                <c:pt idx="74">
                  <c:v>1005.7821</c:v>
                </c:pt>
                <c:pt idx="75">
                  <c:v>1005.777</c:v>
                </c:pt>
                <c:pt idx="76">
                  <c:v>1005.7814000000002</c:v>
                </c:pt>
                <c:pt idx="77">
                  <c:v>1005.7836000000002</c:v>
                </c:pt>
                <c:pt idx="79">
                  <c:v>1005.8111999999998</c:v>
                </c:pt>
                <c:pt idx="80">
                  <c:v>1005.7760000000002</c:v>
                </c:pt>
                <c:pt idx="81">
                  <c:v>1005.7985000000002</c:v>
                </c:pt>
                <c:pt idx="82">
                  <c:v>1005.7974</c:v>
                </c:pt>
                <c:pt idx="83">
                  <c:v>1005.7653</c:v>
                </c:pt>
                <c:pt idx="84">
                  <c:v>1005.7832000000002</c:v>
                </c:pt>
                <c:pt idx="85">
                  <c:v>1005.7835000000002</c:v>
                </c:pt>
                <c:pt idx="86">
                  <c:v>1005.7891000000002</c:v>
                </c:pt>
                <c:pt idx="87">
                  <c:v>1005.8258</c:v>
                </c:pt>
                <c:pt idx="88">
                  <c:v>1005.8938000000003</c:v>
                </c:pt>
                <c:pt idx="89">
                  <c:v>1006.0186</c:v>
                </c:pt>
                <c:pt idx="90">
                  <c:v>1006.1069</c:v>
                </c:pt>
                <c:pt idx="91">
                  <c:v>1006.1938000000002</c:v>
                </c:pt>
                <c:pt idx="92">
                  <c:v>1006.2406</c:v>
                </c:pt>
                <c:pt idx="93">
                  <c:v>1006.2564</c:v>
                </c:pt>
                <c:pt idx="95">
                  <c:v>1006.2901000000003</c:v>
                </c:pt>
                <c:pt idx="96">
                  <c:v>1006.3011999999998</c:v>
                </c:pt>
                <c:pt idx="97">
                  <c:v>1006.3481999999998</c:v>
                </c:pt>
                <c:pt idx="98">
                  <c:v>1006.313</c:v>
                </c:pt>
                <c:pt idx="99">
                  <c:v>1006.3453999999998</c:v>
                </c:pt>
                <c:pt idx="100">
                  <c:v>1006.3344999999998</c:v>
                </c:pt>
                <c:pt idx="101">
                  <c:v>1006.3493</c:v>
                </c:pt>
                <c:pt idx="102">
                  <c:v>1006.3647</c:v>
                </c:pt>
                <c:pt idx="103">
                  <c:v>1006.3567999999998</c:v>
                </c:pt>
                <c:pt idx="104">
                  <c:v>1006.3440999999998</c:v>
                </c:pt>
                <c:pt idx="105">
                  <c:v>1006.3334</c:v>
                </c:pt>
                <c:pt idx="106">
                  <c:v>1006.3720999999998</c:v>
                </c:pt>
                <c:pt idx="107">
                  <c:v>1006.4020999999998</c:v>
                </c:pt>
                <c:pt idx="108">
                  <c:v>1006.4294</c:v>
                </c:pt>
                <c:pt idx="109">
                  <c:v>1006.4233</c:v>
                </c:pt>
                <c:pt idx="111">
                  <c:v>1006.4158</c:v>
                </c:pt>
                <c:pt idx="112">
                  <c:v>1006.4208</c:v>
                </c:pt>
                <c:pt idx="113">
                  <c:v>1006.4147</c:v>
                </c:pt>
                <c:pt idx="114">
                  <c:v>1006.4158</c:v>
                </c:pt>
                <c:pt idx="115">
                  <c:v>1006.4725</c:v>
                </c:pt>
                <c:pt idx="116">
                  <c:v>1006.52</c:v>
                </c:pt>
                <c:pt idx="118">
                  <c:v>1006.5663999999998</c:v>
                </c:pt>
                <c:pt idx="119">
                  <c:v>1006.5978</c:v>
                </c:pt>
                <c:pt idx="120">
                  <c:v>1006.6251</c:v>
                </c:pt>
                <c:pt idx="121">
                  <c:v>1006.5921999999998</c:v>
                </c:pt>
                <c:pt idx="122">
                  <c:v>1006.6095</c:v>
                </c:pt>
                <c:pt idx="123">
                  <c:v>1006.6154</c:v>
                </c:pt>
                <c:pt idx="124">
                  <c:v>1006.5988000000002</c:v>
                </c:pt>
                <c:pt idx="125">
                  <c:v>1006.5933000000002</c:v>
                </c:pt>
                <c:pt idx="126">
                  <c:v>1006.5946</c:v>
                </c:pt>
                <c:pt idx="127">
                  <c:v>1006.5888000000002</c:v>
                </c:pt>
                <c:pt idx="128">
                  <c:v>1006.5698</c:v>
                </c:pt>
                <c:pt idx="129">
                  <c:v>1006.6047000000002</c:v>
                </c:pt>
                <c:pt idx="131">
                  <c:v>1006.6220999999998</c:v>
                </c:pt>
                <c:pt idx="132">
                  <c:v>1006.6099</c:v>
                </c:pt>
                <c:pt idx="133">
                  <c:v>1006.6424999999998</c:v>
                </c:pt>
                <c:pt idx="134">
                  <c:v>1006.6660000000001</c:v>
                </c:pt>
                <c:pt idx="135">
                  <c:v>1006.6604</c:v>
                </c:pt>
                <c:pt idx="136">
                  <c:v>1006.6817000000002</c:v>
                </c:pt>
                <c:pt idx="137">
                  <c:v>1006.7078</c:v>
                </c:pt>
                <c:pt idx="138">
                  <c:v>1006.7401</c:v>
                </c:pt>
                <c:pt idx="139">
                  <c:v>1006.7671999999998</c:v>
                </c:pt>
                <c:pt idx="140">
                  <c:v>1006.7845000000002</c:v>
                </c:pt>
                <c:pt idx="141">
                  <c:v>1006.8374999999997</c:v>
                </c:pt>
                <c:pt idx="142">
                  <c:v>1006.8657999999998</c:v>
                </c:pt>
                <c:pt idx="144">
                  <c:v>1006.8561999999995</c:v>
                </c:pt>
                <c:pt idx="145">
                  <c:v>1006.8335999999998</c:v>
                </c:pt>
                <c:pt idx="146">
                  <c:v>1006.8474999999997</c:v>
                </c:pt>
                <c:pt idx="147">
                  <c:v>1006.8573999999998</c:v>
                </c:pt>
                <c:pt idx="148">
                  <c:v>1006.8648999999998</c:v>
                </c:pt>
                <c:pt idx="149">
                  <c:v>1006.8676999999997</c:v>
                </c:pt>
                <c:pt idx="150">
                  <c:v>1006.8775000000001</c:v>
                </c:pt>
                <c:pt idx="152">
                  <c:v>1006.8638</c:v>
                </c:pt>
                <c:pt idx="153">
                  <c:v>1006.8257</c:v>
                </c:pt>
                <c:pt idx="155">
                  <c:v>1006.8498999999998</c:v>
                </c:pt>
                <c:pt idx="156">
                  <c:v>1006.8775999999998</c:v>
                </c:pt>
                <c:pt idx="158">
                  <c:v>1006.8814</c:v>
                </c:pt>
                <c:pt idx="159">
                  <c:v>1006.8982999999997</c:v>
                </c:pt>
                <c:pt idx="160">
                  <c:v>1006.9400999999998</c:v>
                </c:pt>
                <c:pt idx="161">
                  <c:v>1006.9085</c:v>
                </c:pt>
                <c:pt idx="162">
                  <c:v>1006.9185</c:v>
                </c:pt>
                <c:pt idx="163">
                  <c:v>1006.9871999999998</c:v>
                </c:pt>
                <c:pt idx="164">
                  <c:v>1007.0257</c:v>
                </c:pt>
                <c:pt idx="165">
                  <c:v>1007.0660999999998</c:v>
                </c:pt>
                <c:pt idx="166">
                  <c:v>1007.0886</c:v>
                </c:pt>
                <c:pt idx="167">
                  <c:v>1007.1192</c:v>
                </c:pt>
                <c:pt idx="168">
                  <c:v>1007.1424999999998</c:v>
                </c:pt>
                <c:pt idx="169">
                  <c:v>1007.1477</c:v>
                </c:pt>
                <c:pt idx="171">
                  <c:v>1007.1386</c:v>
                </c:pt>
                <c:pt idx="172">
                  <c:v>1007.169</c:v>
                </c:pt>
                <c:pt idx="173">
                  <c:v>1007.1436</c:v>
                </c:pt>
                <c:pt idx="174">
                  <c:v>1007.1315</c:v>
                </c:pt>
                <c:pt idx="175">
                  <c:v>1007.1413</c:v>
                </c:pt>
                <c:pt idx="176">
                  <c:v>1007.1697</c:v>
                </c:pt>
                <c:pt idx="177">
                  <c:v>1007.1837000000004</c:v>
                </c:pt>
                <c:pt idx="178">
                  <c:v>1007.181</c:v>
                </c:pt>
                <c:pt idx="179">
                  <c:v>1007.2123</c:v>
                </c:pt>
                <c:pt idx="180">
                  <c:v>1007.2077</c:v>
                </c:pt>
                <c:pt idx="181">
                  <c:v>1007.2437000000002</c:v>
                </c:pt>
                <c:pt idx="182">
                  <c:v>1007.244</c:v>
                </c:pt>
                <c:pt idx="184">
                  <c:v>1007.2285000000003</c:v>
                </c:pt>
                <c:pt idx="185">
                  <c:v>1007.2343000000002</c:v>
                </c:pt>
                <c:pt idx="186">
                  <c:v>1007.2532</c:v>
                </c:pt>
                <c:pt idx="187">
                  <c:v>1007.2863000000002</c:v>
                </c:pt>
                <c:pt idx="188">
                  <c:v>1007.2956</c:v>
                </c:pt>
                <c:pt idx="189">
                  <c:v>1007.2916</c:v>
                </c:pt>
                <c:pt idx="190">
                  <c:v>1007.3093</c:v>
                </c:pt>
                <c:pt idx="191">
                  <c:v>1007.3397</c:v>
                </c:pt>
                <c:pt idx="192">
                  <c:v>1007.3628999999997</c:v>
                </c:pt>
                <c:pt idx="193">
                  <c:v>1007.3455999999998</c:v>
                </c:pt>
                <c:pt idx="194">
                  <c:v>1007.3514999999998</c:v>
                </c:pt>
                <c:pt idx="195">
                  <c:v>1007.3742999999997</c:v>
                </c:pt>
                <c:pt idx="196">
                  <c:v>1007.4031</c:v>
                </c:pt>
                <c:pt idx="197">
                  <c:v>1007.3882</c:v>
                </c:pt>
                <c:pt idx="198">
                  <c:v>1007.4219999999998</c:v>
                </c:pt>
                <c:pt idx="199">
                  <c:v>1007.4147</c:v>
                </c:pt>
                <c:pt idx="200">
                  <c:v>1007.4101000000001</c:v>
                </c:pt>
                <c:pt idx="201">
                  <c:v>1007.4267</c:v>
                </c:pt>
                <c:pt idx="202">
                  <c:v>1007.3989</c:v>
                </c:pt>
                <c:pt idx="203">
                  <c:v>1007.4418999999998</c:v>
                </c:pt>
                <c:pt idx="204">
                  <c:v>1007.4345999999998</c:v>
                </c:pt>
                <c:pt idx="205">
                  <c:v>1007.4403</c:v>
                </c:pt>
                <c:pt idx="206">
                  <c:v>1007.4154</c:v>
                </c:pt>
                <c:pt idx="207">
                  <c:v>1007.4296000000001</c:v>
                </c:pt>
                <c:pt idx="208">
                  <c:v>1007.4497</c:v>
                </c:pt>
                <c:pt idx="209">
                  <c:v>1007.4487</c:v>
                </c:pt>
                <c:pt idx="210">
                  <c:v>1007.4683</c:v>
                </c:pt>
                <c:pt idx="211">
                  <c:v>1007.5053</c:v>
                </c:pt>
                <c:pt idx="212">
                  <c:v>1007.505</c:v>
                </c:pt>
                <c:pt idx="213">
                  <c:v>1007.5155</c:v>
                </c:pt>
                <c:pt idx="214">
                  <c:v>1007.5061999999998</c:v>
                </c:pt>
                <c:pt idx="215">
                  <c:v>1007.5436</c:v>
                </c:pt>
                <c:pt idx="216">
                  <c:v>1007.5736000000003</c:v>
                </c:pt>
                <c:pt idx="217">
                  <c:v>1007.6055</c:v>
                </c:pt>
                <c:pt idx="218">
                  <c:v>1007.6097000000002</c:v>
                </c:pt>
                <c:pt idx="219">
                  <c:v>1007.6179</c:v>
                </c:pt>
                <c:pt idx="220">
                  <c:v>1007.6523</c:v>
                </c:pt>
                <c:pt idx="221">
                  <c:v>1007.6371999999998</c:v>
                </c:pt>
                <c:pt idx="222">
                  <c:v>1007.6708000000002</c:v>
                </c:pt>
                <c:pt idx="223">
                  <c:v>1007.7408</c:v>
                </c:pt>
                <c:pt idx="224">
                  <c:v>1007.7511999999998</c:v>
                </c:pt>
                <c:pt idx="225">
                  <c:v>1007.7723999999999</c:v>
                </c:pt>
                <c:pt idx="226">
                  <c:v>1007.7625999999998</c:v>
                </c:pt>
                <c:pt idx="227">
                  <c:v>1007.739</c:v>
                </c:pt>
                <c:pt idx="228">
                  <c:v>1007.7454</c:v>
                </c:pt>
                <c:pt idx="229">
                  <c:v>1007.7497000000002</c:v>
                </c:pt>
                <c:pt idx="230">
                  <c:v>1007.7671999999998</c:v>
                </c:pt>
                <c:pt idx="231">
                  <c:v>1007.7814000000002</c:v>
                </c:pt>
                <c:pt idx="232">
                  <c:v>1007.7722</c:v>
                </c:pt>
                <c:pt idx="233">
                  <c:v>1007.8260999999998</c:v>
                </c:pt>
                <c:pt idx="234">
                  <c:v>1007.8261999999997</c:v>
                </c:pt>
                <c:pt idx="235">
                  <c:v>1007.8071999999997</c:v>
                </c:pt>
                <c:pt idx="236">
                  <c:v>1007.8</c:v>
                </c:pt>
                <c:pt idx="237">
                  <c:v>1007.8074999999998</c:v>
                </c:pt>
                <c:pt idx="238">
                  <c:v>1007.7971</c:v>
                </c:pt>
                <c:pt idx="239">
                  <c:v>1007.8033</c:v>
                </c:pt>
                <c:pt idx="240">
                  <c:v>1007.8109999999998</c:v>
                </c:pt>
                <c:pt idx="241">
                  <c:v>1007.8293</c:v>
                </c:pt>
                <c:pt idx="242">
                  <c:v>1007.8183</c:v>
                </c:pt>
                <c:pt idx="243">
                  <c:v>1007.7858000000002</c:v>
                </c:pt>
                <c:pt idx="244">
                  <c:v>1007.8269999999998</c:v>
                </c:pt>
                <c:pt idx="245">
                  <c:v>1007.8199</c:v>
                </c:pt>
                <c:pt idx="246">
                  <c:v>1007.8695999999998</c:v>
                </c:pt>
                <c:pt idx="247">
                  <c:v>1007.8757000000003</c:v>
                </c:pt>
                <c:pt idx="248">
                  <c:v>1007.8631999999998</c:v>
                </c:pt>
                <c:pt idx="249">
                  <c:v>1007.8513999999998</c:v>
                </c:pt>
                <c:pt idx="250">
                  <c:v>1007.8280999999997</c:v>
                </c:pt>
                <c:pt idx="251">
                  <c:v>1007.8540999999998</c:v>
                </c:pt>
                <c:pt idx="252">
                  <c:v>1007.8764</c:v>
                </c:pt>
                <c:pt idx="253">
                  <c:v>1007.8715</c:v>
                </c:pt>
                <c:pt idx="254">
                  <c:v>1007.8782</c:v>
                </c:pt>
                <c:pt idx="255">
                  <c:v>1007.8836</c:v>
                </c:pt>
                <c:pt idx="256">
                  <c:v>1007.8856</c:v>
                </c:pt>
                <c:pt idx="257">
                  <c:v>1007.8941</c:v>
                </c:pt>
                <c:pt idx="258">
                  <c:v>1007.9173999999998</c:v>
                </c:pt>
                <c:pt idx="259">
                  <c:v>1007.9634</c:v>
                </c:pt>
                <c:pt idx="260">
                  <c:v>1007.9865</c:v>
                </c:pt>
                <c:pt idx="261">
                  <c:v>1007.994</c:v>
                </c:pt>
                <c:pt idx="262">
                  <c:v>1007.9945</c:v>
                </c:pt>
                <c:pt idx="263">
                  <c:v>1007.9637</c:v>
                </c:pt>
                <c:pt idx="264">
                  <c:v>1007.9897999999999</c:v>
                </c:pt>
                <c:pt idx="265">
                  <c:v>1007.9967</c:v>
                </c:pt>
                <c:pt idx="266">
                  <c:v>1007.9617999999998</c:v>
                </c:pt>
                <c:pt idx="267">
                  <c:v>1007.9764</c:v>
                </c:pt>
                <c:pt idx="268">
                  <c:v>1007.9681999999998</c:v>
                </c:pt>
                <c:pt idx="269">
                  <c:v>1007.9704</c:v>
                </c:pt>
                <c:pt idx="270">
                  <c:v>1007.9382000000001</c:v>
                </c:pt>
                <c:pt idx="271">
                  <c:v>1007.9739000000002</c:v>
                </c:pt>
                <c:pt idx="272">
                  <c:v>1007.9818</c:v>
                </c:pt>
                <c:pt idx="273">
                  <c:v>1008.004</c:v>
                </c:pt>
                <c:pt idx="274">
                  <c:v>1008.0123</c:v>
                </c:pt>
                <c:pt idx="275">
                  <c:v>1007.9838999999999</c:v>
                </c:pt>
                <c:pt idx="276">
                  <c:v>1008.0025000000001</c:v>
                </c:pt>
                <c:pt idx="277">
                  <c:v>1007.97</c:v>
                </c:pt>
                <c:pt idx="278">
                  <c:v>1007.9801</c:v>
                </c:pt>
                <c:pt idx="279">
                  <c:v>1007.9761</c:v>
                </c:pt>
                <c:pt idx="280">
                  <c:v>1008.0310999999998</c:v>
                </c:pt>
                <c:pt idx="281">
                  <c:v>1008.0459</c:v>
                </c:pt>
                <c:pt idx="282">
                  <c:v>1008.0236</c:v>
                </c:pt>
                <c:pt idx="283">
                  <c:v>1007.9490999999998</c:v>
                </c:pt>
                <c:pt idx="284">
                  <c:v>1007.9354</c:v>
                </c:pt>
                <c:pt idx="285">
                  <c:v>1007.9289</c:v>
                </c:pt>
                <c:pt idx="286">
                  <c:v>1007.9589</c:v>
                </c:pt>
                <c:pt idx="287">
                  <c:v>1007.9921000000001</c:v>
                </c:pt>
                <c:pt idx="288">
                  <c:v>1008.0039</c:v>
                </c:pt>
                <c:pt idx="289">
                  <c:v>1007.9942</c:v>
                </c:pt>
                <c:pt idx="290">
                  <c:v>1008.0075000000001</c:v>
                </c:pt>
                <c:pt idx="291">
                  <c:v>1008.0137000000002</c:v>
                </c:pt>
                <c:pt idx="292">
                  <c:v>1008.0469999999998</c:v>
                </c:pt>
                <c:pt idx="293">
                  <c:v>1008.071</c:v>
                </c:pt>
                <c:pt idx="294">
                  <c:v>1008.0505999999998</c:v>
                </c:pt>
                <c:pt idx="295">
                  <c:v>1008.0620999999998</c:v>
                </c:pt>
                <c:pt idx="296">
                  <c:v>1008.0543</c:v>
                </c:pt>
                <c:pt idx="297">
                  <c:v>1008.0709000000003</c:v>
                </c:pt>
                <c:pt idx="298">
                  <c:v>1008.1096</c:v>
                </c:pt>
                <c:pt idx="299">
                  <c:v>1008.1026000000001</c:v>
                </c:pt>
                <c:pt idx="300">
                  <c:v>1008.1079</c:v>
                </c:pt>
                <c:pt idx="301">
                  <c:v>1008.1025</c:v>
                </c:pt>
                <c:pt idx="302">
                  <c:v>1008.0836</c:v>
                </c:pt>
                <c:pt idx="303">
                  <c:v>1008.0660999999998</c:v>
                </c:pt>
                <c:pt idx="304">
                  <c:v>1008.0727000000003</c:v>
                </c:pt>
                <c:pt idx="305">
                  <c:v>1008.0567</c:v>
                </c:pt>
                <c:pt idx="306">
                  <c:v>1008.0650000000001</c:v>
                </c:pt>
                <c:pt idx="307">
                  <c:v>1008.0676999999995</c:v>
                </c:pt>
                <c:pt idx="308">
                  <c:v>1008.0811</c:v>
                </c:pt>
                <c:pt idx="309">
                  <c:v>1008.0979</c:v>
                </c:pt>
                <c:pt idx="310">
                  <c:v>1008.0952</c:v>
                </c:pt>
                <c:pt idx="311">
                  <c:v>1008.1038000000002</c:v>
                </c:pt>
                <c:pt idx="312">
                  <c:v>1008.0958000000003</c:v>
                </c:pt>
                <c:pt idx="313">
                  <c:v>1008.1259</c:v>
                </c:pt>
                <c:pt idx="314">
                  <c:v>1008.0961</c:v>
                </c:pt>
                <c:pt idx="315">
                  <c:v>1008.0832</c:v>
                </c:pt>
                <c:pt idx="316">
                  <c:v>1008.0727000000003</c:v>
                </c:pt>
                <c:pt idx="317">
                  <c:v>1008.0511999999998</c:v>
                </c:pt>
                <c:pt idx="318">
                  <c:v>1008.0568</c:v>
                </c:pt>
                <c:pt idx="319">
                  <c:v>1008.0811</c:v>
                </c:pt>
                <c:pt idx="320">
                  <c:v>1008.101</c:v>
                </c:pt>
                <c:pt idx="321">
                  <c:v>1008.0911</c:v>
                </c:pt>
                <c:pt idx="322">
                  <c:v>1008.0625999999997</c:v>
                </c:pt>
                <c:pt idx="323">
                  <c:v>1008.0803000000002</c:v>
                </c:pt>
                <c:pt idx="324">
                  <c:v>1008.0747000000002</c:v>
                </c:pt>
                <c:pt idx="325">
                  <c:v>1008.0609999999998</c:v>
                </c:pt>
                <c:pt idx="326">
                  <c:v>1008.0236</c:v>
                </c:pt>
                <c:pt idx="327">
                  <c:v>1008.0249</c:v>
                </c:pt>
                <c:pt idx="328">
                  <c:v>1008.0489</c:v>
                </c:pt>
                <c:pt idx="329">
                  <c:v>1008.059</c:v>
                </c:pt>
                <c:pt idx="330">
                  <c:v>1008.0586</c:v>
                </c:pt>
                <c:pt idx="331">
                  <c:v>1008.0192</c:v>
                </c:pt>
                <c:pt idx="332">
                  <c:v>1007.9584</c:v>
                </c:pt>
                <c:pt idx="333">
                  <c:v>1007.9932</c:v>
                </c:pt>
                <c:pt idx="334">
                  <c:v>1007.9191</c:v>
                </c:pt>
                <c:pt idx="335">
                  <c:v>1007.9046</c:v>
                </c:pt>
                <c:pt idx="336">
                  <c:v>1007.913</c:v>
                </c:pt>
                <c:pt idx="337">
                  <c:v>1007.9155</c:v>
                </c:pt>
                <c:pt idx="338">
                  <c:v>1007.8870999999998</c:v>
                </c:pt>
                <c:pt idx="339">
                  <c:v>1007.8736</c:v>
                </c:pt>
                <c:pt idx="340">
                  <c:v>1007.8895</c:v>
                </c:pt>
                <c:pt idx="341">
                  <c:v>1007.8355999999998</c:v>
                </c:pt>
                <c:pt idx="342">
                  <c:v>1007.8397</c:v>
                </c:pt>
                <c:pt idx="343">
                  <c:v>1007.8525999999997</c:v>
                </c:pt>
                <c:pt idx="344">
                  <c:v>1007.8521999999996</c:v>
                </c:pt>
                <c:pt idx="345">
                  <c:v>1007.8846</c:v>
                </c:pt>
                <c:pt idx="346">
                  <c:v>1007.8884</c:v>
                </c:pt>
                <c:pt idx="347">
                  <c:v>1007.9186</c:v>
                </c:pt>
                <c:pt idx="348">
                  <c:v>1007.9035</c:v>
                </c:pt>
                <c:pt idx="349">
                  <c:v>1007.8648999999998</c:v>
                </c:pt>
                <c:pt idx="350">
                  <c:v>1007.8553999999998</c:v>
                </c:pt>
                <c:pt idx="351">
                  <c:v>1007.848</c:v>
                </c:pt>
                <c:pt idx="352">
                  <c:v>1007.8524999999996</c:v>
                </c:pt>
                <c:pt idx="353">
                  <c:v>1007.8619999999997</c:v>
                </c:pt>
                <c:pt idx="354">
                  <c:v>1007.8421999999996</c:v>
                </c:pt>
                <c:pt idx="355">
                  <c:v>1007.8615999999996</c:v>
                </c:pt>
                <c:pt idx="356">
                  <c:v>1007.9067</c:v>
                </c:pt>
                <c:pt idx="357">
                  <c:v>1007.8971999999998</c:v>
                </c:pt>
                <c:pt idx="358">
                  <c:v>1007.9046</c:v>
                </c:pt>
                <c:pt idx="359">
                  <c:v>1007.8953</c:v>
                </c:pt>
                <c:pt idx="360">
                  <c:v>1007.9228999999998</c:v>
                </c:pt>
                <c:pt idx="361">
                  <c:v>1007.8914</c:v>
                </c:pt>
                <c:pt idx="362">
                  <c:v>1007.9013</c:v>
                </c:pt>
                <c:pt idx="363">
                  <c:v>1007.901</c:v>
                </c:pt>
                <c:pt idx="364">
                  <c:v>1007.8864</c:v>
                </c:pt>
                <c:pt idx="365">
                  <c:v>1007.8614999999998</c:v>
                </c:pt>
                <c:pt idx="366">
                  <c:v>1007.8460999999998</c:v>
                </c:pt>
                <c:pt idx="367">
                  <c:v>1007.8335999999998</c:v>
                </c:pt>
                <c:pt idx="368">
                  <c:v>1007.8008</c:v>
                </c:pt>
                <c:pt idx="369">
                  <c:v>1007.8048</c:v>
                </c:pt>
                <c:pt idx="370">
                  <c:v>1007.7670999999998</c:v>
                </c:pt>
                <c:pt idx="371">
                  <c:v>1007.8046000000001</c:v>
                </c:pt>
                <c:pt idx="372">
                  <c:v>1007.7930000000002</c:v>
                </c:pt>
                <c:pt idx="373">
                  <c:v>1007.8324999999998</c:v>
                </c:pt>
                <c:pt idx="374">
                  <c:v>1007.8328999999998</c:v>
                </c:pt>
                <c:pt idx="375">
                  <c:v>1007.8489</c:v>
                </c:pt>
                <c:pt idx="376">
                  <c:v>1007.8777</c:v>
                </c:pt>
                <c:pt idx="377">
                  <c:v>1007.8854</c:v>
                </c:pt>
                <c:pt idx="378">
                  <c:v>1007.8924999999998</c:v>
                </c:pt>
                <c:pt idx="379">
                  <c:v>1007.8833000000002</c:v>
                </c:pt>
                <c:pt idx="380">
                  <c:v>1007.8867</c:v>
                </c:pt>
                <c:pt idx="381">
                  <c:v>1007.88</c:v>
                </c:pt>
                <c:pt idx="382">
                  <c:v>1007.8625999999996</c:v>
                </c:pt>
                <c:pt idx="383">
                  <c:v>1007.8798</c:v>
                </c:pt>
                <c:pt idx="384">
                  <c:v>1007.8668999999998</c:v>
                </c:pt>
                <c:pt idx="385">
                  <c:v>1007.8718</c:v>
                </c:pt>
                <c:pt idx="386">
                  <c:v>1007.8318999999998</c:v>
                </c:pt>
                <c:pt idx="387">
                  <c:v>1007.7945999999999</c:v>
                </c:pt>
                <c:pt idx="388">
                  <c:v>1007.7971</c:v>
                </c:pt>
                <c:pt idx="389">
                  <c:v>1007.7868000000002</c:v>
                </c:pt>
                <c:pt idx="390">
                  <c:v>1007.7969000000003</c:v>
                </c:pt>
                <c:pt idx="391">
                  <c:v>1007.7769000000002</c:v>
                </c:pt>
                <c:pt idx="392">
                  <c:v>1007.7268</c:v>
                </c:pt>
                <c:pt idx="393">
                  <c:v>1007.6813000000002</c:v>
                </c:pt>
                <c:pt idx="394">
                  <c:v>1007.6902</c:v>
                </c:pt>
                <c:pt idx="395">
                  <c:v>1007.6311999999998</c:v>
                </c:pt>
                <c:pt idx="396">
                  <c:v>1007.6335</c:v>
                </c:pt>
                <c:pt idx="397">
                  <c:v>1007.6237000000002</c:v>
                </c:pt>
                <c:pt idx="398">
                  <c:v>1007.6008</c:v>
                </c:pt>
                <c:pt idx="399">
                  <c:v>1007.6075999999998</c:v>
                </c:pt>
                <c:pt idx="400">
                  <c:v>1007.5930000000002</c:v>
                </c:pt>
                <c:pt idx="401">
                  <c:v>1007.5897000000002</c:v>
                </c:pt>
                <c:pt idx="402">
                  <c:v>1007.5632000000001</c:v>
                </c:pt>
                <c:pt idx="403">
                  <c:v>1007.5425999999998</c:v>
                </c:pt>
                <c:pt idx="404">
                  <c:v>1007.5404</c:v>
                </c:pt>
                <c:pt idx="405">
                  <c:v>1007.5059</c:v>
                </c:pt>
                <c:pt idx="406">
                  <c:v>1007.4841</c:v>
                </c:pt>
                <c:pt idx="407">
                  <c:v>1007.4982</c:v>
                </c:pt>
                <c:pt idx="408">
                  <c:v>1007.4779</c:v>
                </c:pt>
                <c:pt idx="409">
                  <c:v>1007.4389</c:v>
                </c:pt>
                <c:pt idx="410">
                  <c:v>1007.4133</c:v>
                </c:pt>
                <c:pt idx="411">
                  <c:v>1007.3756</c:v>
                </c:pt>
                <c:pt idx="412">
                  <c:v>1007.3607</c:v>
                </c:pt>
                <c:pt idx="413">
                  <c:v>1007.3742</c:v>
                </c:pt>
                <c:pt idx="414">
                  <c:v>1007.3607999999998</c:v>
                </c:pt>
                <c:pt idx="415">
                  <c:v>1007.3953</c:v>
                </c:pt>
                <c:pt idx="416">
                  <c:v>1007.3368999999998</c:v>
                </c:pt>
                <c:pt idx="417">
                  <c:v>1007.2814000000002</c:v>
                </c:pt>
                <c:pt idx="418">
                  <c:v>1007.2740000000002</c:v>
                </c:pt>
                <c:pt idx="419">
                  <c:v>1007.2425999999998</c:v>
                </c:pt>
                <c:pt idx="420">
                  <c:v>1007.2564</c:v>
                </c:pt>
                <c:pt idx="421">
                  <c:v>1007.2104</c:v>
                </c:pt>
                <c:pt idx="422">
                  <c:v>1007.1875</c:v>
                </c:pt>
                <c:pt idx="423">
                  <c:v>1007.1670999999998</c:v>
                </c:pt>
                <c:pt idx="424">
                  <c:v>1007.1993000000002</c:v>
                </c:pt>
                <c:pt idx="425">
                  <c:v>1007.2218</c:v>
                </c:pt>
                <c:pt idx="426">
                  <c:v>1007.2318</c:v>
                </c:pt>
                <c:pt idx="427">
                  <c:v>1007.2171999999998</c:v>
                </c:pt>
                <c:pt idx="428">
                  <c:v>1007.2040000000002</c:v>
                </c:pt>
                <c:pt idx="429">
                  <c:v>1007.1624999999998</c:v>
                </c:pt>
                <c:pt idx="430">
                  <c:v>1007.1915</c:v>
                </c:pt>
                <c:pt idx="431">
                  <c:v>1007.1678999999998</c:v>
                </c:pt>
                <c:pt idx="432">
                  <c:v>1007.1636999999997</c:v>
                </c:pt>
                <c:pt idx="433">
                  <c:v>1007.1315999999998</c:v>
                </c:pt>
                <c:pt idx="434">
                  <c:v>1007.1394</c:v>
                </c:pt>
                <c:pt idx="435">
                  <c:v>1007.1203</c:v>
                </c:pt>
                <c:pt idx="436">
                  <c:v>1007.0758000000002</c:v>
                </c:pt>
                <c:pt idx="437">
                  <c:v>1007.0228</c:v>
                </c:pt>
                <c:pt idx="438">
                  <c:v>1006.9808</c:v>
                </c:pt>
                <c:pt idx="439">
                  <c:v>1006.9481</c:v>
                </c:pt>
                <c:pt idx="440">
                  <c:v>1006.9185</c:v>
                </c:pt>
                <c:pt idx="441">
                  <c:v>1006.9086</c:v>
                </c:pt>
                <c:pt idx="442">
                  <c:v>1006.8887000000002</c:v>
                </c:pt>
                <c:pt idx="443">
                  <c:v>1006.8457</c:v>
                </c:pt>
                <c:pt idx="444">
                  <c:v>1006.828</c:v>
                </c:pt>
                <c:pt idx="445">
                  <c:v>1006.7673</c:v>
                </c:pt>
                <c:pt idx="446">
                  <c:v>1006.7922</c:v>
                </c:pt>
                <c:pt idx="447">
                  <c:v>1006.8013999999997</c:v>
                </c:pt>
                <c:pt idx="448">
                  <c:v>1006.8063</c:v>
                </c:pt>
                <c:pt idx="449">
                  <c:v>1006.8270999999997</c:v>
                </c:pt>
                <c:pt idx="450">
                  <c:v>1006.8011999999998</c:v>
                </c:pt>
                <c:pt idx="451">
                  <c:v>1006.7618</c:v>
                </c:pt>
                <c:pt idx="452">
                  <c:v>1006.7533000000002</c:v>
                </c:pt>
                <c:pt idx="453">
                  <c:v>1006.7136</c:v>
                </c:pt>
                <c:pt idx="454">
                  <c:v>1006.6753000000002</c:v>
                </c:pt>
                <c:pt idx="455">
                  <c:v>1006.6632</c:v>
                </c:pt>
                <c:pt idx="456">
                  <c:v>1006.6311999999998</c:v>
                </c:pt>
                <c:pt idx="457">
                  <c:v>1006.6374</c:v>
                </c:pt>
                <c:pt idx="458">
                  <c:v>1006.6593</c:v>
                </c:pt>
                <c:pt idx="459">
                  <c:v>1006.6554</c:v>
                </c:pt>
                <c:pt idx="460">
                  <c:v>1006.6853000000002</c:v>
                </c:pt>
                <c:pt idx="461">
                  <c:v>1006.6528</c:v>
                </c:pt>
                <c:pt idx="462">
                  <c:v>1006.5975</c:v>
                </c:pt>
                <c:pt idx="463">
                  <c:v>1006.548</c:v>
                </c:pt>
                <c:pt idx="464">
                  <c:v>1006.481</c:v>
                </c:pt>
                <c:pt idx="465">
                  <c:v>1006.4367</c:v>
                </c:pt>
                <c:pt idx="466">
                  <c:v>1006.4345</c:v>
                </c:pt>
                <c:pt idx="467">
                  <c:v>1006.4220999999998</c:v>
                </c:pt>
                <c:pt idx="468">
                  <c:v>1006.4371999999996</c:v>
                </c:pt>
                <c:pt idx="469">
                  <c:v>1006.4453999999997</c:v>
                </c:pt>
                <c:pt idx="470">
                  <c:v>1006.4403</c:v>
                </c:pt>
                <c:pt idx="471">
                  <c:v>1006.4644999999998</c:v>
                </c:pt>
                <c:pt idx="472">
                  <c:v>1006.4244</c:v>
                </c:pt>
                <c:pt idx="473">
                  <c:v>1006.4234</c:v>
                </c:pt>
                <c:pt idx="474">
                  <c:v>1006.4613000000001</c:v>
                </c:pt>
                <c:pt idx="475">
                  <c:v>1006.4557</c:v>
                </c:pt>
                <c:pt idx="476">
                  <c:v>1006.4801</c:v>
                </c:pt>
                <c:pt idx="477">
                  <c:v>1006.4327999999998</c:v>
                </c:pt>
                <c:pt idx="478">
                  <c:v>1006.4335</c:v>
                </c:pt>
                <c:pt idx="479">
                  <c:v>1006.4063</c:v>
                </c:pt>
                <c:pt idx="480">
                  <c:v>1006.4070999999998</c:v>
                </c:pt>
                <c:pt idx="481">
                  <c:v>1006.3839</c:v>
                </c:pt>
                <c:pt idx="482">
                  <c:v>1006.3381999999998</c:v>
                </c:pt>
                <c:pt idx="483">
                  <c:v>1006.3335999999998</c:v>
                </c:pt>
                <c:pt idx="484">
                  <c:v>1006.3027999999998</c:v>
                </c:pt>
                <c:pt idx="485">
                  <c:v>1006.2521999999998</c:v>
                </c:pt>
                <c:pt idx="486">
                  <c:v>1006.2156</c:v>
                </c:pt>
                <c:pt idx="487">
                  <c:v>1006.1647</c:v>
                </c:pt>
                <c:pt idx="488">
                  <c:v>1006.1559999999997</c:v>
                </c:pt>
                <c:pt idx="489">
                  <c:v>1006.0997000000002</c:v>
                </c:pt>
                <c:pt idx="490">
                  <c:v>1006.0798000000002</c:v>
                </c:pt>
                <c:pt idx="491">
                  <c:v>1006.0584</c:v>
                </c:pt>
                <c:pt idx="492">
                  <c:v>1006.0578999999998</c:v>
                </c:pt>
                <c:pt idx="493">
                  <c:v>1006.0536</c:v>
                </c:pt>
                <c:pt idx="494">
                  <c:v>1006.0522999999995</c:v>
                </c:pt>
                <c:pt idx="495">
                  <c:v>1006.0510999999998</c:v>
                </c:pt>
                <c:pt idx="496">
                  <c:v>1006.0278</c:v>
                </c:pt>
                <c:pt idx="497">
                  <c:v>1005.9752</c:v>
                </c:pt>
                <c:pt idx="498">
                  <c:v>1005.9378999999998</c:v>
                </c:pt>
                <c:pt idx="499">
                  <c:v>1005.9065999999998</c:v>
                </c:pt>
                <c:pt idx="500">
                  <c:v>1005.9127999999997</c:v>
                </c:pt>
                <c:pt idx="501">
                  <c:v>1005.8991</c:v>
                </c:pt>
                <c:pt idx="502">
                  <c:v>1005.8847000000002</c:v>
                </c:pt>
                <c:pt idx="503">
                  <c:v>1005.8648999999998</c:v>
                </c:pt>
                <c:pt idx="504">
                  <c:v>1005.8617999999998</c:v>
                </c:pt>
                <c:pt idx="505">
                  <c:v>1005.8307</c:v>
                </c:pt>
                <c:pt idx="506">
                  <c:v>1005.8031</c:v>
                </c:pt>
                <c:pt idx="507">
                  <c:v>1005.7832000000002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0483072"/>
        <c:axId val="591359856"/>
      </c:scatterChart>
      <c:valAx>
        <c:axId val="660483072"/>
        <c:scaling>
          <c:orientation val="minMax"/>
          <c:min val="0.70000000000000062"/>
        </c:scaling>
        <c:delete val="0"/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Time (HH:mm:ss)</a:t>
                </a:r>
              </a:p>
            </c:rich>
          </c:tx>
          <c:layout/>
          <c:overlay val="0"/>
        </c:title>
        <c:numFmt formatCode="h:mm:ss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591359856"/>
        <c:crosses val="autoZero"/>
        <c:crossBetween val="midCat"/>
      </c:valAx>
      <c:valAx>
        <c:axId val="591359856"/>
        <c:scaling>
          <c:orientation val="minMax"/>
          <c:min val="1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/>
                  <a:t>Air Pressure (hPa)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zh-HK"/>
          </a:p>
        </c:txPr>
        <c:crossAx val="66048307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933565-0BFB-4D65-824D-075FC587C69F}" type="doc">
      <dgm:prSet loTypeId="urn:microsoft.com/office/officeart/2005/8/layout/chevron1" loCatId="process" qsTypeId="urn:microsoft.com/office/officeart/2005/8/quickstyle/simple4" qsCatId="simple" csTypeId="urn:microsoft.com/office/officeart/2005/8/colors/accent5_4" csCatId="accent5" phldr="1"/>
      <dgm:spPr/>
    </dgm:pt>
    <dgm:pt modelId="{B32C075F-BAE6-4262-8E69-8788683DC179}">
      <dgm:prSet phldrT="[文字]"/>
      <dgm:spPr/>
      <dgm:t>
        <a:bodyPr/>
        <a:lstStyle/>
        <a:p>
          <a:r>
            <a:rPr lang="en-US" altLang="zh-TW" dirty="0" smtClean="0"/>
            <a:t>Phase I</a:t>
          </a:r>
          <a:br>
            <a:rPr lang="en-US" altLang="zh-TW" dirty="0" smtClean="0"/>
          </a:br>
          <a:r>
            <a:rPr lang="en-US" altLang="zh-TW" dirty="0" smtClean="0"/>
            <a:t>Comparison of sensors</a:t>
          </a:r>
          <a:endParaRPr lang="zh-TW" altLang="en-US" dirty="0"/>
        </a:p>
      </dgm:t>
    </dgm:pt>
    <dgm:pt modelId="{F59254A5-8A7E-4918-8F0C-CD6FA8627104}" type="parTrans" cxnId="{EDEC5B35-A655-415D-AC3B-F761E93790CC}">
      <dgm:prSet/>
      <dgm:spPr/>
      <dgm:t>
        <a:bodyPr/>
        <a:lstStyle/>
        <a:p>
          <a:endParaRPr lang="zh-TW" altLang="en-US"/>
        </a:p>
      </dgm:t>
    </dgm:pt>
    <dgm:pt modelId="{0603B7C6-327B-4DBA-8E5D-A185148DE1E4}" type="sibTrans" cxnId="{EDEC5B35-A655-415D-AC3B-F761E93790CC}">
      <dgm:prSet/>
      <dgm:spPr/>
      <dgm:t>
        <a:bodyPr/>
        <a:lstStyle/>
        <a:p>
          <a:endParaRPr lang="zh-TW" altLang="en-US"/>
        </a:p>
      </dgm:t>
    </dgm:pt>
    <dgm:pt modelId="{648EBADB-C5B1-4729-9845-35EBAB4586FD}">
      <dgm:prSet phldrT="[文字]"/>
      <dgm:spPr/>
      <dgm:t>
        <a:bodyPr/>
        <a:lstStyle/>
        <a:p>
          <a:r>
            <a:rPr lang="en-US" dirty="0" smtClean="0"/>
            <a:t>Phase II</a:t>
          </a:r>
          <a:br>
            <a:rPr lang="en-US" dirty="0" smtClean="0"/>
          </a:br>
          <a:r>
            <a:rPr lang="en-US" dirty="0" smtClean="0"/>
            <a:t>Design and Develop AWS</a:t>
          </a:r>
          <a:endParaRPr lang="zh-TW" altLang="en-US" dirty="0"/>
        </a:p>
      </dgm:t>
    </dgm:pt>
    <dgm:pt modelId="{4C7BB8E4-5A12-4638-800E-9EFBF939FBF0}" type="parTrans" cxnId="{D70B6209-F72F-454B-A0BA-291126C1A340}">
      <dgm:prSet/>
      <dgm:spPr/>
      <dgm:t>
        <a:bodyPr/>
        <a:lstStyle/>
        <a:p>
          <a:endParaRPr lang="zh-TW" altLang="en-US"/>
        </a:p>
      </dgm:t>
    </dgm:pt>
    <dgm:pt modelId="{3AAE61DC-6A61-49A6-A97D-AFB772D75180}" type="sibTrans" cxnId="{D70B6209-F72F-454B-A0BA-291126C1A340}">
      <dgm:prSet/>
      <dgm:spPr/>
      <dgm:t>
        <a:bodyPr/>
        <a:lstStyle/>
        <a:p>
          <a:endParaRPr lang="zh-TW" altLang="en-US"/>
        </a:p>
      </dgm:t>
    </dgm:pt>
    <dgm:pt modelId="{6E100023-E50E-4FF2-B8AE-CA34B381FBD5}" type="pres">
      <dgm:prSet presAssocID="{56933565-0BFB-4D65-824D-075FC587C69F}" presName="Name0" presStyleCnt="0">
        <dgm:presLayoutVars>
          <dgm:dir/>
          <dgm:animLvl val="lvl"/>
          <dgm:resizeHandles val="exact"/>
        </dgm:presLayoutVars>
      </dgm:prSet>
      <dgm:spPr/>
    </dgm:pt>
    <dgm:pt modelId="{0F4D552B-336A-4AAC-8D1E-C80340668CA5}" type="pres">
      <dgm:prSet presAssocID="{B32C075F-BAE6-4262-8E69-8788683DC179}" presName="parTxOnly" presStyleLbl="node1" presStyleIdx="0" presStyleCnt="2" custScaleX="316721" custScaleY="166734" custLinFactX="2874" custLinFactY="-43900" custLinFactNeighborX="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62329DD-E746-4D2D-99E0-9CAC1B5F6D0D}" type="pres">
      <dgm:prSet presAssocID="{0603B7C6-327B-4DBA-8E5D-A185148DE1E4}" presName="parTxOnlySpace" presStyleCnt="0"/>
      <dgm:spPr/>
    </dgm:pt>
    <dgm:pt modelId="{2E85D01F-2833-4A0C-BAAB-4063FCE2B1AB}" type="pres">
      <dgm:prSet presAssocID="{648EBADB-C5B1-4729-9845-35EBAB4586FD}" presName="parTxOnly" presStyleLbl="node1" presStyleIdx="1" presStyleCnt="2" custScaleX="320329" custScaleY="171845" custLinFactX="-11182" custLinFactY="25756" custLinFactNeighborX="-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8E29E23-4AC6-4EA2-9115-790B3924A0E1}" type="presOf" srcId="{56933565-0BFB-4D65-824D-075FC587C69F}" destId="{6E100023-E50E-4FF2-B8AE-CA34B381FBD5}" srcOrd="0" destOrd="0" presId="urn:microsoft.com/office/officeart/2005/8/layout/chevron1"/>
    <dgm:cxn modelId="{D70B6209-F72F-454B-A0BA-291126C1A340}" srcId="{56933565-0BFB-4D65-824D-075FC587C69F}" destId="{648EBADB-C5B1-4729-9845-35EBAB4586FD}" srcOrd="1" destOrd="0" parTransId="{4C7BB8E4-5A12-4638-800E-9EFBF939FBF0}" sibTransId="{3AAE61DC-6A61-49A6-A97D-AFB772D75180}"/>
    <dgm:cxn modelId="{64BFABD0-78D4-404C-9F14-2C8D26AD3717}" type="presOf" srcId="{B32C075F-BAE6-4262-8E69-8788683DC179}" destId="{0F4D552B-336A-4AAC-8D1E-C80340668CA5}" srcOrd="0" destOrd="0" presId="urn:microsoft.com/office/officeart/2005/8/layout/chevron1"/>
    <dgm:cxn modelId="{F0F0105F-28F9-43C2-A1CF-98D140BB65EF}" type="presOf" srcId="{648EBADB-C5B1-4729-9845-35EBAB4586FD}" destId="{2E85D01F-2833-4A0C-BAAB-4063FCE2B1AB}" srcOrd="0" destOrd="0" presId="urn:microsoft.com/office/officeart/2005/8/layout/chevron1"/>
    <dgm:cxn modelId="{EDEC5B35-A655-415D-AC3B-F761E93790CC}" srcId="{56933565-0BFB-4D65-824D-075FC587C69F}" destId="{B32C075F-BAE6-4262-8E69-8788683DC179}" srcOrd="0" destOrd="0" parTransId="{F59254A5-8A7E-4918-8F0C-CD6FA8627104}" sibTransId="{0603B7C6-327B-4DBA-8E5D-A185148DE1E4}"/>
    <dgm:cxn modelId="{065E3452-B81F-4796-BC6C-F58B1E968250}" type="presParOf" srcId="{6E100023-E50E-4FF2-B8AE-CA34B381FBD5}" destId="{0F4D552B-336A-4AAC-8D1E-C80340668CA5}" srcOrd="0" destOrd="0" presId="urn:microsoft.com/office/officeart/2005/8/layout/chevron1"/>
    <dgm:cxn modelId="{7AE55AE0-E118-46C7-BA88-E124397790EB}" type="presParOf" srcId="{6E100023-E50E-4FF2-B8AE-CA34B381FBD5}" destId="{A62329DD-E746-4D2D-99E0-9CAC1B5F6D0D}" srcOrd="1" destOrd="0" presId="urn:microsoft.com/office/officeart/2005/8/layout/chevron1"/>
    <dgm:cxn modelId="{A268FB09-F213-42D9-92F7-8FA47B0EBAEA}" type="presParOf" srcId="{6E100023-E50E-4FF2-B8AE-CA34B381FBD5}" destId="{2E85D01F-2833-4A0C-BAAB-4063FCE2B1AB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4D552B-336A-4AAC-8D1E-C80340668CA5}">
      <dsp:nvSpPr>
        <dsp:cNvPr id="0" name=""/>
        <dsp:cNvSpPr/>
      </dsp:nvSpPr>
      <dsp:spPr>
        <a:xfrm>
          <a:off x="179735" y="1408047"/>
          <a:ext cx="4386215" cy="923628"/>
        </a:xfrm>
        <a:prstGeom prst="chevron">
          <a:avLst/>
        </a:prstGeom>
        <a:gradFill rotWithShape="0">
          <a:gsLst>
            <a:gs pos="0">
              <a:schemeClr val="accent5">
                <a:shade val="50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accent5">
                <a:shade val="5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accent5">
                <a:shade val="5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accent5">
                <a:shade val="5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accent5">
                <a:shade val="5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accent5">
                <a:shade val="50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5">
              <a:shade val="5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500" kern="1200" dirty="0" smtClean="0"/>
            <a:t>Phase I</a:t>
          </a:r>
          <a:br>
            <a:rPr lang="en-US" altLang="zh-TW" sz="2500" kern="1200" dirty="0" smtClean="0"/>
          </a:br>
          <a:r>
            <a:rPr lang="en-US" altLang="zh-TW" sz="2500" kern="1200" dirty="0" smtClean="0"/>
            <a:t>Comparison of sensors</a:t>
          </a:r>
          <a:endParaRPr lang="zh-TW" altLang="en-US" sz="2500" kern="1200" dirty="0"/>
        </a:p>
      </dsp:txBody>
      <dsp:txXfrm>
        <a:off x="641549" y="1408047"/>
        <a:ext cx="3462587" cy="923628"/>
      </dsp:txXfrm>
    </dsp:sp>
    <dsp:sp modelId="{2E85D01F-2833-4A0C-BAAB-4063FCE2B1AB}">
      <dsp:nvSpPr>
        <dsp:cNvPr id="0" name=""/>
        <dsp:cNvSpPr/>
      </dsp:nvSpPr>
      <dsp:spPr>
        <a:xfrm>
          <a:off x="3955826" y="2887658"/>
          <a:ext cx="4436181" cy="951940"/>
        </a:xfrm>
        <a:prstGeom prst="chevron">
          <a:avLst/>
        </a:prstGeom>
        <a:gradFill rotWithShape="0">
          <a:gsLst>
            <a:gs pos="0">
              <a:schemeClr val="accent5">
                <a:shade val="50000"/>
                <a:hueOff val="179453"/>
                <a:satOff val="8618"/>
                <a:lumOff val="37796"/>
                <a:alphaOff val="0"/>
                <a:shade val="63000"/>
              </a:schemeClr>
            </a:gs>
            <a:gs pos="30000">
              <a:schemeClr val="accent5">
                <a:shade val="50000"/>
                <a:hueOff val="179453"/>
                <a:satOff val="8618"/>
                <a:lumOff val="37796"/>
                <a:alphaOff val="0"/>
                <a:shade val="90000"/>
                <a:satMod val="110000"/>
              </a:schemeClr>
            </a:gs>
            <a:gs pos="45000">
              <a:schemeClr val="accent5">
                <a:shade val="50000"/>
                <a:hueOff val="179453"/>
                <a:satOff val="8618"/>
                <a:lumOff val="37796"/>
                <a:alphaOff val="0"/>
                <a:shade val="100000"/>
                <a:satMod val="118000"/>
              </a:schemeClr>
            </a:gs>
            <a:gs pos="55000">
              <a:schemeClr val="accent5">
                <a:shade val="50000"/>
                <a:hueOff val="179453"/>
                <a:satOff val="8618"/>
                <a:lumOff val="37796"/>
                <a:alphaOff val="0"/>
                <a:shade val="100000"/>
                <a:satMod val="118000"/>
              </a:schemeClr>
            </a:gs>
            <a:gs pos="73000">
              <a:schemeClr val="accent5">
                <a:shade val="50000"/>
                <a:hueOff val="179453"/>
                <a:satOff val="8618"/>
                <a:lumOff val="37796"/>
                <a:alphaOff val="0"/>
                <a:shade val="90000"/>
                <a:satMod val="110000"/>
              </a:schemeClr>
            </a:gs>
            <a:gs pos="100000">
              <a:schemeClr val="accent5">
                <a:shade val="50000"/>
                <a:hueOff val="179453"/>
                <a:satOff val="8618"/>
                <a:lumOff val="37796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accent5">
              <a:shade val="50000"/>
              <a:hueOff val="179453"/>
              <a:satOff val="8618"/>
              <a:lumOff val="37796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Phase II</a:t>
          </a:r>
          <a:br>
            <a:rPr lang="en-US" sz="2400" kern="1200" dirty="0" smtClean="0"/>
          </a:br>
          <a:r>
            <a:rPr lang="en-US" sz="2400" kern="1200" dirty="0" smtClean="0"/>
            <a:t>Design and Develop AWS</a:t>
          </a:r>
          <a:endParaRPr lang="zh-TW" altLang="en-US" sz="2400" kern="1200" dirty="0"/>
        </a:p>
      </dsp:txBody>
      <dsp:txXfrm>
        <a:off x="4431796" y="2887658"/>
        <a:ext cx="3484241" cy="951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0.54098</cdr:x>
      <cdr:y>0.9403</cdr:y>
    </cdr:from>
    <cdr:to>
      <cdr:x>0.59016</cdr:x>
      <cdr:y>0.98507</cdr:y>
    </cdr:to>
    <cdr:sp macro="" textlink="">
      <cdr:nvSpPr>
        <cdr:cNvPr id="2" name="文字方塊 1"/>
        <cdr:cNvSpPr txBox="1"/>
      </cdr:nvSpPr>
      <cdr:spPr>
        <a:xfrm xmlns:a="http://schemas.openxmlformats.org/drawingml/2006/main">
          <a:off x="5029200" y="4800600"/>
          <a:ext cx="457200" cy="2286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altLang="zh-TW" sz="1100" dirty="0" smtClean="0"/>
            <a:t>PRT</a:t>
          </a:r>
          <a:endParaRPr lang="zh-TW" altLang="en-US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</cdr:x>
      <cdr:y>0.22667</cdr:y>
    </cdr:from>
    <cdr:to>
      <cdr:x>0.975</cdr:x>
      <cdr:y>0.28001</cdr:y>
    </cdr:to>
    <cdr:sp macro="" textlink="">
      <cdr:nvSpPr>
        <cdr:cNvPr id="2" name="文字方塊 1"/>
        <cdr:cNvSpPr txBox="1"/>
      </cdr:nvSpPr>
      <cdr:spPr>
        <a:xfrm xmlns:a="http://schemas.openxmlformats.org/drawingml/2006/main">
          <a:off x="6858000" y="1295400"/>
          <a:ext cx="2057400" cy="3048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altLang="zh-TW" sz="1100" dirty="0" smtClean="0"/>
            <a:t>MPL3115A2LGA8 [1]</a:t>
          </a:r>
          <a:endParaRPr lang="zh-TW" altLang="en-US" sz="1100" dirty="0"/>
        </a:p>
      </cdr:txBody>
    </cdr:sp>
  </cdr:relSizeAnchor>
  <cdr:relSizeAnchor xmlns:cdr="http://schemas.openxmlformats.org/drawingml/2006/chartDrawing">
    <cdr:from>
      <cdr:x>0.74167</cdr:x>
      <cdr:y>0.52</cdr:y>
    </cdr:from>
    <cdr:to>
      <cdr:x>0.96667</cdr:x>
      <cdr:y>0.57333</cdr:y>
    </cdr:to>
    <cdr:sp macro="" textlink="">
      <cdr:nvSpPr>
        <cdr:cNvPr id="3" name="文字方塊 1"/>
        <cdr:cNvSpPr txBox="1"/>
      </cdr:nvSpPr>
      <cdr:spPr>
        <a:xfrm xmlns:a="http://schemas.openxmlformats.org/drawingml/2006/main">
          <a:off x="6781800" y="2971800"/>
          <a:ext cx="2057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Gill Sans MT"/>
            </a:defRPr>
          </a:lvl1pPr>
          <a:lvl2pPr marL="457200" indent="0">
            <a:defRPr sz="1100">
              <a:latin typeface="Gill Sans MT"/>
            </a:defRPr>
          </a:lvl2pPr>
          <a:lvl3pPr marL="914400" indent="0">
            <a:defRPr sz="1100">
              <a:latin typeface="Gill Sans MT"/>
            </a:defRPr>
          </a:lvl3pPr>
          <a:lvl4pPr marL="1371600" indent="0">
            <a:defRPr sz="1100">
              <a:latin typeface="Gill Sans MT"/>
            </a:defRPr>
          </a:lvl4pPr>
          <a:lvl5pPr marL="1828800" indent="0">
            <a:defRPr sz="1100">
              <a:latin typeface="Gill Sans MT"/>
            </a:defRPr>
          </a:lvl5pPr>
          <a:lvl6pPr marL="2286000" indent="0">
            <a:defRPr sz="1100">
              <a:latin typeface="Gill Sans MT"/>
            </a:defRPr>
          </a:lvl6pPr>
          <a:lvl7pPr marL="2743200" indent="0">
            <a:defRPr sz="1100">
              <a:latin typeface="Gill Sans MT"/>
            </a:defRPr>
          </a:lvl7pPr>
          <a:lvl8pPr marL="3200400" indent="0">
            <a:defRPr sz="1100">
              <a:latin typeface="Gill Sans MT"/>
            </a:defRPr>
          </a:lvl8pPr>
          <a:lvl9pPr marL="3657600" indent="0">
            <a:defRPr sz="1100">
              <a:latin typeface="Gill Sans MT"/>
            </a:defRPr>
          </a:lvl9pPr>
        </a:lstStyle>
        <a:p xmlns:a="http://schemas.openxmlformats.org/drawingml/2006/main">
          <a:r>
            <a:rPr lang="en-US" altLang="zh-TW" sz="1100" dirty="0" smtClean="0"/>
            <a:t>MPL3115A2LGA8 [2]</a:t>
          </a:r>
          <a:endParaRPr lang="zh-TW" alt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0.59167</cdr:x>
      <cdr:y>0.16337</cdr:y>
    </cdr:from>
    <cdr:to>
      <cdr:x>0.75</cdr:x>
      <cdr:y>0.23762</cdr:y>
    </cdr:to>
    <cdr:sp macro="" textlink="">
      <cdr:nvSpPr>
        <cdr:cNvPr id="2" name="文字方塊 1"/>
        <cdr:cNvSpPr txBox="1"/>
      </cdr:nvSpPr>
      <cdr:spPr>
        <a:xfrm xmlns:a="http://schemas.openxmlformats.org/drawingml/2006/main">
          <a:off x="5410200" y="838200"/>
          <a:ext cx="14478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en-US" altLang="zh-TW" sz="1100" dirty="0" smtClean="0"/>
            <a:t>MPL</a:t>
          </a:r>
          <a:r>
            <a:rPr lang="en-US" altLang="zh-TW" dirty="0" smtClean="0"/>
            <a:t>3115A2LGA8</a:t>
          </a:r>
          <a:endParaRPr lang="zh-TW" altLang="en-US" sz="1100" dirty="0"/>
        </a:p>
      </cdr:txBody>
    </cdr:sp>
  </cdr:relSizeAnchor>
  <cdr:relSizeAnchor xmlns:cdr="http://schemas.openxmlformats.org/drawingml/2006/chartDrawing">
    <cdr:from>
      <cdr:x>0.26667</cdr:x>
      <cdr:y>0.47525</cdr:y>
    </cdr:from>
    <cdr:to>
      <cdr:x>0.425</cdr:x>
      <cdr:y>0.5495</cdr:y>
    </cdr:to>
    <cdr:sp macro="" textlink="">
      <cdr:nvSpPr>
        <cdr:cNvPr id="3" name="文字方塊 1"/>
        <cdr:cNvSpPr txBox="1"/>
      </cdr:nvSpPr>
      <cdr:spPr>
        <a:xfrm xmlns:a="http://schemas.openxmlformats.org/drawingml/2006/main">
          <a:off x="2438400" y="2438400"/>
          <a:ext cx="14478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Gill Sans MT"/>
            </a:defRPr>
          </a:lvl1pPr>
          <a:lvl2pPr marL="457200" indent="0">
            <a:defRPr sz="1100">
              <a:latin typeface="Gill Sans MT"/>
            </a:defRPr>
          </a:lvl2pPr>
          <a:lvl3pPr marL="914400" indent="0">
            <a:defRPr sz="1100">
              <a:latin typeface="Gill Sans MT"/>
            </a:defRPr>
          </a:lvl3pPr>
          <a:lvl4pPr marL="1371600" indent="0">
            <a:defRPr sz="1100">
              <a:latin typeface="Gill Sans MT"/>
            </a:defRPr>
          </a:lvl4pPr>
          <a:lvl5pPr marL="1828800" indent="0">
            <a:defRPr sz="1100">
              <a:latin typeface="Gill Sans MT"/>
            </a:defRPr>
          </a:lvl5pPr>
          <a:lvl6pPr marL="2286000" indent="0">
            <a:defRPr sz="1100">
              <a:latin typeface="Gill Sans MT"/>
            </a:defRPr>
          </a:lvl6pPr>
          <a:lvl7pPr marL="2743200" indent="0">
            <a:defRPr sz="1100">
              <a:latin typeface="Gill Sans MT"/>
            </a:defRPr>
          </a:lvl7pPr>
          <a:lvl8pPr marL="3200400" indent="0">
            <a:defRPr sz="1100">
              <a:latin typeface="Gill Sans MT"/>
            </a:defRPr>
          </a:lvl8pPr>
          <a:lvl9pPr marL="3657600" indent="0">
            <a:defRPr sz="1100">
              <a:latin typeface="Gill Sans MT"/>
            </a:defRPr>
          </a:lvl9pPr>
        </a:lstStyle>
        <a:p xmlns:a="http://schemas.openxmlformats.org/drawingml/2006/main">
          <a:r>
            <a:rPr lang="en-US" altLang="zh-TW" sz="1100" dirty="0" smtClean="0"/>
            <a:t>HP206C [1]</a:t>
          </a:r>
          <a:endParaRPr lang="zh-TW" altLang="en-US" sz="1100" dirty="0"/>
        </a:p>
      </cdr:txBody>
    </cdr:sp>
  </cdr:relSizeAnchor>
  <cdr:relSizeAnchor xmlns:cdr="http://schemas.openxmlformats.org/drawingml/2006/chartDrawing">
    <cdr:from>
      <cdr:x>0.20833</cdr:x>
      <cdr:y>0.78713</cdr:y>
    </cdr:from>
    <cdr:to>
      <cdr:x>0.36667</cdr:x>
      <cdr:y>0.86139</cdr:y>
    </cdr:to>
    <cdr:sp macro="" textlink="">
      <cdr:nvSpPr>
        <cdr:cNvPr id="4" name="文字方塊 1"/>
        <cdr:cNvSpPr txBox="1"/>
      </cdr:nvSpPr>
      <cdr:spPr>
        <a:xfrm xmlns:a="http://schemas.openxmlformats.org/drawingml/2006/main">
          <a:off x="1905000" y="4038600"/>
          <a:ext cx="14478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Gill Sans MT"/>
            </a:defRPr>
          </a:lvl1pPr>
          <a:lvl2pPr marL="457200" indent="0">
            <a:defRPr sz="1100">
              <a:latin typeface="Gill Sans MT"/>
            </a:defRPr>
          </a:lvl2pPr>
          <a:lvl3pPr marL="914400" indent="0">
            <a:defRPr sz="1100">
              <a:latin typeface="Gill Sans MT"/>
            </a:defRPr>
          </a:lvl3pPr>
          <a:lvl4pPr marL="1371600" indent="0">
            <a:defRPr sz="1100">
              <a:latin typeface="Gill Sans MT"/>
            </a:defRPr>
          </a:lvl4pPr>
          <a:lvl5pPr marL="1828800" indent="0">
            <a:defRPr sz="1100">
              <a:latin typeface="Gill Sans MT"/>
            </a:defRPr>
          </a:lvl5pPr>
          <a:lvl6pPr marL="2286000" indent="0">
            <a:defRPr sz="1100">
              <a:latin typeface="Gill Sans MT"/>
            </a:defRPr>
          </a:lvl6pPr>
          <a:lvl7pPr marL="2743200" indent="0">
            <a:defRPr sz="1100">
              <a:latin typeface="Gill Sans MT"/>
            </a:defRPr>
          </a:lvl7pPr>
          <a:lvl8pPr marL="3200400" indent="0">
            <a:defRPr sz="1100">
              <a:latin typeface="Gill Sans MT"/>
            </a:defRPr>
          </a:lvl8pPr>
          <a:lvl9pPr marL="3657600" indent="0">
            <a:defRPr sz="1100">
              <a:latin typeface="Gill Sans MT"/>
            </a:defRPr>
          </a:lvl9pPr>
        </a:lstStyle>
        <a:p xmlns:a="http://schemas.openxmlformats.org/drawingml/2006/main">
          <a:r>
            <a:rPr lang="en-US" altLang="zh-TW" sz="1100" dirty="0" smtClean="0"/>
            <a:t>HP206C [2]</a:t>
          </a:r>
          <a:endParaRPr lang="zh-TW" altLang="en-US" sz="11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0.31667</cdr:x>
      <cdr:y>0.54054</cdr:y>
    </cdr:from>
    <cdr:to>
      <cdr:x>0.4625</cdr:x>
      <cdr:y>0.59459</cdr:y>
    </cdr:to>
    <cdr:sp macro="" textlink="">
      <cdr:nvSpPr>
        <cdr:cNvPr id="2" name="文字方塊 1"/>
        <cdr:cNvSpPr txBox="1"/>
      </cdr:nvSpPr>
      <cdr:spPr>
        <a:xfrm xmlns:a="http://schemas.openxmlformats.org/drawingml/2006/main">
          <a:off x="2895600" y="3048000"/>
          <a:ext cx="13335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zh-TW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Gill Sans MT"/>
            </a:defRPr>
          </a:lvl9pPr>
        </a:lstStyle>
        <a:p xmlns:a="http://schemas.openxmlformats.org/drawingml/2006/main">
          <a:r>
            <a:rPr lang="en-US" altLang="zh-TW" sz="1100" dirty="0" smtClean="0"/>
            <a:t>AM2320 [2]</a:t>
          </a:r>
          <a:endParaRPr lang="zh-TW" alt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9C9DD-9A77-48D8-A1CD-AFF0E3B154CE}" type="datetimeFigureOut">
              <a:rPr lang="zh-TW" altLang="en-US" smtClean="0"/>
              <a:pPr/>
              <a:t>2015/9/9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69AE8-4F3E-42EC-AC0F-50BEF435D7F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4639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1696" y="0"/>
            <a:ext cx="430262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D17C7-CADD-4C49-853E-1ED62D711E3C}" type="datetimeFigureOut">
              <a:rPr lang="zh-TW" altLang="en-US" smtClean="0"/>
              <a:pPr/>
              <a:t>2015/9/9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201" y="3228705"/>
            <a:ext cx="7942238" cy="3059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HK" altLang="en-US" smtClean="0"/>
              <a:t>按一下以編輯母片文字樣式</a:t>
            </a:r>
          </a:p>
          <a:p>
            <a:pPr lvl="1"/>
            <a:r>
              <a:rPr lang="zh-HK" altLang="en-US" smtClean="0"/>
              <a:t>第二層</a:t>
            </a:r>
          </a:p>
          <a:p>
            <a:pPr lvl="2"/>
            <a:r>
              <a:rPr lang="zh-HK" altLang="en-US" smtClean="0"/>
              <a:t>第三層</a:t>
            </a:r>
          </a:p>
          <a:p>
            <a:pPr lvl="3"/>
            <a:r>
              <a:rPr lang="zh-HK" altLang="en-US" smtClean="0"/>
              <a:t>第四層</a:t>
            </a:r>
          </a:p>
          <a:p>
            <a:pPr lvl="4"/>
            <a:r>
              <a:rPr lang="zh-HK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1696" y="6456324"/>
            <a:ext cx="4302625" cy="3402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908BA-6E21-4ADE-9771-FCA4F7AB561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3401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908BA-6E21-4ADE-9771-FCA4F7AB5611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461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908BA-6E21-4ADE-9771-FCA4F7AB5611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5151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Renew picture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908BA-6E21-4ADE-9771-FCA4F7AB5611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2494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908BA-6E21-4ADE-9771-FCA4F7AB5611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5302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zh-HK" altLang="en-US" smtClean="0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HK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44B47E19-BDE8-4B1A-9C99-E1DDE8B64282}" type="datetimeFigureOut">
              <a:rPr lang="zh-TW" altLang="en-US" smtClean="0"/>
              <a:pPr/>
              <a:t>2015/9/9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229BF1C8-FC0F-4B01-8478-A45EC20473F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矩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矩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HK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HK" altLang="en-US" smtClean="0"/>
              <a:t>按一下以編輯母片文字樣式</a:t>
            </a:r>
          </a:p>
          <a:p>
            <a:pPr lvl="1" eaLnBrk="1" latinLnBrk="0" hangingPunct="1"/>
            <a:r>
              <a:rPr lang="zh-HK" altLang="en-US" smtClean="0"/>
              <a:t>第二層</a:t>
            </a:r>
          </a:p>
          <a:p>
            <a:pPr lvl="2" eaLnBrk="1" latinLnBrk="0" hangingPunct="1"/>
            <a:r>
              <a:rPr lang="zh-HK" altLang="en-US" smtClean="0"/>
              <a:t>第三層</a:t>
            </a:r>
          </a:p>
          <a:p>
            <a:pPr lvl="3" eaLnBrk="1" latinLnBrk="0" hangingPunct="1"/>
            <a:r>
              <a:rPr lang="zh-HK" altLang="en-US" smtClean="0"/>
              <a:t>第四層</a:t>
            </a:r>
          </a:p>
          <a:p>
            <a:pPr lvl="4" eaLnBrk="1" latinLnBrk="0" hangingPunct="1"/>
            <a:r>
              <a:rPr lang="zh-HK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7E19-BDE8-4B1A-9C99-E1DDE8B64282}" type="datetimeFigureOut">
              <a:rPr lang="zh-TW" altLang="en-US" smtClean="0"/>
              <a:pPr/>
              <a:t>2015/9/9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F1C8-FC0F-4B01-8478-A45EC20473F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HK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HK" altLang="en-US" smtClean="0"/>
              <a:t>按一下以編輯母片文字樣式</a:t>
            </a:r>
          </a:p>
          <a:p>
            <a:pPr lvl="1" eaLnBrk="1" latinLnBrk="0" hangingPunct="1"/>
            <a:r>
              <a:rPr lang="zh-HK" altLang="en-US" smtClean="0"/>
              <a:t>第二層</a:t>
            </a:r>
          </a:p>
          <a:p>
            <a:pPr lvl="2" eaLnBrk="1" latinLnBrk="0" hangingPunct="1"/>
            <a:r>
              <a:rPr lang="zh-HK" altLang="en-US" smtClean="0"/>
              <a:t>第三層</a:t>
            </a:r>
          </a:p>
          <a:p>
            <a:pPr lvl="3" eaLnBrk="1" latinLnBrk="0" hangingPunct="1"/>
            <a:r>
              <a:rPr lang="zh-HK" altLang="en-US" smtClean="0"/>
              <a:t>第四層</a:t>
            </a:r>
          </a:p>
          <a:p>
            <a:pPr lvl="4" eaLnBrk="1" latinLnBrk="0" hangingPunct="1"/>
            <a:r>
              <a:rPr lang="zh-HK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7E19-BDE8-4B1A-9C99-E1DDE8B64282}" type="datetimeFigureOut">
              <a:rPr lang="zh-TW" altLang="en-US" smtClean="0"/>
              <a:pPr/>
              <a:t>2015/9/9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F1C8-FC0F-4B01-8478-A45EC20473F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HK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7E19-BDE8-4B1A-9C99-E1DDE8B64282}" type="datetimeFigureOut">
              <a:rPr lang="zh-TW" altLang="en-US" smtClean="0"/>
              <a:pPr/>
              <a:t>2015/9/9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F1C8-FC0F-4B01-8478-A45EC20473F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zh-HK" altLang="en-US" smtClean="0"/>
              <a:t>按一下以編輯母片文字樣式</a:t>
            </a:r>
          </a:p>
          <a:p>
            <a:pPr lvl="1" eaLnBrk="1" latinLnBrk="0" hangingPunct="1"/>
            <a:r>
              <a:rPr lang="zh-HK" altLang="en-US" smtClean="0"/>
              <a:t>第二層</a:t>
            </a:r>
          </a:p>
          <a:p>
            <a:pPr lvl="2" eaLnBrk="1" latinLnBrk="0" hangingPunct="1"/>
            <a:r>
              <a:rPr lang="zh-HK" altLang="en-US" smtClean="0"/>
              <a:t>第三層</a:t>
            </a:r>
          </a:p>
          <a:p>
            <a:pPr lvl="3" eaLnBrk="1" latinLnBrk="0" hangingPunct="1"/>
            <a:r>
              <a:rPr lang="zh-HK" altLang="en-US" smtClean="0"/>
              <a:t>第四層</a:t>
            </a:r>
          </a:p>
          <a:p>
            <a:pPr lvl="4" eaLnBrk="1" latinLnBrk="0" hangingPunct="1"/>
            <a:r>
              <a:rPr lang="zh-HK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zh-HK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HK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44B47E19-BDE8-4B1A-9C99-E1DDE8B64282}" type="datetimeFigureOut">
              <a:rPr lang="zh-TW" altLang="en-US" smtClean="0"/>
              <a:pPr/>
              <a:t>2015/9/9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229BF1C8-FC0F-4B01-8478-A45EC20473F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HK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7E19-BDE8-4B1A-9C99-E1DDE8B64282}" type="datetimeFigureOut">
              <a:rPr lang="zh-TW" altLang="en-US" smtClean="0"/>
              <a:pPr/>
              <a:t>2015/9/9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F1C8-FC0F-4B01-8478-A45EC20473F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HK" altLang="en-US" smtClean="0"/>
              <a:t>按一下以編輯母片文字樣式</a:t>
            </a:r>
          </a:p>
          <a:p>
            <a:pPr lvl="1" eaLnBrk="1" latinLnBrk="0" hangingPunct="1"/>
            <a:r>
              <a:rPr lang="zh-HK" altLang="en-US" smtClean="0"/>
              <a:t>第二層</a:t>
            </a:r>
          </a:p>
          <a:p>
            <a:pPr lvl="2" eaLnBrk="1" latinLnBrk="0" hangingPunct="1"/>
            <a:r>
              <a:rPr lang="zh-HK" altLang="en-US" smtClean="0"/>
              <a:t>第三層</a:t>
            </a:r>
          </a:p>
          <a:p>
            <a:pPr lvl="3" eaLnBrk="1" latinLnBrk="0" hangingPunct="1"/>
            <a:r>
              <a:rPr lang="zh-HK" altLang="en-US" smtClean="0"/>
              <a:t>第四層</a:t>
            </a:r>
          </a:p>
          <a:p>
            <a:pPr lvl="4" eaLnBrk="1" latinLnBrk="0" hangingPunct="1"/>
            <a:r>
              <a:rPr lang="zh-HK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HK" altLang="en-US" smtClean="0"/>
              <a:t>按一下以編輯母片文字樣式</a:t>
            </a:r>
          </a:p>
          <a:p>
            <a:pPr lvl="1" eaLnBrk="1" latinLnBrk="0" hangingPunct="1"/>
            <a:r>
              <a:rPr lang="zh-HK" altLang="en-US" smtClean="0"/>
              <a:t>第二層</a:t>
            </a:r>
          </a:p>
          <a:p>
            <a:pPr lvl="2" eaLnBrk="1" latinLnBrk="0" hangingPunct="1"/>
            <a:r>
              <a:rPr lang="zh-HK" altLang="en-US" smtClean="0"/>
              <a:t>第三層</a:t>
            </a:r>
          </a:p>
          <a:p>
            <a:pPr lvl="3" eaLnBrk="1" latinLnBrk="0" hangingPunct="1"/>
            <a:r>
              <a:rPr lang="zh-HK" altLang="en-US" smtClean="0"/>
              <a:t>第四層</a:t>
            </a:r>
          </a:p>
          <a:p>
            <a:pPr lvl="4" eaLnBrk="1" latinLnBrk="0" hangingPunct="1"/>
            <a:r>
              <a:rPr lang="zh-HK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HK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HK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HK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7E19-BDE8-4B1A-9C99-E1DDE8B64282}" type="datetimeFigureOut">
              <a:rPr lang="zh-TW" altLang="en-US" smtClean="0"/>
              <a:pPr/>
              <a:t>2015/9/9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F1C8-FC0F-4B01-8478-A45EC20473F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HK" altLang="en-US" smtClean="0"/>
              <a:t>按一下以編輯母片文字樣式</a:t>
            </a:r>
          </a:p>
          <a:p>
            <a:pPr lvl="1" eaLnBrk="1" latinLnBrk="0" hangingPunct="1"/>
            <a:r>
              <a:rPr lang="zh-HK" altLang="en-US" smtClean="0"/>
              <a:t>第二層</a:t>
            </a:r>
          </a:p>
          <a:p>
            <a:pPr lvl="2" eaLnBrk="1" latinLnBrk="0" hangingPunct="1"/>
            <a:r>
              <a:rPr lang="zh-HK" altLang="en-US" smtClean="0"/>
              <a:t>第三層</a:t>
            </a:r>
          </a:p>
          <a:p>
            <a:pPr lvl="3" eaLnBrk="1" latinLnBrk="0" hangingPunct="1"/>
            <a:r>
              <a:rPr lang="zh-HK" altLang="en-US" smtClean="0"/>
              <a:t>第四層</a:t>
            </a:r>
          </a:p>
          <a:p>
            <a:pPr lvl="4" eaLnBrk="1" latinLnBrk="0" hangingPunct="1"/>
            <a:r>
              <a:rPr lang="zh-HK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HK" altLang="en-US" smtClean="0"/>
              <a:t>按一下以編輯母片文字樣式</a:t>
            </a:r>
          </a:p>
          <a:p>
            <a:pPr lvl="1" eaLnBrk="1" latinLnBrk="0" hangingPunct="1"/>
            <a:r>
              <a:rPr lang="zh-HK" altLang="en-US" smtClean="0"/>
              <a:t>第二層</a:t>
            </a:r>
          </a:p>
          <a:p>
            <a:pPr lvl="2" eaLnBrk="1" latinLnBrk="0" hangingPunct="1"/>
            <a:r>
              <a:rPr lang="zh-HK" altLang="en-US" smtClean="0"/>
              <a:t>第三層</a:t>
            </a:r>
          </a:p>
          <a:p>
            <a:pPr lvl="3" eaLnBrk="1" latinLnBrk="0" hangingPunct="1"/>
            <a:r>
              <a:rPr lang="zh-HK" altLang="en-US" smtClean="0"/>
              <a:t>第四層</a:t>
            </a:r>
          </a:p>
          <a:p>
            <a:pPr lvl="4" eaLnBrk="1" latinLnBrk="0" hangingPunct="1"/>
            <a:r>
              <a:rPr lang="zh-HK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HK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7E19-BDE8-4B1A-9C99-E1DDE8B64282}" type="datetimeFigureOut">
              <a:rPr lang="zh-TW" altLang="en-US" smtClean="0"/>
              <a:pPr/>
              <a:t>2015/9/9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F1C8-FC0F-4B01-8478-A45EC20473F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7E19-BDE8-4B1A-9C99-E1DDE8B64282}" type="datetimeFigureOut">
              <a:rPr lang="zh-TW" altLang="en-US" smtClean="0"/>
              <a:pPr/>
              <a:t>2015/9/9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F1C8-FC0F-4B01-8478-A45EC20473F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HK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HK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7E19-BDE8-4B1A-9C99-E1DDE8B64282}" type="datetimeFigureOut">
              <a:rPr lang="zh-TW" altLang="en-US" smtClean="0"/>
              <a:pPr/>
              <a:t>2015/9/9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F1C8-FC0F-4B01-8478-A45EC20473F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zh-HK" altLang="en-US" smtClean="0"/>
              <a:t>按一下以編輯母片文字樣式</a:t>
            </a:r>
          </a:p>
          <a:p>
            <a:pPr lvl="1" eaLnBrk="1" latinLnBrk="0" hangingPunct="1"/>
            <a:r>
              <a:rPr lang="zh-HK" altLang="en-US" smtClean="0"/>
              <a:t>第二層</a:t>
            </a:r>
          </a:p>
          <a:p>
            <a:pPr lvl="2" eaLnBrk="1" latinLnBrk="0" hangingPunct="1"/>
            <a:r>
              <a:rPr lang="zh-HK" altLang="en-US" smtClean="0"/>
              <a:t>第三層</a:t>
            </a:r>
          </a:p>
          <a:p>
            <a:pPr lvl="3" eaLnBrk="1" latinLnBrk="0" hangingPunct="1"/>
            <a:r>
              <a:rPr lang="zh-HK" altLang="en-US" smtClean="0"/>
              <a:t>第四層</a:t>
            </a:r>
          </a:p>
          <a:p>
            <a:pPr lvl="4" eaLnBrk="1" latinLnBrk="0" hangingPunct="1"/>
            <a:r>
              <a:rPr lang="zh-HK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zh-HK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zh-HK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HK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7E19-BDE8-4B1A-9C99-E1DDE8B64282}" type="datetimeFigureOut">
              <a:rPr lang="zh-TW" altLang="en-US" smtClean="0"/>
              <a:pPr/>
              <a:t>2015/9/9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BF1C8-FC0F-4B01-8478-A45EC20473F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HK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HK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HK" altLang="en-US" smtClean="0"/>
              <a:t>第二層</a:t>
            </a:r>
          </a:p>
          <a:p>
            <a:pPr lvl="2" eaLnBrk="1" latinLnBrk="0" hangingPunct="1"/>
            <a:r>
              <a:rPr kumimoji="0" lang="zh-HK" altLang="en-US" smtClean="0"/>
              <a:t>第三層</a:t>
            </a:r>
          </a:p>
          <a:p>
            <a:pPr lvl="3" eaLnBrk="1" latinLnBrk="0" hangingPunct="1"/>
            <a:r>
              <a:rPr kumimoji="0" lang="zh-HK" altLang="en-US" smtClean="0"/>
              <a:t>第四層</a:t>
            </a:r>
          </a:p>
          <a:p>
            <a:pPr lvl="4" eaLnBrk="1" latinLnBrk="0" hangingPunct="1"/>
            <a:r>
              <a:rPr kumimoji="0" lang="zh-HK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4B47E19-BDE8-4B1A-9C99-E1DDE8B64282}" type="datetimeFigureOut">
              <a:rPr lang="zh-TW" altLang="en-US" smtClean="0"/>
              <a:pPr/>
              <a:t>2015/9/9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29BF1C8-FC0F-4B01-8478-A45EC20473FA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8" name="直線接點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直線接點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等腰三角形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8600" y="3810000"/>
            <a:ext cx="8001000" cy="990600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Evaluation of meteorological sensors for use in portable automatic weather station </a:t>
            </a:r>
            <a:r>
              <a:rPr lang="en-US" sz="2200" dirty="0" smtClean="0"/>
              <a:t>development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2200" dirty="0" smtClean="0"/>
              <a:t>29/6 – 21/8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en-US" dirty="0"/>
              <a:t> 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419600" y="5181600"/>
            <a:ext cx="3810000" cy="45720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R3(b)  LAW, Suet Sum</a:t>
            </a:r>
          </a:p>
          <a:p>
            <a:endParaRPr lang="zh-TW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381000" y="1295400"/>
          <a:ext cx="8381999" cy="3048003"/>
        </p:xfrm>
        <a:graphic>
          <a:graphicData uri="http://schemas.openxmlformats.org/drawingml/2006/table">
            <a:tbl>
              <a:tblPr/>
              <a:tblGrid>
                <a:gridCol w="2402026"/>
                <a:gridCol w="1255627"/>
                <a:gridCol w="2231788"/>
                <a:gridCol w="1246771"/>
                <a:gridCol w="1245787"/>
              </a:tblGrid>
              <a:tr h="435429">
                <a:tc>
                  <a:txBody>
                    <a:bodyPr/>
                    <a:lstStyle/>
                    <a:p>
                      <a:pPr algn="ctr"/>
                      <a:endParaRPr lang="zh-TW" sz="1600" kern="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HTU21D</a:t>
                      </a:r>
                      <a:endParaRPr lang="zh-TW" sz="1600" kern="10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MPL3115A2LGA8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HP206C</a:t>
                      </a:r>
                      <a:endParaRPr lang="zh-TW" sz="1600" kern="10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AM2320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Temperature (</a:t>
                      </a:r>
                      <a:r>
                        <a:rPr lang="en-US" sz="1600" kern="0" baseline="30000" dirty="0" err="1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o</a:t>
                      </a:r>
                      <a:r>
                        <a:rPr lang="en-US" sz="1600" kern="0" dirty="0" err="1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C</a:t>
                      </a:r>
                      <a:r>
                        <a:rPr lang="en-US" sz="1600" kern="0" dirty="0" smtClea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)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±0.3 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±1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±1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±0.5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Long Term Drift (year)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±0.04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±0.1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/</a:t>
                      </a:r>
                      <a:endParaRPr lang="zh-TW" sz="1600" kern="10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±0.1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Humidity (%)</a:t>
                      </a:r>
                      <a:endParaRPr lang="zh-TW" sz="1600" kern="10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±1 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/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/</a:t>
                      </a:r>
                      <a:endParaRPr lang="zh-TW" sz="1600" kern="10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±3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Long Term Drift (year)</a:t>
                      </a:r>
                      <a:endParaRPr lang="zh-TW" sz="1600" kern="10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±0.5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/</a:t>
                      </a:r>
                      <a:endParaRPr lang="zh-TW" sz="1600" kern="10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/</a:t>
                      </a:r>
                      <a:endParaRPr lang="zh-TW" sz="1600" kern="10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kumimoji="0" lang="en-US" altLang="zh-HK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sz="1600" kern="0" dirty="0" smtClea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&lt;0.5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Pressure (kPa)</a:t>
                      </a:r>
                      <a:endParaRPr lang="zh-TW" sz="1600" kern="10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/</a:t>
                      </a:r>
                      <a:endParaRPr lang="zh-TW" sz="1600" kern="10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±0.4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±0.3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en-US" sz="1600" kern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429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Long Term Drift (year)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/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±0.1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kern="0" dirty="0" smtClean="0">
                          <a:latin typeface="Times New Roman" pitchFamily="18" charset="0"/>
                          <a:ea typeface="新細明體"/>
                          <a:cs typeface="Times New Roman" pitchFamily="18" charset="0"/>
                        </a:rPr>
                        <a:t>±0.15</a:t>
                      </a:r>
                      <a:endParaRPr lang="zh-TW" sz="1600" kern="10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en-US" sz="1600" kern="0" dirty="0">
                        <a:latin typeface="Times New Roman" pitchFamily="18" charset="0"/>
                        <a:ea typeface="新細明體"/>
                        <a:cs typeface="Times New Roman" pitchFamily="18" charset="0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Sensors Analysis 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304802" y="4648200"/>
          <a:ext cx="8458201" cy="1600200"/>
        </p:xfrm>
        <a:graphic>
          <a:graphicData uri="http://schemas.openxmlformats.org/drawingml/2006/table">
            <a:tbl>
              <a:tblPr/>
              <a:tblGrid>
                <a:gridCol w="2674447"/>
                <a:gridCol w="2811953"/>
                <a:gridCol w="2971801"/>
              </a:tblGrid>
              <a:tr h="533400">
                <a:tc>
                  <a:txBody>
                    <a:bodyPr/>
                    <a:lstStyle/>
                    <a:p>
                      <a:endParaRPr lang="zh-TW" sz="1900" kern="100" dirty="0">
                        <a:latin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900" kern="0" dirty="0" smtClean="0">
                          <a:latin typeface="Times New Roman"/>
                          <a:ea typeface="新細明體"/>
                          <a:cs typeface="Times New Roman"/>
                        </a:rPr>
                        <a:t>GUVA – S21D</a:t>
                      </a:r>
                      <a:endParaRPr lang="zh-TW" sz="1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900" kern="0">
                          <a:latin typeface="Times New Roman"/>
                          <a:ea typeface="新細明體"/>
                          <a:cs typeface="Times New Roman"/>
                        </a:rPr>
                        <a:t>ALS-PT19</a:t>
                      </a:r>
                      <a:endParaRPr lang="zh-TW" sz="1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900" kern="0">
                          <a:latin typeface="Times New Roman"/>
                          <a:ea typeface="新細明體"/>
                          <a:cs typeface="Times New Roman"/>
                        </a:rPr>
                        <a:t>Sensitivity wavelength</a:t>
                      </a:r>
                      <a:endParaRPr lang="zh-TW" sz="1900" kern="10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900" kern="0" dirty="0">
                          <a:latin typeface="Times New Roman"/>
                          <a:ea typeface="新細明體"/>
                          <a:cs typeface="Times New Roman"/>
                        </a:rPr>
                        <a:t>240-380 (nm</a:t>
                      </a:r>
                      <a:r>
                        <a:rPr lang="en-US" sz="1900" kern="0" dirty="0" smtClean="0">
                          <a:latin typeface="Times New Roman"/>
                          <a:ea typeface="新細明體"/>
                          <a:cs typeface="Times New Roman"/>
                        </a:rPr>
                        <a:t>) [UV]</a:t>
                      </a:r>
                      <a:endParaRPr lang="zh-TW" sz="1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900" kern="0" dirty="0">
                          <a:latin typeface="Times New Roman"/>
                          <a:ea typeface="新細明體"/>
                          <a:cs typeface="Times New Roman"/>
                        </a:rPr>
                        <a:t>390-700 (nm</a:t>
                      </a:r>
                      <a:r>
                        <a:rPr lang="en-US" sz="1900" kern="0" dirty="0" smtClean="0">
                          <a:latin typeface="Times New Roman"/>
                          <a:ea typeface="新細明體"/>
                          <a:cs typeface="Times New Roman"/>
                        </a:rPr>
                        <a:t>) [visible</a:t>
                      </a:r>
                      <a:r>
                        <a:rPr lang="en-US" sz="1900" kern="0" baseline="0" dirty="0" smtClean="0">
                          <a:latin typeface="Times New Roman"/>
                          <a:ea typeface="新細明體"/>
                          <a:cs typeface="Times New Roman"/>
                        </a:rPr>
                        <a:t> light]</a:t>
                      </a:r>
                      <a:endParaRPr lang="zh-TW" sz="1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900" kern="0" dirty="0">
                          <a:latin typeface="Times New Roman"/>
                          <a:ea typeface="新細明體"/>
                          <a:cs typeface="Times New Roman"/>
                        </a:rPr>
                        <a:t>Sensitivity area</a:t>
                      </a:r>
                      <a:endParaRPr lang="zh-TW" sz="1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900" kern="0" dirty="0">
                          <a:latin typeface="Times New Roman"/>
                          <a:ea typeface="新細明體"/>
                          <a:cs typeface="Times New Roman"/>
                        </a:rPr>
                        <a:t>0.076</a:t>
                      </a:r>
                      <a:endParaRPr lang="zh-TW" sz="1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900" kern="0" dirty="0">
                          <a:latin typeface="Times New Roman"/>
                          <a:ea typeface="新細明體"/>
                          <a:cs typeface="Times New Roman"/>
                        </a:rPr>
                        <a:t>&gt;0.076</a:t>
                      </a:r>
                      <a:endParaRPr lang="zh-TW" sz="1900" kern="100" dirty="0"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0" name="群組 9"/>
          <p:cNvGrpSpPr/>
          <p:nvPr/>
        </p:nvGrpSpPr>
        <p:grpSpPr>
          <a:xfrm>
            <a:off x="2667000" y="1219200"/>
            <a:ext cx="4953000" cy="3200400"/>
            <a:chOff x="2590800" y="1219200"/>
            <a:chExt cx="4953000" cy="3200400"/>
          </a:xfrm>
        </p:grpSpPr>
        <p:sp>
          <p:nvSpPr>
            <p:cNvPr id="12" name="矩形 11"/>
            <p:cNvSpPr/>
            <p:nvPr/>
          </p:nvSpPr>
          <p:spPr>
            <a:xfrm>
              <a:off x="2590800" y="1219200"/>
              <a:ext cx="1447800" cy="3200400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096000" y="1219200"/>
              <a:ext cx="1447800" cy="3200400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3200" dirty="0"/>
              <a:t>Electronic Components </a:t>
            </a:r>
            <a:r>
              <a:rPr lang="en-US" sz="3200" dirty="0" smtClean="0"/>
              <a:t>Analysis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lvl="2" indent="-342900"/>
            <a:r>
              <a:rPr lang="en-US" b="1" u="sng" dirty="0"/>
              <a:t>Grove - RTC</a:t>
            </a:r>
            <a:endParaRPr lang="zh-TW" altLang="en-US" dirty="0"/>
          </a:p>
          <a:p>
            <a:pPr lvl="1"/>
            <a:r>
              <a:rPr lang="en-US" dirty="0"/>
              <a:t>real time clock that can record the date and time.</a:t>
            </a:r>
            <a:endParaRPr lang="zh-TW" altLang="en-US" dirty="0"/>
          </a:p>
        </p:txBody>
      </p:sp>
      <p:pic>
        <p:nvPicPr>
          <p:cNvPr id="4" name="圖片 3" descr="RTC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362200" y="2438400"/>
            <a:ext cx="4800600" cy="34823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 Components Analysis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lvl="2" indent="-342900"/>
            <a:r>
              <a:rPr lang="en-US" b="1" u="sng" dirty="0" err="1"/>
              <a:t>Openlog</a:t>
            </a:r>
            <a:endParaRPr lang="zh-TW" altLang="en-US" dirty="0"/>
          </a:p>
          <a:p>
            <a:pPr lvl="1"/>
            <a:r>
              <a:rPr lang="en-US" dirty="0"/>
              <a:t>data </a:t>
            </a:r>
            <a:r>
              <a:rPr lang="en-US" dirty="0" smtClean="0"/>
              <a:t>logger</a:t>
            </a:r>
          </a:p>
          <a:p>
            <a:pPr lvl="1"/>
            <a:r>
              <a:rPr lang="en-US" dirty="0" smtClean="0"/>
              <a:t>Micro SD card</a:t>
            </a:r>
          </a:p>
          <a:p>
            <a:pPr lvl="1"/>
            <a:r>
              <a:rPr lang="en-US" altLang="zh-TW" dirty="0" smtClean="0"/>
              <a:t>Serial port to CSV text file</a:t>
            </a:r>
            <a:endParaRPr lang="zh-TW" altLang="en-US" dirty="0"/>
          </a:p>
        </p:txBody>
      </p:sp>
      <p:pic>
        <p:nvPicPr>
          <p:cNvPr id="4" name="圖片 3" descr="Openlog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1" y="2057401"/>
            <a:ext cx="2962275" cy="3114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 Components Analysis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lvl="2" indent="-342900"/>
            <a:r>
              <a:rPr lang="en-US" b="1" u="sng" dirty="0"/>
              <a:t>Grove - Base </a:t>
            </a:r>
            <a:r>
              <a:rPr lang="en-US" b="1" u="sng" dirty="0" smtClean="0"/>
              <a:t>Shield</a:t>
            </a:r>
          </a:p>
          <a:p>
            <a:pPr marL="617220" lvl="3" indent="-342900"/>
            <a:r>
              <a:rPr lang="en-US" dirty="0" smtClean="0"/>
              <a:t>I2C Port</a:t>
            </a:r>
          </a:p>
          <a:p>
            <a:pPr marL="342900" lvl="2" indent="-342900"/>
            <a:r>
              <a:rPr lang="en-US" b="1" u="sng" dirty="0" err="1"/>
              <a:t>Arduino</a:t>
            </a:r>
            <a:r>
              <a:rPr lang="en-US" b="1" u="sng" dirty="0"/>
              <a:t> </a:t>
            </a:r>
            <a:r>
              <a:rPr lang="en-US" b="1" u="sng" dirty="0" smtClean="0"/>
              <a:t>Uno</a:t>
            </a:r>
          </a:p>
          <a:p>
            <a:pPr marL="617220" lvl="3" indent="-342900"/>
            <a:r>
              <a:rPr lang="en-US" altLang="zh-TW" dirty="0" smtClean="0"/>
              <a:t>Control other electronic components</a:t>
            </a:r>
            <a:endParaRPr lang="zh-TW" altLang="en-US" dirty="0"/>
          </a:p>
          <a:p>
            <a:pPr marL="342900" lvl="2" indent="-342900"/>
            <a:r>
              <a:rPr lang="en-US" b="1" u="sng" dirty="0" err="1"/>
              <a:t>Arduino</a:t>
            </a:r>
            <a:r>
              <a:rPr lang="en-US" b="1" u="sng" dirty="0"/>
              <a:t> LCD </a:t>
            </a:r>
            <a:r>
              <a:rPr lang="en-US" b="1" u="sng" dirty="0" smtClean="0"/>
              <a:t>Monitor</a:t>
            </a:r>
          </a:p>
          <a:p>
            <a:pPr marL="617220" lvl="3" indent="-342900"/>
            <a:r>
              <a:rPr lang="en-US" altLang="zh-TW" dirty="0" smtClean="0"/>
              <a:t>Display sensor value</a:t>
            </a:r>
            <a:endParaRPr lang="zh-TW" altLang="en-US" dirty="0"/>
          </a:p>
          <a:p>
            <a:pPr marL="342900" lvl="2" indent="-342900"/>
            <a:endParaRPr lang="zh-TW" altLang="en-US" dirty="0"/>
          </a:p>
        </p:txBody>
      </p:sp>
      <p:pic>
        <p:nvPicPr>
          <p:cNvPr id="5" name="圖片 4" descr="Base Shield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5334000" y="1295400"/>
            <a:ext cx="3505200" cy="2625593"/>
          </a:xfrm>
          <a:prstGeom prst="rect">
            <a:avLst/>
          </a:prstGeom>
        </p:spPr>
      </p:pic>
      <p:pic>
        <p:nvPicPr>
          <p:cNvPr id="6" name="圖片 5" descr="ArduinoUno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0" y="3505200"/>
            <a:ext cx="3578341" cy="2352675"/>
          </a:xfrm>
          <a:prstGeom prst="rect">
            <a:avLst/>
          </a:prstGeom>
        </p:spPr>
      </p:pic>
      <p:pic>
        <p:nvPicPr>
          <p:cNvPr id="7" name="圖片 6" descr="LCD.jpg"/>
          <p:cNvPicPr/>
          <p:nvPr/>
        </p:nvPicPr>
        <p:blipFill>
          <a:blip r:embed="rId4"/>
          <a:srcRect l="8307" t="26372" r="9704" b="29013"/>
          <a:stretch>
            <a:fillRect/>
          </a:stretch>
        </p:blipFill>
        <p:spPr>
          <a:xfrm>
            <a:off x="5029200" y="4419600"/>
            <a:ext cx="3238886" cy="176212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4000" dirty="0"/>
              <a:t>Phase </a:t>
            </a:r>
            <a:r>
              <a:rPr lang="en-US" sz="4000" dirty="0" smtClean="0"/>
              <a:t>I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Test bed 1</a:t>
            </a:r>
          </a:p>
          <a:p>
            <a:endParaRPr lang="zh-TW" altLang="en-US" dirty="0"/>
          </a:p>
        </p:txBody>
      </p:sp>
      <p:pic>
        <p:nvPicPr>
          <p:cNvPr id="4" name="圖片 3" descr="IMG_8474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2438400"/>
            <a:ext cx="4114800" cy="3048000"/>
          </a:xfrm>
          <a:prstGeom prst="rect">
            <a:avLst/>
          </a:prstGeom>
        </p:spPr>
      </p:pic>
      <p:pic>
        <p:nvPicPr>
          <p:cNvPr id="5" name="圖片 4" descr="IMG_847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2438400"/>
            <a:ext cx="4267200" cy="304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4000" dirty="0"/>
              <a:t>Phase </a:t>
            </a:r>
            <a:r>
              <a:rPr lang="en-US" sz="4000" dirty="0" smtClean="0"/>
              <a:t>I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Test bed 2</a:t>
            </a:r>
          </a:p>
          <a:p>
            <a:endParaRPr lang="zh-TW" altLang="en-US" dirty="0"/>
          </a:p>
        </p:txBody>
      </p:sp>
      <p:pic>
        <p:nvPicPr>
          <p:cNvPr id="6" name="圖片 5" descr="IMG_9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029200" y="4343400"/>
            <a:ext cx="2514600" cy="1885950"/>
          </a:xfrm>
          <a:prstGeom prst="rect">
            <a:avLst/>
          </a:prstGeom>
        </p:spPr>
      </p:pic>
      <p:pic>
        <p:nvPicPr>
          <p:cNvPr id="7" name="圖片 6" descr="IMG_9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88500" y="2374500"/>
            <a:ext cx="4365600" cy="3274200"/>
          </a:xfrm>
          <a:prstGeom prst="rect">
            <a:avLst/>
          </a:prstGeom>
        </p:spPr>
      </p:pic>
      <p:pic>
        <p:nvPicPr>
          <p:cNvPr id="8" name="圖片 7" descr="IMG_9271.JPG"/>
          <p:cNvPicPr>
            <a:picLocks noChangeAspect="1"/>
          </p:cNvPicPr>
          <p:nvPr/>
        </p:nvPicPr>
        <p:blipFill>
          <a:blip r:embed="rId4">
            <a:lum bright="20000" contrast="-20000"/>
          </a:blip>
          <a:srcRect l="13158" t="31579" r="30264" b="14035"/>
          <a:stretch>
            <a:fillRect/>
          </a:stretch>
        </p:blipFill>
        <p:spPr>
          <a:xfrm>
            <a:off x="4419600" y="1295400"/>
            <a:ext cx="3910781" cy="2819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</a:t>
            </a:r>
            <a:endParaRPr lang="zh-TW" altLang="en-US" dirty="0"/>
          </a:p>
        </p:txBody>
      </p:sp>
      <p:pic>
        <p:nvPicPr>
          <p:cNvPr id="8" name="圖片 7" descr="IMG_86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610500" y="2095100"/>
            <a:ext cx="4568800" cy="3426600"/>
          </a:xfrm>
          <a:prstGeom prst="rect">
            <a:avLst/>
          </a:prstGeom>
        </p:spPr>
      </p:pic>
      <p:pic>
        <p:nvPicPr>
          <p:cNvPr id="9" name="圖片 8" descr="IMG_86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2057400"/>
            <a:ext cx="4568800" cy="3426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Serial Port to CSV text file</a:t>
            </a:r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4000" dirty="0"/>
              <a:t>Phase </a:t>
            </a:r>
            <a:r>
              <a:rPr lang="en-US" sz="4000" dirty="0" smtClean="0"/>
              <a:t>I</a:t>
            </a:r>
            <a:endParaRPr lang="zh-TW" altLang="en-US" sz="40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0" y="17526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Serial Port opened by </a:t>
            </a:r>
            <a:r>
              <a:rPr lang="en-US" altLang="zh-TW" sz="1600" dirty="0" err="1" smtClean="0"/>
              <a:t>Arduino</a:t>
            </a:r>
            <a:endParaRPr lang="zh-TW" altLang="en-US" sz="16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048000" y="1752600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Text file opened by Note Pad</a:t>
            </a:r>
            <a:endParaRPr lang="zh-TW" altLang="en-US" sz="16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019800" y="1752600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CSV text file opened by Excel</a:t>
            </a:r>
            <a:endParaRPr lang="zh-TW" altLang="en-US" sz="16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85800" y="57912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Statistical analysis or comparison can be done!</a:t>
            </a:r>
            <a:endParaRPr lang="zh-TW" altLang="en-US" sz="2800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/>
          <a:srcRect l="64286" t="857" r="3571" b="57271"/>
          <a:stretch>
            <a:fillRect/>
          </a:stretch>
        </p:blipFill>
        <p:spPr bwMode="auto">
          <a:xfrm>
            <a:off x="228600" y="2209800"/>
            <a:ext cx="274319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l="5000" t="4286" r="53779" b="33143"/>
          <a:stretch>
            <a:fillRect/>
          </a:stretch>
        </p:blipFill>
        <p:spPr bwMode="auto">
          <a:xfrm>
            <a:off x="3124200" y="2133600"/>
            <a:ext cx="2743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l="2857" t="4286" r="42857" b="15714"/>
          <a:stretch>
            <a:fillRect/>
          </a:stretch>
        </p:blipFill>
        <p:spPr bwMode="auto">
          <a:xfrm>
            <a:off x="6096000" y="2133600"/>
            <a:ext cx="2895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8" name="群組 27"/>
          <p:cNvGrpSpPr/>
          <p:nvPr/>
        </p:nvGrpSpPr>
        <p:grpSpPr>
          <a:xfrm>
            <a:off x="5734050" y="609600"/>
            <a:ext cx="4095750" cy="1356377"/>
            <a:chOff x="6004560" y="990600"/>
            <a:chExt cx="3276600" cy="842821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3"/>
            <a:srcRect l="5537" t="10172" r="78367" b="86465"/>
            <a:stretch>
              <a:fillRect/>
            </a:stretch>
          </p:blipFill>
          <p:spPr bwMode="auto">
            <a:xfrm>
              <a:off x="6065520" y="990600"/>
              <a:ext cx="2286000" cy="410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文字方塊 12"/>
            <p:cNvSpPr txBox="1"/>
            <p:nvPr/>
          </p:nvSpPr>
          <p:spPr>
            <a:xfrm>
              <a:off x="6004560" y="1464089"/>
              <a:ext cx="3276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 smtClean="0">
                  <a:solidFill>
                    <a:schemeClr val="accent1"/>
                  </a:solidFill>
                </a:rPr>
                <a:t>C</a:t>
              </a:r>
              <a:r>
                <a:rPr lang="en-US" altLang="zh-TW" dirty="0" smtClean="0"/>
                <a:t>omma </a:t>
              </a:r>
              <a:r>
                <a:rPr lang="en-US" altLang="zh-TW" b="1" dirty="0" smtClean="0">
                  <a:solidFill>
                    <a:schemeClr val="accent1"/>
                  </a:solidFill>
                </a:rPr>
                <a:t>S</a:t>
              </a:r>
              <a:r>
                <a:rPr lang="en-US" altLang="zh-TW" dirty="0" smtClean="0"/>
                <a:t>eparated </a:t>
              </a:r>
              <a:r>
                <a:rPr lang="en-US" altLang="zh-TW" b="1" dirty="0" smtClean="0">
                  <a:solidFill>
                    <a:schemeClr val="accent1"/>
                  </a:solidFill>
                </a:rPr>
                <a:t>V</a:t>
              </a:r>
              <a:r>
                <a:rPr lang="en-US" altLang="zh-TW" dirty="0" smtClean="0"/>
                <a:t>ariable</a:t>
              </a:r>
              <a:endParaRPr lang="zh-TW" altLang="en-US" dirty="0"/>
            </a:p>
          </p:txBody>
        </p:sp>
        <p:sp>
          <p:nvSpPr>
            <p:cNvPr id="24" name="矩形 23"/>
            <p:cNvSpPr/>
            <p:nvPr/>
          </p:nvSpPr>
          <p:spPr>
            <a:xfrm>
              <a:off x="6126480" y="1227344"/>
              <a:ext cx="152400" cy="152400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6797040" y="1227344"/>
              <a:ext cx="152400" cy="152400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7406640" y="1227344"/>
              <a:ext cx="152400" cy="152400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8077200" y="1216991"/>
              <a:ext cx="152400" cy="152400"/>
            </a:xfrm>
            <a:prstGeom prst="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3600" dirty="0" smtClean="0"/>
              <a:t>Comparison of sensors</a:t>
            </a:r>
            <a:endParaRPr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371600"/>
            <a:ext cx="8229600" cy="4937760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Consistency of Sensors</a:t>
            </a:r>
          </a:p>
          <a:p>
            <a:pPr lvl="1"/>
            <a:r>
              <a:rPr lang="en-US" altLang="zh-TW" dirty="0" smtClean="0"/>
              <a:t>Sensor value should be no difference under same condition</a:t>
            </a:r>
          </a:p>
          <a:p>
            <a:pPr lvl="1"/>
            <a:endParaRPr lang="en-US" altLang="zh-TW" dirty="0" smtClean="0"/>
          </a:p>
          <a:p>
            <a:r>
              <a:rPr lang="en-US" altLang="zh-TW" dirty="0" smtClean="0"/>
              <a:t>Plot Sensor value versus Standard value</a:t>
            </a:r>
          </a:p>
          <a:p>
            <a:pPr lvl="1"/>
            <a:r>
              <a:rPr lang="en-US" altLang="zh-TW" dirty="0" smtClean="0"/>
              <a:t>Linear correlation coefficient R</a:t>
            </a:r>
          </a:p>
          <a:p>
            <a:pPr lvl="2"/>
            <a:r>
              <a:rPr lang="en-US" altLang="zh-TW" dirty="0" smtClean="0"/>
              <a:t>Try to find if they have linear relationship</a:t>
            </a:r>
          </a:p>
          <a:p>
            <a:pPr lvl="2"/>
            <a:r>
              <a:rPr lang="en-US" altLang="zh-TW" dirty="0" smtClean="0"/>
              <a:t>Perfect case : R</a:t>
            </a:r>
            <a:r>
              <a:rPr lang="en-US" altLang="zh-TW" baseline="30000" dirty="0" smtClean="0"/>
              <a:t>2</a:t>
            </a:r>
            <a:r>
              <a:rPr lang="en-US" altLang="zh-TW" dirty="0" smtClean="0"/>
              <a:t> = 1</a:t>
            </a:r>
          </a:p>
          <a:p>
            <a:pPr lvl="2">
              <a:buNone/>
            </a:pPr>
            <a:endParaRPr lang="en-US" altLang="zh-TW" dirty="0" smtClean="0"/>
          </a:p>
          <a:p>
            <a:pPr lvl="1"/>
            <a:r>
              <a:rPr lang="en-US" altLang="zh-TW" dirty="0" smtClean="0"/>
              <a:t>Observe the equation</a:t>
            </a:r>
          </a:p>
          <a:p>
            <a:pPr lvl="2"/>
            <a:r>
              <a:rPr lang="en-US" altLang="zh-TW" dirty="0" smtClean="0"/>
              <a:t>Equation of graph : y = </a:t>
            </a:r>
            <a:r>
              <a:rPr lang="en-US" altLang="zh-TW" dirty="0" err="1" smtClean="0"/>
              <a:t>mx</a:t>
            </a:r>
            <a:r>
              <a:rPr lang="en-US" altLang="zh-TW" dirty="0" smtClean="0"/>
              <a:t> + c</a:t>
            </a:r>
          </a:p>
          <a:p>
            <a:pPr lvl="2"/>
            <a:r>
              <a:rPr lang="en-US" altLang="zh-TW" dirty="0" smtClean="0"/>
              <a:t>Perfect case :  y (Sensor) = x (Standard)</a:t>
            </a:r>
          </a:p>
          <a:p>
            <a:pPr lvl="3"/>
            <a:r>
              <a:rPr lang="en-US" altLang="zh-TW" dirty="0" smtClean="0"/>
              <a:t>m = 1 ; c = 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66800" y="-381000"/>
            <a:ext cx="11125200" cy="1524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2800" dirty="0" smtClean="0"/>
              <a:t>Comparison between sensors and PRT </a:t>
            </a:r>
            <a:br>
              <a:rPr lang="en-US" altLang="zh-TW" sz="2800" dirty="0" smtClean="0"/>
            </a:br>
            <a:r>
              <a:rPr lang="en-US" altLang="zh-TW" sz="2400" dirty="0" smtClean="0"/>
              <a:t>[Temperature]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229600" cy="4937760"/>
          </a:xfrm>
        </p:spPr>
        <p:txBody>
          <a:bodyPr/>
          <a:lstStyle/>
          <a:p>
            <a:r>
              <a:rPr lang="en-US" altLang="zh-TW" dirty="0" smtClean="0"/>
              <a:t>Consistency </a:t>
            </a:r>
            <a:endParaRPr lang="zh-TW" altLang="en-US" dirty="0"/>
          </a:p>
        </p:txBody>
      </p:sp>
      <p:graphicFrame>
        <p:nvGraphicFramePr>
          <p:cNvPr id="9" name="Chart 1"/>
          <p:cNvGraphicFramePr>
            <a:graphicFrameLocks noGrp="1"/>
          </p:cNvGraphicFramePr>
          <p:nvPr/>
        </p:nvGraphicFramePr>
        <p:xfrm>
          <a:off x="0" y="1447800"/>
          <a:ext cx="9144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7696200" y="990600"/>
            <a:ext cx="1143000" cy="1143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u="sng" dirty="0" smtClean="0"/>
              <a:t>Sensors</a:t>
            </a:r>
            <a:r>
              <a:rPr lang="en-US" altLang="zh-TW" sz="1600" dirty="0" smtClean="0"/>
              <a:t/>
            </a:r>
            <a:br>
              <a:rPr lang="en-US" altLang="zh-TW" sz="1600" dirty="0" smtClean="0"/>
            </a:br>
            <a:r>
              <a:rPr lang="en-US" altLang="zh-TW" sz="1600" dirty="0" smtClean="0"/>
              <a:t>HTU21D</a:t>
            </a:r>
            <a:br>
              <a:rPr lang="en-US" altLang="zh-TW" sz="1600" dirty="0" smtClean="0"/>
            </a:br>
            <a:r>
              <a:rPr lang="en-US" altLang="zh-TW" sz="1600" dirty="0" smtClean="0"/>
              <a:t>AM2320</a:t>
            </a:r>
            <a:br>
              <a:rPr lang="en-US" altLang="zh-TW" sz="1600" dirty="0" smtClean="0"/>
            </a:br>
            <a:r>
              <a:rPr lang="en-US" altLang="zh-TW" sz="1600" dirty="0" smtClean="0"/>
              <a:t>HP206C</a:t>
            </a:r>
            <a:endParaRPr lang="zh-TW" alt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sz="3200" dirty="0"/>
              <a:t>Community Weather Information Network</a:t>
            </a:r>
            <a:endParaRPr lang="zh-TW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4582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Objectives:</a:t>
            </a:r>
          </a:p>
          <a:p>
            <a:pPr lvl="1"/>
            <a:r>
              <a:rPr lang="en-US" dirty="0" smtClean="0"/>
              <a:t>Gather weather </a:t>
            </a:r>
            <a:r>
              <a:rPr lang="en-US" dirty="0"/>
              <a:t>information </a:t>
            </a:r>
            <a:endParaRPr lang="en-US" dirty="0" smtClean="0"/>
          </a:p>
          <a:p>
            <a:pPr lvl="1"/>
            <a:r>
              <a:rPr lang="en-US" dirty="0" smtClean="0"/>
              <a:t>Uploaded to the internet for </a:t>
            </a:r>
            <a:r>
              <a:rPr lang="en-US" dirty="0"/>
              <a:t>the </a:t>
            </a:r>
            <a:r>
              <a:rPr lang="en-US" dirty="0" smtClean="0"/>
              <a:t>public</a:t>
            </a:r>
          </a:p>
          <a:p>
            <a:pPr lvl="1"/>
            <a:r>
              <a:rPr lang="en-US" dirty="0" smtClean="0"/>
              <a:t>Promote meteorology and environmental education</a:t>
            </a:r>
          </a:p>
          <a:p>
            <a:endParaRPr lang="en-US" dirty="0" smtClean="0"/>
          </a:p>
          <a:p>
            <a:endParaRPr lang="zh-TW" altLang="en-US" dirty="0"/>
          </a:p>
        </p:txBody>
      </p:sp>
      <p:pic>
        <p:nvPicPr>
          <p:cNvPr id="7" name="圖片 6" descr="IMG_85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3048000"/>
            <a:ext cx="4267200" cy="320040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590800" y="6320135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chemeClr val="accent1"/>
                </a:solidFill>
                <a:latin typeface="Comic Sans MS" pitchFamily="66" charset="0"/>
              </a:rPr>
              <a:t>A</a:t>
            </a:r>
            <a:r>
              <a:rPr lang="en-US" altLang="zh-TW" sz="2400" dirty="0" smtClean="0">
                <a:latin typeface="Comic Sans MS" pitchFamily="66" charset="0"/>
              </a:rPr>
              <a:t>utomatic </a:t>
            </a:r>
            <a:r>
              <a:rPr lang="en-US" altLang="zh-TW" sz="2400" b="1" dirty="0" smtClean="0">
                <a:solidFill>
                  <a:schemeClr val="accent1"/>
                </a:solidFill>
                <a:latin typeface="Comic Sans MS" pitchFamily="66" charset="0"/>
              </a:rPr>
              <a:t>W</a:t>
            </a:r>
            <a:r>
              <a:rPr lang="en-US" altLang="zh-TW" sz="2400" dirty="0" smtClean="0">
                <a:latin typeface="Comic Sans MS" pitchFamily="66" charset="0"/>
              </a:rPr>
              <a:t>eather </a:t>
            </a:r>
            <a:r>
              <a:rPr lang="en-US" altLang="zh-TW" sz="2400" b="1" dirty="0" smtClean="0">
                <a:solidFill>
                  <a:schemeClr val="accent1"/>
                </a:solidFill>
                <a:latin typeface="Comic Sans MS" pitchFamily="66" charset="0"/>
              </a:rPr>
              <a:t>S</a:t>
            </a:r>
            <a:r>
              <a:rPr lang="en-US" altLang="zh-TW" sz="2400" dirty="0" smtClean="0">
                <a:latin typeface="Comic Sans MS" pitchFamily="66" charset="0"/>
              </a:rPr>
              <a:t>tation</a:t>
            </a:r>
            <a:endParaRPr lang="zh-TW" alt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"/>
          <p:cNvGraphicFramePr>
            <a:graphicFrameLocks noGrp="1"/>
          </p:cNvGraphicFramePr>
          <p:nvPr/>
        </p:nvGraphicFramePr>
        <p:xfrm>
          <a:off x="0" y="1600200"/>
          <a:ext cx="9227436" cy="5172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66800" y="-381000"/>
            <a:ext cx="11125200" cy="1524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2800" dirty="0" smtClean="0"/>
              <a:t>Comparison between sensors and PRT</a:t>
            </a:r>
            <a:br>
              <a:rPr lang="en-US" altLang="zh-TW" sz="2800" dirty="0" smtClean="0"/>
            </a:br>
            <a:r>
              <a:rPr lang="en-US" altLang="zh-TW" sz="2400" dirty="0" smtClean="0"/>
              <a:t>[Temperature]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229600" cy="4937760"/>
          </a:xfrm>
        </p:spPr>
        <p:txBody>
          <a:bodyPr/>
          <a:lstStyle/>
          <a:p>
            <a:r>
              <a:rPr lang="en-US" altLang="zh-TW" dirty="0" smtClean="0"/>
              <a:t>Consistency </a:t>
            </a:r>
            <a:endParaRPr lang="zh-TW" altLang="en-US" dirty="0"/>
          </a:p>
        </p:txBody>
      </p:sp>
      <p:cxnSp>
        <p:nvCxnSpPr>
          <p:cNvPr id="11" name="直線單箭頭接點 10"/>
          <p:cNvCxnSpPr/>
          <p:nvPr/>
        </p:nvCxnSpPr>
        <p:spPr>
          <a:xfrm rot="5400000">
            <a:off x="6095603" y="4572397"/>
            <a:ext cx="1067594" cy="1588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4343400" y="4267200"/>
            <a:ext cx="2133600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1.5</a:t>
            </a:r>
            <a:r>
              <a:rPr lang="en-US" altLang="zh-TW" baseline="30000" dirty="0" smtClean="0"/>
              <a:t>o</a:t>
            </a:r>
            <a:r>
              <a:rPr lang="en-US" altLang="zh-TW" dirty="0" smtClean="0"/>
              <a:t>C Difference</a:t>
            </a:r>
            <a:endParaRPr lang="zh-TW" altLang="en-US" dirty="0"/>
          </a:p>
        </p:txBody>
      </p:sp>
      <p:sp>
        <p:nvSpPr>
          <p:cNvPr id="19" name="文字方塊 1"/>
          <p:cNvSpPr txBox="1"/>
          <p:nvPr/>
        </p:nvSpPr>
        <p:spPr>
          <a:xfrm>
            <a:off x="6781800" y="5257800"/>
            <a:ext cx="1371600" cy="2286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 dirty="0" smtClean="0"/>
              <a:t>PT100 standard</a:t>
            </a:r>
            <a:endParaRPr lang="zh-TW" altLang="en-US" sz="1100" dirty="0"/>
          </a:p>
        </p:txBody>
      </p:sp>
      <p:sp>
        <p:nvSpPr>
          <p:cNvPr id="20" name="文字方塊 1"/>
          <p:cNvSpPr txBox="1"/>
          <p:nvPr/>
        </p:nvSpPr>
        <p:spPr>
          <a:xfrm>
            <a:off x="6934200" y="3657600"/>
            <a:ext cx="990600" cy="2286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 dirty="0" smtClean="0"/>
              <a:t>HTU21D [2]</a:t>
            </a:r>
            <a:endParaRPr lang="zh-TW" altLang="en-US" sz="1100" dirty="0"/>
          </a:p>
        </p:txBody>
      </p:sp>
      <p:sp>
        <p:nvSpPr>
          <p:cNvPr id="21" name="文字方塊 1"/>
          <p:cNvSpPr txBox="1"/>
          <p:nvPr/>
        </p:nvSpPr>
        <p:spPr>
          <a:xfrm>
            <a:off x="6934200" y="4724400"/>
            <a:ext cx="990600" cy="2286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 dirty="0" smtClean="0"/>
              <a:t>HTU21D [1]</a:t>
            </a:r>
            <a:endParaRPr lang="zh-TW" altLang="en-US" sz="11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"/>
          <p:cNvGraphicFramePr>
            <a:graphicFrameLocks noGrp="1"/>
          </p:cNvGraphicFramePr>
          <p:nvPr/>
        </p:nvGraphicFramePr>
        <p:xfrm>
          <a:off x="0" y="1295400"/>
          <a:ext cx="9144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229600" cy="4937760"/>
          </a:xfrm>
        </p:spPr>
        <p:txBody>
          <a:bodyPr/>
          <a:lstStyle/>
          <a:p>
            <a:r>
              <a:rPr lang="en-US" altLang="zh-TW" dirty="0" smtClean="0"/>
              <a:t>Consistency </a:t>
            </a:r>
            <a:endParaRPr lang="zh-TW" altLang="en-US" dirty="0"/>
          </a:p>
        </p:txBody>
      </p:sp>
      <p:sp>
        <p:nvSpPr>
          <p:cNvPr id="7" name="文字方塊 1"/>
          <p:cNvSpPr txBox="1"/>
          <p:nvPr/>
        </p:nvSpPr>
        <p:spPr>
          <a:xfrm>
            <a:off x="6781800" y="5257800"/>
            <a:ext cx="1371600" cy="2286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 dirty="0" smtClean="0"/>
              <a:t>PT100 standard</a:t>
            </a:r>
            <a:endParaRPr lang="zh-TW" altLang="en-US" sz="1100" dirty="0"/>
          </a:p>
        </p:txBody>
      </p:sp>
      <p:sp>
        <p:nvSpPr>
          <p:cNvPr id="9" name="文字方塊 1"/>
          <p:cNvSpPr txBox="1"/>
          <p:nvPr/>
        </p:nvSpPr>
        <p:spPr>
          <a:xfrm>
            <a:off x="5791200" y="4572000"/>
            <a:ext cx="990600" cy="2286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 dirty="0" smtClean="0"/>
              <a:t>AM2320 [2]</a:t>
            </a:r>
            <a:endParaRPr lang="zh-TW" altLang="en-US" sz="1100" dirty="0"/>
          </a:p>
        </p:txBody>
      </p:sp>
      <p:sp>
        <p:nvSpPr>
          <p:cNvPr id="10" name="文字方塊 1"/>
          <p:cNvSpPr txBox="1"/>
          <p:nvPr/>
        </p:nvSpPr>
        <p:spPr>
          <a:xfrm>
            <a:off x="5638800" y="3962400"/>
            <a:ext cx="990600" cy="2286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 dirty="0" smtClean="0"/>
              <a:t>AM2320 [1]</a:t>
            </a:r>
            <a:endParaRPr lang="zh-TW" altLang="en-US" sz="11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781800" y="4724400"/>
            <a:ext cx="2133600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&lt;0.5</a:t>
            </a:r>
            <a:r>
              <a:rPr lang="en-US" altLang="zh-TW" baseline="30000" dirty="0" smtClean="0"/>
              <a:t>o</a:t>
            </a:r>
            <a:r>
              <a:rPr lang="en-US" altLang="zh-TW" dirty="0" smtClean="0"/>
              <a:t>C Difference</a:t>
            </a:r>
            <a:endParaRPr lang="zh-TW" altLang="en-US" dirty="0"/>
          </a:p>
        </p:txBody>
      </p:sp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4" name="標題 1"/>
          <p:cNvSpPr txBox="1">
            <a:spLocks/>
          </p:cNvSpPr>
          <p:nvPr/>
        </p:nvSpPr>
        <p:spPr>
          <a:xfrm>
            <a:off x="-1066800" y="-381000"/>
            <a:ext cx="11125200" cy="15240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 between sensors and PRT</a:t>
            </a:r>
            <a:br>
              <a:rPr kumimoji="0" lang="en-US" altLang="zh-TW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[Temperature]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"/>
          <p:cNvGraphicFramePr>
            <a:graphicFrameLocks noGrp="1"/>
          </p:cNvGraphicFramePr>
          <p:nvPr/>
        </p:nvGraphicFramePr>
        <p:xfrm>
          <a:off x="0" y="1524000"/>
          <a:ext cx="9227436" cy="5334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66800" y="-381000"/>
            <a:ext cx="11125200" cy="1524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2800" dirty="0" smtClean="0"/>
              <a:t>Comparison between sensors and PRT</a:t>
            </a:r>
            <a:br>
              <a:rPr lang="en-US" altLang="zh-TW" sz="2800" dirty="0" smtClean="0"/>
            </a:br>
            <a:r>
              <a:rPr lang="en-US" altLang="zh-TW" sz="2400" dirty="0" smtClean="0"/>
              <a:t>[Temperature]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229600" cy="4937760"/>
          </a:xfrm>
        </p:spPr>
        <p:txBody>
          <a:bodyPr/>
          <a:lstStyle/>
          <a:p>
            <a:r>
              <a:rPr lang="en-US" altLang="zh-TW" dirty="0" smtClean="0"/>
              <a:t>Consistency </a:t>
            </a:r>
            <a:endParaRPr lang="zh-TW" altLang="en-US" dirty="0"/>
          </a:p>
        </p:txBody>
      </p:sp>
      <p:sp>
        <p:nvSpPr>
          <p:cNvPr id="7" name="文字方塊 1"/>
          <p:cNvSpPr txBox="1"/>
          <p:nvPr/>
        </p:nvSpPr>
        <p:spPr>
          <a:xfrm>
            <a:off x="6781800" y="5410200"/>
            <a:ext cx="1371600" cy="2286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 dirty="0" smtClean="0"/>
              <a:t>PT`100 standard</a:t>
            </a:r>
            <a:endParaRPr lang="zh-TW" altLang="en-US" sz="1100" dirty="0"/>
          </a:p>
        </p:txBody>
      </p:sp>
      <p:sp>
        <p:nvSpPr>
          <p:cNvPr id="9" name="文字方塊 1"/>
          <p:cNvSpPr txBox="1"/>
          <p:nvPr/>
        </p:nvSpPr>
        <p:spPr>
          <a:xfrm>
            <a:off x="6019800" y="3733800"/>
            <a:ext cx="990600" cy="2286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 dirty="0" smtClean="0"/>
              <a:t>HP206C [1]</a:t>
            </a:r>
            <a:endParaRPr lang="zh-TW" altLang="en-US" sz="1100" dirty="0"/>
          </a:p>
        </p:txBody>
      </p:sp>
      <p:sp>
        <p:nvSpPr>
          <p:cNvPr id="10" name="文字方塊 1"/>
          <p:cNvSpPr txBox="1"/>
          <p:nvPr/>
        </p:nvSpPr>
        <p:spPr>
          <a:xfrm>
            <a:off x="5867400" y="4267200"/>
            <a:ext cx="990600" cy="22860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 dirty="0" smtClean="0"/>
              <a:t>HP206C [2]</a:t>
            </a:r>
            <a:endParaRPr lang="zh-TW" altLang="en-US" sz="1100" dirty="0"/>
          </a:p>
        </p:txBody>
      </p:sp>
      <p:cxnSp>
        <p:nvCxnSpPr>
          <p:cNvPr id="11" name="直線單箭頭接點 10"/>
          <p:cNvCxnSpPr/>
          <p:nvPr/>
        </p:nvCxnSpPr>
        <p:spPr>
          <a:xfrm rot="5400000">
            <a:off x="6819900" y="4457700"/>
            <a:ext cx="534194" cy="794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7010400" y="3657600"/>
            <a:ext cx="1905000" cy="36933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~1</a:t>
            </a:r>
            <a:r>
              <a:rPr lang="en-US" altLang="zh-TW" baseline="30000" dirty="0" smtClean="0"/>
              <a:t>o</a:t>
            </a:r>
            <a:r>
              <a:rPr lang="en-US" altLang="zh-TW" dirty="0" smtClean="0"/>
              <a:t>C Difference</a:t>
            </a:r>
            <a:endParaRPr lang="zh-TW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66800" y="-381000"/>
            <a:ext cx="11125200" cy="1524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2800" dirty="0" smtClean="0"/>
              <a:t>Comparison between sensors and PRT</a:t>
            </a:r>
            <a:br>
              <a:rPr lang="en-US" altLang="zh-TW" sz="2800" dirty="0" smtClean="0"/>
            </a:br>
            <a:r>
              <a:rPr lang="en-US" altLang="zh-TW" sz="2400" dirty="0" smtClean="0"/>
              <a:t>[Temperature]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229600" cy="4937760"/>
          </a:xfrm>
        </p:spPr>
        <p:txBody>
          <a:bodyPr/>
          <a:lstStyle/>
          <a:p>
            <a:r>
              <a:rPr lang="en-US" altLang="zh-TW" dirty="0" smtClean="0"/>
              <a:t>Consistency </a:t>
            </a:r>
            <a:endParaRPr lang="zh-TW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55000" t="53429" r="20000" b="22571"/>
          <a:stretch>
            <a:fillRect/>
          </a:stretch>
        </p:blipFill>
        <p:spPr bwMode="auto">
          <a:xfrm>
            <a:off x="838200" y="1905000"/>
            <a:ext cx="3276600" cy="196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60000" t="56857" r="14286" b="21429"/>
          <a:stretch>
            <a:fillRect/>
          </a:stretch>
        </p:blipFill>
        <p:spPr bwMode="auto">
          <a:xfrm>
            <a:off x="2743200" y="3886200"/>
            <a:ext cx="3810000" cy="201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 l="62857" t="53714" r="14286" b="21143"/>
          <a:stretch>
            <a:fillRect/>
          </a:stretch>
        </p:blipFill>
        <p:spPr bwMode="auto">
          <a:xfrm>
            <a:off x="4953000" y="1676400"/>
            <a:ext cx="3276600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橢圓 13"/>
          <p:cNvSpPr/>
          <p:nvPr/>
        </p:nvSpPr>
        <p:spPr>
          <a:xfrm>
            <a:off x="3810000" y="5867400"/>
            <a:ext cx="1524000" cy="4572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752600" y="3733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HTU21D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6096000" y="3733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HP206C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4038600" y="5867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AM2320</a:t>
            </a:r>
            <a:endParaRPr lang="zh-TW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066800" y="-381000"/>
            <a:ext cx="11125200" cy="1524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2800" dirty="0" smtClean="0"/>
              <a:t>Comparison between sensors and PRT</a:t>
            </a:r>
            <a:br>
              <a:rPr lang="en-US" altLang="zh-TW" sz="2800" dirty="0" smtClean="0"/>
            </a:br>
            <a:r>
              <a:rPr lang="en-US" altLang="zh-TW" sz="2400" dirty="0" smtClean="0"/>
              <a:t>[Temperature]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447800"/>
            <a:ext cx="8229600" cy="4937760"/>
          </a:xfrm>
        </p:spPr>
        <p:txBody>
          <a:bodyPr/>
          <a:lstStyle/>
          <a:p>
            <a:r>
              <a:rPr lang="en-US" altLang="zh-TW" dirty="0" smtClean="0"/>
              <a:t>HTU21D {Room Temperature}</a:t>
            </a:r>
            <a:endParaRPr lang="zh-TW" altLang="en-US" dirty="0"/>
          </a:p>
        </p:txBody>
      </p:sp>
      <p:graphicFrame>
        <p:nvGraphicFramePr>
          <p:cNvPr id="5" name="圖表 4"/>
          <p:cNvGraphicFramePr/>
          <p:nvPr/>
        </p:nvGraphicFramePr>
        <p:xfrm>
          <a:off x="0" y="1752600"/>
          <a:ext cx="92964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群組 7"/>
          <p:cNvGrpSpPr/>
          <p:nvPr/>
        </p:nvGrpSpPr>
        <p:grpSpPr>
          <a:xfrm>
            <a:off x="4953000" y="2971800"/>
            <a:ext cx="1744135" cy="2242458"/>
            <a:chOff x="4953000" y="2971800"/>
            <a:chExt cx="1744135" cy="224245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/>
            <a:srcRect l="44286" t="48000" r="50714" b="41714"/>
            <a:stretch>
              <a:fillRect/>
            </a:stretch>
          </p:blipFill>
          <p:spPr bwMode="auto">
            <a:xfrm>
              <a:off x="4953000" y="2971800"/>
              <a:ext cx="1744135" cy="2242458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7" name="文字方塊 6"/>
            <p:cNvSpPr txBox="1"/>
            <p:nvPr/>
          </p:nvSpPr>
          <p:spPr>
            <a:xfrm>
              <a:off x="5257800" y="3200400"/>
              <a:ext cx="13716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1600" dirty="0" smtClean="0"/>
                <a:t>Fluctuations</a:t>
              </a:r>
              <a:endParaRPr lang="zh-TW" altLang="en-US" sz="16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HTU21D {Room Temperature}</a:t>
            </a:r>
            <a:endParaRPr lang="zh-TW" altLang="en-US" dirty="0"/>
          </a:p>
        </p:txBody>
      </p:sp>
      <p:graphicFrame>
        <p:nvGraphicFramePr>
          <p:cNvPr id="4" name="Chart 1"/>
          <p:cNvGraphicFramePr>
            <a:graphicFrameLocks noGrp="1"/>
          </p:cNvGraphicFramePr>
          <p:nvPr/>
        </p:nvGraphicFramePr>
        <p:xfrm>
          <a:off x="48807" y="1620679"/>
          <a:ext cx="9144000" cy="4724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9" name="群組 8"/>
          <p:cNvGrpSpPr/>
          <p:nvPr/>
        </p:nvGrpSpPr>
        <p:grpSpPr>
          <a:xfrm>
            <a:off x="3581400" y="2819400"/>
            <a:ext cx="2819400" cy="457200"/>
            <a:chOff x="3581400" y="2819400"/>
            <a:chExt cx="2819400" cy="457200"/>
          </a:xfrm>
        </p:grpSpPr>
        <p:sp>
          <p:nvSpPr>
            <p:cNvPr id="5" name="直線圖說文字 3 (加上框線和強調線) 4"/>
            <p:cNvSpPr/>
            <p:nvPr/>
          </p:nvSpPr>
          <p:spPr>
            <a:xfrm>
              <a:off x="3581400" y="2819400"/>
              <a:ext cx="2819400" cy="457200"/>
            </a:xfrm>
            <a:prstGeom prst="accentBorderCallout3">
              <a:avLst>
                <a:gd name="adj1" fmla="val 25001"/>
                <a:gd name="adj2" fmla="val -5396"/>
                <a:gd name="adj3" fmla="val 25127"/>
                <a:gd name="adj4" fmla="val -14602"/>
                <a:gd name="adj5" fmla="val 88845"/>
                <a:gd name="adj6" fmla="val -14765"/>
                <a:gd name="adj7" fmla="val 683546"/>
                <a:gd name="adj8" fmla="val -14745"/>
              </a:avLst>
            </a:prstGeom>
            <a:solidFill>
              <a:schemeClr val="bg1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3581400" y="28956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Below 25</a:t>
              </a:r>
              <a:r>
                <a:rPr lang="en-US" altLang="zh-TW" baseline="30000" dirty="0" smtClean="0"/>
                <a:t>o</a:t>
              </a:r>
              <a:r>
                <a:rPr lang="en-US" altLang="zh-TW" dirty="0" smtClean="0"/>
                <a:t>C is not well fit</a:t>
              </a:r>
              <a:endParaRPr lang="zh-TW" altLang="en-US" dirty="0"/>
            </a:p>
          </p:txBody>
        </p:sp>
      </p:grp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-1066800" y="-381000"/>
            <a:ext cx="11125200" cy="1524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2800" dirty="0" smtClean="0"/>
              <a:t>Comparison between sensors and PRT</a:t>
            </a:r>
            <a:br>
              <a:rPr lang="en-US" altLang="zh-TW" sz="2800" dirty="0" smtClean="0"/>
            </a:br>
            <a:r>
              <a:rPr lang="en-US" altLang="zh-TW" sz="2400" dirty="0" smtClean="0"/>
              <a:t>[Temperature]</a:t>
            </a:r>
            <a:endParaRPr lang="zh-TW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HTU21D/AM2320 {Below 25</a:t>
            </a:r>
            <a:r>
              <a:rPr lang="en-US" altLang="zh-TW" baseline="30000" dirty="0" smtClean="0"/>
              <a:t>o</a:t>
            </a:r>
            <a:r>
              <a:rPr lang="en-US" altLang="zh-TW" dirty="0" smtClean="0"/>
              <a:t>C}</a:t>
            </a:r>
            <a:endParaRPr lang="zh-TW" altLang="en-US" dirty="0"/>
          </a:p>
        </p:txBody>
      </p:sp>
      <p:graphicFrame>
        <p:nvGraphicFramePr>
          <p:cNvPr id="4" name="Chart 1"/>
          <p:cNvGraphicFramePr>
            <a:graphicFrameLocks noGrp="1"/>
          </p:cNvGraphicFramePr>
          <p:nvPr/>
        </p:nvGraphicFramePr>
        <p:xfrm>
          <a:off x="0" y="1676400"/>
          <a:ext cx="91440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-1066800" y="-381000"/>
            <a:ext cx="11125200" cy="1524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2800" dirty="0" smtClean="0"/>
              <a:t>Comparison between sensors and PRT </a:t>
            </a:r>
            <a:br>
              <a:rPr lang="en-US" altLang="zh-TW" sz="2800" dirty="0" smtClean="0"/>
            </a:br>
            <a:r>
              <a:rPr lang="en-US" altLang="zh-TW" sz="2400" dirty="0" smtClean="0"/>
              <a:t>[Temperature]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5257800" y="6400800"/>
            <a:ext cx="822960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100" dirty="0" smtClean="0"/>
              <a:t>AM2320</a:t>
            </a:r>
            <a:endParaRPr lang="zh-TW" altLang="en-US" sz="11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1676400" y="1752600"/>
            <a:ext cx="2819400" cy="2255520"/>
            <a:chOff x="1295400" y="1828800"/>
            <a:chExt cx="2819400" cy="2255520"/>
          </a:xfrm>
        </p:grpSpPr>
        <p:grpSp>
          <p:nvGrpSpPr>
            <p:cNvPr id="10" name="群組 9"/>
            <p:cNvGrpSpPr/>
            <p:nvPr/>
          </p:nvGrpSpPr>
          <p:grpSpPr>
            <a:xfrm>
              <a:off x="1295400" y="1828800"/>
              <a:ext cx="2819400" cy="2255520"/>
              <a:chOff x="1219200" y="2133600"/>
              <a:chExt cx="2819400" cy="225552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 l="21429" t="62571" r="64285" b="19143"/>
              <a:stretch>
                <a:fillRect/>
              </a:stretch>
            </p:blipFill>
            <p:spPr bwMode="auto">
              <a:xfrm>
                <a:off x="1219200" y="2133600"/>
                <a:ext cx="2819400" cy="2255520"/>
              </a:xfrm>
              <a:prstGeom prst="rect">
                <a:avLst/>
              </a:prstGeom>
              <a:noFill/>
              <a:ln w="5715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</p:pic>
          <p:cxnSp>
            <p:nvCxnSpPr>
              <p:cNvPr id="8" name="直線單箭頭接點 7"/>
              <p:cNvCxnSpPr/>
              <p:nvPr/>
            </p:nvCxnSpPr>
            <p:spPr>
              <a:xfrm rot="5400000">
                <a:off x="2743200" y="2895600"/>
                <a:ext cx="762000" cy="1588"/>
              </a:xfrm>
              <a:prstGeom prst="straightConnector1">
                <a:avLst/>
              </a:prstGeom>
              <a:ln w="57150">
                <a:solidFill>
                  <a:schemeClr val="accent2">
                    <a:lumMod val="60000"/>
                    <a:lumOff val="40000"/>
                  </a:schemeClr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文字方塊 10"/>
            <p:cNvSpPr txBox="1"/>
            <p:nvPr/>
          </p:nvSpPr>
          <p:spPr>
            <a:xfrm>
              <a:off x="2209800" y="32766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Almost 2 </a:t>
              </a:r>
              <a:r>
                <a:rPr lang="en-US" altLang="zh-TW" baseline="30000" dirty="0" err="1" smtClean="0"/>
                <a:t>o</a:t>
              </a:r>
              <a:r>
                <a:rPr lang="en-US" altLang="zh-TW" dirty="0" err="1" smtClean="0"/>
                <a:t>C</a:t>
              </a:r>
              <a:endParaRPr lang="zh-TW" altLang="en-US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"/>
          <p:cNvGraphicFramePr>
            <a:graphicFrameLocks noGrp="1"/>
          </p:cNvGraphicFramePr>
          <p:nvPr/>
        </p:nvGraphicFramePr>
        <p:xfrm>
          <a:off x="0" y="1524000"/>
          <a:ext cx="9144000" cy="533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HTU21D/AM2320 {Below 25</a:t>
            </a:r>
            <a:r>
              <a:rPr lang="en-US" altLang="zh-TW" baseline="30000" dirty="0" smtClean="0"/>
              <a:t>o</a:t>
            </a:r>
            <a:r>
              <a:rPr lang="en-US" altLang="zh-TW" dirty="0" smtClean="0"/>
              <a:t>C}</a:t>
            </a:r>
            <a:endParaRPr lang="zh-TW" altLang="en-US" dirty="0" smtClean="0"/>
          </a:p>
          <a:p>
            <a:pPr>
              <a:buNone/>
            </a:pPr>
            <a:endParaRPr lang="zh-TW" altLang="en-US" dirty="0"/>
          </a:p>
        </p:txBody>
      </p:sp>
      <p:cxnSp>
        <p:nvCxnSpPr>
          <p:cNvPr id="9" name="直線接點 8"/>
          <p:cNvCxnSpPr/>
          <p:nvPr/>
        </p:nvCxnSpPr>
        <p:spPr>
          <a:xfrm flipV="1">
            <a:off x="381000" y="2209800"/>
            <a:ext cx="8610600" cy="304800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-1066800" y="-381000"/>
            <a:ext cx="11125200" cy="1524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2800" dirty="0" smtClean="0"/>
              <a:t>Comparison between sensors and PRT</a:t>
            </a:r>
            <a:br>
              <a:rPr lang="en-US" altLang="zh-TW" sz="2800" dirty="0" smtClean="0"/>
            </a:br>
            <a:r>
              <a:rPr lang="en-US" altLang="zh-TW" sz="2400" dirty="0" smtClean="0"/>
              <a:t>[Temperature]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5105400" y="6553200"/>
            <a:ext cx="822960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100" dirty="0" smtClean="0"/>
              <a:t>AM2320</a:t>
            </a:r>
            <a:endParaRPr lang="zh-TW" altLang="en-US" sz="1100" dirty="0"/>
          </a:p>
        </p:txBody>
      </p:sp>
      <p:sp>
        <p:nvSpPr>
          <p:cNvPr id="8" name="橢圓 7"/>
          <p:cNvSpPr/>
          <p:nvPr/>
        </p:nvSpPr>
        <p:spPr>
          <a:xfrm>
            <a:off x="1905000" y="1219200"/>
            <a:ext cx="1524000" cy="4572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直線圖說文字 3 9"/>
          <p:cNvSpPr/>
          <p:nvPr/>
        </p:nvSpPr>
        <p:spPr>
          <a:xfrm>
            <a:off x="1143000" y="3962400"/>
            <a:ext cx="1295400" cy="30480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83372"/>
              <a:gd name="adj8" fmla="val -35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447800" y="38862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y=x</a:t>
            </a:r>
            <a:endParaRPr lang="zh-TW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sz="2800" dirty="0" smtClean="0"/>
              <a:t>Consistency</a:t>
            </a:r>
            <a:endParaRPr lang="zh-TW" altLang="en-US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-1066800" y="-381000"/>
            <a:ext cx="11125200" cy="1524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2800" dirty="0" smtClean="0"/>
              <a:t>Comparison between sensors and PRT</a:t>
            </a:r>
            <a:br>
              <a:rPr lang="en-US" altLang="zh-TW" sz="2800" dirty="0" smtClean="0"/>
            </a:br>
            <a:r>
              <a:rPr lang="en-US" altLang="zh-TW" sz="2400" dirty="0" smtClean="0"/>
              <a:t>[Pressure]</a:t>
            </a:r>
            <a:endParaRPr lang="zh-TW" altLang="en-US" dirty="0"/>
          </a:p>
        </p:txBody>
      </p:sp>
      <p:graphicFrame>
        <p:nvGraphicFramePr>
          <p:cNvPr id="5" name="Chart 1"/>
          <p:cNvGraphicFramePr>
            <a:graphicFrameLocks noGrp="1"/>
          </p:cNvGraphicFramePr>
          <p:nvPr/>
        </p:nvGraphicFramePr>
        <p:xfrm>
          <a:off x="0" y="1219200"/>
          <a:ext cx="9144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6781800" y="838200"/>
            <a:ext cx="1905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u="sng" dirty="0" smtClean="0"/>
              <a:t>Sensors</a:t>
            </a:r>
            <a:r>
              <a:rPr lang="en-US" altLang="zh-TW" sz="1600" dirty="0" smtClean="0"/>
              <a:t/>
            </a:r>
            <a:br>
              <a:rPr lang="en-US" altLang="zh-TW" sz="1600" dirty="0" smtClean="0"/>
            </a:br>
            <a:r>
              <a:rPr lang="en-US" altLang="zh-TW" sz="1600" dirty="0" smtClean="0"/>
              <a:t>MPL3115A2LGA8</a:t>
            </a:r>
            <a:br>
              <a:rPr lang="en-US" altLang="zh-TW" sz="1600" dirty="0" smtClean="0"/>
            </a:br>
            <a:r>
              <a:rPr lang="en-US" altLang="zh-TW" sz="1600" dirty="0" smtClean="0"/>
              <a:t>HP206C</a:t>
            </a:r>
            <a:endParaRPr lang="zh-TW" altLang="en-US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sz="2800" dirty="0" smtClean="0"/>
              <a:t>Consistency</a:t>
            </a:r>
            <a:endParaRPr lang="zh-TW" altLang="en-US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-1066800" y="-381000"/>
            <a:ext cx="11125200" cy="1524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2400" dirty="0" smtClean="0"/>
              <a:t>Comparison between sensors and King’s Park instrument</a:t>
            </a:r>
            <a:br>
              <a:rPr lang="en-US" altLang="zh-TW" sz="2400" dirty="0" smtClean="0"/>
            </a:br>
            <a:r>
              <a:rPr lang="en-US" altLang="zh-TW" sz="2400" dirty="0" smtClean="0"/>
              <a:t>[Pressure]</a:t>
            </a:r>
            <a:endParaRPr lang="zh-TW" altLang="en-US" dirty="0"/>
          </a:p>
        </p:txBody>
      </p:sp>
      <p:graphicFrame>
        <p:nvGraphicFramePr>
          <p:cNvPr id="4" name="Chart 1"/>
          <p:cNvGraphicFramePr>
            <a:graphicFrameLocks noGrp="1"/>
          </p:cNvGraphicFramePr>
          <p:nvPr/>
        </p:nvGraphicFramePr>
        <p:xfrm>
          <a:off x="0" y="1143000"/>
          <a:ext cx="91440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/>
            <a:r>
              <a:rPr lang="en-US" sz="3200" dirty="0"/>
              <a:t>Community Weather Information Network</a:t>
            </a:r>
            <a:endParaRPr lang="zh-TW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3048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New AWS</a:t>
            </a:r>
          </a:p>
          <a:p>
            <a:pPr lvl="1"/>
            <a:r>
              <a:rPr lang="en-US" sz="2000" dirty="0" smtClean="0"/>
              <a:t>Smaller, Cheaper </a:t>
            </a:r>
          </a:p>
          <a:p>
            <a:pPr lvl="1"/>
            <a:r>
              <a:rPr lang="en-US" sz="2200" dirty="0" smtClean="0"/>
              <a:t>Can be improved </a:t>
            </a:r>
          </a:p>
          <a:p>
            <a:pPr lvl="2"/>
            <a:r>
              <a:rPr lang="en-US" sz="2200" dirty="0" smtClean="0"/>
              <a:t>Editing the program</a:t>
            </a:r>
          </a:p>
          <a:p>
            <a:pPr lvl="2"/>
            <a:r>
              <a:rPr lang="en-US" sz="2200" dirty="0" smtClean="0"/>
              <a:t>Adding the electronic components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Creates opportunities for the students to build an automatic weather station (AWS)</a:t>
            </a:r>
            <a:endParaRPr lang="zh-TW" altLang="en-US" dirty="0" smtClean="0"/>
          </a:p>
          <a:p>
            <a:endParaRPr lang="zh-TW" altLang="en-US" dirty="0"/>
          </a:p>
        </p:txBody>
      </p:sp>
      <p:cxnSp>
        <p:nvCxnSpPr>
          <p:cNvPr id="5" name="直線單箭頭接點 4"/>
          <p:cNvCxnSpPr/>
          <p:nvPr/>
        </p:nvCxnSpPr>
        <p:spPr>
          <a:xfrm>
            <a:off x="2133600" y="1600200"/>
            <a:ext cx="6096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 descr="CWOR.jpg"/>
          <p:cNvPicPr>
            <a:picLocks noChangeAspect="1"/>
          </p:cNvPicPr>
          <p:nvPr/>
        </p:nvPicPr>
        <p:blipFill>
          <a:blip r:embed="rId2" cstate="print"/>
          <a:srcRect t="12712" r="1157"/>
          <a:stretch>
            <a:fillRect/>
          </a:stretch>
        </p:blipFill>
        <p:spPr>
          <a:xfrm>
            <a:off x="5943600" y="1295400"/>
            <a:ext cx="2745271" cy="275776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1"/>
          <p:cNvGraphicFramePr>
            <a:graphicFrameLocks noGrp="1"/>
          </p:cNvGraphicFramePr>
          <p:nvPr/>
        </p:nvGraphicFramePr>
        <p:xfrm>
          <a:off x="152400" y="1219200"/>
          <a:ext cx="8991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sz="2800" dirty="0" smtClean="0"/>
              <a:t>Consistency</a:t>
            </a:r>
            <a:endParaRPr lang="zh-TW" altLang="en-US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-1066800" y="-381000"/>
            <a:ext cx="11125200" cy="1524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2400" dirty="0" smtClean="0"/>
              <a:t>Comparison between sensors and King’s Park instrument</a:t>
            </a:r>
            <a:br>
              <a:rPr lang="en-US" altLang="zh-TW" sz="2400" dirty="0" smtClean="0"/>
            </a:br>
            <a:r>
              <a:rPr lang="en-US" altLang="zh-TW" sz="2400" dirty="0" smtClean="0"/>
              <a:t>[Pressure]</a:t>
            </a:r>
            <a:endParaRPr lang="zh-TW" altLang="en-US" dirty="0"/>
          </a:p>
        </p:txBody>
      </p:sp>
      <p:sp>
        <p:nvSpPr>
          <p:cNvPr id="8" name="文字方塊 1"/>
          <p:cNvSpPr txBox="1"/>
          <p:nvPr/>
        </p:nvSpPr>
        <p:spPr>
          <a:xfrm>
            <a:off x="7543800" y="2133600"/>
            <a:ext cx="1333500" cy="304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 dirty="0" smtClean="0"/>
              <a:t>HP206C [1]</a:t>
            </a:r>
            <a:endParaRPr lang="zh-TW" altLang="en-US" sz="1100" dirty="0"/>
          </a:p>
        </p:txBody>
      </p:sp>
      <p:sp>
        <p:nvSpPr>
          <p:cNvPr id="9" name="文字方塊 1"/>
          <p:cNvSpPr txBox="1"/>
          <p:nvPr/>
        </p:nvSpPr>
        <p:spPr>
          <a:xfrm>
            <a:off x="6019800" y="2971800"/>
            <a:ext cx="1333500" cy="304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 dirty="0" smtClean="0"/>
              <a:t>HP206C [2]</a:t>
            </a:r>
            <a:endParaRPr lang="zh-TW" altLang="en-US" sz="11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-1066800" y="-381000"/>
            <a:ext cx="11125200" cy="1524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2400" dirty="0" smtClean="0"/>
              <a:t>Comparison between sensors and King’s Park instrument</a:t>
            </a:r>
            <a:br>
              <a:rPr lang="en-US" altLang="zh-TW" sz="2400" dirty="0" smtClean="0"/>
            </a:br>
            <a:r>
              <a:rPr lang="en-US" altLang="zh-TW" sz="2400" dirty="0" smtClean="0"/>
              <a:t>[Pressure]</a:t>
            </a:r>
            <a:endParaRPr lang="zh-TW" altLang="en-US" dirty="0"/>
          </a:p>
        </p:txBody>
      </p:sp>
      <p:pic>
        <p:nvPicPr>
          <p:cNvPr id="10" name="圖片 9" descr="IMG_92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66700" y="2019300"/>
            <a:ext cx="4572000" cy="3429000"/>
          </a:xfrm>
          <a:prstGeom prst="rect">
            <a:avLst/>
          </a:prstGeom>
        </p:spPr>
      </p:pic>
      <p:pic>
        <p:nvPicPr>
          <p:cNvPr id="11" name="圖片 10" descr="IMG_92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298950" y="2025650"/>
            <a:ext cx="4622800" cy="34671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Comparison of sensors in King’s Park </a:t>
            </a:r>
            <a:endParaRPr lang="zh-TW" altLang="en-US" dirty="0"/>
          </a:p>
        </p:txBody>
      </p:sp>
      <p:graphicFrame>
        <p:nvGraphicFramePr>
          <p:cNvPr id="4" name="圖表 3"/>
          <p:cNvGraphicFramePr/>
          <p:nvPr/>
        </p:nvGraphicFramePr>
        <p:xfrm>
          <a:off x="0" y="1600200"/>
          <a:ext cx="9144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r>
              <a:rPr lang="en-US" sz="2800" dirty="0" smtClean="0"/>
              <a:t>MPL3115A2LGA8/HP206C</a:t>
            </a:r>
            <a:endParaRPr lang="zh-TW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MPL3115A2LGA8/HP206C</a:t>
            </a:r>
            <a:endParaRPr lang="zh-TW" altLang="en-US" dirty="0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-1066800" y="-381000"/>
            <a:ext cx="11125200" cy="1524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2400" dirty="0" smtClean="0"/>
              <a:t>Comparison between sensors and King’s Park instrument</a:t>
            </a:r>
            <a:r>
              <a:rPr lang="en-US" altLang="zh-TW" sz="2800" dirty="0" smtClean="0"/>
              <a:t/>
            </a:r>
            <a:br>
              <a:rPr lang="en-US" altLang="zh-TW" sz="2800" dirty="0" smtClean="0"/>
            </a:br>
            <a:r>
              <a:rPr lang="en-US" altLang="zh-TW" sz="2400" dirty="0" smtClean="0"/>
              <a:t>[Pressure]</a:t>
            </a:r>
            <a:endParaRPr lang="zh-TW" altLang="en-US" dirty="0"/>
          </a:p>
        </p:txBody>
      </p:sp>
      <p:graphicFrame>
        <p:nvGraphicFramePr>
          <p:cNvPr id="4" name="圖表 3"/>
          <p:cNvGraphicFramePr/>
          <p:nvPr/>
        </p:nvGraphicFramePr>
        <p:xfrm>
          <a:off x="0" y="1752600"/>
          <a:ext cx="9144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5334000" y="4495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King’s Park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5562600" y="5867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HP206C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685800" y="3962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HP206C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1295400" y="3200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MPL3115A2LGA8</a:t>
            </a:r>
            <a:endParaRPr lang="zh-TW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MPL3115A2LGA8/HP206C</a:t>
            </a:r>
            <a:endParaRPr lang="zh-TW" altLang="en-US" dirty="0"/>
          </a:p>
        </p:txBody>
      </p:sp>
      <p:sp>
        <p:nvSpPr>
          <p:cNvPr id="5" name="橢圓 4"/>
          <p:cNvSpPr/>
          <p:nvPr/>
        </p:nvSpPr>
        <p:spPr>
          <a:xfrm>
            <a:off x="3429000" y="1295400"/>
            <a:ext cx="1524000" cy="4572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-1066800" y="-381000"/>
            <a:ext cx="11125200" cy="15240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 between sensors and King’s Park instrument</a:t>
            </a:r>
            <a:r>
              <a:rPr kumimoji="0" lang="en-US" altLang="zh-TW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[Pressure]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圖表 5"/>
          <p:cNvGraphicFramePr/>
          <p:nvPr/>
        </p:nvGraphicFramePr>
        <p:xfrm>
          <a:off x="0" y="1676400"/>
          <a:ext cx="9144000" cy="513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直線圖說文字 3 9"/>
          <p:cNvSpPr/>
          <p:nvPr/>
        </p:nvSpPr>
        <p:spPr>
          <a:xfrm>
            <a:off x="7315200" y="2438400"/>
            <a:ext cx="1676400" cy="53340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153780"/>
              <a:gd name="adj8" fmla="val -573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7848600" y="25146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y=x</a:t>
            </a:r>
            <a:endParaRPr lang="zh-TW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1"/>
          <p:cNvGraphicFramePr>
            <a:graphicFrameLocks noGrp="1"/>
          </p:cNvGraphicFramePr>
          <p:nvPr/>
        </p:nvGraphicFramePr>
        <p:xfrm>
          <a:off x="152400" y="1219200"/>
          <a:ext cx="8991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sz="2800" dirty="0" smtClean="0"/>
              <a:t>Consistency</a:t>
            </a:r>
            <a:endParaRPr lang="zh-TW" altLang="en-US" sz="28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7010400" y="1143000"/>
            <a:ext cx="114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u="sng" dirty="0" smtClean="0"/>
              <a:t>Sensors</a:t>
            </a:r>
            <a:r>
              <a:rPr lang="en-US" altLang="zh-TW" sz="1600" dirty="0" smtClean="0"/>
              <a:t/>
            </a:r>
            <a:br>
              <a:rPr lang="en-US" altLang="zh-TW" sz="1600" dirty="0" smtClean="0"/>
            </a:br>
            <a:r>
              <a:rPr lang="en-US" altLang="zh-TW" sz="1600" dirty="0" smtClean="0"/>
              <a:t>HTU21D</a:t>
            </a:r>
            <a:br>
              <a:rPr lang="en-US" altLang="zh-TW" sz="1600" dirty="0" smtClean="0"/>
            </a:br>
            <a:r>
              <a:rPr lang="en-US" altLang="zh-TW" sz="1600" dirty="0" smtClean="0"/>
              <a:t>AM2320</a:t>
            </a:r>
            <a:endParaRPr lang="zh-TW" altLang="en-US" sz="1600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-1066800" y="-381000"/>
            <a:ext cx="11125200" cy="15240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 between sensors and King’s Park instrument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[Humidity]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sz="2400" dirty="0" smtClean="0"/>
              <a:t>Consistency</a:t>
            </a:r>
            <a:endParaRPr lang="zh-TW" altLang="en-US" dirty="0" smtClean="0"/>
          </a:p>
          <a:p>
            <a:endParaRPr lang="zh-TW" altLang="en-US" dirty="0"/>
          </a:p>
        </p:txBody>
      </p:sp>
      <p:graphicFrame>
        <p:nvGraphicFramePr>
          <p:cNvPr id="4" name="Chart 1"/>
          <p:cNvGraphicFramePr>
            <a:graphicFrameLocks noGrp="1"/>
          </p:cNvGraphicFramePr>
          <p:nvPr/>
        </p:nvGraphicFramePr>
        <p:xfrm>
          <a:off x="0" y="1371600"/>
          <a:ext cx="91440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文字方塊 1"/>
          <p:cNvSpPr txBox="1"/>
          <p:nvPr/>
        </p:nvSpPr>
        <p:spPr>
          <a:xfrm>
            <a:off x="3352800" y="3657600"/>
            <a:ext cx="1333500" cy="304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 dirty="0" smtClean="0"/>
              <a:t>AM2320 [1]</a:t>
            </a:r>
            <a:endParaRPr lang="zh-TW" altLang="en-US" sz="1100" dirty="0"/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-1066800" y="-381000"/>
            <a:ext cx="11125200" cy="15240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 between sensors and King’s Park instrument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[Humidity]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sz="2800" dirty="0" smtClean="0"/>
              <a:t>Consistency</a:t>
            </a:r>
            <a:endParaRPr lang="zh-TW" altLang="en-US" sz="2800" dirty="0"/>
          </a:p>
        </p:txBody>
      </p:sp>
      <p:graphicFrame>
        <p:nvGraphicFramePr>
          <p:cNvPr id="4" name="Chart 1"/>
          <p:cNvGraphicFramePr>
            <a:graphicFrameLocks noGrp="1"/>
          </p:cNvGraphicFramePr>
          <p:nvPr/>
        </p:nvGraphicFramePr>
        <p:xfrm>
          <a:off x="0" y="1219200"/>
          <a:ext cx="9144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文字方塊 1"/>
          <p:cNvSpPr txBox="1"/>
          <p:nvPr/>
        </p:nvSpPr>
        <p:spPr>
          <a:xfrm>
            <a:off x="3886200" y="3048000"/>
            <a:ext cx="1333500" cy="304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 dirty="0" smtClean="0"/>
              <a:t>HTU21D [1]</a:t>
            </a:r>
            <a:endParaRPr lang="zh-TW" altLang="en-US" sz="1100" dirty="0"/>
          </a:p>
        </p:txBody>
      </p:sp>
      <p:sp>
        <p:nvSpPr>
          <p:cNvPr id="7" name="文字方塊 1"/>
          <p:cNvSpPr txBox="1"/>
          <p:nvPr/>
        </p:nvSpPr>
        <p:spPr>
          <a:xfrm>
            <a:off x="3962400" y="4495800"/>
            <a:ext cx="1333500" cy="3048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100" dirty="0" smtClean="0"/>
              <a:t>HTU21D [2]</a:t>
            </a:r>
            <a:endParaRPr lang="zh-TW" altLang="en-US" sz="1100" dirty="0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標題 1"/>
          <p:cNvSpPr txBox="1">
            <a:spLocks/>
          </p:cNvSpPr>
          <p:nvPr/>
        </p:nvSpPr>
        <p:spPr>
          <a:xfrm>
            <a:off x="-1066800" y="-381000"/>
            <a:ext cx="11125200" cy="15240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 between sensors and King’s Park instrument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[Humidity]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HTU21D/AM2320</a:t>
            </a:r>
            <a:endParaRPr lang="zh-TW" altLang="en-US" dirty="0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-1066800" y="-381000"/>
            <a:ext cx="11125200" cy="15240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 between sensors and King’s Park instrument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[Humidity]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HTU21D/AM2320</a:t>
            </a:r>
            <a:endParaRPr lang="zh-TW" altLang="en-US" dirty="0"/>
          </a:p>
        </p:txBody>
      </p:sp>
      <p:sp>
        <p:nvSpPr>
          <p:cNvPr id="5" name="橢圓 4"/>
          <p:cNvSpPr/>
          <p:nvPr/>
        </p:nvSpPr>
        <p:spPr>
          <a:xfrm>
            <a:off x="2362200" y="1219200"/>
            <a:ext cx="1524000" cy="45720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-1066800" y="-381000"/>
            <a:ext cx="11125200" cy="15240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 between sensors and King’s Park instrument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[Humidity]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 l="15714" t="14571" r="20714" b="8857"/>
          <a:stretch>
            <a:fillRect/>
          </a:stretch>
        </p:blipFill>
        <p:spPr bwMode="auto">
          <a:xfrm>
            <a:off x="0" y="-25685"/>
            <a:ext cx="9144000" cy="6883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資料庫圖表 4"/>
          <p:cNvGraphicFramePr/>
          <p:nvPr/>
        </p:nvGraphicFramePr>
        <p:xfrm>
          <a:off x="228600" y="1295400"/>
          <a:ext cx="86868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Structure</a:t>
            </a:r>
            <a:endParaRPr lang="zh-TW" altLang="en-US" dirty="0"/>
          </a:p>
        </p:txBody>
      </p:sp>
      <p:cxnSp>
        <p:nvCxnSpPr>
          <p:cNvPr id="9" name="直線單箭頭接點 8"/>
          <p:cNvCxnSpPr/>
          <p:nvPr/>
        </p:nvCxnSpPr>
        <p:spPr>
          <a:xfrm rot="5400000" flipH="1" flipV="1">
            <a:off x="3239294" y="4609306"/>
            <a:ext cx="1752600" cy="1588"/>
          </a:xfrm>
          <a:prstGeom prst="straightConnector1">
            <a:avLst/>
          </a:prstGeom>
          <a:ln w="762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2743200" y="41910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chemeClr val="accent2"/>
                </a:solidFill>
                <a:latin typeface="Comic Sans MS" pitchFamily="66" charset="0"/>
              </a:rPr>
              <a:t>NOW</a:t>
            </a:r>
            <a:endParaRPr lang="zh-TW" altLang="en-US" sz="32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7" name="直線圖說文字 2 6"/>
          <p:cNvSpPr/>
          <p:nvPr/>
        </p:nvSpPr>
        <p:spPr>
          <a:xfrm>
            <a:off x="3733800" y="1066800"/>
            <a:ext cx="2743200" cy="1143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8474"/>
              <a:gd name="adj6" fmla="val -16905"/>
            </a:avLst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bg2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038600" y="10668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Accuracy</a:t>
            </a:r>
          </a:p>
          <a:p>
            <a:r>
              <a:rPr lang="en-US" altLang="zh-TW" sz="2400" dirty="0" smtClean="0"/>
              <a:t>Consistency </a:t>
            </a:r>
            <a:br>
              <a:rPr lang="en-US" altLang="zh-TW" sz="2400" dirty="0" smtClean="0"/>
            </a:br>
            <a:r>
              <a:rPr lang="en-US" altLang="zh-TW" sz="2400" dirty="0" smtClean="0"/>
              <a:t>Linearity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ALS-PT19</a:t>
            </a:r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-1066800" y="-381000"/>
            <a:ext cx="11125200" cy="15240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 between sensors and King’s Park instrument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[Light]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ALS-PT19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-1066800" y="-381000"/>
            <a:ext cx="11125200" cy="15240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 between sensors and King’s Park instrument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[Light]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GUVA – S21D</a:t>
            </a:r>
            <a:endParaRPr lang="zh-TW" altLang="en-US" dirty="0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-1066800" y="-381000"/>
            <a:ext cx="11125200" cy="15240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 between sensors and King’s Park instrument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[UV]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800" dirty="0" smtClean="0"/>
              <a:t>GUVA – S21D</a:t>
            </a:r>
            <a:endParaRPr lang="zh-TW" altLang="en-US" dirty="0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-1066800" y="-381000"/>
            <a:ext cx="11125200" cy="15240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 between sensors and King’s Park instrument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[UV]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/>
              <a:t>Preparation of Phase II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Schematics + circuit board design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1034" t="23083" r="37143" b="15714"/>
          <a:stretch>
            <a:fillRect/>
          </a:stretch>
        </p:blipFill>
        <p:spPr bwMode="auto">
          <a:xfrm>
            <a:off x="762000" y="1676400"/>
            <a:ext cx="3429000" cy="2531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 l="25000" t="21429" r="24107" b="15714"/>
          <a:stretch>
            <a:fillRect/>
          </a:stretch>
        </p:blipFill>
        <p:spPr bwMode="auto">
          <a:xfrm>
            <a:off x="2895600" y="1708666"/>
            <a:ext cx="4343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40714" t="26286" r="20000" b="24571"/>
          <a:stretch>
            <a:fillRect/>
          </a:stretch>
        </p:blipFill>
        <p:spPr bwMode="auto">
          <a:xfrm>
            <a:off x="5181600" y="3581400"/>
            <a:ext cx="3429000" cy="268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 l="25714" t="39714" r="33572" b="20286"/>
          <a:stretch>
            <a:fillRect/>
          </a:stretch>
        </p:blipFill>
        <p:spPr bwMode="auto">
          <a:xfrm>
            <a:off x="762000" y="3581400"/>
            <a:ext cx="4343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5" name="群組 24"/>
          <p:cNvGrpSpPr/>
          <p:nvPr/>
        </p:nvGrpSpPr>
        <p:grpSpPr>
          <a:xfrm>
            <a:off x="1524000" y="3200400"/>
            <a:ext cx="7467600" cy="3493532"/>
            <a:chOff x="1524000" y="3200400"/>
            <a:chExt cx="7467600" cy="3493532"/>
          </a:xfrm>
        </p:grpSpPr>
        <p:sp>
          <p:nvSpPr>
            <p:cNvPr id="8" name="文字方塊 7"/>
            <p:cNvSpPr txBox="1"/>
            <p:nvPr/>
          </p:nvSpPr>
          <p:spPr>
            <a:xfrm>
              <a:off x="5334000" y="6324600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Clock Battery            Teensy</a:t>
              </a:r>
              <a:endParaRPr lang="zh-TW" altLang="en-US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086600" y="32004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Display</a:t>
              </a:r>
              <a:endParaRPr lang="zh-TW" altLang="en-US" dirty="0"/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1524000" y="6324600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Battery                                Ports</a:t>
              </a:r>
              <a:endParaRPr lang="zh-TW" altLang="en-US" dirty="0"/>
            </a:p>
          </p:txBody>
        </p:sp>
        <p:cxnSp>
          <p:nvCxnSpPr>
            <p:cNvPr id="14" name="直線單箭頭接點 13"/>
            <p:cNvCxnSpPr/>
            <p:nvPr/>
          </p:nvCxnSpPr>
          <p:spPr>
            <a:xfrm rot="5400000" flipH="1" flipV="1">
              <a:off x="1638300" y="5600700"/>
              <a:ext cx="1143000" cy="457200"/>
            </a:xfrm>
            <a:prstGeom prst="straightConnector1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單箭頭接點 15"/>
            <p:cNvCxnSpPr/>
            <p:nvPr/>
          </p:nvCxnSpPr>
          <p:spPr>
            <a:xfrm rot="5400000" flipH="1" flipV="1">
              <a:off x="4152900" y="5905500"/>
              <a:ext cx="609600" cy="228600"/>
            </a:xfrm>
            <a:prstGeom prst="straightConnector1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17"/>
            <p:cNvCxnSpPr/>
            <p:nvPr/>
          </p:nvCxnSpPr>
          <p:spPr>
            <a:xfrm rot="5400000" flipH="1" flipV="1">
              <a:off x="5448300" y="6057900"/>
              <a:ext cx="381000" cy="304800"/>
            </a:xfrm>
            <a:prstGeom prst="straightConnector1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單箭頭接點 20"/>
            <p:cNvCxnSpPr/>
            <p:nvPr/>
          </p:nvCxnSpPr>
          <p:spPr>
            <a:xfrm rot="5400000" flipH="1" flipV="1">
              <a:off x="7772400" y="6096000"/>
              <a:ext cx="609600" cy="1588"/>
            </a:xfrm>
            <a:prstGeom prst="straightConnector1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單箭頭接點 22"/>
            <p:cNvCxnSpPr/>
            <p:nvPr/>
          </p:nvCxnSpPr>
          <p:spPr>
            <a:xfrm rot="10800000" flipV="1">
              <a:off x="6858000" y="3505200"/>
              <a:ext cx="304800" cy="228600"/>
            </a:xfrm>
            <a:prstGeom prst="straightConnector1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 smtClean="0"/>
              <a:t>Selected Sensors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</p:nvPr>
        </p:nvGraphicFramePr>
        <p:xfrm>
          <a:off x="1066800" y="1600200"/>
          <a:ext cx="73152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789"/>
                <a:gridCol w="5010411"/>
              </a:tblGrid>
              <a:tr h="69850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Sensors Name</a:t>
                      </a:r>
                      <a:endParaRPr lang="zh-TW" altLang="en-US" dirty="0"/>
                    </a:p>
                  </a:txBody>
                  <a:tcPr/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Temperature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AM2320</a:t>
                      </a:r>
                      <a:endParaRPr lang="zh-TW" altLang="en-US" dirty="0"/>
                    </a:p>
                  </a:txBody>
                  <a:tcPr/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Pressure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HP206C</a:t>
                      </a:r>
                      <a:endParaRPr lang="zh-TW" altLang="en-US" dirty="0"/>
                    </a:p>
                  </a:txBody>
                  <a:tcPr/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Humidity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latin typeface="Mona Lisa Recut" pitchFamily="2" charset="0"/>
                        </a:rPr>
                        <a:t>?</a:t>
                      </a:r>
                      <a:endParaRPr lang="zh-TW" altLang="en-US" sz="3600" b="1" dirty="0">
                        <a:latin typeface="Mona Lisa Recut" pitchFamily="2" charset="0"/>
                      </a:endParaRPr>
                    </a:p>
                  </a:txBody>
                  <a:tcPr/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Light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latin typeface="Mona Lisa Recut" pitchFamily="2" charset="0"/>
                        </a:rPr>
                        <a:t>?</a:t>
                      </a:r>
                      <a:endParaRPr lang="zh-TW" altLang="en-US" sz="3600" b="1" dirty="0">
                        <a:latin typeface="Mona Lisa Recut" pitchFamily="2" charset="0"/>
                      </a:endParaRPr>
                    </a:p>
                  </a:txBody>
                  <a:tcPr/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 smtClean="0"/>
                        <a:t>UV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600" b="1" dirty="0" smtClean="0">
                          <a:latin typeface="Mona Lisa Recut" pitchFamily="2" charset="0"/>
                        </a:rPr>
                        <a:t>?</a:t>
                      </a:r>
                      <a:endParaRPr lang="zh-TW" altLang="en-US" sz="3600" b="1" dirty="0">
                        <a:latin typeface="Mona Lisa Recut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字方塊 4"/>
          <p:cNvSpPr txBox="1"/>
          <p:nvPr/>
        </p:nvSpPr>
        <p:spPr>
          <a:xfrm>
            <a:off x="2895600" y="58674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Offset can be added to the program</a:t>
            </a:r>
            <a:endParaRPr lang="zh-TW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Next time…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dirty="0" smtClean="0"/>
              <a:t>Sensors tested in King</a:t>
            </a:r>
            <a:r>
              <a:rPr lang="en-US" altLang="zh-TW" dirty="0" smtClean="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altLang="zh-TW" dirty="0" smtClean="0"/>
              <a:t>s Park</a:t>
            </a:r>
          </a:p>
          <a:p>
            <a:pPr lvl="1"/>
            <a:r>
              <a:rPr lang="en-US" altLang="zh-TW" dirty="0" smtClean="0"/>
              <a:t>Humidity</a:t>
            </a:r>
          </a:p>
          <a:p>
            <a:pPr lvl="1"/>
            <a:r>
              <a:rPr lang="en-US" altLang="zh-TW" dirty="0" smtClean="0"/>
              <a:t>Light</a:t>
            </a:r>
          </a:p>
          <a:p>
            <a:pPr lvl="1"/>
            <a:r>
              <a:rPr lang="en-US" altLang="zh-TW" dirty="0" smtClean="0"/>
              <a:t>UV</a:t>
            </a:r>
          </a:p>
          <a:p>
            <a:pPr lvl="1"/>
            <a:endParaRPr lang="en-US" altLang="zh-TW" dirty="0" smtClean="0"/>
          </a:p>
          <a:p>
            <a:r>
              <a:rPr lang="en-US" altLang="zh-TW" dirty="0" smtClean="0"/>
              <a:t>Circuit Board</a:t>
            </a:r>
          </a:p>
          <a:p>
            <a:pPr lvl="1"/>
            <a:r>
              <a:rPr lang="en-US" altLang="zh-TW" dirty="0" smtClean="0"/>
              <a:t>Design</a:t>
            </a:r>
          </a:p>
          <a:p>
            <a:pPr lvl="1"/>
            <a:r>
              <a:rPr lang="en-US" altLang="zh-TW" dirty="0" smtClean="0"/>
              <a:t>Comparison Test</a:t>
            </a:r>
          </a:p>
          <a:p>
            <a:pPr lvl="1"/>
            <a:endParaRPr lang="en-US" altLang="zh-TW" dirty="0"/>
          </a:p>
          <a:p>
            <a:pPr lvl="1"/>
            <a:endParaRPr lang="en-US" altLang="zh-TW" dirty="0" smtClean="0"/>
          </a:p>
          <a:p>
            <a:pPr marL="274320" lvl="1" indent="0" algn="ctr">
              <a:buNone/>
            </a:pPr>
            <a:r>
              <a:rPr lang="en-US" altLang="zh-TW" sz="4400" dirty="0" smtClean="0">
                <a:latin typeface="Showcard Gothic" panose="04020904020102020604" pitchFamily="82" charset="0"/>
              </a:rPr>
              <a:t>~~Thank you~~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>Problems should be encountered in Phase II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dirty="0" smtClean="0"/>
              <a:t>Temperature</a:t>
            </a:r>
          </a:p>
          <a:p>
            <a:pPr lvl="1"/>
            <a:r>
              <a:rPr lang="en-US" altLang="zh-TW" dirty="0" smtClean="0"/>
              <a:t>Mobile phone can reach 60 </a:t>
            </a:r>
            <a:r>
              <a:rPr lang="en-US" altLang="zh-TW" baseline="30000" dirty="0" err="1" smtClean="0"/>
              <a:t>o</a:t>
            </a:r>
            <a:r>
              <a:rPr lang="en-US" altLang="zh-TW" dirty="0" err="1" smtClean="0"/>
              <a:t>C</a:t>
            </a:r>
            <a:r>
              <a:rPr lang="en-US" altLang="zh-TW" dirty="0" smtClean="0"/>
              <a:t> in summer on the roof top</a:t>
            </a:r>
          </a:p>
          <a:p>
            <a:pPr lvl="1"/>
            <a:r>
              <a:rPr lang="en-US" altLang="zh-TW" dirty="0" smtClean="0"/>
              <a:t>Will such a temperature affect the sensitivity and accuracy of the sensors?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200" dirty="0"/>
              <a:t>Mobile Sensors Analysis 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4937760"/>
          </a:xfrm>
        </p:spPr>
        <p:txBody>
          <a:bodyPr>
            <a:normAutofit/>
          </a:bodyPr>
          <a:lstStyle/>
          <a:p>
            <a:pPr marL="342900" lvl="2" indent="-342900"/>
            <a:r>
              <a:rPr lang="en-US" dirty="0" smtClean="0"/>
              <a:t>Type of sensors</a:t>
            </a:r>
          </a:p>
          <a:p>
            <a:pPr marL="342900" lvl="2" indent="-342900">
              <a:buNone/>
            </a:pPr>
            <a:endParaRPr lang="en-US" dirty="0" smtClean="0"/>
          </a:p>
          <a:p>
            <a:pPr marL="800100" lvl="3" indent="-342900"/>
            <a:r>
              <a:rPr lang="en-US" dirty="0" err="1" smtClean="0"/>
              <a:t>Thermistor</a:t>
            </a:r>
            <a:r>
              <a:rPr lang="en-US" dirty="0" smtClean="0"/>
              <a:t> (Temperature sensor)</a:t>
            </a:r>
          </a:p>
          <a:p>
            <a:pPr marL="800100" lvl="3" indent="-342900">
              <a:buNone/>
            </a:pPr>
            <a:r>
              <a:rPr lang="en-US" dirty="0" smtClean="0"/>
              <a:t>	Resistance depends on temperature ∆R = k ∆T</a:t>
            </a:r>
          </a:p>
          <a:p>
            <a:pPr marL="800100" lvl="3" indent="-342900">
              <a:buNone/>
            </a:pPr>
            <a:endParaRPr lang="en-US" dirty="0" smtClean="0"/>
          </a:p>
          <a:p>
            <a:pPr marL="800100" lvl="3" indent="-342900"/>
            <a:r>
              <a:rPr lang="en-US" dirty="0" smtClean="0"/>
              <a:t>Photodiode (Photon sensor)</a:t>
            </a:r>
          </a:p>
          <a:p>
            <a:pPr marL="800100" lvl="3" indent="-342900">
              <a:buNone/>
            </a:pPr>
            <a:r>
              <a:rPr lang="en-US" dirty="0" smtClean="0"/>
              <a:t>	Photon generates current and current was amplified</a:t>
            </a:r>
          </a:p>
          <a:p>
            <a:pPr marL="1257300" lvl="4" indent="-342900"/>
            <a:r>
              <a:rPr lang="en-US" dirty="0" smtClean="0"/>
              <a:t>Phototransistor (Light sensor)</a:t>
            </a:r>
          </a:p>
          <a:p>
            <a:pPr marL="1257300" lvl="4" indent="-342900"/>
            <a:r>
              <a:rPr lang="en-US" dirty="0" err="1" smtClean="0"/>
              <a:t>Schottky</a:t>
            </a:r>
            <a:r>
              <a:rPr lang="en-US" dirty="0" smtClean="0"/>
              <a:t>-type Photodiode (UV sensor)</a:t>
            </a:r>
          </a:p>
          <a:p>
            <a:pPr marL="1257300" lvl="4" indent="-342900">
              <a:buNone/>
            </a:pPr>
            <a:endParaRPr lang="en-US" dirty="0" smtClean="0"/>
          </a:p>
          <a:p>
            <a:pPr marL="800100" lvl="3" indent="-342900"/>
            <a:r>
              <a:rPr lang="en-US" dirty="0" smtClean="0"/>
              <a:t>MEMS sensor</a:t>
            </a:r>
          </a:p>
          <a:p>
            <a:pPr marL="800100" lvl="3" indent="-342900">
              <a:buNone/>
            </a:pPr>
            <a:r>
              <a:rPr lang="en-US" dirty="0" smtClean="0"/>
              <a:t>	Micro-electro-mechanical system sensor</a:t>
            </a:r>
          </a:p>
          <a:p>
            <a:pPr marL="800100" lvl="3" indent="-342900">
              <a:buNone/>
            </a:pPr>
            <a:r>
              <a:rPr lang="en-US" dirty="0" smtClean="0"/>
              <a:t>	Technology of very small devices</a:t>
            </a:r>
          </a:p>
          <a:p>
            <a:pPr>
              <a:buNone/>
            </a:pPr>
            <a:endParaRPr lang="zh-TW" altLang="en-US" dirty="0" smtClean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032" name="Picture 8" descr="http://www.etv.com.au/images/kp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5257800"/>
            <a:ext cx="1386594" cy="980259"/>
          </a:xfrm>
          <a:prstGeom prst="rect">
            <a:avLst/>
          </a:prstGeom>
          <a:noFill/>
        </p:spPr>
      </p:pic>
      <p:pic>
        <p:nvPicPr>
          <p:cNvPr id="31746" name="Picture 2" descr="http://www.mems-vision.com/wp-content/uploads/pencil-co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657600"/>
            <a:ext cx="2447925" cy="21336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200" dirty="0"/>
              <a:t>Mobile Sensors Analysis 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lvl="2" indent="-342900"/>
            <a:r>
              <a:rPr lang="en-US" b="1" u="sng" dirty="0"/>
              <a:t>Weather Shield</a:t>
            </a:r>
            <a:endParaRPr lang="zh-TW" altLang="en-US" dirty="0"/>
          </a:p>
          <a:p>
            <a:pPr lvl="1"/>
            <a:r>
              <a:rPr lang="en-US" sz="1700" dirty="0" smtClean="0"/>
              <a:t>HTU21D</a:t>
            </a:r>
            <a:r>
              <a:rPr lang="en-US" sz="1700" dirty="0"/>
              <a:t> </a:t>
            </a:r>
            <a:r>
              <a:rPr lang="en-US" sz="1700" dirty="0" smtClean="0"/>
              <a:t>(Temperature, Humidity) [MEMS]</a:t>
            </a:r>
          </a:p>
          <a:p>
            <a:pPr lvl="1"/>
            <a:r>
              <a:rPr lang="en-US" sz="1700" dirty="0" smtClean="0"/>
              <a:t>MPL3115A2LGA8  (Pressure) [MEMS]</a:t>
            </a:r>
          </a:p>
          <a:p>
            <a:pPr lvl="1"/>
            <a:r>
              <a:rPr lang="en-US" sz="1700" dirty="0" smtClean="0"/>
              <a:t>ALS-PT19 (Light level) [Photodiode]</a:t>
            </a:r>
            <a:endParaRPr lang="zh-TW" altLang="en-US" sz="1700" dirty="0"/>
          </a:p>
        </p:txBody>
      </p:sp>
      <p:pic>
        <p:nvPicPr>
          <p:cNvPr id="5" name="圖片 4" descr="weather shield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5410200" y="2590800"/>
            <a:ext cx="3505200" cy="3429000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1143000" y="1828800"/>
            <a:ext cx="5943600" cy="4191000"/>
            <a:chOff x="1143000" y="1752600"/>
            <a:chExt cx="5943600" cy="4191000"/>
          </a:xfrm>
        </p:grpSpPr>
        <p:sp>
          <p:nvSpPr>
            <p:cNvPr id="10" name="矩形 9"/>
            <p:cNvSpPr/>
            <p:nvPr/>
          </p:nvSpPr>
          <p:spPr>
            <a:xfrm>
              <a:off x="6781800" y="3886200"/>
              <a:ext cx="304800" cy="304800"/>
            </a:xfrm>
            <a:prstGeom prst="rect">
              <a:avLst/>
            </a:prstGeom>
            <a:noFill/>
            <a:ln w="38100">
              <a:solidFill>
                <a:srgbClr val="8BF9F4"/>
              </a:solidFill>
              <a:prstDash val="soli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2" name="直線單箭頭接點 11"/>
            <p:cNvCxnSpPr/>
            <p:nvPr/>
          </p:nvCxnSpPr>
          <p:spPr>
            <a:xfrm rot="16200000" flipH="1">
              <a:off x="5105400" y="2057400"/>
              <a:ext cx="2133600" cy="1524000"/>
            </a:xfrm>
            <a:prstGeom prst="straightConnector1">
              <a:avLst/>
            </a:prstGeom>
            <a:ln w="57150">
              <a:solidFill>
                <a:srgbClr val="8BF9F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43000" y="3657600"/>
              <a:ext cx="3020219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2" name="群組 21"/>
          <p:cNvGrpSpPr/>
          <p:nvPr/>
        </p:nvGrpSpPr>
        <p:grpSpPr>
          <a:xfrm>
            <a:off x="1752600" y="2514600"/>
            <a:ext cx="5943600" cy="3041732"/>
            <a:chOff x="1752600" y="2514600"/>
            <a:chExt cx="5943600" cy="3041732"/>
          </a:xfrm>
        </p:grpSpPr>
        <p:sp>
          <p:nvSpPr>
            <p:cNvPr id="8" name="矩形 7"/>
            <p:cNvSpPr/>
            <p:nvPr/>
          </p:nvSpPr>
          <p:spPr>
            <a:xfrm>
              <a:off x="7543800" y="3962400"/>
              <a:ext cx="152400" cy="228600"/>
            </a:xfrm>
            <a:prstGeom prst="rect">
              <a:avLst/>
            </a:prstGeom>
            <a:noFill/>
            <a:ln w="38100">
              <a:solidFill>
                <a:srgbClr val="8BF9F4"/>
              </a:solidFill>
              <a:prstDash val="soli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7" name="直線單箭頭接點 16"/>
            <p:cNvCxnSpPr/>
            <p:nvPr/>
          </p:nvCxnSpPr>
          <p:spPr>
            <a:xfrm>
              <a:off x="4724400" y="2514600"/>
              <a:ext cx="2819400" cy="1524000"/>
            </a:xfrm>
            <a:prstGeom prst="straightConnector1">
              <a:avLst/>
            </a:prstGeom>
            <a:ln w="57150">
              <a:solidFill>
                <a:srgbClr val="8BF9F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52600" y="3886200"/>
              <a:ext cx="1882775" cy="1670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1" name="群組 20"/>
          <p:cNvGrpSpPr/>
          <p:nvPr/>
        </p:nvGrpSpPr>
        <p:grpSpPr>
          <a:xfrm>
            <a:off x="1066800" y="2133600"/>
            <a:ext cx="6400800" cy="3817937"/>
            <a:chOff x="1066800" y="2057400"/>
            <a:chExt cx="6400800" cy="3817937"/>
          </a:xfrm>
        </p:grpSpPr>
        <p:sp>
          <p:nvSpPr>
            <p:cNvPr id="9" name="矩形 8"/>
            <p:cNvSpPr/>
            <p:nvPr/>
          </p:nvSpPr>
          <p:spPr>
            <a:xfrm>
              <a:off x="7086600" y="3886200"/>
              <a:ext cx="381000" cy="304800"/>
            </a:xfrm>
            <a:prstGeom prst="rect">
              <a:avLst/>
            </a:prstGeom>
            <a:noFill/>
            <a:ln w="38100">
              <a:solidFill>
                <a:srgbClr val="8BF9F4"/>
              </a:solidFill>
              <a:prstDash val="soli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15" name="直線單箭頭接點 14"/>
            <p:cNvCxnSpPr>
              <a:endCxn id="9" idx="0"/>
            </p:cNvCxnSpPr>
            <p:nvPr/>
          </p:nvCxnSpPr>
          <p:spPr>
            <a:xfrm>
              <a:off x="4876800" y="2057400"/>
              <a:ext cx="2400300" cy="1828800"/>
            </a:xfrm>
            <a:prstGeom prst="straightConnector1">
              <a:avLst/>
            </a:prstGeom>
            <a:ln w="57150">
              <a:solidFill>
                <a:srgbClr val="8BF9F4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66800" y="3352800"/>
              <a:ext cx="3086100" cy="2522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200" dirty="0"/>
              <a:t>Mobile Sensors Analysis 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lvl="2" indent="-342900"/>
            <a:r>
              <a:rPr lang="en-US" b="1" u="sng" dirty="0" smtClean="0"/>
              <a:t>Grove – Temperature and Humidity Sensor Pro</a:t>
            </a:r>
            <a:endParaRPr lang="zh-TW" altLang="en-US" dirty="0" smtClean="0"/>
          </a:p>
          <a:p>
            <a:pPr lvl="1"/>
            <a:r>
              <a:rPr lang="en-US" dirty="0" smtClean="0"/>
              <a:t>AM2320 (Temperature, Humidity) [</a:t>
            </a:r>
            <a:r>
              <a:rPr lang="en-US" dirty="0" err="1" smtClean="0"/>
              <a:t>Thermister</a:t>
            </a:r>
            <a:r>
              <a:rPr lang="en-US" dirty="0" smtClean="0"/>
              <a:t>]</a:t>
            </a:r>
          </a:p>
        </p:txBody>
      </p:sp>
      <p:pic>
        <p:nvPicPr>
          <p:cNvPr id="7" name="圖片 6" descr="am23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3276600"/>
            <a:ext cx="2158752" cy="2026920"/>
          </a:xfrm>
          <a:prstGeom prst="rect">
            <a:avLst/>
          </a:prstGeom>
        </p:spPr>
      </p:pic>
      <p:pic>
        <p:nvPicPr>
          <p:cNvPr id="8" name="圖片 7" descr="pro.jpg"/>
          <p:cNvPicPr>
            <a:picLocks noChangeAspect="1"/>
          </p:cNvPicPr>
          <p:nvPr/>
        </p:nvPicPr>
        <p:blipFill>
          <a:blip r:embed="rId3"/>
          <a:srcRect r="2470"/>
          <a:stretch>
            <a:fillRect/>
          </a:stretch>
        </p:blipFill>
        <p:spPr>
          <a:xfrm>
            <a:off x="762000" y="3124201"/>
            <a:ext cx="3962400" cy="238506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200" dirty="0"/>
              <a:t>Mobile Sensors Analysis 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lvl="2" indent="-342900"/>
            <a:r>
              <a:rPr lang="en-US" b="1" u="sng" dirty="0" smtClean="0"/>
              <a:t>Grove – Barometer (High-accuracy)</a:t>
            </a:r>
            <a:endParaRPr lang="zh-TW" altLang="en-US" dirty="0" smtClean="0"/>
          </a:p>
          <a:p>
            <a:pPr lvl="1"/>
            <a:r>
              <a:rPr lang="en-US" dirty="0" smtClean="0"/>
              <a:t>HP206C (Pressure, Temperature) [MEMS]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圖片 5" descr="Grov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685802" y="2895600"/>
            <a:ext cx="4045905" cy="333936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2" y="3276600"/>
            <a:ext cx="2836019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n-US" sz="3200" dirty="0"/>
              <a:t>Mobile Sensors Analysis 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lvl="2" indent="-342900"/>
            <a:r>
              <a:rPr lang="en-US" b="1" u="sng" dirty="0" smtClean="0"/>
              <a:t>Grove – </a:t>
            </a:r>
            <a:r>
              <a:rPr lang="en-US" b="1" u="sng" dirty="0"/>
              <a:t>UV sensor</a:t>
            </a:r>
            <a:endParaRPr lang="zh-TW" altLang="en-US" dirty="0" smtClean="0"/>
          </a:p>
          <a:p>
            <a:pPr lvl="1"/>
            <a:r>
              <a:rPr lang="en-US" dirty="0" smtClean="0"/>
              <a:t>GUVA – S21D (Ultraviolet) [Photodiode]</a:t>
            </a:r>
          </a:p>
        </p:txBody>
      </p:sp>
      <p:pic>
        <p:nvPicPr>
          <p:cNvPr id="5" name="圖片 4" descr="UV sensor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667000" y="2971800"/>
            <a:ext cx="3886200" cy="3124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原創">
  <a:themeElements>
    <a:clrScheme name="自訂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41D7D7"/>
      </a:accent1>
      <a:accent2>
        <a:srgbClr val="EA157A"/>
      </a:accent2>
      <a:accent3>
        <a:srgbClr val="51D9FF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原創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原創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2633</TotalTime>
  <Words>994</Words>
  <Application>Microsoft Office PowerPoint</Application>
  <PresentationFormat>如螢幕大小 (4:3)</PresentationFormat>
  <Paragraphs>307</Paragraphs>
  <Slides>47</Slides>
  <Notes>4</Notes>
  <HiddenSlides>12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47</vt:i4>
      </vt:variant>
    </vt:vector>
  </HeadingPairs>
  <TitlesOfParts>
    <vt:vector size="59" baseType="lpstr">
      <vt:lpstr>Mona Lisa Recut</vt:lpstr>
      <vt:lpstr>新細明體</vt:lpstr>
      <vt:lpstr>標楷體</vt:lpstr>
      <vt:lpstr>Bookman Old Style</vt:lpstr>
      <vt:lpstr>Calibri</vt:lpstr>
      <vt:lpstr>Comic Sans MS</vt:lpstr>
      <vt:lpstr>Gill Sans MT</vt:lpstr>
      <vt:lpstr>Showcard Gothic</vt:lpstr>
      <vt:lpstr>Times New Roman</vt:lpstr>
      <vt:lpstr>Wingdings</vt:lpstr>
      <vt:lpstr>Wingdings 3</vt:lpstr>
      <vt:lpstr>原創</vt:lpstr>
      <vt:lpstr>Evaluation of meteorological sensors for use in portable automatic weather station development 29/6 – 21/8   </vt:lpstr>
      <vt:lpstr>Community Weather Information Network</vt:lpstr>
      <vt:lpstr>Community Weather Information Network</vt:lpstr>
      <vt:lpstr>Structure</vt:lpstr>
      <vt:lpstr>Mobile Sensors Analysis </vt:lpstr>
      <vt:lpstr>Mobile Sensors Analysis </vt:lpstr>
      <vt:lpstr>Mobile Sensors Analysis </vt:lpstr>
      <vt:lpstr>Mobile Sensors Analysis </vt:lpstr>
      <vt:lpstr>Mobile Sensors Analysis </vt:lpstr>
      <vt:lpstr>Mobile Sensors Analysis </vt:lpstr>
      <vt:lpstr>Electronic Components Analysis</vt:lpstr>
      <vt:lpstr>Electronic Components Analysis</vt:lpstr>
      <vt:lpstr>Electronic Components Analysis</vt:lpstr>
      <vt:lpstr>Phase I</vt:lpstr>
      <vt:lpstr>Phase I</vt:lpstr>
      <vt:lpstr>Phase I</vt:lpstr>
      <vt:lpstr>Phase I</vt:lpstr>
      <vt:lpstr>Comparison of sensors</vt:lpstr>
      <vt:lpstr>Comparison between sensors and PRT  [Temperature]</vt:lpstr>
      <vt:lpstr>Comparison between sensors and PRT [Temperature]</vt:lpstr>
      <vt:lpstr>PowerPoint 簡報</vt:lpstr>
      <vt:lpstr>Comparison between sensors and PRT [Temperature]</vt:lpstr>
      <vt:lpstr>Comparison between sensors and PRT [Temperature]</vt:lpstr>
      <vt:lpstr>Comparison between sensors and PRT [Temperature]</vt:lpstr>
      <vt:lpstr>Comparison between sensors and PRT [Temperature]</vt:lpstr>
      <vt:lpstr>Comparison between sensors and PRT  [Temperature]</vt:lpstr>
      <vt:lpstr>Comparison between sensors and PRT [Temperature]</vt:lpstr>
      <vt:lpstr>Comparison between sensors and PRT [Pressure]</vt:lpstr>
      <vt:lpstr>Comparison between sensors and King’s Park instrument [Pressure]</vt:lpstr>
      <vt:lpstr>Comparison between sensors and King’s Park instrument [Pressure]</vt:lpstr>
      <vt:lpstr>Comparison between sensors and King’s Park instrument [Pressure]</vt:lpstr>
      <vt:lpstr>Comparison of sensors in King’s Park </vt:lpstr>
      <vt:lpstr>Comparison between sensors and King’s Park instrument [Pressure]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Preparation of Phase II</vt:lpstr>
      <vt:lpstr>Selected Sensors</vt:lpstr>
      <vt:lpstr>Next time…</vt:lpstr>
      <vt:lpstr>Problems should be encountered in Phase II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meteorological sensors for use in portable automatic weather station development</dc:title>
  <dc:creator>ARMS</dc:creator>
  <cp:lastModifiedBy>SSOR3</cp:lastModifiedBy>
  <cp:revision>243</cp:revision>
  <dcterms:created xsi:type="dcterms:W3CDTF">2015-07-07T03:47:30Z</dcterms:created>
  <dcterms:modified xsi:type="dcterms:W3CDTF">2015-09-09T07:52:26Z</dcterms:modified>
</cp:coreProperties>
</file>