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83" r:id="rId3"/>
    <p:sldId id="262" r:id="rId4"/>
    <p:sldId id="263" r:id="rId5"/>
    <p:sldId id="288" r:id="rId6"/>
    <p:sldId id="294" r:id="rId7"/>
    <p:sldId id="290" r:id="rId8"/>
    <p:sldId id="284" r:id="rId9"/>
    <p:sldId id="292" r:id="rId10"/>
    <p:sldId id="293" r:id="rId11"/>
    <p:sldId id="266" r:id="rId12"/>
    <p:sldId id="291" r:id="rId13"/>
    <p:sldId id="286" r:id="rId14"/>
    <p:sldId id="287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 varScale="1">
        <p:scale>
          <a:sx n="79" d="100"/>
          <a:sy n="79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fy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c-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decay%20consta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34733158355213"/>
          <c:y val="3.7037037037037056E-2"/>
          <c:w val="0.72701377952755908"/>
          <c:h val="0.82775444736074688"/>
        </c:manualLayout>
      </c:layout>
      <c:scatterChart>
        <c:scatterStyle val="smoothMarker"/>
        <c:varyColors val="0"/>
        <c:ser>
          <c:idx val="0"/>
          <c:order val="0"/>
          <c:tx>
            <c:v>No. of C-14</c:v>
          </c:tx>
          <c:marker>
            <c:symbol val="none"/>
          </c:marker>
          <c:xVal>
            <c:numRef>
              <c:f>Sheet1!$A$1:$A$200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Sheet1!$B$1:$B$200</c:f>
              <c:numCache>
                <c:formatCode>General</c:formatCode>
                <c:ptCount val="200"/>
                <c:pt idx="0">
                  <c:v>986.23560758326562</c:v>
                </c:pt>
                <c:pt idx="1">
                  <c:v>972.66067366513312</c:v>
                </c:pt>
                <c:pt idx="2">
                  <c:v>959.27259046448103</c:v>
                </c:pt>
                <c:pt idx="3">
                  <c:v>946.06878609471062</c:v>
                </c:pt>
                <c:pt idx="4">
                  <c:v>933.0467240696795</c:v>
                </c:pt>
                <c:pt idx="5">
                  <c:v>920.20390281643597</c:v>
                </c:pt>
                <c:pt idx="6">
                  <c:v>907.53785519465998</c:v>
                </c:pt>
                <c:pt idx="7">
                  <c:v>895.04614802271919</c:v>
                </c:pt>
                <c:pt idx="8">
                  <c:v>882.72638161024793</c:v>
                </c:pt>
                <c:pt idx="9">
                  <c:v>870.57618929716057</c:v>
                </c:pt>
                <c:pt idx="10">
                  <c:v>858.59323699900915</c:v>
                </c:pt>
                <c:pt idx="11">
                  <c:v>846.77522275860065</c:v>
                </c:pt>
                <c:pt idx="12">
                  <c:v>835.1198763037836</c:v>
                </c:pt>
                <c:pt idx="13">
                  <c:v>823.62495861132368</c:v>
                </c:pt>
                <c:pt idx="14">
                  <c:v>812.2882614767808</c:v>
                </c:pt>
                <c:pt idx="15">
                  <c:v>801.1076070903074</c:v>
                </c:pt>
                <c:pt idx="16">
                  <c:v>790.08084761828536</c:v>
                </c:pt>
                <c:pt idx="17">
                  <c:v>779.20586479072119</c:v>
                </c:pt>
                <c:pt idx="18">
                  <c:v>768.48056949432089</c:v>
                </c:pt>
                <c:pt idx="19">
                  <c:v>757.9029013711654</c:v>
                </c:pt>
                <c:pt idx="20">
                  <c:v>747.47082842291127</c:v>
                </c:pt>
                <c:pt idx="21">
                  <c:v>737.18234662043665</c:v>
                </c:pt>
                <c:pt idx="22">
                  <c:v>727.03547951886401</c:v>
                </c:pt>
                <c:pt idx="23">
                  <c:v>717.02827787787771</c:v>
                </c:pt>
                <c:pt idx="24">
                  <c:v>707.15881928727129</c:v>
                </c:pt>
                <c:pt idx="25">
                  <c:v>697.42520779764675</c:v>
                </c:pt>
                <c:pt idx="26">
                  <c:v>687.82557355619747</c:v>
                </c:pt>
                <c:pt idx="27">
                  <c:v>678.35807244750458</c:v>
                </c:pt>
                <c:pt idx="28">
                  <c:v>669.02088573927767</c:v>
                </c:pt>
                <c:pt idx="29">
                  <c:v>659.81221973297102</c:v>
                </c:pt>
                <c:pt idx="30">
                  <c:v>650.73030541920969</c:v>
                </c:pt>
                <c:pt idx="31">
                  <c:v>641.77339813795834</c:v>
                </c:pt>
                <c:pt idx="32">
                  <c:v>632.93977724336651</c:v>
                </c:pt>
                <c:pt idx="33">
                  <c:v>624.22774577322821</c:v>
                </c:pt>
                <c:pt idx="34">
                  <c:v>615.6356301229921</c:v>
                </c:pt>
                <c:pt idx="35">
                  <c:v>607.16177972425567</c:v>
                </c:pt>
                <c:pt idx="36">
                  <c:v>598.8045667276881</c:v>
                </c:pt>
                <c:pt idx="37">
                  <c:v>590.56238569031575</c:v>
                </c:pt>
                <c:pt idx="38">
                  <c:v>582.43365326711125</c:v>
                </c:pt>
                <c:pt idx="39">
                  <c:v>574.41680790683063</c:v>
                </c:pt>
                <c:pt idx="40">
                  <c:v>566.51030955203305</c:v>
                </c:pt>
                <c:pt idx="41">
                  <c:v>558.71263934323315</c:v>
                </c:pt>
                <c:pt idx="42">
                  <c:v>551.02229932712351</c:v>
                </c:pt>
                <c:pt idx="43">
                  <c:v>543.43781216881371</c:v>
                </c:pt>
                <c:pt idx="44">
                  <c:v>535.95772086803061</c:v>
                </c:pt>
                <c:pt idx="45">
                  <c:v>528.5805884792245</c:v>
                </c:pt>
                <c:pt idx="46">
                  <c:v>521.30499783552807</c:v>
                </c:pt>
                <c:pt idx="47">
                  <c:v>514.12955127651492</c:v>
                </c:pt>
                <c:pt idx="48">
                  <c:v>507.0528703797055</c:v>
                </c:pt>
                <c:pt idx="49">
                  <c:v>500.07359569576761</c:v>
                </c:pt>
                <c:pt idx="50">
                  <c:v>493.19038648736381</c:v>
                </c:pt>
                <c:pt idx="51">
                  <c:v>486.40192047159076</c:v>
                </c:pt>
                <c:pt idx="52">
                  <c:v>479.7068935659666</c:v>
                </c:pt>
                <c:pt idx="53">
                  <c:v>473.10401963791196</c:v>
                </c:pt>
                <c:pt idx="54">
                  <c:v>466.59203025768136</c:v>
                </c:pt>
                <c:pt idx="55">
                  <c:v>460.16967445469385</c:v>
                </c:pt>
                <c:pt idx="56">
                  <c:v>453.83571847721851</c:v>
                </c:pt>
                <c:pt idx="57">
                  <c:v>447.58894555536756</c:v>
                </c:pt>
                <c:pt idx="58">
                  <c:v>441.42815566735106</c:v>
                </c:pt>
                <c:pt idx="59">
                  <c:v>435.3521653089503</c:v>
                </c:pt>
                <c:pt idx="60">
                  <c:v>429.35980726616299</c:v>
                </c:pt>
                <c:pt idx="61">
                  <c:v>423.44993039097801</c:v>
                </c:pt>
                <c:pt idx="62">
                  <c:v>417.62139938023779</c:v>
                </c:pt>
                <c:pt idx="63">
                  <c:v>411.8730945575424</c:v>
                </c:pt>
                <c:pt idx="64">
                  <c:v>406.20391165815766</c:v>
                </c:pt>
                <c:pt idx="65">
                  <c:v>400.61276161688232</c:v>
                </c:pt>
                <c:pt idx="66">
                  <c:v>395.09857035883584</c:v>
                </c:pt>
                <c:pt idx="67">
                  <c:v>389.66027859312612</c:v>
                </c:pt>
                <c:pt idx="68">
                  <c:v>384.29684160935625</c:v>
                </c:pt>
                <c:pt idx="69">
                  <c:v>379.00722907693353</c:v>
                </c:pt>
                <c:pt idx="70">
                  <c:v>373.79042484713949</c:v>
                </c:pt>
                <c:pt idx="71">
                  <c:v>368.64542675792558</c:v>
                </c:pt>
                <c:pt idx="72">
                  <c:v>363.57124644139498</c:v>
                </c:pt>
                <c:pt idx="73">
                  <c:v>358.5669091339343</c:v>
                </c:pt>
                <c:pt idx="74">
                  <c:v>353.63145348895932</c:v>
                </c:pt>
                <c:pt idx="75">
                  <c:v>348.76393139223723</c:v>
                </c:pt>
                <c:pt idx="76">
                  <c:v>343.96340777975138</c:v>
                </c:pt>
                <c:pt idx="77">
                  <c:v>339.22896045807369</c:v>
                </c:pt>
                <c:pt idx="78">
                  <c:v>334.55967992720787</c:v>
                </c:pt>
                <c:pt idx="79">
                  <c:v>329.95466920587273</c:v>
                </c:pt>
                <c:pt idx="80">
                  <c:v>325.41304365918933</c:v>
                </c:pt>
                <c:pt idx="81">
                  <c:v>320.93393082874036</c:v>
                </c:pt>
                <c:pt idx="82">
                  <c:v>316.51647026496835</c:v>
                </c:pt>
                <c:pt idx="83">
                  <c:v>312.15981336188173</c:v>
                </c:pt>
                <c:pt idx="84">
                  <c:v>307.8631231940343</c:v>
                </c:pt>
                <c:pt idx="85">
                  <c:v>303.62557435575019</c:v>
                </c:pt>
                <c:pt idx="86">
                  <c:v>299.44635280256125</c:v>
                </c:pt>
                <c:pt idx="87">
                  <c:v>295.3246556948269</c:v>
                </c:pt>
                <c:pt idx="88">
                  <c:v>291.25969124350632</c:v>
                </c:pt>
                <c:pt idx="89">
                  <c:v>287.25067855805383</c:v>
                </c:pt>
                <c:pt idx="90">
                  <c:v>283.29684749640757</c:v>
                </c:pt>
                <c:pt idx="91">
                  <c:v>279.39743851704327</c:v>
                </c:pt>
                <c:pt idx="92">
                  <c:v>275.55170253306426</c:v>
                </c:pt>
                <c:pt idx="93">
                  <c:v>271.7589007682999</c:v>
                </c:pt>
                <c:pt idx="94">
                  <c:v>268.01830461538469</c:v>
                </c:pt>
                <c:pt idx="95">
                  <c:v>264.32919549579066</c:v>
                </c:pt>
                <c:pt idx="96">
                  <c:v>260.69086472178685</c:v>
                </c:pt>
                <c:pt idx="97">
                  <c:v>257.10261336029839</c:v>
                </c:pt>
                <c:pt idx="98">
                  <c:v>253.5637520986393</c:v>
                </c:pt>
                <c:pt idx="99">
                  <c:v>250.07360111209408</c:v>
                </c:pt>
                <c:pt idx="100">
                  <c:v>246.63148993332135</c:v>
                </c:pt>
                <c:pt idx="101">
                  <c:v>243.23675732355525</c:v>
                </c:pt>
                <c:pt idx="102">
                  <c:v>239.88875114557982</c:v>
                </c:pt>
                <c:pt idx="103">
                  <c:v>236.58682823845172</c:v>
                </c:pt>
                <c:pt idx="104">
                  <c:v>233.33035429394712</c:v>
                </c:pt>
                <c:pt idx="105">
                  <c:v>230.11870373470958</c:v>
                </c:pt>
                <c:pt idx="106">
                  <c:v>226.9512595940748</c:v>
                </c:pt>
                <c:pt idx="107">
                  <c:v>223.82741339754978</c:v>
                </c:pt>
                <c:pt idx="108">
                  <c:v>220.74656504592332</c:v>
                </c:pt>
                <c:pt idx="109">
                  <c:v>217.70812269998504</c:v>
                </c:pt>
                <c:pt idx="110">
                  <c:v>214.7115026668319</c:v>
                </c:pt>
                <c:pt idx="111">
                  <c:v>211.75612928773893</c:v>
                </c:pt>
                <c:pt idx="112">
                  <c:v>208.84143482757369</c:v>
                </c:pt>
                <c:pt idx="113">
                  <c:v>205.96685936573314</c:v>
                </c:pt>
                <c:pt idx="114">
                  <c:v>203.13185068858084</c:v>
                </c:pt>
                <c:pt idx="115">
                  <c:v>200.33586418336577</c:v>
                </c:pt>
                <c:pt idx="116">
                  <c:v>197.57836273360033</c:v>
                </c:pt>
                <c:pt idx="117">
                  <c:v>194.85881661587911</c:v>
                </c:pt>
                <c:pt idx="118">
                  <c:v>192.1767033981177</c:v>
                </c:pt>
                <c:pt idx="119">
                  <c:v>189.53150783919162</c:v>
                </c:pt>
                <c:pt idx="120">
                  <c:v>186.92272178995765</c:v>
                </c:pt>
                <c:pt idx="121">
                  <c:v>184.3498440956366</c:v>
                </c:pt>
                <c:pt idx="122">
                  <c:v>181.81238049954041</c:v>
                </c:pt>
                <c:pt idx="123">
                  <c:v>179.30984354812412</c:v>
                </c:pt>
                <c:pt idx="124">
                  <c:v>176.84175249734454</c:v>
                </c:pt>
                <c:pt idx="125">
                  <c:v>174.40763322030804</c:v>
                </c:pt>
                <c:pt idx="126">
                  <c:v>172.00701811618987</c:v>
                </c:pt>
                <c:pt idx="127">
                  <c:v>169.63944602040627</c:v>
                </c:pt>
                <c:pt idx="128">
                  <c:v>167.30446211602396</c:v>
                </c:pt>
                <c:pt idx="129">
                  <c:v>165.00161784638834</c:v>
                </c:pt>
                <c:pt idx="130">
                  <c:v>162.73047082895462</c:v>
                </c:pt>
                <c:pt idx="131">
                  <c:v>160.49058477030499</c:v>
                </c:pt>
                <c:pt idx="132">
                  <c:v>158.28152938233529</c:v>
                </c:pt>
                <c:pt idx="133">
                  <c:v>156.10288029959597</c:v>
                </c:pt>
                <c:pt idx="134">
                  <c:v>153.95421899776983</c:v>
                </c:pt>
                <c:pt idx="135">
                  <c:v>151.83513271327266</c:v>
                </c:pt>
                <c:pt idx="136">
                  <c:v>149.74521436396023</c:v>
                </c:pt>
                <c:pt idx="137">
                  <c:v>147.68406247092665</c:v>
                </c:pt>
                <c:pt idx="138">
                  <c:v>145.6512810813793</c:v>
                </c:pt>
                <c:pt idx="139">
                  <c:v>143.64647969257516</c:v>
                </c:pt>
                <c:pt idx="140">
                  <c:v>141.6692731768041</c:v>
                </c:pt>
                <c:pt idx="141">
                  <c:v>139.719281707405</c:v>
                </c:pt>
                <c:pt idx="142">
                  <c:v>137.79613068579999</c:v>
                </c:pt>
                <c:pt idx="143">
                  <c:v>135.89945066953305</c:v>
                </c:pt>
                <c:pt idx="144">
                  <c:v>134.02887730129896</c:v>
                </c:pt>
                <c:pt idx="145">
                  <c:v>132.18405123894959</c:v>
                </c:pt>
                <c:pt idx="146">
                  <c:v>130.36461808646291</c:v>
                </c:pt>
                <c:pt idx="147">
                  <c:v>128.5702283258631</c:v>
                </c:pt>
                <c:pt idx="148">
                  <c:v>126.80053725007681</c:v>
                </c:pt>
                <c:pt idx="149">
                  <c:v>125.05520489671399</c:v>
                </c:pt>
                <c:pt idx="150">
                  <c:v>123.33389598276052</c:v>
                </c:pt>
                <c:pt idx="151">
                  <c:v>121.63627984016914</c:v>
                </c:pt>
                <c:pt idx="152">
                  <c:v>119.96203035233731</c:v>
                </c:pt>
                <c:pt idx="153">
                  <c:v>118.31082589145953</c:v>
                </c:pt>
                <c:pt idx="154">
                  <c:v>116.68234925674156</c:v>
                </c:pt>
                <c:pt idx="155">
                  <c:v>115.0762876134653</c:v>
                </c:pt>
                <c:pt idx="156">
                  <c:v>113.4923324328926</c:v>
                </c:pt>
                <c:pt idx="157">
                  <c:v>111.93017943299577</c:v>
                </c:pt>
                <c:pt idx="158">
                  <c:v>110.3895285200045</c:v>
                </c:pt>
                <c:pt idx="159">
                  <c:v>108.87008373075689</c:v>
                </c:pt>
                <c:pt idx="160">
                  <c:v>107.371553175844</c:v>
                </c:pt>
                <c:pt idx="161">
                  <c:v>105.89364898353745</c:v>
                </c:pt>
                <c:pt idx="162">
                  <c:v>104.43608724448809</c:v>
                </c:pt>
                <c:pt idx="163">
                  <c:v>102.99858795718669</c:v>
                </c:pt>
                <c:pt idx="164">
                  <c:v>101.58087497417441</c:v>
                </c:pt>
                <c:pt idx="165">
                  <c:v>100.18267594899461</c:v>
                </c:pt>
                <c:pt idx="166">
                  <c:v>98.803722283874137</c:v>
                </c:pt>
                <c:pt idx="167">
                  <c:v>97.443749078124839</c:v>
                </c:pt>
                <c:pt idx="168">
                  <c:v>96.102495077255796</c:v>
                </c:pt>
                <c:pt idx="169">
                  <c:v>94.779702622785152</c:v>
                </c:pt>
                <c:pt idx="170">
                  <c:v>93.475117602743723</c:v>
                </c:pt>
                <c:pt idx="171">
                  <c:v>92.18848940285919</c:v>
                </c:pt>
                <c:pt idx="172">
                  <c:v>90.919570858412257</c:v>
                </c:pt>
                <c:pt idx="173">
                  <c:v>89.668118206756006</c:v>
                </c:pt>
                <c:pt idx="174">
                  <c:v>88.433891040488078</c:v>
                </c:pt>
                <c:pt idx="175">
                  <c:v>87.216652261268052</c:v>
                </c:pt>
                <c:pt idx="176">
                  <c:v>86.016168034270123</c:v>
                </c:pt>
                <c:pt idx="177">
                  <c:v>84.832207743262643</c:v>
                </c:pt>
                <c:pt idx="178">
                  <c:v>83.664543946306452</c:v>
                </c:pt>
                <c:pt idx="179">
                  <c:v>82.512952332062369</c:v>
                </c:pt>
                <c:pt idx="180">
                  <c:v>81.377211676700554</c:v>
                </c:pt>
                <c:pt idx="181">
                  <c:v>80.257103801402806</c:v>
                </c:pt>
                <c:pt idx="182">
                  <c:v>79.152413530449692</c:v>
                </c:pt>
                <c:pt idx="183">
                  <c:v>78.062928649884995</c:v>
                </c:pt>
                <c:pt idx="184">
                  <c:v>76.988439866748422</c:v>
                </c:pt>
                <c:pt idx="185">
                  <c:v>75.928740768870327</c:v>
                </c:pt>
                <c:pt idx="186">
                  <c:v>74.883627785219119</c:v>
                </c:pt>
                <c:pt idx="187">
                  <c:v>73.852900146794667</c:v>
                </c:pt>
                <c:pt idx="188">
                  <c:v>72.836359848060312</c:v>
                </c:pt>
                <c:pt idx="189">
                  <c:v>71.833811608905123</c:v>
                </c:pt>
                <c:pt idx="190">
                  <c:v>70.845062837130371</c:v>
                </c:pt>
                <c:pt idx="191">
                  <c:v>69.869923591451922</c:v>
                </c:pt>
                <c:pt idx="192">
                  <c:v>68.908206545011907</c:v>
                </c:pt>
                <c:pt idx="193">
                  <c:v>67.959726949392987</c:v>
                </c:pt>
                <c:pt idx="194">
                  <c:v>67.024302599127424</c:v>
                </c:pt>
                <c:pt idx="195">
                  <c:v>66.101753796695064</c:v>
                </c:pt>
                <c:pt idx="196">
                  <c:v>65.191903318003014</c:v>
                </c:pt>
                <c:pt idx="197">
                  <c:v>64.294576378340196</c:v>
                </c:pt>
                <c:pt idx="198">
                  <c:v>63.409600598801035</c:v>
                </c:pt>
                <c:pt idx="199">
                  <c:v>62.536805973170736</c:v>
                </c:pt>
              </c:numCache>
            </c:numRef>
          </c:yVal>
          <c:smooth val="1"/>
        </c:ser>
        <c:ser>
          <c:idx val="1"/>
          <c:order val="1"/>
          <c:tx>
            <c:v>No. of N-14</c:v>
          </c:tx>
          <c:marker>
            <c:symbol val="none"/>
          </c:marker>
          <c:xVal>
            <c:numRef>
              <c:f>Sheet1!$A$1:$A$200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Sheet1!$D$1:$D$200</c:f>
              <c:numCache>
                <c:formatCode>General</c:formatCode>
                <c:ptCount val="200"/>
                <c:pt idx="0">
                  <c:v>13.764392416734328</c:v>
                </c:pt>
                <c:pt idx="1">
                  <c:v>27.339326334866911</c:v>
                </c:pt>
                <c:pt idx="2">
                  <c:v>40.727409535519008</c:v>
                </c:pt>
                <c:pt idx="3">
                  <c:v>53.931213905289432</c:v>
                </c:pt>
                <c:pt idx="4">
                  <c:v>66.953275930320515</c:v>
                </c:pt>
                <c:pt idx="5">
                  <c:v>79.796097183564058</c:v>
                </c:pt>
                <c:pt idx="6">
                  <c:v>92.462144805339989</c:v>
                </c:pt>
                <c:pt idx="7">
                  <c:v>104.95385197728081</c:v>
                </c:pt>
                <c:pt idx="8">
                  <c:v>117.27361838975203</c:v>
                </c:pt>
                <c:pt idx="9">
                  <c:v>129.42381070283949</c:v>
                </c:pt>
                <c:pt idx="10">
                  <c:v>141.40676300099088</c:v>
                </c:pt>
                <c:pt idx="11">
                  <c:v>153.22477724139938</c:v>
                </c:pt>
                <c:pt idx="12">
                  <c:v>164.8801236962164</c:v>
                </c:pt>
                <c:pt idx="13">
                  <c:v>176.37504138867632</c:v>
                </c:pt>
                <c:pt idx="14">
                  <c:v>187.7117385232192</c:v>
                </c:pt>
                <c:pt idx="15">
                  <c:v>198.89239290969263</c:v>
                </c:pt>
                <c:pt idx="16">
                  <c:v>209.91915238171467</c:v>
                </c:pt>
                <c:pt idx="17">
                  <c:v>220.79413520927881</c:v>
                </c:pt>
                <c:pt idx="18">
                  <c:v>231.51943050567914</c:v>
                </c:pt>
                <c:pt idx="19">
                  <c:v>242.09709862883454</c:v>
                </c:pt>
                <c:pt idx="20">
                  <c:v>252.52917157708876</c:v>
                </c:pt>
                <c:pt idx="21">
                  <c:v>262.8176533795633</c:v>
                </c:pt>
                <c:pt idx="22">
                  <c:v>272.96452048113593</c:v>
                </c:pt>
                <c:pt idx="23">
                  <c:v>282.97172212212229</c:v>
                </c:pt>
                <c:pt idx="24">
                  <c:v>292.84118071272871</c:v>
                </c:pt>
                <c:pt idx="25">
                  <c:v>302.57479220235331</c:v>
                </c:pt>
                <c:pt idx="26">
                  <c:v>312.17442644380253</c:v>
                </c:pt>
                <c:pt idx="27">
                  <c:v>321.64192755249542</c:v>
                </c:pt>
                <c:pt idx="28">
                  <c:v>330.97911426072233</c:v>
                </c:pt>
                <c:pt idx="29">
                  <c:v>340.18778026702898</c:v>
                </c:pt>
                <c:pt idx="30">
                  <c:v>349.26969458079026</c:v>
                </c:pt>
                <c:pt idx="31">
                  <c:v>358.22660186204172</c:v>
                </c:pt>
                <c:pt idx="32">
                  <c:v>367.06022275663355</c:v>
                </c:pt>
                <c:pt idx="33">
                  <c:v>375.77225422677174</c:v>
                </c:pt>
                <c:pt idx="34">
                  <c:v>384.36436987700796</c:v>
                </c:pt>
                <c:pt idx="35">
                  <c:v>392.83822027574433</c:v>
                </c:pt>
                <c:pt idx="36">
                  <c:v>401.1954332723119</c:v>
                </c:pt>
                <c:pt idx="37">
                  <c:v>409.43761430968431</c:v>
                </c:pt>
                <c:pt idx="38">
                  <c:v>417.56634673288875</c:v>
                </c:pt>
                <c:pt idx="39">
                  <c:v>425.58319209316943</c:v>
                </c:pt>
                <c:pt idx="40">
                  <c:v>433.48969044796695</c:v>
                </c:pt>
                <c:pt idx="41">
                  <c:v>441.28736065676691</c:v>
                </c:pt>
                <c:pt idx="42">
                  <c:v>448.97770067287644</c:v>
                </c:pt>
                <c:pt idx="43">
                  <c:v>456.56218783118629</c:v>
                </c:pt>
                <c:pt idx="44">
                  <c:v>464.04227913196939</c:v>
                </c:pt>
                <c:pt idx="45">
                  <c:v>471.4194115207755</c:v>
                </c:pt>
                <c:pt idx="46">
                  <c:v>478.69500216447193</c:v>
                </c:pt>
                <c:pt idx="47">
                  <c:v>485.87044872348508</c:v>
                </c:pt>
                <c:pt idx="48">
                  <c:v>492.9471296202945</c:v>
                </c:pt>
                <c:pt idx="49">
                  <c:v>499.92640430423239</c:v>
                </c:pt>
                <c:pt idx="50">
                  <c:v>506.80961351263619</c:v>
                </c:pt>
                <c:pt idx="51">
                  <c:v>513.59807952840924</c:v>
                </c:pt>
                <c:pt idx="52">
                  <c:v>520.29310643403346</c:v>
                </c:pt>
                <c:pt idx="53">
                  <c:v>526.89598036208804</c:v>
                </c:pt>
                <c:pt idx="54">
                  <c:v>533.40796974231864</c:v>
                </c:pt>
                <c:pt idx="55">
                  <c:v>539.8303255453061</c:v>
                </c:pt>
                <c:pt idx="56">
                  <c:v>546.16428152278149</c:v>
                </c:pt>
                <c:pt idx="57">
                  <c:v>552.41105444463244</c:v>
                </c:pt>
                <c:pt idx="58">
                  <c:v>558.57184433264899</c:v>
                </c:pt>
                <c:pt idx="59">
                  <c:v>564.64783469104975</c:v>
                </c:pt>
                <c:pt idx="60">
                  <c:v>570.64019273383701</c:v>
                </c:pt>
                <c:pt idx="61">
                  <c:v>576.55006960902199</c:v>
                </c:pt>
                <c:pt idx="62">
                  <c:v>582.37860061976221</c:v>
                </c:pt>
                <c:pt idx="63">
                  <c:v>588.12690544245766</c:v>
                </c:pt>
                <c:pt idx="64">
                  <c:v>593.79608834184228</c:v>
                </c:pt>
                <c:pt idx="65">
                  <c:v>599.38723838311773</c:v>
                </c:pt>
                <c:pt idx="66">
                  <c:v>604.9014296411641</c:v>
                </c:pt>
                <c:pt idx="67">
                  <c:v>610.33972140687388</c:v>
                </c:pt>
                <c:pt idx="68">
                  <c:v>615.70315839064381</c:v>
                </c:pt>
                <c:pt idx="69">
                  <c:v>620.99277092306647</c:v>
                </c:pt>
                <c:pt idx="70">
                  <c:v>626.20957515286045</c:v>
                </c:pt>
                <c:pt idx="71">
                  <c:v>631.35457324207448</c:v>
                </c:pt>
                <c:pt idx="72">
                  <c:v>636.42875355860508</c:v>
                </c:pt>
                <c:pt idx="73">
                  <c:v>641.43309086606575</c:v>
                </c:pt>
                <c:pt idx="74">
                  <c:v>646.36854651104068</c:v>
                </c:pt>
                <c:pt idx="75">
                  <c:v>651.23606860776272</c:v>
                </c:pt>
                <c:pt idx="76">
                  <c:v>656.03659222024874</c:v>
                </c:pt>
                <c:pt idx="77">
                  <c:v>660.77103954192637</c:v>
                </c:pt>
                <c:pt idx="78">
                  <c:v>665.44032007279213</c:v>
                </c:pt>
                <c:pt idx="79">
                  <c:v>670.04533079412715</c:v>
                </c:pt>
                <c:pt idx="80">
                  <c:v>674.58695634081073</c:v>
                </c:pt>
                <c:pt idx="81">
                  <c:v>679.06606917125964</c:v>
                </c:pt>
                <c:pt idx="82">
                  <c:v>683.48352973503165</c:v>
                </c:pt>
                <c:pt idx="83">
                  <c:v>687.84018663811833</c:v>
                </c:pt>
                <c:pt idx="84">
                  <c:v>692.1368768059657</c:v>
                </c:pt>
                <c:pt idx="85">
                  <c:v>696.37442564424975</c:v>
                </c:pt>
                <c:pt idx="86">
                  <c:v>700.55364719743875</c:v>
                </c:pt>
                <c:pt idx="87">
                  <c:v>704.6753443051731</c:v>
                </c:pt>
                <c:pt idx="88">
                  <c:v>708.74030875649362</c:v>
                </c:pt>
                <c:pt idx="89">
                  <c:v>712.74932144194622</c:v>
                </c:pt>
                <c:pt idx="90">
                  <c:v>716.70315250359249</c:v>
                </c:pt>
                <c:pt idx="91">
                  <c:v>720.60256148295673</c:v>
                </c:pt>
                <c:pt idx="92">
                  <c:v>724.44829746693574</c:v>
                </c:pt>
                <c:pt idx="93">
                  <c:v>728.2410992317001</c:v>
                </c:pt>
                <c:pt idx="94">
                  <c:v>731.98169538461536</c:v>
                </c:pt>
                <c:pt idx="95">
                  <c:v>735.67080450420929</c:v>
                </c:pt>
                <c:pt idx="96">
                  <c:v>739.30913527821303</c:v>
                </c:pt>
                <c:pt idx="97">
                  <c:v>742.89738663970161</c:v>
                </c:pt>
                <c:pt idx="98">
                  <c:v>746.43624790136062</c:v>
                </c:pt>
                <c:pt idx="99">
                  <c:v>749.92639888790586</c:v>
                </c:pt>
                <c:pt idx="100">
                  <c:v>753.36851006667871</c:v>
                </c:pt>
                <c:pt idx="101">
                  <c:v>756.76324267644475</c:v>
                </c:pt>
                <c:pt idx="102">
                  <c:v>760.11124885442018</c:v>
                </c:pt>
                <c:pt idx="103">
                  <c:v>763.41317176154837</c:v>
                </c:pt>
                <c:pt idx="104">
                  <c:v>766.66964570605285</c:v>
                </c:pt>
                <c:pt idx="105">
                  <c:v>769.88129626529042</c:v>
                </c:pt>
                <c:pt idx="106">
                  <c:v>773.04874040592517</c:v>
                </c:pt>
                <c:pt idx="107">
                  <c:v>776.17258660245022</c:v>
                </c:pt>
                <c:pt idx="108">
                  <c:v>779.25343495407674</c:v>
                </c:pt>
                <c:pt idx="109">
                  <c:v>782.2918773000149</c:v>
                </c:pt>
                <c:pt idx="110">
                  <c:v>785.28849733316804</c:v>
                </c:pt>
                <c:pt idx="111">
                  <c:v>788.24387071226113</c:v>
                </c:pt>
                <c:pt idx="112">
                  <c:v>791.15856517242628</c:v>
                </c:pt>
                <c:pt idx="113">
                  <c:v>794.03314063426694</c:v>
                </c:pt>
                <c:pt idx="114">
                  <c:v>796.86814931141919</c:v>
                </c:pt>
                <c:pt idx="115">
                  <c:v>799.66413581663426</c:v>
                </c:pt>
                <c:pt idx="116">
                  <c:v>802.42163726639967</c:v>
                </c:pt>
                <c:pt idx="117">
                  <c:v>805.14118338412084</c:v>
                </c:pt>
                <c:pt idx="118">
                  <c:v>807.82329660188236</c:v>
                </c:pt>
                <c:pt idx="119">
                  <c:v>810.46849216080841</c:v>
                </c:pt>
                <c:pt idx="120">
                  <c:v>813.07727821004244</c:v>
                </c:pt>
                <c:pt idx="121">
                  <c:v>815.65015590436337</c:v>
                </c:pt>
                <c:pt idx="122">
                  <c:v>818.18761950045962</c:v>
                </c:pt>
                <c:pt idx="123">
                  <c:v>820.69015645187585</c:v>
                </c:pt>
                <c:pt idx="124">
                  <c:v>823.1582475026554</c:v>
                </c:pt>
                <c:pt idx="125">
                  <c:v>825.59236677969193</c:v>
                </c:pt>
                <c:pt idx="126">
                  <c:v>827.9929818838101</c:v>
                </c:pt>
                <c:pt idx="127">
                  <c:v>830.36055397959376</c:v>
                </c:pt>
                <c:pt idx="128">
                  <c:v>832.69553788397604</c:v>
                </c:pt>
                <c:pt idx="129">
                  <c:v>834.99838215361171</c:v>
                </c:pt>
                <c:pt idx="130">
                  <c:v>837.26952917104541</c:v>
                </c:pt>
                <c:pt idx="131">
                  <c:v>839.50941522969504</c:v>
                </c:pt>
                <c:pt idx="132">
                  <c:v>841.71847061766471</c:v>
                </c:pt>
                <c:pt idx="133">
                  <c:v>843.89711970040401</c:v>
                </c:pt>
                <c:pt idx="134">
                  <c:v>846.04578100223011</c:v>
                </c:pt>
                <c:pt idx="135">
                  <c:v>848.16486728672737</c:v>
                </c:pt>
                <c:pt idx="136">
                  <c:v>850.25478563603974</c:v>
                </c:pt>
                <c:pt idx="137">
                  <c:v>852.31593752907338</c:v>
                </c:pt>
                <c:pt idx="138">
                  <c:v>854.34871891862076</c:v>
                </c:pt>
                <c:pt idx="139">
                  <c:v>856.35352030742479</c:v>
                </c:pt>
                <c:pt idx="140">
                  <c:v>858.33072682319585</c:v>
                </c:pt>
                <c:pt idx="141">
                  <c:v>860.280718292595</c:v>
                </c:pt>
                <c:pt idx="142">
                  <c:v>862.20386931420001</c:v>
                </c:pt>
                <c:pt idx="143">
                  <c:v>864.10054933046695</c:v>
                </c:pt>
                <c:pt idx="144">
                  <c:v>865.97112269870104</c:v>
                </c:pt>
                <c:pt idx="145">
                  <c:v>867.81594876105044</c:v>
                </c:pt>
                <c:pt idx="146">
                  <c:v>869.63538191353712</c:v>
                </c:pt>
                <c:pt idx="147">
                  <c:v>871.42977167413699</c:v>
                </c:pt>
                <c:pt idx="148">
                  <c:v>873.19946274992321</c:v>
                </c:pt>
                <c:pt idx="149">
                  <c:v>874.94479510328608</c:v>
                </c:pt>
                <c:pt idx="150">
                  <c:v>876.66610401723938</c:v>
                </c:pt>
                <c:pt idx="151">
                  <c:v>878.3637201598309</c:v>
                </c:pt>
                <c:pt idx="152">
                  <c:v>880.03796964766263</c:v>
                </c:pt>
                <c:pt idx="153">
                  <c:v>881.68917410854044</c:v>
                </c:pt>
                <c:pt idx="154">
                  <c:v>883.31765074325835</c:v>
                </c:pt>
                <c:pt idx="155">
                  <c:v>884.9237123865347</c:v>
                </c:pt>
                <c:pt idx="156">
                  <c:v>886.50766756710743</c:v>
                </c:pt>
                <c:pt idx="157">
                  <c:v>888.06982056700429</c:v>
                </c:pt>
                <c:pt idx="158">
                  <c:v>889.61047147999545</c:v>
                </c:pt>
                <c:pt idx="159">
                  <c:v>891.12991626924304</c:v>
                </c:pt>
                <c:pt idx="160">
                  <c:v>892.62844682415596</c:v>
                </c:pt>
                <c:pt idx="161">
                  <c:v>894.10635101646255</c:v>
                </c:pt>
                <c:pt idx="162">
                  <c:v>895.56391275551198</c:v>
                </c:pt>
                <c:pt idx="163">
                  <c:v>897.0014120428134</c:v>
                </c:pt>
                <c:pt idx="164">
                  <c:v>898.41912502582556</c:v>
                </c:pt>
                <c:pt idx="165">
                  <c:v>899.81732405100536</c:v>
                </c:pt>
                <c:pt idx="166">
                  <c:v>901.19627771612591</c:v>
                </c:pt>
                <c:pt idx="167">
                  <c:v>902.55625092187518</c:v>
                </c:pt>
                <c:pt idx="168">
                  <c:v>903.89750492274425</c:v>
                </c:pt>
                <c:pt idx="169">
                  <c:v>905.22029737721493</c:v>
                </c:pt>
                <c:pt idx="170">
                  <c:v>906.52488239725631</c:v>
                </c:pt>
                <c:pt idx="171">
                  <c:v>907.8115105971408</c:v>
                </c:pt>
                <c:pt idx="172">
                  <c:v>909.08042914158773</c:v>
                </c:pt>
                <c:pt idx="173">
                  <c:v>910.33188179324395</c:v>
                </c:pt>
                <c:pt idx="174">
                  <c:v>911.56610895951201</c:v>
                </c:pt>
                <c:pt idx="175">
                  <c:v>912.78334773873189</c:v>
                </c:pt>
                <c:pt idx="176">
                  <c:v>913.98383196572991</c:v>
                </c:pt>
                <c:pt idx="177">
                  <c:v>915.16779225673736</c:v>
                </c:pt>
                <c:pt idx="178">
                  <c:v>916.33545605369363</c:v>
                </c:pt>
                <c:pt idx="179">
                  <c:v>917.48704766793765</c:v>
                </c:pt>
                <c:pt idx="180">
                  <c:v>918.62278832329946</c:v>
                </c:pt>
                <c:pt idx="181">
                  <c:v>919.74289619859712</c:v>
                </c:pt>
                <c:pt idx="182">
                  <c:v>920.84758646955038</c:v>
                </c:pt>
                <c:pt idx="183">
                  <c:v>921.93707135011505</c:v>
                </c:pt>
                <c:pt idx="184">
                  <c:v>923.01156013325158</c:v>
                </c:pt>
                <c:pt idx="185">
                  <c:v>924.0712592311296</c:v>
                </c:pt>
                <c:pt idx="186">
                  <c:v>925.11637221478077</c:v>
                </c:pt>
                <c:pt idx="187">
                  <c:v>926.1470998532053</c:v>
                </c:pt>
                <c:pt idx="188">
                  <c:v>927.1636401519396</c:v>
                </c:pt>
                <c:pt idx="189">
                  <c:v>928.16618839109492</c:v>
                </c:pt>
                <c:pt idx="190">
                  <c:v>929.15493716286971</c:v>
                </c:pt>
                <c:pt idx="191">
                  <c:v>930.13007640854801</c:v>
                </c:pt>
                <c:pt idx="192">
                  <c:v>931.09179345498808</c:v>
                </c:pt>
                <c:pt idx="193">
                  <c:v>932.04027305060697</c:v>
                </c:pt>
                <c:pt idx="194">
                  <c:v>932.9756974008726</c:v>
                </c:pt>
                <c:pt idx="195">
                  <c:v>933.89824620330501</c:v>
                </c:pt>
                <c:pt idx="196">
                  <c:v>934.80809668199697</c:v>
                </c:pt>
                <c:pt idx="197">
                  <c:v>935.70542362165975</c:v>
                </c:pt>
                <c:pt idx="198">
                  <c:v>936.59039940119897</c:v>
                </c:pt>
                <c:pt idx="199">
                  <c:v>937.46319402682923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742336"/>
        <c:axId val="153174784"/>
      </c:scatterChart>
      <c:valAx>
        <c:axId val="19374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altLang="zh-CN" sz="3600" dirty="0" smtClean="0"/>
                  <a:t>Time</a:t>
                </a:r>
                <a:endParaRPr lang="zh-CN" altLang="en-US" sz="36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crossAx val="153174784"/>
        <c:crosses val="autoZero"/>
        <c:crossBetween val="midCat"/>
      </c:valAx>
      <c:valAx>
        <c:axId val="1531747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altLang="zh-CN" sz="3200"/>
                  <a:t>No.</a:t>
                </a:r>
                <a:r>
                  <a:rPr lang="en-US" altLang="zh-CN" sz="3200" baseline="0"/>
                  <a:t>  of Atoms</a:t>
                </a:r>
                <a:endParaRPr lang="zh-CN" altLang="en-US" sz="3200"/>
              </a:p>
            </c:rich>
          </c:tx>
          <c:layout>
            <c:manualLayout>
              <c:xMode val="edge"/>
              <c:yMode val="edge"/>
              <c:x val="4.1666666666666664E-2"/>
              <c:y val="0.27932852143482101"/>
            </c:manualLayout>
          </c:layout>
          <c:overlay val="0"/>
        </c:title>
        <c:numFmt formatCode="General" sourceLinked="1"/>
        <c:majorTickMark val="none"/>
        <c:minorTickMark val="none"/>
        <c:tickLblPos val="none"/>
        <c:crossAx val="193742336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3600"/>
          </a:pPr>
          <a:endParaRPr lang="zh-HK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Sheet1!$B$1:$B$152</c:f>
              <c:numCache>
                <c:formatCode>General</c:formatCode>
                <c:ptCount val="15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  <c:pt idx="50">
                  <c:v>5100</c:v>
                </c:pt>
                <c:pt idx="51">
                  <c:v>5200</c:v>
                </c:pt>
                <c:pt idx="52">
                  <c:v>5300</c:v>
                </c:pt>
                <c:pt idx="53">
                  <c:v>5400</c:v>
                </c:pt>
                <c:pt idx="54">
                  <c:v>5500</c:v>
                </c:pt>
                <c:pt idx="55">
                  <c:v>5600</c:v>
                </c:pt>
                <c:pt idx="56">
                  <c:v>5700</c:v>
                </c:pt>
                <c:pt idx="57">
                  <c:v>5800</c:v>
                </c:pt>
                <c:pt idx="58">
                  <c:v>5900</c:v>
                </c:pt>
                <c:pt idx="59">
                  <c:v>6000</c:v>
                </c:pt>
                <c:pt idx="60">
                  <c:v>6100</c:v>
                </c:pt>
                <c:pt idx="61">
                  <c:v>6200</c:v>
                </c:pt>
                <c:pt idx="62">
                  <c:v>6300</c:v>
                </c:pt>
                <c:pt idx="63">
                  <c:v>6400</c:v>
                </c:pt>
                <c:pt idx="64">
                  <c:v>6500</c:v>
                </c:pt>
                <c:pt idx="65">
                  <c:v>6600</c:v>
                </c:pt>
                <c:pt idx="66">
                  <c:v>6700</c:v>
                </c:pt>
                <c:pt idx="67">
                  <c:v>6800</c:v>
                </c:pt>
                <c:pt idx="68">
                  <c:v>6900</c:v>
                </c:pt>
                <c:pt idx="69">
                  <c:v>7000</c:v>
                </c:pt>
                <c:pt idx="70">
                  <c:v>7100</c:v>
                </c:pt>
                <c:pt idx="71">
                  <c:v>7200</c:v>
                </c:pt>
                <c:pt idx="72">
                  <c:v>7300</c:v>
                </c:pt>
                <c:pt idx="73">
                  <c:v>7400</c:v>
                </c:pt>
                <c:pt idx="74">
                  <c:v>7500</c:v>
                </c:pt>
                <c:pt idx="75">
                  <c:v>7600</c:v>
                </c:pt>
                <c:pt idx="76">
                  <c:v>7700</c:v>
                </c:pt>
                <c:pt idx="77">
                  <c:v>7800</c:v>
                </c:pt>
                <c:pt idx="78">
                  <c:v>7900</c:v>
                </c:pt>
                <c:pt idx="79">
                  <c:v>8000</c:v>
                </c:pt>
                <c:pt idx="80">
                  <c:v>8100</c:v>
                </c:pt>
                <c:pt idx="81">
                  <c:v>8200</c:v>
                </c:pt>
                <c:pt idx="82">
                  <c:v>8300</c:v>
                </c:pt>
                <c:pt idx="83">
                  <c:v>8400</c:v>
                </c:pt>
                <c:pt idx="84">
                  <c:v>8500</c:v>
                </c:pt>
                <c:pt idx="85">
                  <c:v>8600</c:v>
                </c:pt>
                <c:pt idx="86">
                  <c:v>8700</c:v>
                </c:pt>
                <c:pt idx="87">
                  <c:v>8800</c:v>
                </c:pt>
                <c:pt idx="88">
                  <c:v>8900</c:v>
                </c:pt>
                <c:pt idx="89">
                  <c:v>9000</c:v>
                </c:pt>
                <c:pt idx="90">
                  <c:v>9100</c:v>
                </c:pt>
                <c:pt idx="91">
                  <c:v>9200</c:v>
                </c:pt>
                <c:pt idx="92">
                  <c:v>9300</c:v>
                </c:pt>
                <c:pt idx="93">
                  <c:v>9400</c:v>
                </c:pt>
                <c:pt idx="94">
                  <c:v>9500</c:v>
                </c:pt>
                <c:pt idx="95">
                  <c:v>9600</c:v>
                </c:pt>
                <c:pt idx="96">
                  <c:v>9700</c:v>
                </c:pt>
                <c:pt idx="97">
                  <c:v>9800</c:v>
                </c:pt>
                <c:pt idx="98">
                  <c:v>9900</c:v>
                </c:pt>
                <c:pt idx="99">
                  <c:v>10000</c:v>
                </c:pt>
                <c:pt idx="100">
                  <c:v>10100</c:v>
                </c:pt>
                <c:pt idx="101">
                  <c:v>10200</c:v>
                </c:pt>
                <c:pt idx="102">
                  <c:v>10300</c:v>
                </c:pt>
                <c:pt idx="103">
                  <c:v>10400</c:v>
                </c:pt>
                <c:pt idx="104">
                  <c:v>10500</c:v>
                </c:pt>
                <c:pt idx="105">
                  <c:v>10600</c:v>
                </c:pt>
                <c:pt idx="106">
                  <c:v>10700</c:v>
                </c:pt>
                <c:pt idx="107">
                  <c:v>10800</c:v>
                </c:pt>
                <c:pt idx="108">
                  <c:v>10900</c:v>
                </c:pt>
                <c:pt idx="109">
                  <c:v>11000</c:v>
                </c:pt>
                <c:pt idx="110">
                  <c:v>11100</c:v>
                </c:pt>
                <c:pt idx="111">
                  <c:v>11200</c:v>
                </c:pt>
                <c:pt idx="112">
                  <c:v>11300</c:v>
                </c:pt>
                <c:pt idx="113">
                  <c:v>11400</c:v>
                </c:pt>
                <c:pt idx="114">
                  <c:v>11500</c:v>
                </c:pt>
                <c:pt idx="115">
                  <c:v>11600</c:v>
                </c:pt>
                <c:pt idx="116">
                  <c:v>11700</c:v>
                </c:pt>
                <c:pt idx="117">
                  <c:v>11800</c:v>
                </c:pt>
                <c:pt idx="118">
                  <c:v>11900</c:v>
                </c:pt>
                <c:pt idx="119">
                  <c:v>12000</c:v>
                </c:pt>
                <c:pt idx="120">
                  <c:v>12100</c:v>
                </c:pt>
                <c:pt idx="121">
                  <c:v>12200</c:v>
                </c:pt>
                <c:pt idx="122">
                  <c:v>12300</c:v>
                </c:pt>
                <c:pt idx="123">
                  <c:v>12400</c:v>
                </c:pt>
                <c:pt idx="124">
                  <c:v>12500</c:v>
                </c:pt>
                <c:pt idx="125">
                  <c:v>12600</c:v>
                </c:pt>
                <c:pt idx="126">
                  <c:v>12700</c:v>
                </c:pt>
                <c:pt idx="127">
                  <c:v>12800</c:v>
                </c:pt>
                <c:pt idx="128">
                  <c:v>12900</c:v>
                </c:pt>
                <c:pt idx="129">
                  <c:v>13000</c:v>
                </c:pt>
                <c:pt idx="130">
                  <c:v>13100</c:v>
                </c:pt>
                <c:pt idx="131">
                  <c:v>13200</c:v>
                </c:pt>
                <c:pt idx="132">
                  <c:v>13300</c:v>
                </c:pt>
                <c:pt idx="133">
                  <c:v>13400</c:v>
                </c:pt>
                <c:pt idx="134">
                  <c:v>13500</c:v>
                </c:pt>
                <c:pt idx="135">
                  <c:v>13600</c:v>
                </c:pt>
                <c:pt idx="136">
                  <c:v>13700</c:v>
                </c:pt>
                <c:pt idx="137">
                  <c:v>13800</c:v>
                </c:pt>
                <c:pt idx="138">
                  <c:v>13900</c:v>
                </c:pt>
                <c:pt idx="139">
                  <c:v>14000</c:v>
                </c:pt>
                <c:pt idx="140">
                  <c:v>14100</c:v>
                </c:pt>
                <c:pt idx="141">
                  <c:v>14200</c:v>
                </c:pt>
                <c:pt idx="142">
                  <c:v>14300</c:v>
                </c:pt>
                <c:pt idx="143">
                  <c:v>14400</c:v>
                </c:pt>
                <c:pt idx="144">
                  <c:v>14500</c:v>
                </c:pt>
                <c:pt idx="145">
                  <c:v>14600</c:v>
                </c:pt>
                <c:pt idx="146">
                  <c:v>14700</c:v>
                </c:pt>
                <c:pt idx="147">
                  <c:v>14800</c:v>
                </c:pt>
                <c:pt idx="148">
                  <c:v>14900</c:v>
                </c:pt>
                <c:pt idx="149">
                  <c:v>15000</c:v>
                </c:pt>
                <c:pt idx="150">
                  <c:v>15100</c:v>
                </c:pt>
              </c:numCache>
            </c:numRef>
          </c:xVal>
          <c:yVal>
            <c:numRef>
              <c:f>Sheet1!$C$1:$C$152</c:f>
              <c:numCache>
                <c:formatCode>General</c:formatCode>
                <c:ptCount val="152"/>
                <c:pt idx="0">
                  <c:v>1007.7355840853626</c:v>
                </c:pt>
                <c:pt idx="1">
                  <c:v>995.61863473712481</c:v>
                </c:pt>
                <c:pt idx="2">
                  <c:v>983.64737882655595</c:v>
                </c:pt>
                <c:pt idx="3">
                  <c:v>971.82006454491648</c:v>
                </c:pt>
                <c:pt idx="4">
                  <c:v>960.1349611471046</c:v>
                </c:pt>
                <c:pt idx="5">
                  <c:v>948.59035869838704</c:v>
                </c:pt>
                <c:pt idx="6">
                  <c:v>937.18456782417843</c:v>
                </c:pt>
                <c:pt idx="7">
                  <c:v>925.91591946282949</c:v>
                </c:pt>
                <c:pt idx="8">
                  <c:v>914.78276462138331</c:v>
                </c:pt>
                <c:pt idx="9">
                  <c:v>903.78347413426707</c:v>
                </c:pt>
                <c:pt idx="10">
                  <c:v>892.91643842489532</c:v>
                </c:pt>
                <c:pt idx="11">
                  <c:v>882.18006727013176</c:v>
                </c:pt>
                <c:pt idx="12">
                  <c:v>871.57278956757887</c:v>
                </c:pt>
                <c:pt idx="13">
                  <c:v>861.09305310567868</c:v>
                </c:pt>
                <c:pt idx="14">
                  <c:v>850.73932433656842</c:v>
                </c:pt>
                <c:pt idx="15">
                  <c:v>840.5100881516646</c:v>
                </c:pt>
                <c:pt idx="16">
                  <c:v>830.40384765995805</c:v>
                </c:pt>
                <c:pt idx="17">
                  <c:v>820.419123968961</c:v>
                </c:pt>
                <c:pt idx="18">
                  <c:v>810.55445596829679</c:v>
                </c:pt>
                <c:pt idx="19">
                  <c:v>800.80840011588668</c:v>
                </c:pt>
                <c:pt idx="20">
                  <c:v>791.17953022671395</c:v>
                </c:pt>
                <c:pt idx="21">
                  <c:v>781.66643726411803</c:v>
                </c:pt>
                <c:pt idx="22">
                  <c:v>772.26772913360776</c:v>
                </c:pt>
                <c:pt idx="23">
                  <c:v>762.98203047915013</c:v>
                </c:pt>
                <c:pt idx="24">
                  <c:v>753.80798248190285</c:v>
                </c:pt>
                <c:pt idx="25">
                  <c:v>744.74424266138294</c:v>
                </c:pt>
                <c:pt idx="26">
                  <c:v>735.78948467900011</c:v>
                </c:pt>
                <c:pt idx="27">
                  <c:v>726.94239814397895</c:v>
                </c:pt>
                <c:pt idx="28">
                  <c:v>718.20168842160524</c:v>
                </c:pt>
                <c:pt idx="29">
                  <c:v>709.56607644376447</c:v>
                </c:pt>
                <c:pt idx="30">
                  <c:v>701.03429852178056</c:v>
                </c:pt>
                <c:pt idx="31">
                  <c:v>692.60510616148906</c:v>
                </c:pt>
                <c:pt idx="32">
                  <c:v>684.27726588054145</c:v>
                </c:pt>
                <c:pt idx="33">
                  <c:v>676.04955902790448</c:v>
                </c:pt>
                <c:pt idx="34">
                  <c:v>667.92078160552671</c:v>
                </c:pt>
                <c:pt idx="35">
                  <c:v>659.8897440921545</c:v>
                </c:pt>
                <c:pt idx="36">
                  <c:v>651.95527126926254</c:v>
                </c:pt>
                <c:pt idx="37">
                  <c:v>644.11620204907933</c:v>
                </c:pt>
                <c:pt idx="38">
                  <c:v>636.37138930468075</c:v>
                </c:pt>
                <c:pt idx="39">
                  <c:v>628.71969970212342</c:v>
                </c:pt>
                <c:pt idx="40">
                  <c:v>621.1600135346016</c:v>
                </c:pt>
                <c:pt idx="41">
                  <c:v>613.69122455859178</c:v>
                </c:pt>
                <c:pt idx="42">
                  <c:v>606.31223983197299</c:v>
                </c:pt>
                <c:pt idx="43">
                  <c:v>599.02197955409713</c:v>
                </c:pt>
                <c:pt idx="44">
                  <c:v>591.81937690776306</c:v>
                </c:pt>
                <c:pt idx="45">
                  <c:v>584.70337790311805</c:v>
                </c:pt>
                <c:pt idx="46">
                  <c:v>577.67294122341389</c:v>
                </c:pt>
                <c:pt idx="47">
                  <c:v>570.7270380726336</c:v>
                </c:pt>
                <c:pt idx="48">
                  <c:v>563.8646520249348</c:v>
                </c:pt>
                <c:pt idx="49">
                  <c:v>557.08477887591982</c:v>
                </c:pt>
                <c:pt idx="50">
                  <c:v>550.38642649567646</c:v>
                </c:pt>
                <c:pt idx="51">
                  <c:v>543.76861468360346</c:v>
                </c:pt>
                <c:pt idx="52">
                  <c:v>537.23037502497061</c:v>
                </c:pt>
                <c:pt idx="53">
                  <c:v>530.77075074920356</c:v>
                </c:pt>
                <c:pt idx="54">
                  <c:v>524.38879658987776</c:v>
                </c:pt>
                <c:pt idx="55">
                  <c:v>518.08357864639333</c:v>
                </c:pt>
                <c:pt idx="56">
                  <c:v>511.85417424731065</c:v>
                </c:pt>
                <c:pt idx="57">
                  <c:v>505.69967181533804</c:v>
                </c:pt>
                <c:pt idx="58">
                  <c:v>499.61917073392726</c:v>
                </c:pt>
                <c:pt idx="59">
                  <c:v>493.61178121548875</c:v>
                </c:pt>
                <c:pt idx="60">
                  <c:v>487.67662417118294</c:v>
                </c:pt>
                <c:pt idx="61">
                  <c:v>481.81283108227905</c:v>
                </c:pt>
                <c:pt idx="62">
                  <c:v>476.01954387306188</c:v>
                </c:pt>
                <c:pt idx="63">
                  <c:v>470.29591478526208</c:v>
                </c:pt>
                <c:pt idx="64">
                  <c:v>464.6411062540061</c:v>
                </c:pt>
                <c:pt idx="65">
                  <c:v>459.05429078524492</c:v>
                </c:pt>
                <c:pt idx="66">
                  <c:v>453.53465083466756</c:v>
                </c:pt>
                <c:pt idx="67">
                  <c:v>448.08137868806313</c:v>
                </c:pt>
                <c:pt idx="68">
                  <c:v>442.69367634312727</c:v>
                </c:pt>
                <c:pt idx="69">
                  <c:v>437.37075539268392</c:v>
                </c:pt>
                <c:pt idx="70">
                  <c:v>432.11183690931642</c:v>
                </c:pt>
                <c:pt idx="71">
                  <c:v>426.91615133138129</c:v>
                </c:pt>
                <c:pt idx="72">
                  <c:v>421.78293835039659</c:v>
                </c:pt>
                <c:pt idx="73">
                  <c:v>416.71144679978175</c:v>
                </c:pt>
                <c:pt idx="74">
                  <c:v>411.70093454493565</c:v>
                </c:pt>
                <c:pt idx="75">
                  <c:v>406.75066837463771</c:v>
                </c:pt>
                <c:pt idx="76">
                  <c:v>401.85992389375252</c:v>
                </c:pt>
                <c:pt idx="77">
                  <c:v>397.0279854172249</c:v>
                </c:pt>
                <c:pt idx="78">
                  <c:v>392.25414586535527</c:v>
                </c:pt>
                <c:pt idx="79">
                  <c:v>387.5377066603221</c:v>
                </c:pt>
                <c:pt idx="80">
                  <c:v>382.87797762396258</c:v>
                </c:pt>
                <c:pt idx="81">
                  <c:v>378.27427687677061</c:v>
                </c:pt>
                <c:pt idx="82">
                  <c:v>373.725930738118</c:v>
                </c:pt>
                <c:pt idx="83">
                  <c:v>369.23227362766994</c:v>
                </c:pt>
                <c:pt idx="84">
                  <c:v>364.7926479679864</c:v>
                </c:pt>
                <c:pt idx="85">
                  <c:v>360.40640408829864</c:v>
                </c:pt>
                <c:pt idx="86">
                  <c:v>356.07290012943884</c:v>
                </c:pt>
                <c:pt idx="87">
                  <c:v>351.79150194991007</c:v>
                </c:pt>
                <c:pt idx="88">
                  <c:v>347.56158303309797</c:v>
                </c:pt>
                <c:pt idx="89">
                  <c:v>343.38252439558062</c:v>
                </c:pt>
                <c:pt idx="90">
                  <c:v>339.25371449655529</c:v>
                </c:pt>
                <c:pt idx="91">
                  <c:v>335.17454914834832</c:v>
                </c:pt>
                <c:pt idx="92">
                  <c:v>331.14443142799877</c:v>
                </c:pt>
                <c:pt idx="93">
                  <c:v>327.16277158991181</c:v>
                </c:pt>
                <c:pt idx="94">
                  <c:v>323.22898697955429</c:v>
                </c:pt>
                <c:pt idx="95">
                  <c:v>319.34250194819697</c:v>
                </c:pt>
                <c:pt idx="96">
                  <c:v>315.50274776867377</c:v>
                </c:pt>
                <c:pt idx="97">
                  <c:v>311.70916255215849</c:v>
                </c:pt>
                <c:pt idx="98">
                  <c:v>307.96119116593962</c:v>
                </c:pt>
                <c:pt idx="99">
                  <c:v>304.25828515218865</c:v>
                </c:pt>
                <c:pt idx="100">
                  <c:v>300.59990264769743</c:v>
                </c:pt>
                <c:pt idx="101">
                  <c:v>296.98550830458868</c:v>
                </c:pt>
                <c:pt idx="102">
                  <c:v>293.4145732119735</c:v>
                </c:pt>
                <c:pt idx="103">
                  <c:v>289.88657481855438</c:v>
                </c:pt>
                <c:pt idx="104">
                  <c:v>286.40099685615814</c:v>
                </c:pt>
                <c:pt idx="105">
                  <c:v>282.95732926418663</c:v>
                </c:pt>
                <c:pt idx="106">
                  <c:v>279.55506811497992</c:v>
                </c:pt>
                <c:pt idx="107">
                  <c:v>276.19371554007097</c:v>
                </c:pt>
                <c:pt idx="108">
                  <c:v>272.87277965733347</c:v>
                </c:pt>
                <c:pt idx="109">
                  <c:v>269.59177449899892</c:v>
                </c:pt>
                <c:pt idx="110">
                  <c:v>266.35021994054733</c:v>
                </c:pt>
                <c:pt idx="111">
                  <c:v>263.1476416304443</c:v>
                </c:pt>
                <c:pt idx="112">
                  <c:v>259.98357092072621</c:v>
                </c:pt>
                <c:pt idx="113">
                  <c:v>256.85754479842774</c:v>
                </c:pt>
                <c:pt idx="114">
                  <c:v>253.76910581781934</c:v>
                </c:pt>
                <c:pt idx="115">
                  <c:v>250.71780203347095</c:v>
                </c:pt>
                <c:pt idx="116">
                  <c:v>247.70318693411568</c:v>
                </c:pt>
                <c:pt idx="117">
                  <c:v>244.72481937731081</c:v>
                </c:pt>
                <c:pt idx="118">
                  <c:v>241.7822635248813</c:v>
                </c:pt>
                <c:pt idx="119">
                  <c:v>238.87508877914442</c:v>
                </c:pt>
                <c:pt idx="120">
                  <c:v>236.00286971989613</c:v>
                </c:pt>
                <c:pt idx="121">
                  <c:v>233.16518604215798</c:v>
                </c:pt>
                <c:pt idx="122">
                  <c:v>230.3616224946729</c:v>
                </c:pt>
                <c:pt idx="123">
                  <c:v>227.59176881913822</c:v>
                </c:pt>
                <c:pt idx="124">
                  <c:v>224.85521969017165</c:v>
                </c:pt>
                <c:pt idx="125">
                  <c:v>222.15157465599765</c:v>
                </c:pt>
                <c:pt idx="126">
                  <c:v>219.48043807984789</c:v>
                </c:pt>
                <c:pt idx="127">
                  <c:v>216.84141908206556</c:v>
                </c:pt>
                <c:pt idx="128">
                  <c:v>214.23413148290601</c:v>
                </c:pt>
                <c:pt idx="129">
                  <c:v>211.65819374602606</c:v>
                </c:pt>
                <c:pt idx="130">
                  <c:v>209.11322892265139</c:v>
                </c:pt>
                <c:pt idx="131">
                  <c:v>206.59886459641578</c:v>
                </c:pt>
                <c:pt idx="132">
                  <c:v>204.1147328288645</c:v>
                </c:pt>
                <c:pt idx="133">
                  <c:v>201.66047010561141</c:v>
                </c:pt>
                <c:pt idx="134">
                  <c:v>199.23571728314408</c:v>
                </c:pt>
                <c:pt idx="135">
                  <c:v>196.84011953627004</c:v>
                </c:pt>
                <c:pt idx="136">
                  <c:v>194.47332630619184</c:v>
                </c:pt>
                <c:pt idx="137">
                  <c:v>192.13499124920932</c:v>
                </c:pt>
                <c:pt idx="138">
                  <c:v>189.82477218603725</c:v>
                </c:pt>
                <c:pt idx="139">
                  <c:v>187.54233105173259</c:v>
                </c:pt>
                <c:pt idx="140">
                  <c:v>185.28733384622382</c:v>
                </c:pt>
                <c:pt idx="141">
                  <c:v>183.05945058543509</c:v>
                </c:pt>
                <c:pt idx="142">
                  <c:v>180.85835525299902</c:v>
                </c:pt>
                <c:pt idx="143">
                  <c:v>178.68372575254773</c:v>
                </c:pt>
                <c:pt idx="144">
                  <c:v>176.53524386058101</c:v>
                </c:pt>
                <c:pt idx="145">
                  <c:v>174.41259517989636</c:v>
                </c:pt>
                <c:pt idx="146">
                  <c:v>172.31546909358522</c:v>
                </c:pt>
                <c:pt idx="147">
                  <c:v>170.24355871957559</c:v>
                </c:pt>
                <c:pt idx="148">
                  <c:v>168.19656086572778</c:v>
                </c:pt>
                <c:pt idx="149">
                  <c:v>166.17417598546425</c:v>
                </c:pt>
                <c:pt idx="150">
                  <c:v>164.17610813393691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184512"/>
        <c:axId val="153186688"/>
      </c:scatterChart>
      <c:valAx>
        <c:axId val="153184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zh-CN"/>
                </a:pPr>
                <a:r>
                  <a:rPr lang="en-US" altLang="zh-CN" sz="2000" dirty="0"/>
                  <a:t>Time</a:t>
                </a:r>
                <a:r>
                  <a:rPr lang="en-US" altLang="zh-CN" sz="2000" baseline="0" dirty="0"/>
                  <a:t>(Year)</a:t>
                </a:r>
                <a:endParaRPr lang="zh-CN" altLang="en-US" sz="20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zh-CN" sz="1800"/>
            </a:pPr>
            <a:endParaRPr lang="zh-HK"/>
          </a:p>
        </c:txPr>
        <c:crossAx val="153186688"/>
        <c:crosses val="autoZero"/>
        <c:crossBetween val="midCat"/>
        <c:majorUnit val="5700"/>
      </c:valAx>
      <c:valAx>
        <c:axId val="1531866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lang="zh-CN"/>
                </a:pPr>
                <a:r>
                  <a:rPr lang="en-US" altLang="zh-CN" sz="2400" dirty="0"/>
                  <a:t>Number of</a:t>
                </a:r>
                <a:r>
                  <a:rPr lang="en-US" altLang="zh-CN" sz="2400" baseline="0" dirty="0"/>
                  <a:t> C-14 Atoms</a:t>
                </a:r>
                <a:endParaRPr lang="zh-CN" altLang="en-US" sz="24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zh-CN" sz="1600"/>
            </a:pPr>
            <a:endParaRPr lang="zh-HK"/>
          </a:p>
        </c:txPr>
        <c:crossAx val="153184512"/>
        <c:crosses val="autoZero"/>
        <c:crossBetween val="midCat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80664916885392E-2"/>
          <c:y val="5.0925925925925923E-2"/>
          <c:w val="0.72701377952755908"/>
          <c:h val="0.82775444736074688"/>
        </c:manualLayout>
      </c:layout>
      <c:scatterChart>
        <c:scatterStyle val="smoothMarker"/>
        <c:varyColors val="0"/>
        <c:ser>
          <c:idx val="0"/>
          <c:order val="0"/>
          <c:tx>
            <c:v>Isotope 1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Sheet1!$E$1:$E$200</c:f>
              <c:numCache>
                <c:formatCode>General</c:formatCode>
                <c:ptCount val="200"/>
                <c:pt idx="0">
                  <c:v>0.98623560758326567</c:v>
                </c:pt>
                <c:pt idx="1">
                  <c:v>0.97266067366513309</c:v>
                </c:pt>
                <c:pt idx="2">
                  <c:v>0.95927259046448099</c:v>
                </c:pt>
                <c:pt idx="3">
                  <c:v>0.94606878609471057</c:v>
                </c:pt>
                <c:pt idx="4">
                  <c:v>0.93304672406967948</c:v>
                </c:pt>
                <c:pt idx="5">
                  <c:v>0.92020390281643594</c:v>
                </c:pt>
                <c:pt idx="6">
                  <c:v>0.90753785519466001</c:v>
                </c:pt>
                <c:pt idx="7">
                  <c:v>0.8950461480227192</c:v>
                </c:pt>
                <c:pt idx="8">
                  <c:v>0.88272638161024797</c:v>
                </c:pt>
                <c:pt idx="9">
                  <c:v>0.87057618929716052</c:v>
                </c:pt>
                <c:pt idx="10">
                  <c:v>0.85859323699900914</c:v>
                </c:pt>
                <c:pt idx="11">
                  <c:v>0.84677522275860062</c:v>
                </c:pt>
                <c:pt idx="12">
                  <c:v>0.83511987630378359</c:v>
                </c:pt>
                <c:pt idx="13">
                  <c:v>0.82362495861132368</c:v>
                </c:pt>
                <c:pt idx="14">
                  <c:v>0.81228826147678079</c:v>
                </c:pt>
                <c:pt idx="15">
                  <c:v>0.80110760709030737</c:v>
                </c:pt>
                <c:pt idx="16">
                  <c:v>0.79008084761828534</c:v>
                </c:pt>
                <c:pt idx="17">
                  <c:v>0.77920586479072118</c:v>
                </c:pt>
                <c:pt idx="18">
                  <c:v>0.76848056949432086</c:v>
                </c:pt>
                <c:pt idx="19">
                  <c:v>0.75790290137116545</c:v>
                </c:pt>
                <c:pt idx="20">
                  <c:v>0.74747082842291124</c:v>
                </c:pt>
                <c:pt idx="21">
                  <c:v>0.73718234662043669</c:v>
                </c:pt>
                <c:pt idx="22">
                  <c:v>0.72703547951886405</c:v>
                </c:pt>
                <c:pt idx="23">
                  <c:v>0.71702827787787771</c:v>
                </c:pt>
                <c:pt idx="24">
                  <c:v>0.70715881928727131</c:v>
                </c:pt>
                <c:pt idx="25">
                  <c:v>0.69742520779764672</c:v>
                </c:pt>
                <c:pt idx="26">
                  <c:v>0.68782557355619744</c:v>
                </c:pt>
                <c:pt idx="27">
                  <c:v>0.67835807244750457</c:v>
                </c:pt>
                <c:pt idx="28">
                  <c:v>0.66902088573927765</c:v>
                </c:pt>
                <c:pt idx="29">
                  <c:v>0.65981221973297099</c:v>
                </c:pt>
                <c:pt idx="30">
                  <c:v>0.65073030541920973</c:v>
                </c:pt>
                <c:pt idx="31">
                  <c:v>0.64177339813795831</c:v>
                </c:pt>
                <c:pt idx="32">
                  <c:v>0.63293977724336647</c:v>
                </c:pt>
                <c:pt idx="33">
                  <c:v>0.62422774577322826</c:v>
                </c:pt>
                <c:pt idx="34">
                  <c:v>0.61563563012299205</c:v>
                </c:pt>
                <c:pt idx="35">
                  <c:v>0.60716177972425567</c:v>
                </c:pt>
                <c:pt idx="36">
                  <c:v>0.59880456672768811</c:v>
                </c:pt>
                <c:pt idx="37">
                  <c:v>0.59056238569031572</c:v>
                </c:pt>
                <c:pt idx="38">
                  <c:v>0.58243365326711127</c:v>
                </c:pt>
                <c:pt idx="39">
                  <c:v>0.57441680790683058</c:v>
                </c:pt>
                <c:pt idx="40">
                  <c:v>0.56651030955203308</c:v>
                </c:pt>
                <c:pt idx="41">
                  <c:v>0.55871263934323312</c:v>
                </c:pt>
                <c:pt idx="42">
                  <c:v>0.55102229932712354</c:v>
                </c:pt>
                <c:pt idx="43">
                  <c:v>0.54343781216881371</c:v>
                </c:pt>
                <c:pt idx="44">
                  <c:v>0.53595772086803062</c:v>
                </c:pt>
                <c:pt idx="45">
                  <c:v>0.52858058847922451</c:v>
                </c:pt>
                <c:pt idx="46">
                  <c:v>0.52130499783552808</c:v>
                </c:pt>
                <c:pt idx="47">
                  <c:v>0.51412955127651494</c:v>
                </c:pt>
                <c:pt idx="48">
                  <c:v>0.50705287037970548</c:v>
                </c:pt>
                <c:pt idx="49">
                  <c:v>0.50007359569576759</c:v>
                </c:pt>
                <c:pt idx="50">
                  <c:v>0.4931903864873638</c:v>
                </c:pt>
                <c:pt idx="51">
                  <c:v>0.48640192047159075</c:v>
                </c:pt>
                <c:pt idx="52">
                  <c:v>0.47970689356596657</c:v>
                </c:pt>
                <c:pt idx="53">
                  <c:v>0.47310401963791193</c:v>
                </c:pt>
                <c:pt idx="54">
                  <c:v>0.46659203025768137</c:v>
                </c:pt>
                <c:pt idx="55">
                  <c:v>0.46016967445469387</c:v>
                </c:pt>
                <c:pt idx="56">
                  <c:v>0.45383571847721849</c:v>
                </c:pt>
                <c:pt idx="57">
                  <c:v>0.44758894555536755</c:v>
                </c:pt>
                <c:pt idx="58">
                  <c:v>0.44142815566735105</c:v>
                </c:pt>
                <c:pt idx="59">
                  <c:v>0.43535216530895032</c:v>
                </c:pt>
                <c:pt idx="60">
                  <c:v>0.42935980726616296</c:v>
                </c:pt>
                <c:pt idx="61">
                  <c:v>0.423449930390978</c:v>
                </c:pt>
                <c:pt idx="62">
                  <c:v>0.41762139938023779</c:v>
                </c:pt>
                <c:pt idx="63">
                  <c:v>0.4118730945575424</c:v>
                </c:pt>
                <c:pt idx="64">
                  <c:v>0.40620391165815767</c:v>
                </c:pt>
                <c:pt idx="65">
                  <c:v>0.40061276161688231</c:v>
                </c:pt>
                <c:pt idx="66">
                  <c:v>0.39509857035883583</c:v>
                </c:pt>
                <c:pt idx="67">
                  <c:v>0.38966027859312613</c:v>
                </c:pt>
                <c:pt idx="68">
                  <c:v>0.38429684160935623</c:v>
                </c:pt>
                <c:pt idx="69">
                  <c:v>0.37900722907693352</c:v>
                </c:pt>
                <c:pt idx="70">
                  <c:v>0.37379042484713948</c:v>
                </c:pt>
                <c:pt idx="71">
                  <c:v>0.36864542675792555</c:v>
                </c:pt>
                <c:pt idx="72">
                  <c:v>0.36357124644139499</c:v>
                </c:pt>
                <c:pt idx="73">
                  <c:v>0.3585669091339343</c:v>
                </c:pt>
                <c:pt idx="74">
                  <c:v>0.3536314534889593</c:v>
                </c:pt>
                <c:pt idx="75">
                  <c:v>0.34876393139223721</c:v>
                </c:pt>
                <c:pt idx="76">
                  <c:v>0.34396340777975137</c:v>
                </c:pt>
                <c:pt idx="77">
                  <c:v>0.33922896045807366</c:v>
                </c:pt>
                <c:pt idx="78">
                  <c:v>0.33455967992720786</c:v>
                </c:pt>
                <c:pt idx="79">
                  <c:v>0.32995466920587274</c:v>
                </c:pt>
                <c:pt idx="80">
                  <c:v>0.32541304365918933</c:v>
                </c:pt>
                <c:pt idx="81">
                  <c:v>0.32093393082874033</c:v>
                </c:pt>
                <c:pt idx="82">
                  <c:v>0.31651647026496837</c:v>
                </c:pt>
                <c:pt idx="83">
                  <c:v>0.31215981336188175</c:v>
                </c:pt>
                <c:pt idx="84">
                  <c:v>0.3078631231940343</c:v>
                </c:pt>
                <c:pt idx="85">
                  <c:v>0.30362557435575022</c:v>
                </c:pt>
                <c:pt idx="86">
                  <c:v>0.29944635280256127</c:v>
                </c:pt>
                <c:pt idx="87">
                  <c:v>0.29532465569482691</c:v>
                </c:pt>
                <c:pt idx="88">
                  <c:v>0.29125969124350631</c:v>
                </c:pt>
                <c:pt idx="89">
                  <c:v>0.28725067855805381</c:v>
                </c:pt>
                <c:pt idx="90">
                  <c:v>0.28329684749640754</c:v>
                </c:pt>
                <c:pt idx="91">
                  <c:v>0.2793974385170433</c:v>
                </c:pt>
                <c:pt idx="92">
                  <c:v>0.27555170253306427</c:v>
                </c:pt>
                <c:pt idx="93">
                  <c:v>0.27175890076829989</c:v>
                </c:pt>
                <c:pt idx="94">
                  <c:v>0.26801830461538467</c:v>
                </c:pt>
                <c:pt idx="95">
                  <c:v>0.26432919549579065</c:v>
                </c:pt>
                <c:pt idx="96">
                  <c:v>0.26069086472178687</c:v>
                </c:pt>
                <c:pt idx="97">
                  <c:v>0.25710261336029838</c:v>
                </c:pt>
                <c:pt idx="98">
                  <c:v>0.25356375209863929</c:v>
                </c:pt>
                <c:pt idx="99">
                  <c:v>0.25007360111209409</c:v>
                </c:pt>
                <c:pt idx="100">
                  <c:v>0.24663148993332135</c:v>
                </c:pt>
                <c:pt idx="101">
                  <c:v>0.24323675732355526</c:v>
                </c:pt>
                <c:pt idx="102">
                  <c:v>0.23988875114557981</c:v>
                </c:pt>
                <c:pt idx="103">
                  <c:v>0.2365868282384517</c:v>
                </c:pt>
                <c:pt idx="104">
                  <c:v>0.23333035429394713</c:v>
                </c:pt>
                <c:pt idx="105">
                  <c:v>0.23011870373470958</c:v>
                </c:pt>
                <c:pt idx="106">
                  <c:v>0.22695125959407481</c:v>
                </c:pt>
                <c:pt idx="107">
                  <c:v>0.22382741339754977</c:v>
                </c:pt>
                <c:pt idx="108">
                  <c:v>0.22074656504592333</c:v>
                </c:pt>
                <c:pt idx="109">
                  <c:v>0.21770812269998505</c:v>
                </c:pt>
                <c:pt idx="110">
                  <c:v>0.21471150266683189</c:v>
                </c:pt>
                <c:pt idx="111">
                  <c:v>0.21175612928773893</c:v>
                </c:pt>
                <c:pt idx="112">
                  <c:v>0.2088414348275737</c:v>
                </c:pt>
                <c:pt idx="113">
                  <c:v>0.20596685936573314</c:v>
                </c:pt>
                <c:pt idx="114">
                  <c:v>0.20313185068858083</c:v>
                </c:pt>
                <c:pt idx="115">
                  <c:v>0.20033586418336577</c:v>
                </c:pt>
                <c:pt idx="116">
                  <c:v>0.19757836273360033</c:v>
                </c:pt>
                <c:pt idx="117">
                  <c:v>0.19485881661587912</c:v>
                </c:pt>
                <c:pt idx="118">
                  <c:v>0.19217670339811768</c:v>
                </c:pt>
                <c:pt idx="119">
                  <c:v>0.18953150783919162</c:v>
                </c:pt>
                <c:pt idx="120">
                  <c:v>0.18692272178995764</c:v>
                </c:pt>
                <c:pt idx="121">
                  <c:v>0.18434984409563659</c:v>
                </c:pt>
                <c:pt idx="122">
                  <c:v>0.1818123804995404</c:v>
                </c:pt>
                <c:pt idx="123">
                  <c:v>0.17930984354812413</c:v>
                </c:pt>
                <c:pt idx="124">
                  <c:v>0.17684175249734455</c:v>
                </c:pt>
                <c:pt idx="125">
                  <c:v>0.17440763322030806</c:v>
                </c:pt>
                <c:pt idx="126">
                  <c:v>0.17200701811618987</c:v>
                </c:pt>
                <c:pt idx="127">
                  <c:v>0.16963944602040626</c:v>
                </c:pt>
                <c:pt idx="128">
                  <c:v>0.16730446211602396</c:v>
                </c:pt>
                <c:pt idx="129">
                  <c:v>0.16500161784638834</c:v>
                </c:pt>
                <c:pt idx="130">
                  <c:v>0.16273047082895462</c:v>
                </c:pt>
                <c:pt idx="131">
                  <c:v>0.16049058477030498</c:v>
                </c:pt>
                <c:pt idx="132">
                  <c:v>0.15828152938233531</c:v>
                </c:pt>
                <c:pt idx="133">
                  <c:v>0.15610288029959596</c:v>
                </c:pt>
                <c:pt idx="134">
                  <c:v>0.15395421899776982</c:v>
                </c:pt>
                <c:pt idx="135">
                  <c:v>0.15183513271327265</c:v>
                </c:pt>
                <c:pt idx="136">
                  <c:v>0.14974521436396024</c:v>
                </c:pt>
                <c:pt idx="137">
                  <c:v>0.14768406247092664</c:v>
                </c:pt>
                <c:pt idx="138">
                  <c:v>0.14565128108137929</c:v>
                </c:pt>
                <c:pt idx="139">
                  <c:v>0.14364647969257516</c:v>
                </c:pt>
                <c:pt idx="140">
                  <c:v>0.14166927317680408</c:v>
                </c:pt>
                <c:pt idx="141">
                  <c:v>0.139719281707405</c:v>
                </c:pt>
                <c:pt idx="142">
                  <c:v>0.13779613068579999</c:v>
                </c:pt>
                <c:pt idx="143">
                  <c:v>0.13589945066953305</c:v>
                </c:pt>
                <c:pt idx="144">
                  <c:v>0.13402887730129895</c:v>
                </c:pt>
                <c:pt idx="145">
                  <c:v>0.13218405123894958</c:v>
                </c:pt>
                <c:pt idx="146">
                  <c:v>0.13036461808646291</c:v>
                </c:pt>
                <c:pt idx="147">
                  <c:v>0.1285702283258631</c:v>
                </c:pt>
                <c:pt idx="148">
                  <c:v>0.12680053725007681</c:v>
                </c:pt>
                <c:pt idx="149">
                  <c:v>0.12505520489671398</c:v>
                </c:pt>
                <c:pt idx="150">
                  <c:v>0.12333389598276052</c:v>
                </c:pt>
                <c:pt idx="151">
                  <c:v>0.12163627984016914</c:v>
                </c:pt>
                <c:pt idx="152">
                  <c:v>0.11996203035233731</c:v>
                </c:pt>
                <c:pt idx="153">
                  <c:v>0.11831082589145953</c:v>
                </c:pt>
                <c:pt idx="154">
                  <c:v>0.11668234925674156</c:v>
                </c:pt>
                <c:pt idx="155">
                  <c:v>0.11507628761346529</c:v>
                </c:pt>
                <c:pt idx="156">
                  <c:v>0.1134923324328926</c:v>
                </c:pt>
                <c:pt idx="157">
                  <c:v>0.11193017943299577</c:v>
                </c:pt>
                <c:pt idx="158">
                  <c:v>0.1103895285200045</c:v>
                </c:pt>
                <c:pt idx="159">
                  <c:v>0.10887008373075689</c:v>
                </c:pt>
                <c:pt idx="160">
                  <c:v>0.107371553175844</c:v>
                </c:pt>
                <c:pt idx="161">
                  <c:v>0.10589364898353745</c:v>
                </c:pt>
                <c:pt idx="162">
                  <c:v>0.10443608724448809</c:v>
                </c:pt>
                <c:pt idx="163">
                  <c:v>0.10299858795718668</c:v>
                </c:pt>
                <c:pt idx="164">
                  <c:v>0.10158087497417441</c:v>
                </c:pt>
                <c:pt idx="165">
                  <c:v>0.10018267594899462</c:v>
                </c:pt>
                <c:pt idx="166">
                  <c:v>9.8803722283874143E-2</c:v>
                </c:pt>
                <c:pt idx="167">
                  <c:v>9.7443749078124836E-2</c:v>
                </c:pt>
                <c:pt idx="168">
                  <c:v>9.6102495077255795E-2</c:v>
                </c:pt>
                <c:pt idx="169">
                  <c:v>9.477970262278515E-2</c:v>
                </c:pt>
                <c:pt idx="170">
                  <c:v>9.3475117602743726E-2</c:v>
                </c:pt>
                <c:pt idx="171">
                  <c:v>9.2188489402859189E-2</c:v>
                </c:pt>
                <c:pt idx="172">
                  <c:v>9.0919570858412263E-2</c:v>
                </c:pt>
                <c:pt idx="173">
                  <c:v>8.9668118206756006E-2</c:v>
                </c:pt>
                <c:pt idx="174">
                  <c:v>8.8433891040488072E-2</c:v>
                </c:pt>
                <c:pt idx="175">
                  <c:v>8.7216652261268054E-2</c:v>
                </c:pt>
                <c:pt idx="176">
                  <c:v>8.6016168034270118E-2</c:v>
                </c:pt>
                <c:pt idx="177">
                  <c:v>8.4832207743262639E-2</c:v>
                </c:pt>
                <c:pt idx="178">
                  <c:v>8.3664543946306458E-2</c:v>
                </c:pt>
                <c:pt idx="179">
                  <c:v>8.2512952332062364E-2</c:v>
                </c:pt>
                <c:pt idx="180">
                  <c:v>8.1377211676700548E-2</c:v>
                </c:pt>
                <c:pt idx="181">
                  <c:v>8.0257103801402802E-2</c:v>
                </c:pt>
                <c:pt idx="182">
                  <c:v>7.9152413530449689E-2</c:v>
                </c:pt>
                <c:pt idx="183">
                  <c:v>7.8062928649884997E-2</c:v>
                </c:pt>
                <c:pt idx="184">
                  <c:v>7.6988439866748429E-2</c:v>
                </c:pt>
                <c:pt idx="185">
                  <c:v>7.5928740768870323E-2</c:v>
                </c:pt>
                <c:pt idx="186">
                  <c:v>7.488362778521912E-2</c:v>
                </c:pt>
                <c:pt idx="187">
                  <c:v>7.3852900146794673E-2</c:v>
                </c:pt>
                <c:pt idx="188">
                  <c:v>7.2836359848060306E-2</c:v>
                </c:pt>
                <c:pt idx="189">
                  <c:v>7.1833811608905118E-2</c:v>
                </c:pt>
                <c:pt idx="190">
                  <c:v>7.0845062837130365E-2</c:v>
                </c:pt>
                <c:pt idx="191">
                  <c:v>6.9869923591451916E-2</c:v>
                </c:pt>
                <c:pt idx="192">
                  <c:v>6.890820654501191E-2</c:v>
                </c:pt>
                <c:pt idx="193">
                  <c:v>6.7959726949392993E-2</c:v>
                </c:pt>
                <c:pt idx="194">
                  <c:v>6.7024302599127422E-2</c:v>
                </c:pt>
                <c:pt idx="195">
                  <c:v>6.610175379669507E-2</c:v>
                </c:pt>
                <c:pt idx="196">
                  <c:v>6.5191903318003008E-2</c:v>
                </c:pt>
                <c:pt idx="197">
                  <c:v>6.4294576378340199E-2</c:v>
                </c:pt>
                <c:pt idx="198">
                  <c:v>6.3409600598801033E-2</c:v>
                </c:pt>
                <c:pt idx="199">
                  <c:v>6.2536805973170739E-2</c:v>
                </c:pt>
              </c:numCache>
            </c:numRef>
          </c:yVal>
          <c:smooth val="1"/>
        </c:ser>
        <c:ser>
          <c:idx val="1"/>
          <c:order val="1"/>
          <c:tx>
            <c:v>Isotope 2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Sheet1!$F$1:$F$200</c:f>
              <c:numCache>
                <c:formatCode>General</c:formatCode>
                <c:ptCount val="200"/>
                <c:pt idx="0">
                  <c:v>1.3696326348920318E-2</c:v>
                </c:pt>
                <c:pt idx="1">
                  <c:v>2.7069206435473947E-2</c:v>
                </c:pt>
                <c:pt idx="2">
                  <c:v>4.0124421464778293E-2</c:v>
                </c:pt>
                <c:pt idx="3">
                  <c:v>5.2867659973373504E-2</c:v>
                </c:pt>
                <c:pt idx="4">
                  <c:v>6.5304519233739422E-2</c:v>
                </c:pt>
                <c:pt idx="5">
                  <c:v>7.7440506638207784E-2</c:v>
                </c:pt>
                <c:pt idx="6">
                  <c:v>8.9281041062568123E-2</c:v>
                </c:pt>
                <c:pt idx="7">
                  <c:v>0.10083145420965761</c:v>
                </c:pt>
                <c:pt idx="8">
                  <c:v>0.11209699193322709</c:v>
                </c:pt>
                <c:pt idx="9">
                  <c:v>0.12308281554235795</c:v>
                </c:pt>
                <c:pt idx="10">
                  <c:v>0.13379400308672179</c:v>
                </c:pt>
                <c:pt idx="11">
                  <c:v>0.1442355506229458</c:v>
                </c:pt>
                <c:pt idx="12">
                  <c:v>0.15441237346236603</c:v>
                </c:pt>
                <c:pt idx="13">
                  <c:v>0.16432930740042895</c:v>
                </c:pt>
                <c:pt idx="14">
                  <c:v>0.17399110992801281</c:v>
                </c:pt>
                <c:pt idx="15">
                  <c:v>0.18340246142491951</c:v>
                </c:pt>
                <c:pt idx="16">
                  <c:v>0.19256796633580348</c:v>
                </c:pt>
                <c:pt idx="17">
                  <c:v>0.20149215432878598</c:v>
                </c:pt>
                <c:pt idx="18">
                  <c:v>0.21017948143700182</c:v>
                </c:pt>
                <c:pt idx="19">
                  <c:v>0.21863433118332964</c:v>
                </c:pt>
                <c:pt idx="20">
                  <c:v>0.22686101568854344</c:v>
                </c:pt>
                <c:pt idx="21">
                  <c:v>0.23486377676313069</c:v>
                </c:pt>
                <c:pt idx="22">
                  <c:v>0.24264678698300191</c:v>
                </c:pt>
                <c:pt idx="23">
                  <c:v>0.25021415074933845</c:v>
                </c:pt>
                <c:pt idx="24">
                  <c:v>0.25756990533279039</c:v>
                </c:pt>
                <c:pt idx="25">
                  <c:v>0.26471802190226684</c:v>
                </c:pt>
                <c:pt idx="26">
                  <c:v>0.27166240653852936</c:v>
                </c:pt>
                <c:pt idx="27">
                  <c:v>0.27840690123281309</c:v>
                </c:pt>
                <c:pt idx="28">
                  <c:v>0.2849552848706905</c:v>
                </c:pt>
                <c:pt idx="29">
                  <c:v>0.29131127420139097</c:v>
                </c:pt>
                <c:pt idx="30">
                  <c:v>0.29747852479278464</c:v>
                </c:pt>
                <c:pt idx="31">
                  <c:v>0.30346063197224177</c:v>
                </c:pt>
                <c:pt idx="32">
                  <c:v>0.30926113175356745</c:v>
                </c:pt>
                <c:pt idx="33">
                  <c:v>0.31488350175021562</c:v>
                </c:pt>
                <c:pt idx="34">
                  <c:v>0.32033116207497742</c:v>
                </c:pt>
                <c:pt idx="35">
                  <c:v>0.32560747622634445</c:v>
                </c:pt>
                <c:pt idx="36">
                  <c:v>0.3307157519617358</c:v>
                </c:pt>
                <c:pt idx="37">
                  <c:v>0.33565924215777837</c:v>
                </c:pt>
                <c:pt idx="38">
                  <c:v>0.34044114565783368</c:v>
                </c:pt>
                <c:pt idx="39">
                  <c:v>0.34506460810694528</c:v>
                </c:pt>
                <c:pt idx="40">
                  <c:v>0.34953272277440178</c:v>
                </c:pt>
                <c:pt idx="41">
                  <c:v>0.35384853136408217</c:v>
                </c:pt>
                <c:pt idx="42">
                  <c:v>0.35801502481277003</c:v>
                </c:pt>
                <c:pt idx="43">
                  <c:v>0.36203514407660636</c:v>
                </c:pt>
                <c:pt idx="44">
                  <c:v>0.36591178090585169</c:v>
                </c:pt>
                <c:pt idx="45">
                  <c:v>0.36964777860813264</c:v>
                </c:pt>
                <c:pt idx="46">
                  <c:v>0.37324593280033191</c:v>
                </c:pt>
                <c:pt idx="47">
                  <c:v>0.37670899214929426</c:v>
                </c:pt>
                <c:pt idx="48">
                  <c:v>0.380039659101503</c:v>
                </c:pt>
                <c:pt idx="49">
                  <c:v>0.3832405906018958</c:v>
                </c:pt>
                <c:pt idx="50">
                  <c:v>0.38631439880196777</c:v>
                </c:pt>
                <c:pt idx="51">
                  <c:v>0.38926365175732636</c:v>
                </c:pt>
                <c:pt idx="52">
                  <c:v>0.39209087411484245</c:v>
                </c:pt>
                <c:pt idx="53">
                  <c:v>0.39479854778955742</c:v>
                </c:pt>
                <c:pt idx="54">
                  <c:v>0.39738911263148791</c:v>
                </c:pt>
                <c:pt idx="55">
                  <c:v>0.39986496708247854</c:v>
                </c:pt>
                <c:pt idx="56">
                  <c:v>0.40222846882324798</c:v>
                </c:pt>
                <c:pt idx="57">
                  <c:v>0.40448193541076577</c:v>
                </c:pt>
                <c:pt idx="58">
                  <c:v>0.40662764490610992</c:v>
                </c:pt>
                <c:pt idx="59">
                  <c:v>0.40866783649293092</c:v>
                </c:pt>
                <c:pt idx="60">
                  <c:v>0.41060471108667196</c:v>
                </c:pt>
                <c:pt idx="61">
                  <c:v>0.41244043193466989</c:v>
                </c:pt>
                <c:pt idx="62">
                  <c:v>0.4141771252072749</c:v>
                </c:pt>
                <c:pt idx="63">
                  <c:v>0.41581688058011917</c:v>
                </c:pt>
                <c:pt idx="64">
                  <c:v>0.417361751807659</c:v>
                </c:pt>
                <c:pt idx="65">
                  <c:v>0.41881375728812531</c:v>
                </c:pt>
                <c:pt idx="66">
                  <c:v>0.42017488061999908</c:v>
                </c:pt>
                <c:pt idx="67">
                  <c:v>0.42144707115014279</c:v>
                </c:pt>
                <c:pt idx="68">
                  <c:v>0.42263224451370596</c:v>
                </c:pt>
                <c:pt idx="69">
                  <c:v>0.42373228316591927</c:v>
                </c:pt>
                <c:pt idx="70">
                  <c:v>0.42474903690591226</c:v>
                </c:pt>
                <c:pt idx="71">
                  <c:v>0.4256843233926465</c:v>
                </c:pt>
                <c:pt idx="72">
                  <c:v>0.42653992865310458</c:v>
                </c:pt>
                <c:pt idx="73">
                  <c:v>0.42731760758282794</c:v>
                </c:pt>
                <c:pt idx="74">
                  <c:v>0.42801908443892672</c:v>
                </c:pt>
                <c:pt idx="75">
                  <c:v>0.42864605332566896</c:v>
                </c:pt>
                <c:pt idx="76">
                  <c:v>0.42920017867275478</c:v>
                </c:pt>
                <c:pt idx="77">
                  <c:v>0.42968309570638519</c:v>
                </c:pt>
                <c:pt idx="78">
                  <c:v>0.43009641091322942</c:v>
                </c:pt>
                <c:pt idx="79">
                  <c:v>0.43044170249739738</c:v>
                </c:pt>
                <c:pt idx="80">
                  <c:v>0.43072052083051515</c:v>
                </c:pt>
                <c:pt idx="81">
                  <c:v>0.4309343888950074</c:v>
                </c:pt>
                <c:pt idx="82">
                  <c:v>0.43108480272068572</c:v>
                </c:pt>
                <c:pt idx="83">
                  <c:v>0.43117323181473999</c:v>
                </c:pt>
                <c:pt idx="84">
                  <c:v>0.43120111958523072</c:v>
                </c:pt>
                <c:pt idx="85">
                  <c:v>0.43116988375817589</c:v>
                </c:pt>
                <c:pt idx="86">
                  <c:v>0.43108091678832794</c:v>
                </c:pt>
                <c:pt idx="87">
                  <c:v>0.43093558626372963</c:v>
                </c:pt>
                <c:pt idx="88">
                  <c:v>0.43073523530414815</c:v>
                </c:pt>
                <c:pt idx="89">
                  <c:v>0.4304811829534656</c:v>
                </c:pt>
                <c:pt idx="90">
                  <c:v>0.43017472456612543</c:v>
                </c:pt>
                <c:pt idx="91">
                  <c:v>0.42981713218771467</c:v>
                </c:pt>
                <c:pt idx="92">
                  <c:v>0.42940965492977223</c:v>
                </c:pt>
                <c:pt idx="93">
                  <c:v>0.42895351933890508</c:v>
                </c:pt>
                <c:pt idx="94">
                  <c:v>0.42844992976029839</c:v>
                </c:pt>
                <c:pt idx="95">
                  <c:v>0.42790006869570035</c:v>
                </c:pt>
                <c:pt idx="96">
                  <c:v>0.42730509715596365</c:v>
                </c:pt>
                <c:pt idx="97">
                  <c:v>0.4266661550082228</c:v>
                </c:pt>
                <c:pt idx="98">
                  <c:v>0.42598436131778794</c:v>
                </c:pt>
                <c:pt idx="99">
                  <c:v>0.42526081468483068</c:v>
                </c:pt>
                <c:pt idx="100">
                  <c:v>0.42449659357593816</c:v>
                </c:pt>
                <c:pt idx="101">
                  <c:v>0.42369275665061656</c:v>
                </c:pt>
                <c:pt idx="102">
                  <c:v>0.42285034308280917</c:v>
                </c:pt>
                <c:pt idx="103">
                  <c:v>0.42197037287751016</c:v>
                </c:pt>
                <c:pt idx="104">
                  <c:v>0.42105384718254257</c:v>
                </c:pt>
                <c:pt idx="105">
                  <c:v>0.42010174859557414</c:v>
                </c:pt>
                <c:pt idx="106">
                  <c:v>0.41911504146643752</c:v>
                </c:pt>
                <c:pt idx="107">
                  <c:v>0.41809467219482649</c:v>
                </c:pt>
                <c:pt idx="108">
                  <c:v>0.41704156952343985</c:v>
                </c:pt>
                <c:pt idx="109">
                  <c:v>0.41595664482663192</c:v>
                </c:pt>
                <c:pt idx="110">
                  <c:v>0.41484079239464189</c:v>
                </c:pt>
                <c:pt idx="111">
                  <c:v>0.41369488971346835</c:v>
                </c:pt>
                <c:pt idx="112">
                  <c:v>0.41251979774044839</c:v>
                </c:pt>
                <c:pt idx="113">
                  <c:v>0.41131636117560749</c:v>
                </c:pt>
                <c:pt idx="114">
                  <c:v>0.41008540872884447</c:v>
                </c:pt>
                <c:pt idx="115">
                  <c:v>0.40882775338300908</c:v>
                </c:pt>
                <c:pt idx="116">
                  <c:v>0.40754419265293607</c:v>
                </c:pt>
                <c:pt idx="117">
                  <c:v>0.40623550884049375</c:v>
                </c:pt>
                <c:pt idx="118">
                  <c:v>0.404902469285708</c:v>
                </c:pt>
                <c:pt idx="119">
                  <c:v>0.40354582661401805</c:v>
                </c:pt>
                <c:pt idx="120">
                  <c:v>0.40216631897972172</c:v>
                </c:pt>
                <c:pt idx="121">
                  <c:v>0.40076467030566659</c:v>
                </c:pt>
                <c:pt idx="122">
                  <c:v>0.39934159051924356</c:v>
                </c:pt>
                <c:pt idx="123">
                  <c:v>0.39789777578473784</c:v>
                </c:pt>
                <c:pt idx="124">
                  <c:v>0.3964339087320875</c:v>
                </c:pt>
                <c:pt idx="125">
                  <c:v>0.3949506586821101</c:v>
                </c:pt>
                <c:pt idx="126">
                  <c:v>0.39344868186824167</c:v>
                </c:pt>
                <c:pt idx="127">
                  <c:v>0.39192862165484732</c:v>
                </c:pt>
                <c:pt idx="128">
                  <c:v>0.39039110875214789</c:v>
                </c:pt>
                <c:pt idx="129">
                  <c:v>0.38883676142781831</c:v>
                </c:pt>
                <c:pt idx="130">
                  <c:v>0.38726618571530436</c:v>
                </c:pt>
                <c:pt idx="131">
                  <c:v>0.38567997561890455</c:v>
                </c:pt>
                <c:pt idx="132">
                  <c:v>0.38407871331567256</c:v>
                </c:pt>
                <c:pt idx="133">
                  <c:v>0.38246296935417801</c:v>
                </c:pt>
                <c:pt idx="134">
                  <c:v>0.38083330285017936</c:v>
                </c:pt>
                <c:pt idx="135">
                  <c:v>0.37919026167925313</c:v>
                </c:pt>
                <c:pt idx="136">
                  <c:v>0.37753438266642297</c:v>
                </c:pt>
                <c:pt idx="137">
                  <c:v>0.37586619177283564</c:v>
                </c:pt>
                <c:pt idx="138">
                  <c:v>0.37418620427952604</c:v>
                </c:pt>
                <c:pt idx="139">
                  <c:v>0.37249492496831627</c:v>
                </c:pt>
                <c:pt idx="140">
                  <c:v>0.37079284829989123</c:v>
                </c:pt>
                <c:pt idx="141">
                  <c:v>0.36908045858909155</c:v>
                </c:pt>
                <c:pt idx="142">
                  <c:v>0.36735823017746577</c:v>
                </c:pt>
                <c:pt idx="143">
                  <c:v>0.36562662760312648</c:v>
                </c:pt>
                <c:pt idx="144">
                  <c:v>0.36388610576794395</c:v>
                </c:pt>
                <c:pt idx="145">
                  <c:v>0.36213711010212168</c:v>
                </c:pt>
                <c:pt idx="146">
                  <c:v>0.36038007672619476</c:v>
                </c:pt>
                <c:pt idx="147">
                  <c:v>0.35861543261048179</c:v>
                </c:pt>
                <c:pt idx="148">
                  <c:v>0.35684359573203811</c:v>
                </c:pt>
                <c:pt idx="149">
                  <c:v>0.35506497522914165</c:v>
                </c:pt>
                <c:pt idx="150">
                  <c:v>0.35327997155334884</c:v>
                </c:pt>
                <c:pt idx="151">
                  <c:v>0.35148897661916001</c:v>
                </c:pt>
                <c:pt idx="152">
                  <c:v>0.34969237395132674</c:v>
                </c:pt>
                <c:pt idx="153">
                  <c:v>0.34789053882983911</c:v>
                </c:pt>
                <c:pt idx="154">
                  <c:v>0.34608383843262591</c:v>
                </c:pt>
                <c:pt idx="155">
                  <c:v>0.34427263197600311</c:v>
                </c:pt>
                <c:pt idx="156">
                  <c:v>0.34245727085290378</c:v>
                </c:pt>
                <c:pt idx="157">
                  <c:v>0.34063809876892515</c:v>
                </c:pt>
                <c:pt idx="158">
                  <c:v>0.33881545187621975</c:v>
                </c:pt>
                <c:pt idx="159">
                  <c:v>0.33698965890527094</c:v>
                </c:pt>
                <c:pt idx="160">
                  <c:v>0.3351610412945788</c:v>
                </c:pt>
                <c:pt idx="161">
                  <c:v>0.33332991331828987</c:v>
                </c:pt>
                <c:pt idx="162">
                  <c:v>0.33149658221180167</c:v>
                </c:pt>
                <c:pt idx="163">
                  <c:v>0.32966134829537269</c:v>
                </c:pt>
                <c:pt idx="164">
                  <c:v>0.32782450509576738</c:v>
                </c:pt>
                <c:pt idx="165">
                  <c:v>0.32598633946596689</c:v>
                </c:pt>
                <c:pt idx="166">
                  <c:v>0.32414713170297277</c:v>
                </c:pt>
                <c:pt idx="167">
                  <c:v>0.32230715566373364</c:v>
                </c:pt>
                <c:pt idx="168">
                  <c:v>0.32046667887922486</c:v>
                </c:pt>
                <c:pt idx="169">
                  <c:v>0.31862596266670573</c:v>
                </c:pt>
                <c:pt idx="170">
                  <c:v>0.31678526224018294</c:v>
                </c:pt>
                <c:pt idx="171">
                  <c:v>0.31494482681911046</c:v>
                </c:pt>
                <c:pt idx="172">
                  <c:v>0.31310489973534694</c:v>
                </c:pt>
                <c:pt idx="173">
                  <c:v>0.31126571853840274</c:v>
                </c:pt>
                <c:pt idx="174">
                  <c:v>0.30942751509899746</c:v>
                </c:pt>
                <c:pt idx="175">
                  <c:v>0.30759051571095852</c:v>
                </c:pt>
                <c:pt idx="176">
                  <c:v>0.30575494119148072</c:v>
                </c:pt>
                <c:pt idx="177">
                  <c:v>0.30392100697977609</c:v>
                </c:pt>
                <c:pt idx="178">
                  <c:v>0.30208892323413639</c:v>
                </c:pt>
                <c:pt idx="179">
                  <c:v>0.30025889492743207</c:v>
                </c:pt>
                <c:pt idx="180">
                  <c:v>0.29843112194107208</c:v>
                </c:pt>
                <c:pt idx="181">
                  <c:v>0.29660579915744939</c:v>
                </c:pt>
                <c:pt idx="182">
                  <c:v>0.29478311655089123</c:v>
                </c:pt>
                <c:pt idx="183">
                  <c:v>0.29296325927714101</c:v>
                </c:pt>
                <c:pt idx="184">
                  <c:v>0.29114640776139272</c:v>
                </c:pt>
                <c:pt idx="185">
                  <c:v>0.28933273778489904</c:v>
                </c:pt>
                <c:pt idx="186">
                  <c:v>0.28752242057017507</c:v>
                </c:pt>
                <c:pt idx="187">
                  <c:v>0.28571562286482111</c:v>
                </c:pt>
                <c:pt idx="188">
                  <c:v>0.2839125070239833</c:v>
                </c:pt>
                <c:pt idx="189">
                  <c:v>0.28211323109147296</c:v>
                </c:pt>
                <c:pt idx="190">
                  <c:v>0.28031794887956718</c:v>
                </c:pt>
                <c:pt idx="191">
                  <c:v>0.2785268100475089</c:v>
                </c:pt>
                <c:pt idx="192">
                  <c:v>0.27673996017872626</c:v>
                </c:pt>
                <c:pt idx="193">
                  <c:v>0.2749575408567928</c:v>
                </c:pt>
                <c:pt idx="194">
                  <c:v>0.27317968974014512</c:v>
                </c:pt>
                <c:pt idx="195">
                  <c:v>0.27140654063558012</c:v>
                </c:pt>
                <c:pt idx="196">
                  <c:v>0.26963822357054679</c:v>
                </c:pt>
                <c:pt idx="197">
                  <c:v>0.26787486486425416</c:v>
                </c:pt>
                <c:pt idx="198">
                  <c:v>0.26611658719761305</c:v>
                </c:pt>
                <c:pt idx="199">
                  <c:v>0.26436350968202726</c:v>
                </c:pt>
              </c:numCache>
            </c:numRef>
          </c:yVal>
          <c:smooth val="1"/>
        </c:ser>
        <c:ser>
          <c:idx val="2"/>
          <c:order val="2"/>
          <c:tx>
            <c:v>Isotope 3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Sheet1!$G$1:$G$200</c:f>
              <c:numCache>
                <c:formatCode>General</c:formatCode>
                <c:ptCount val="200"/>
                <c:pt idx="0">
                  <c:v>6.8066067814065434E-5</c:v>
                </c:pt>
                <c:pt idx="1">
                  <c:v>2.7011989939307313E-4</c:v>
                </c:pt>
                <c:pt idx="2">
                  <c:v>6.0298807074099514E-4</c:v>
                </c:pt>
                <c:pt idx="3">
                  <c:v>1.0635539319161502E-3</c:v>
                </c:pt>
                <c:pt idx="4">
                  <c:v>1.6487566965812661E-3</c:v>
                </c:pt>
                <c:pt idx="5">
                  <c:v>2.3555905453562787E-3</c:v>
                </c:pt>
                <c:pt idx="6">
                  <c:v>3.181103742771807E-3</c:v>
                </c:pt>
                <c:pt idx="7">
                  <c:v>4.1223977676230206E-3</c:v>
                </c:pt>
                <c:pt idx="8">
                  <c:v>5.1766264565249465E-3</c:v>
                </c:pt>
                <c:pt idx="9">
                  <c:v>6.3409951604813664E-3</c:v>
                </c:pt>
                <c:pt idx="10">
                  <c:v>7.6127599142692404E-3</c:v>
                </c:pt>
                <c:pt idx="11">
                  <c:v>8.9892266184534719E-3</c:v>
                </c:pt>
                <c:pt idx="12">
                  <c:v>1.0467750233850381E-2</c:v>
                </c:pt>
                <c:pt idx="13">
                  <c:v>1.2045733988247598E-2</c:v>
                </c:pt>
                <c:pt idx="14">
                  <c:v>1.3720628595206286E-2</c:v>
                </c:pt>
                <c:pt idx="15">
                  <c:v>1.5489931484772956E-2</c:v>
                </c:pt>
                <c:pt idx="16">
                  <c:v>1.7351186045911016E-2</c:v>
                </c:pt>
                <c:pt idx="17">
                  <c:v>1.9301980880492842E-2</c:v>
                </c:pt>
                <c:pt idx="18">
                  <c:v>2.1339949068677422E-2</c:v>
                </c:pt>
                <c:pt idx="19">
                  <c:v>2.3462767445504795E-2</c:v>
                </c:pt>
                <c:pt idx="20">
                  <c:v>2.5668155888545208E-2</c:v>
                </c:pt>
                <c:pt idx="21">
                  <c:v>2.7953876616432449E-2</c:v>
                </c:pt>
                <c:pt idx="22">
                  <c:v>3.0317733498134158E-2</c:v>
                </c:pt>
                <c:pt idx="23">
                  <c:v>3.27575713727839E-2</c:v>
                </c:pt>
                <c:pt idx="24">
                  <c:v>3.5271275379938238E-2</c:v>
                </c:pt>
                <c:pt idx="25">
                  <c:v>3.7856770300086273E-2</c:v>
                </c:pt>
                <c:pt idx="26">
                  <c:v>4.0512019905273311E-2</c:v>
                </c:pt>
                <c:pt idx="27">
                  <c:v>4.3235026319682568E-2</c:v>
                </c:pt>
                <c:pt idx="28">
                  <c:v>4.6023829390031912E-2</c:v>
                </c:pt>
                <c:pt idx="29">
                  <c:v>4.8876506065638203E-2</c:v>
                </c:pt>
                <c:pt idx="30">
                  <c:v>5.1791169788005798E-2</c:v>
                </c:pt>
                <c:pt idx="31">
                  <c:v>5.4765969889799981E-2</c:v>
                </c:pt>
                <c:pt idx="32">
                  <c:v>5.7799091003065906E-2</c:v>
                </c:pt>
                <c:pt idx="33">
                  <c:v>6.0888752476556229E-2</c:v>
                </c:pt>
                <c:pt idx="34">
                  <c:v>6.4033207802030701E-2</c:v>
                </c:pt>
                <c:pt idx="35">
                  <c:v>6.7230744049399771E-2</c:v>
                </c:pt>
                <c:pt idx="36">
                  <c:v>7.0479681310576359E-2</c:v>
                </c:pt>
                <c:pt idx="37">
                  <c:v>7.3778372151905636E-2</c:v>
                </c:pt>
                <c:pt idx="38">
                  <c:v>7.7125201075055383E-2</c:v>
                </c:pt>
                <c:pt idx="39">
                  <c:v>8.0518583986224357E-2</c:v>
                </c:pt>
                <c:pt idx="40">
                  <c:v>8.3956967673565197E-2</c:v>
                </c:pt>
                <c:pt idx="41">
                  <c:v>8.7438829292684872E-2</c:v>
                </c:pt>
                <c:pt idx="42">
                  <c:v>9.0962675860106534E-2</c:v>
                </c:pt>
                <c:pt idx="43">
                  <c:v>9.4527043754580209E-2</c:v>
                </c:pt>
                <c:pt idx="44">
                  <c:v>9.8130498226117968E-2</c:v>
                </c:pt>
                <c:pt idx="45">
                  <c:v>0.10177163291264257</c:v>
                </c:pt>
                <c:pt idx="46">
                  <c:v>0.10544906936413989</c:v>
                </c:pt>
                <c:pt idx="47">
                  <c:v>0.10916145657419074</c:v>
                </c:pt>
                <c:pt idx="48">
                  <c:v>0.11290747051879158</c:v>
                </c:pt>
                <c:pt idx="49">
                  <c:v>0.11668581370233655</c:v>
                </c:pt>
                <c:pt idx="50">
                  <c:v>0.12049521471066837</c:v>
                </c:pt>
                <c:pt idx="51">
                  <c:v>0.12433442777108272</c:v>
                </c:pt>
                <c:pt idx="52">
                  <c:v>0.12820223231919115</c:v>
                </c:pt>
                <c:pt idx="53">
                  <c:v>0.13209743257253059</c:v>
                </c:pt>
                <c:pt idx="54">
                  <c:v>0.13601885711083073</c:v>
                </c:pt>
                <c:pt idx="55">
                  <c:v>0.13996535846282754</c:v>
                </c:pt>
                <c:pt idx="56">
                  <c:v>0.14393581269953337</c:v>
                </c:pt>
                <c:pt idx="57">
                  <c:v>0.14792911903386674</c:v>
                </c:pt>
                <c:pt idx="58">
                  <c:v>0.15194419942653914</c:v>
                </c:pt>
                <c:pt idx="59">
                  <c:v>0.1559799981981187</c:v>
                </c:pt>
                <c:pt idx="60">
                  <c:v>0.16003548164716519</c:v>
                </c:pt>
                <c:pt idx="61">
                  <c:v>0.16410963767435227</c:v>
                </c:pt>
                <c:pt idx="62">
                  <c:v>0.16820147541248742</c:v>
                </c:pt>
                <c:pt idx="63">
                  <c:v>0.17231002486233837</c:v>
                </c:pt>
                <c:pt idx="64">
                  <c:v>0.17643433653418339</c:v>
                </c:pt>
                <c:pt idx="65">
                  <c:v>0.18057348109499238</c:v>
                </c:pt>
                <c:pt idx="66">
                  <c:v>0.18472654902116514</c:v>
                </c:pt>
                <c:pt idx="67">
                  <c:v>0.18889265025673097</c:v>
                </c:pt>
                <c:pt idx="68">
                  <c:v>0.19307091387693776</c:v>
                </c:pt>
                <c:pt idx="69">
                  <c:v>0.19726048775714733</c:v>
                </c:pt>
                <c:pt idx="70">
                  <c:v>0.20146053824694832</c:v>
                </c:pt>
                <c:pt idx="71">
                  <c:v>0.20567024984942794</c:v>
                </c:pt>
                <c:pt idx="72">
                  <c:v>0.20988882490550043</c:v>
                </c:pt>
                <c:pt idx="73">
                  <c:v>0.21411548328323782</c:v>
                </c:pt>
                <c:pt idx="74">
                  <c:v>0.21834946207211403</c:v>
                </c:pt>
                <c:pt idx="75">
                  <c:v>0.22259001528209388</c:v>
                </c:pt>
                <c:pt idx="76">
                  <c:v>0.22683641354749373</c:v>
                </c:pt>
                <c:pt idx="77">
                  <c:v>0.2310879438355411</c:v>
                </c:pt>
                <c:pt idx="78">
                  <c:v>0.23534390915956271</c:v>
                </c:pt>
                <c:pt idx="79">
                  <c:v>0.23960362829672988</c:v>
                </c:pt>
                <c:pt idx="80">
                  <c:v>0.24386643551029552</c:v>
                </c:pt>
                <c:pt idx="81">
                  <c:v>0.24813168027625232</c:v>
                </c:pt>
                <c:pt idx="82">
                  <c:v>0.25239872701434585</c:v>
                </c:pt>
                <c:pt idx="83">
                  <c:v>0.25666695482337831</c:v>
                </c:pt>
                <c:pt idx="84">
                  <c:v>0.26093575722073492</c:v>
                </c:pt>
                <c:pt idx="85">
                  <c:v>0.26520454188607401</c:v>
                </c:pt>
                <c:pt idx="86">
                  <c:v>0.26947273040911079</c:v>
                </c:pt>
                <c:pt idx="87">
                  <c:v>0.27373975804144335</c:v>
                </c:pt>
                <c:pt idx="88">
                  <c:v>0.2780050734523456</c:v>
                </c:pt>
                <c:pt idx="89">
                  <c:v>0.28226813848848065</c:v>
                </c:pt>
                <c:pt idx="90">
                  <c:v>0.28652842793746691</c:v>
                </c:pt>
                <c:pt idx="91">
                  <c:v>0.29078542929524209</c:v>
                </c:pt>
                <c:pt idx="92">
                  <c:v>0.29503864253716339</c:v>
                </c:pt>
                <c:pt idx="93">
                  <c:v>0.29928757989279509</c:v>
                </c:pt>
                <c:pt idx="94">
                  <c:v>0.30353176562431683</c:v>
                </c:pt>
                <c:pt idx="95">
                  <c:v>0.307770735808509</c:v>
                </c:pt>
                <c:pt idx="96">
                  <c:v>0.31200403812224942</c:v>
                </c:pt>
                <c:pt idx="97">
                  <c:v>0.31623123163147882</c:v>
                </c:pt>
                <c:pt idx="98">
                  <c:v>0.32045188658357282</c:v>
                </c:pt>
                <c:pt idx="99">
                  <c:v>0.32466558420307534</c:v>
                </c:pt>
                <c:pt idx="100">
                  <c:v>0.32887191649074043</c:v>
                </c:pt>
                <c:pt idx="101">
                  <c:v>0.33307048602582823</c:v>
                </c:pt>
                <c:pt idx="102">
                  <c:v>0.33726090577161094</c:v>
                </c:pt>
                <c:pt idx="103">
                  <c:v>0.34144279888403817</c:v>
                </c:pt>
                <c:pt idx="104">
                  <c:v>0.34561579852351032</c:v>
                </c:pt>
                <c:pt idx="105">
                  <c:v>0.34977954766971631</c:v>
                </c:pt>
                <c:pt idx="106">
                  <c:v>0.35393369893948767</c:v>
                </c:pt>
                <c:pt idx="107">
                  <c:v>0.35807791440762382</c:v>
                </c:pt>
                <c:pt idx="108">
                  <c:v>0.36221186543063677</c:v>
                </c:pt>
                <c:pt idx="109">
                  <c:v>0.36633523247338307</c:v>
                </c:pt>
                <c:pt idx="110">
                  <c:v>0.3704477049385263</c:v>
                </c:pt>
                <c:pt idx="111">
                  <c:v>0.37454898099879275</c:v>
                </c:pt>
                <c:pt idx="112">
                  <c:v>0.37863876743197789</c:v>
                </c:pt>
                <c:pt idx="113">
                  <c:v>0.38271677945865945</c:v>
                </c:pt>
                <c:pt idx="114">
                  <c:v>0.38678274058257467</c:v>
                </c:pt>
                <c:pt idx="115">
                  <c:v>0.39083638243362517</c:v>
                </c:pt>
                <c:pt idx="116">
                  <c:v>0.39487744461346375</c:v>
                </c:pt>
                <c:pt idx="117">
                  <c:v>0.39890567454362713</c:v>
                </c:pt>
                <c:pt idx="118">
                  <c:v>0.4029208273161744</c:v>
                </c:pt>
                <c:pt idx="119">
                  <c:v>0.40692266554679035</c:v>
                </c:pt>
                <c:pt idx="120">
                  <c:v>0.41091095923032062</c:v>
                </c:pt>
                <c:pt idx="121">
                  <c:v>0.41488548559869676</c:v>
                </c:pt>
                <c:pt idx="122">
                  <c:v>0.41884602898121603</c:v>
                </c:pt>
                <c:pt idx="123">
                  <c:v>0.42279238066713798</c:v>
                </c:pt>
                <c:pt idx="124">
                  <c:v>0.42672433877056792</c:v>
                </c:pt>
                <c:pt idx="125">
                  <c:v>0.43064170809758195</c:v>
                </c:pt>
                <c:pt idx="126">
                  <c:v>0.43454430001556843</c:v>
                </c:pt>
                <c:pt idx="127">
                  <c:v>0.43843193232474642</c:v>
                </c:pt>
                <c:pt idx="128">
                  <c:v>0.4423044291318281</c:v>
                </c:pt>
                <c:pt idx="129">
                  <c:v>0.44616162072579346</c:v>
                </c:pt>
                <c:pt idx="130">
                  <c:v>0.450003343455741</c:v>
                </c:pt>
                <c:pt idx="131">
                  <c:v>0.45382943961079047</c:v>
                </c:pt>
                <c:pt idx="132">
                  <c:v>0.45763975730199213</c:v>
                </c:pt>
                <c:pt idx="133">
                  <c:v>0.46143415034622604</c:v>
                </c:pt>
                <c:pt idx="134">
                  <c:v>0.4652124781520508</c:v>
                </c:pt>
                <c:pt idx="135">
                  <c:v>0.46897460560747417</c:v>
                </c:pt>
                <c:pt idx="136">
                  <c:v>0.47272040296961682</c:v>
                </c:pt>
                <c:pt idx="137">
                  <c:v>0.47644974575623766</c:v>
                </c:pt>
                <c:pt idx="138">
                  <c:v>0.48016251463909465</c:v>
                </c:pt>
                <c:pt idx="139">
                  <c:v>0.48385859533910858</c:v>
                </c:pt>
                <c:pt idx="140">
                  <c:v>0.48753787852330466</c:v>
                </c:pt>
                <c:pt idx="141">
                  <c:v>0.49120025970350345</c:v>
                </c:pt>
                <c:pt idx="142">
                  <c:v>0.49484563913673418</c:v>
                </c:pt>
                <c:pt idx="143">
                  <c:v>0.4984739217273404</c:v>
                </c:pt>
                <c:pt idx="144">
                  <c:v>0.50208501693075713</c:v>
                </c:pt>
                <c:pt idx="145">
                  <c:v>0.50567883865892882</c:v>
                </c:pt>
                <c:pt idx="146">
                  <c:v>0.5092553051873423</c:v>
                </c:pt>
                <c:pt idx="147">
                  <c:v>0.51281433906365503</c:v>
                </c:pt>
                <c:pt idx="148">
                  <c:v>0.51635586701788505</c:v>
                </c:pt>
                <c:pt idx="149">
                  <c:v>0.51987981987414433</c:v>
                </c:pt>
                <c:pt idx="150">
                  <c:v>0.52338613246389065</c:v>
                </c:pt>
                <c:pt idx="151">
                  <c:v>0.52687474354067088</c:v>
                </c:pt>
                <c:pt idx="152">
                  <c:v>0.53034559569633588</c:v>
                </c:pt>
                <c:pt idx="153">
                  <c:v>0.53379863527870142</c:v>
                </c:pt>
                <c:pt idx="154">
                  <c:v>0.5372338123106325</c:v>
                </c:pt>
                <c:pt idx="155">
                  <c:v>0.54065108041053156</c:v>
                </c:pt>
                <c:pt idx="156">
                  <c:v>0.54405039671420363</c:v>
                </c:pt>
                <c:pt idx="157">
                  <c:v>0.54743172179807909</c:v>
                </c:pt>
                <c:pt idx="158">
                  <c:v>0.55079501960377575</c:v>
                </c:pt>
                <c:pt idx="159">
                  <c:v>0.55414025736397221</c:v>
                </c:pt>
                <c:pt idx="160">
                  <c:v>0.55746740552957719</c:v>
                </c:pt>
                <c:pt idx="161">
                  <c:v>0.56077643769817265</c:v>
                </c:pt>
                <c:pt idx="162">
                  <c:v>0.56406733054371028</c:v>
                </c:pt>
                <c:pt idx="163">
                  <c:v>0.56734006374744061</c:v>
                </c:pt>
                <c:pt idx="164">
                  <c:v>0.57059461993005822</c:v>
                </c:pt>
                <c:pt idx="165">
                  <c:v>0.57383098458503845</c:v>
                </c:pt>
                <c:pt idx="166">
                  <c:v>0.57704914601315316</c:v>
                </c:pt>
                <c:pt idx="167">
                  <c:v>0.58024909525814161</c:v>
                </c:pt>
                <c:pt idx="168">
                  <c:v>0.58343082604351926</c:v>
                </c:pt>
                <c:pt idx="169">
                  <c:v>0.58659433471050904</c:v>
                </c:pt>
                <c:pt idx="170">
                  <c:v>0.58973962015707337</c:v>
                </c:pt>
                <c:pt idx="171">
                  <c:v>0.59286668377803042</c:v>
                </c:pt>
                <c:pt idx="172">
                  <c:v>0.59597552940624077</c:v>
                </c:pt>
                <c:pt idx="173">
                  <c:v>0.5990661632548413</c:v>
                </c:pt>
                <c:pt idx="174">
                  <c:v>0.60213859386051438</c:v>
                </c:pt>
                <c:pt idx="175">
                  <c:v>0.60519283202777341</c:v>
                </c:pt>
                <c:pt idx="176">
                  <c:v>0.60822889077424924</c:v>
                </c:pt>
                <c:pt idx="177">
                  <c:v>0.61124678527696119</c:v>
                </c:pt>
                <c:pt idx="178">
                  <c:v>0.6142465328195571</c:v>
                </c:pt>
                <c:pt idx="179">
                  <c:v>0.61722815274050558</c:v>
                </c:pt>
                <c:pt idx="180">
                  <c:v>0.62019166638222745</c:v>
                </c:pt>
                <c:pt idx="181">
                  <c:v>0.62313709704114784</c:v>
                </c:pt>
                <c:pt idx="182">
                  <c:v>0.62606446991865905</c:v>
                </c:pt>
                <c:pt idx="183">
                  <c:v>0.62897381207297398</c:v>
                </c:pt>
                <c:pt idx="184">
                  <c:v>0.63186515237185881</c:v>
                </c:pt>
                <c:pt idx="185">
                  <c:v>0.63473852144623066</c:v>
                </c:pt>
                <c:pt idx="186">
                  <c:v>0.63759395164460586</c:v>
                </c:pt>
                <c:pt idx="187">
                  <c:v>0.64043147698838421</c:v>
                </c:pt>
                <c:pt idx="188">
                  <c:v>0.64325113312795645</c:v>
                </c:pt>
                <c:pt idx="189">
                  <c:v>0.64605295729962187</c:v>
                </c:pt>
                <c:pt idx="190">
                  <c:v>0.6488369882833025</c:v>
                </c:pt>
                <c:pt idx="191">
                  <c:v>0.65160326636103916</c:v>
                </c:pt>
                <c:pt idx="192">
                  <c:v>0.65435183327626179</c:v>
                </c:pt>
                <c:pt idx="193">
                  <c:v>0.65708273219381419</c:v>
                </c:pt>
                <c:pt idx="194">
                  <c:v>0.65979600766072743</c:v>
                </c:pt>
                <c:pt idx="195">
                  <c:v>0.66249170556772485</c:v>
                </c:pt>
                <c:pt idx="196">
                  <c:v>0.66516987311145026</c:v>
                </c:pt>
                <c:pt idx="197">
                  <c:v>0.6678305587574056</c:v>
                </c:pt>
                <c:pt idx="198">
                  <c:v>0.67047381220358593</c:v>
                </c:pt>
                <c:pt idx="199">
                  <c:v>0.67309968434480194</c:v>
                </c:pt>
              </c:numCache>
            </c:numRef>
          </c:yVal>
          <c:smooth val="1"/>
        </c:ser>
        <c:ser>
          <c:idx val="3"/>
          <c:order val="3"/>
          <c:tx>
            <c:v>Number of all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Sheet1!$H$1:$H$200</c:f>
              <c:numCache>
                <c:formatCode>General</c:formatCode>
                <c:ptCount val="200"/>
                <c:pt idx="0">
                  <c:v>1</c:v>
                </c:pt>
                <c:pt idx="1">
                  <c:v>1</c:v>
                </c:pt>
                <c:pt idx="2">
                  <c:v>1.0000000000000002</c:v>
                </c:pt>
                <c:pt idx="3">
                  <c:v>1.0000000000000002</c:v>
                </c:pt>
                <c:pt idx="4">
                  <c:v>1.0000000000000002</c:v>
                </c:pt>
                <c:pt idx="5">
                  <c:v>1</c:v>
                </c:pt>
                <c:pt idx="6">
                  <c:v>1</c:v>
                </c:pt>
                <c:pt idx="7">
                  <c:v>0.99999999999999978</c:v>
                </c:pt>
                <c:pt idx="8">
                  <c:v>1</c:v>
                </c:pt>
                <c:pt idx="9">
                  <c:v>0.99999999999999978</c:v>
                </c:pt>
                <c:pt idx="10">
                  <c:v>1.0000000000000002</c:v>
                </c:pt>
                <c:pt idx="11">
                  <c:v>0.99999999999999989</c:v>
                </c:pt>
                <c:pt idx="12">
                  <c:v>1</c:v>
                </c:pt>
                <c:pt idx="13">
                  <c:v>1.0000000000000002</c:v>
                </c:pt>
                <c:pt idx="14">
                  <c:v>0.99999999999999989</c:v>
                </c:pt>
                <c:pt idx="15">
                  <c:v>0.99999999999999978</c:v>
                </c:pt>
                <c:pt idx="16">
                  <c:v>0.99999999999999978</c:v>
                </c:pt>
                <c:pt idx="17">
                  <c:v>1</c:v>
                </c:pt>
                <c:pt idx="18">
                  <c:v>1</c:v>
                </c:pt>
                <c:pt idx="19">
                  <c:v>0.99999999999999989</c:v>
                </c:pt>
                <c:pt idx="20">
                  <c:v>0.99999999999999989</c:v>
                </c:pt>
                <c:pt idx="21">
                  <c:v>0.99999999999999978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0.99999999999999978</c:v>
                </c:pt>
                <c:pt idx="26">
                  <c:v>1</c:v>
                </c:pt>
                <c:pt idx="27">
                  <c:v>1.0000000000000002</c:v>
                </c:pt>
                <c:pt idx="28">
                  <c:v>1</c:v>
                </c:pt>
                <c:pt idx="29">
                  <c:v>1.0000000000000002</c:v>
                </c:pt>
                <c:pt idx="30">
                  <c:v>1.0000000000000002</c:v>
                </c:pt>
                <c:pt idx="31">
                  <c:v>1</c:v>
                </c:pt>
                <c:pt idx="32">
                  <c:v>0.99999999999999978</c:v>
                </c:pt>
                <c:pt idx="33">
                  <c:v>1</c:v>
                </c:pt>
                <c:pt idx="34">
                  <c:v>1.0000000000000002</c:v>
                </c:pt>
                <c:pt idx="35">
                  <c:v>0.99999999999999989</c:v>
                </c:pt>
                <c:pt idx="36">
                  <c:v>1.0000000000000002</c:v>
                </c:pt>
                <c:pt idx="37">
                  <c:v>0.99999999999999978</c:v>
                </c:pt>
                <c:pt idx="38">
                  <c:v>1.0000000000000004</c:v>
                </c:pt>
                <c:pt idx="39">
                  <c:v>1.0000000000000002</c:v>
                </c:pt>
                <c:pt idx="40">
                  <c:v>1</c:v>
                </c:pt>
                <c:pt idx="41">
                  <c:v>1.0000000000000002</c:v>
                </c:pt>
                <c:pt idx="42">
                  <c:v>1</c:v>
                </c:pt>
                <c:pt idx="43">
                  <c:v>1.0000000000000002</c:v>
                </c:pt>
                <c:pt idx="44">
                  <c:v>1.0000000000000002</c:v>
                </c:pt>
                <c:pt idx="45">
                  <c:v>0.99999999999999978</c:v>
                </c:pt>
                <c:pt idx="46">
                  <c:v>0.99999999999999989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0.99999999999999978</c:v>
                </c:pt>
                <c:pt idx="52">
                  <c:v>1.0000000000000002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0.99999999999999978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1.0000000000000002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0.99999999999999989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0.99999999999999989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0.99999999999999989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0.99999999999999989</c:v>
                </c:pt>
                <c:pt idx="88">
                  <c:v>1</c:v>
                </c:pt>
                <c:pt idx="89">
                  <c:v>1</c:v>
                </c:pt>
                <c:pt idx="90">
                  <c:v>0.99999999999999989</c:v>
                </c:pt>
                <c:pt idx="91">
                  <c:v>1</c:v>
                </c:pt>
                <c:pt idx="92">
                  <c:v>0.99999999999999989</c:v>
                </c:pt>
                <c:pt idx="93">
                  <c:v>1</c:v>
                </c:pt>
                <c:pt idx="94">
                  <c:v>0.99999999999999989</c:v>
                </c:pt>
                <c:pt idx="95">
                  <c:v>1</c:v>
                </c:pt>
                <c:pt idx="96">
                  <c:v>0.99999999999999989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0.99999999999999989</c:v>
                </c:pt>
                <c:pt idx="101">
                  <c:v>1</c:v>
                </c:pt>
                <c:pt idx="102">
                  <c:v>0.99999999999999989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0.99999999999999989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0.99999999999999989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0.99999999999999989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0.99999999999999989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0.99999999999999989</c:v>
                </c:pt>
                <c:pt idx="169">
                  <c:v>0.99999999999999989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0.99999999999999989</c:v>
                </c:pt>
                <c:pt idx="175">
                  <c:v>1</c:v>
                </c:pt>
                <c:pt idx="176">
                  <c:v>1</c:v>
                </c:pt>
                <c:pt idx="177">
                  <c:v>0.99999999999999989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247744"/>
        <c:axId val="153249664"/>
      </c:scatterChart>
      <c:valAx>
        <c:axId val="153247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altLang="zh-CN" sz="3200"/>
                  <a:t>Time</a:t>
                </a:r>
              </a:p>
            </c:rich>
          </c:tx>
          <c:layout>
            <c:manualLayout>
              <c:xMode val="edge"/>
              <c:yMode val="edge"/>
              <c:x val="0.40327077865266864"/>
              <c:y val="0.90645815106445027"/>
            </c:manualLayout>
          </c:layout>
          <c:overlay val="0"/>
        </c:title>
        <c:numFmt formatCode="General" sourceLinked="1"/>
        <c:majorTickMark val="none"/>
        <c:minorTickMark val="none"/>
        <c:tickLblPos val="none"/>
        <c:crossAx val="153249664"/>
        <c:crosses val="autoZero"/>
        <c:crossBetween val="midCat"/>
      </c:valAx>
      <c:valAx>
        <c:axId val="1532496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altLang="zh-CN" sz="2800"/>
                  <a:t>No. of A</a:t>
                </a:r>
                <a:r>
                  <a:rPr lang="en-US" altLang="zh-CN" sz="2800" baseline="0"/>
                  <a:t>toms</a:t>
                </a:r>
                <a:endParaRPr lang="zh-CN" altLang="en-US" sz="2800"/>
              </a:p>
            </c:rich>
          </c:tx>
          <c:layout>
            <c:manualLayout>
              <c:xMode val="edge"/>
              <c:yMode val="edge"/>
              <c:x val="1.38888888888889E-2"/>
              <c:y val="0.27932852143482101"/>
            </c:manualLayout>
          </c:layout>
          <c:overlay val="0"/>
        </c:title>
        <c:numFmt formatCode="General" sourceLinked="1"/>
        <c:majorTickMark val="none"/>
        <c:minorTickMark val="none"/>
        <c:tickLblPos val="none"/>
        <c:crossAx val="153247744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3200"/>
          </a:pPr>
          <a:endParaRPr lang="zh-HK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03790-8012-4C07-9B13-D3F4E735053C}" type="datetimeFigureOut">
              <a:rPr lang="zh-HK" altLang="en-US" smtClean="0"/>
              <a:t>16/1/2012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87AB2-728D-4C85-8579-4786EB37FF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7535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D2B5-6968-4112-8717-072B22B4C9D4}" type="datetimeFigureOut">
              <a:rPr lang="zh-CN" altLang="en-US" smtClean="0"/>
              <a:pPr/>
              <a:t>2012/1/16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1CD3D-5463-4506-8E44-F52EE8A18F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399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1CD3D-5463-4506-8E44-F52EE8A18F5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77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01F2-8FC9-4122-A37F-4867E3CBC3F7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E1BC-4270-420F-8B4E-51C5E5368650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8885-81B5-4729-BCB6-6714C1453A7C}" type="datetime1">
              <a:rPr lang="zh-CN" altLang="en-US" smtClean="0"/>
              <a:t>2012/1/16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4936C-7F06-431F-8664-A96A0F27F944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FFC-7BB6-4AFF-B01A-6D7AE42AACCA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EF4E-CC98-491F-BF22-EFC7736D4417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3CD1-E0BA-4777-ABE6-2C78B2E4238F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4587-8598-485C-8A95-7DC89F088F99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77D8-E29A-4E42-878A-1364836D7D17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5B99-E48E-4400-938D-B74EB21EA128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creativecommons.org/licenses/by-nc-sa/3.0/hk/deed.en_HK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B850-1029-466B-B647-3A736049EFC8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899592" y="6470185"/>
            <a:ext cx="764046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900" b="0" dirty="0"/>
              <a:t>This work by </a:t>
            </a:r>
            <a:r>
              <a:rPr lang="en-US" altLang="zh-TW" sz="900" b="0" dirty="0" err="1" smtClean="0"/>
              <a:t>Ji</a:t>
            </a:r>
            <a:r>
              <a:rPr lang="en-US" altLang="zh-TW" sz="900" b="0" dirty="0" smtClean="0"/>
              <a:t> </a:t>
            </a:r>
            <a:r>
              <a:rPr lang="en-US" altLang="zh-TW" sz="900" b="0" dirty="0" err="1" smtClean="0"/>
              <a:t>Yufei</a:t>
            </a:r>
            <a:r>
              <a:rPr lang="en-US" altLang="zh-TW" sz="900" b="0" dirty="0" smtClean="0"/>
              <a:t> of </a:t>
            </a:r>
            <a:r>
              <a:rPr lang="en-US" altLang="zh-TW" sz="900" b="0" dirty="0"/>
              <a:t>the Department Applied Physics, The Hong Kong Polytechnic University is licensed under a </a:t>
            </a:r>
            <a:r>
              <a:rPr lang="en-US" altLang="zh-TW" sz="900" b="0" dirty="0">
                <a:hlinkClick r:id="rId13"/>
              </a:rPr>
              <a:t>Creative Commons Attribution-</a:t>
            </a:r>
            <a:r>
              <a:rPr lang="en-US" altLang="zh-TW" sz="900" b="0" dirty="0" err="1">
                <a:hlinkClick r:id="rId13"/>
              </a:rPr>
              <a:t>NonCommercial</a:t>
            </a:r>
            <a:r>
              <a:rPr lang="en-US" altLang="zh-TW" sz="900" b="0" dirty="0">
                <a:hlinkClick r:id="rId13"/>
              </a:rPr>
              <a:t>-</a:t>
            </a:r>
            <a:r>
              <a:rPr lang="en-US" altLang="zh-TW" sz="900" b="0" dirty="0" err="1">
                <a:hlinkClick r:id="rId13"/>
              </a:rPr>
              <a:t>ShareAlike</a:t>
            </a:r>
            <a:r>
              <a:rPr lang="en-US" altLang="zh-TW" sz="900" b="0" dirty="0">
                <a:hlinkClick r:id="rId13"/>
              </a:rPr>
              <a:t> 3.0 Hong Kong License</a:t>
            </a:r>
            <a:r>
              <a:rPr lang="en-US" altLang="zh-TW" sz="900" b="0" dirty="0"/>
              <a:t> To view a copy of this license, visit </a:t>
            </a:r>
            <a:r>
              <a:rPr lang="en-US" altLang="zh-TW" sz="900" b="0" dirty="0">
                <a:hlinkClick r:id="rId13"/>
              </a:rPr>
              <a:t>http://creativecommons.org/licenses/by-nc-sa/3.0/hk/deed.en_HK</a:t>
            </a:r>
            <a:endParaRPr lang="zh-TW" altLang="en-US" sz="900" b="0" dirty="0">
              <a:latin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470185"/>
            <a:ext cx="8477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Simplified Computation on Nuclear Decay </a:t>
            </a:r>
            <a:br>
              <a:rPr lang="en-US" altLang="zh-CN" b="1" dirty="0" smtClean="0"/>
            </a:br>
            <a:r>
              <a:rPr lang="zh-CN" altLang="en-US" b="1" dirty="0" smtClean="0"/>
              <a:t>核衰變的簡單計算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7088832" cy="2207096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香港理工大學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應用科學及紡織學院 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應用物理學系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季宇飛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CN" alt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ace\AppData\Local\Microsoft\Windows\Temporary Internet Files\Content.IE5\W63ULM2D\MP900385776[1].jpg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965918"/>
            <a:ext cx="3975923" cy="28374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History of Carbon-14 Level in the Air</a:t>
            </a:r>
            <a:br>
              <a:rPr lang="en-US" altLang="zh-CN" b="1" dirty="0" smtClean="0"/>
            </a:br>
            <a:r>
              <a:rPr lang="zh-CN" altLang="en-US" b="1" dirty="0" smtClean="0"/>
              <a:t>歷史上空氣中碳十四之含量</a:t>
            </a:r>
            <a:endParaRPr lang="zh-CN" altLang="en-US" dirty="0"/>
          </a:p>
        </p:txBody>
      </p:sp>
      <p:cxnSp>
        <p:nvCxnSpPr>
          <p:cNvPr id="11" name="直接箭头连接符 10"/>
          <p:cNvCxnSpPr>
            <a:stCxn id="22" idx="3"/>
          </p:cNvCxnSpPr>
          <p:nvPr/>
        </p:nvCxnSpPr>
        <p:spPr>
          <a:xfrm>
            <a:off x="3128270" y="2554238"/>
            <a:ext cx="3027906" cy="2314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3143240" y="2563600"/>
            <a:ext cx="3733016" cy="1297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2910" y="2000240"/>
            <a:ext cx="24853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C-14 level </a:t>
            </a:r>
          </a:p>
          <a:p>
            <a:r>
              <a:rPr lang="en-US" altLang="zh-CN" sz="2400" b="1" dirty="0" smtClean="0"/>
              <a:t>for different years</a:t>
            </a:r>
          </a:p>
          <a:p>
            <a:endParaRPr lang="zh-CN" altLang="en-US" dirty="0"/>
          </a:p>
        </p:txBody>
      </p:sp>
      <p:cxnSp>
        <p:nvCxnSpPr>
          <p:cNvPr id="26" name="直接箭头连接符 25"/>
          <p:cNvCxnSpPr/>
          <p:nvPr/>
        </p:nvCxnSpPr>
        <p:spPr>
          <a:xfrm>
            <a:off x="3128270" y="2563600"/>
            <a:ext cx="4108026" cy="6487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74648" y="4263355"/>
            <a:ext cx="180321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/>
              <a:t>1920</a:t>
            </a:r>
            <a:endParaRPr lang="en-US" sz="4800" dirty="0"/>
          </a:p>
        </p:txBody>
      </p:sp>
      <p:sp>
        <p:nvSpPr>
          <p:cNvPr id="18" name="Rectangle 17"/>
          <p:cNvSpPr/>
          <p:nvPr/>
        </p:nvSpPr>
        <p:spPr>
          <a:xfrm>
            <a:off x="6991345" y="2907398"/>
            <a:ext cx="15841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/>
              <a:t>1940</a:t>
            </a:r>
            <a:endParaRPr lang="en-US" sz="4800" dirty="0"/>
          </a:p>
        </p:txBody>
      </p:sp>
      <p:sp>
        <p:nvSpPr>
          <p:cNvPr id="19" name="Rectangle 18"/>
          <p:cNvSpPr/>
          <p:nvPr/>
        </p:nvSpPr>
        <p:spPr>
          <a:xfrm>
            <a:off x="6588224" y="3553662"/>
            <a:ext cx="180321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/>
              <a:t>1930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599984" cy="14700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History of Carbon-14 Level in the Air</a:t>
            </a:r>
            <a:br>
              <a:rPr lang="en-US" altLang="zh-CN" b="1" dirty="0" smtClean="0"/>
            </a:br>
            <a:r>
              <a:rPr lang="zh-CN" altLang="en-US" b="1" dirty="0" smtClean="0"/>
              <a:t>歷史上空氣中碳十四之含量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317232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Change of C-14 (%)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4008" y="5439398"/>
            <a:ext cx="59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Year</a:t>
            </a:r>
            <a:endParaRPr lang="zh-CN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440844" y="3172326"/>
            <a:ext cx="15376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N</a:t>
            </a:r>
            <a:r>
              <a:rPr lang="en-US" altLang="zh-CN" b="1" dirty="0" smtClean="0"/>
              <a:t>0  of  1950</a:t>
            </a:r>
            <a:endParaRPr lang="zh-CN" alt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09" b="22246"/>
          <a:stretch/>
        </p:blipFill>
        <p:spPr>
          <a:xfrm>
            <a:off x="2232248" y="1894433"/>
            <a:ext cx="5193788" cy="354578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Age of the Dead Body</a:t>
            </a:r>
            <a:endParaRPr lang="zh-CN" altLang="en-US" sz="3600" dirty="0"/>
          </a:p>
        </p:txBody>
      </p:sp>
      <p:sp>
        <p:nvSpPr>
          <p:cNvPr id="13" name="右箭头 12"/>
          <p:cNvSpPr/>
          <p:nvPr/>
        </p:nvSpPr>
        <p:spPr>
          <a:xfrm>
            <a:off x="3707904" y="5445224"/>
            <a:ext cx="129614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323528" y="4941168"/>
            <a:ext cx="302433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10% Change for N</a:t>
            </a:r>
            <a:r>
              <a:rPr lang="en-US" altLang="zh-CN" sz="2800" b="1" baseline="-25000" dirty="0" smtClean="0"/>
              <a:t>0 </a:t>
            </a:r>
            <a:endParaRPr lang="zh-CN" altLang="en-US" sz="2800" b="1" dirty="0"/>
          </a:p>
        </p:txBody>
      </p:sp>
      <p:sp>
        <p:nvSpPr>
          <p:cNvPr id="15" name="椭圆 14"/>
          <p:cNvSpPr/>
          <p:nvPr/>
        </p:nvSpPr>
        <p:spPr>
          <a:xfrm>
            <a:off x="5364088" y="4941168"/>
            <a:ext cx="302433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About 1000 years difference</a:t>
            </a:r>
            <a:endParaRPr lang="zh-CN" altLang="en-US" sz="2800" b="1" dirty="0"/>
          </a:p>
        </p:txBody>
      </p:sp>
      <p:grpSp>
        <p:nvGrpSpPr>
          <p:cNvPr id="23" name="组合 22"/>
          <p:cNvGrpSpPr/>
          <p:nvPr/>
        </p:nvGrpSpPr>
        <p:grpSpPr>
          <a:xfrm>
            <a:off x="1043608" y="1052736"/>
            <a:ext cx="3456385" cy="1757808"/>
            <a:chOff x="759171" y="3933058"/>
            <a:chExt cx="3628984" cy="1862379"/>
          </a:xfrm>
        </p:grpSpPr>
        <p:grpSp>
          <p:nvGrpSpPr>
            <p:cNvPr id="18" name="组合 17"/>
            <p:cNvGrpSpPr/>
            <p:nvPr/>
          </p:nvGrpSpPr>
          <p:grpSpPr>
            <a:xfrm>
              <a:off x="759171" y="4009350"/>
              <a:ext cx="3628984" cy="1786087"/>
              <a:chOff x="590167" y="2656388"/>
              <a:chExt cx="3893734" cy="1786087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2293675" y="3190430"/>
                <a:ext cx="2163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1644720" y="2808971"/>
                <a:ext cx="569200" cy="619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err="1" smtClean="0"/>
                  <a:t>ln</a:t>
                </a:r>
                <a:endParaRPr lang="zh-CN" altLang="en-US" sz="32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90167" y="3114137"/>
                <a:ext cx="1047026" cy="554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b="1" dirty="0" smtClean="0"/>
                  <a:t>Age=</a:t>
                </a:r>
                <a:endParaRPr lang="zh-CN" altLang="en-US" sz="28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99273" y="3266722"/>
                <a:ext cx="1328808" cy="489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err="1" smtClean="0"/>
                  <a:t>N</a:t>
                </a:r>
                <a:r>
                  <a:rPr lang="en-US" altLang="zh-CN" sz="2400" b="1" baseline="-25000" dirty="0" err="1" smtClean="0"/>
                  <a:t>t</a:t>
                </a:r>
                <a:r>
                  <a:rPr lang="en-US" altLang="zh-CN" sz="2400" b="1" baseline="-25000" dirty="0" smtClean="0"/>
                  <a:t> </a:t>
                </a:r>
                <a:r>
                  <a:rPr lang="en-US" altLang="zh-CN" sz="2400" b="1" dirty="0" smtClean="0"/>
                  <a:t>,</a:t>
                </a:r>
                <a:r>
                  <a:rPr lang="en-US" altLang="zh-CN" sz="2400" b="1" dirty="0" smtClean="0">
                    <a:solidFill>
                      <a:srgbClr val="FF0000"/>
                    </a:solidFill>
                  </a:rPr>
                  <a:t>Now</a:t>
                </a:r>
                <a:endParaRPr lang="zh-CN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699273" y="2656388"/>
                <a:ext cx="1416138" cy="489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smtClean="0"/>
                  <a:t>N</a:t>
                </a:r>
                <a:r>
                  <a:rPr lang="en-US" altLang="zh-CN" sz="2400" b="1" baseline="-25000" dirty="0" smtClean="0"/>
                  <a:t>0 </a:t>
                </a:r>
                <a:r>
                  <a:rPr lang="en-US" altLang="zh-CN" sz="2400" b="1" dirty="0" smtClean="0"/>
                  <a:t>,</a:t>
                </a:r>
                <a:r>
                  <a:rPr lang="en-US" altLang="zh-CN" sz="2400" b="1" dirty="0" smtClean="0">
                    <a:solidFill>
                      <a:srgbClr val="FF0000"/>
                    </a:solidFill>
                  </a:rPr>
                  <a:t>Alive</a:t>
                </a:r>
                <a:endParaRPr lang="zh-CN" altLang="en-US" sz="2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" name="直接连接符 15"/>
              <p:cNvCxnSpPr/>
              <p:nvPr/>
            </p:nvCxnSpPr>
            <p:spPr>
              <a:xfrm flipV="1">
                <a:off x="1969199" y="3877055"/>
                <a:ext cx="2514702" cy="1519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"/>
              <p:cNvSpPr>
                <a:spLocks noChangeArrowheads="1"/>
              </p:cNvSpPr>
              <p:nvPr/>
            </p:nvSpPr>
            <p:spPr bwMode="auto">
              <a:xfrm>
                <a:off x="2293675" y="3953346"/>
                <a:ext cx="2027986" cy="489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1368425" algn="l"/>
                  </a:tabLst>
                </a:pPr>
                <a:r>
                  <a:rPr kumimoji="0" lang="en-US" altLang="zh-CN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宋体" pitchFamily="2" charset="-122"/>
                    <a:cs typeface="Times New Roman" pitchFamily="18" charset="0"/>
                  </a:rPr>
                  <a:t>λ(constant)</a:t>
                </a:r>
                <a:endParaRPr kumimoji="0" lang="en-US" altLang="zh-CN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宋体" pitchFamily="2" charset="-122"/>
                  <a:cs typeface="宋体" pitchFamily="2" charset="-122"/>
                </a:endParaRPr>
              </a:p>
            </p:txBody>
          </p:sp>
        </p:grpSp>
        <p:sp>
          <p:nvSpPr>
            <p:cNvPr id="21" name="双括号 20"/>
            <p:cNvSpPr/>
            <p:nvPr/>
          </p:nvSpPr>
          <p:spPr>
            <a:xfrm>
              <a:off x="2271247" y="3933058"/>
              <a:ext cx="2059557" cy="1279010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80813" y="2996952"/>
            <a:ext cx="8663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1950          N</a:t>
            </a:r>
            <a:r>
              <a:rPr lang="en-US" altLang="zh-CN" sz="2800" b="1" baseline="-25000" dirty="0" smtClean="0"/>
              <a:t>0 </a:t>
            </a:r>
            <a:r>
              <a:rPr lang="en-US" altLang="zh-CN" sz="2800" b="1" dirty="0" smtClean="0"/>
              <a:t>=                /kg,  Age=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11500</a:t>
            </a:r>
            <a:r>
              <a:rPr lang="en-US" altLang="zh-CN" sz="2800" b="1" dirty="0" smtClean="0"/>
              <a:t> years</a:t>
            </a:r>
          </a:p>
          <a:p>
            <a:pPr algn="ctr">
              <a:buNone/>
            </a:pPr>
            <a:r>
              <a:rPr lang="en-US" altLang="zh-CN" sz="2800" b="1" dirty="0" smtClean="0"/>
              <a:t>1700          N</a:t>
            </a:r>
            <a:r>
              <a:rPr lang="en-US" altLang="zh-CN" sz="2800" b="1" baseline="-25000" dirty="0" smtClean="0"/>
              <a:t>0 </a:t>
            </a:r>
            <a:r>
              <a:rPr lang="en-US" altLang="zh-CN" sz="2800" b="1" dirty="0" smtClean="0"/>
              <a:t>=                /kg,  Age=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12000</a:t>
            </a:r>
            <a:r>
              <a:rPr lang="en-US" altLang="zh-CN" sz="2800" b="1" dirty="0" smtClean="0"/>
              <a:t> years</a:t>
            </a:r>
          </a:p>
          <a:p>
            <a:pPr algn="ctr">
              <a:buNone/>
            </a:pP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1000          N</a:t>
            </a:r>
            <a:r>
              <a:rPr lang="en-US" altLang="zh-CN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 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              /kg,  Age=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11000 </a:t>
            </a:r>
            <a:r>
              <a:rPr lang="en-US" altLang="zh-CN" sz="2800" b="1" dirty="0" smtClean="0"/>
              <a:t>years</a:t>
            </a:r>
            <a:endParaRPr lang="zh-CN" altLang="en-US" sz="2800" dirty="0" smtClean="0"/>
          </a:p>
          <a:p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20072" y="1556792"/>
            <a:ext cx="2624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err="1" smtClean="0"/>
              <a:t>N</a:t>
            </a:r>
            <a:r>
              <a:rPr lang="en-US" altLang="zh-CN" sz="3200" b="1" baseline="-25000" dirty="0" err="1" smtClean="0"/>
              <a:t>t</a:t>
            </a:r>
            <a:r>
              <a:rPr lang="en-US" altLang="zh-CN" sz="3200" b="1" dirty="0" smtClean="0"/>
              <a:t> =             /kg</a:t>
            </a:r>
            <a:endParaRPr lang="zh-CN" alt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5896" y="4725144"/>
            <a:ext cx="1252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Error</a:t>
            </a:r>
            <a:endParaRPr lang="zh-CN" altLang="en-US" sz="4000" b="1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996952"/>
            <a:ext cx="1080120" cy="553232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861048"/>
            <a:ext cx="1256711" cy="512445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556792"/>
            <a:ext cx="997074" cy="510696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458362"/>
            <a:ext cx="1224136" cy="499163"/>
          </a:xfrm>
          <a:prstGeom prst="rect">
            <a:avLst/>
          </a:prstGeom>
          <a:noFill/>
        </p:spPr>
      </p:pic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Two-decay Process</a:t>
            </a:r>
            <a:endParaRPr lang="zh-CN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412776"/>
            <a:ext cx="4617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Isotope 1 </a:t>
            </a:r>
            <a:r>
              <a:rPr lang="en-US" altLang="zh-CN" sz="2400" b="1" dirty="0" smtClean="0">
                <a:sym typeface="Wingdings" pitchFamily="2" charset="2"/>
              </a:rPr>
              <a:t> Isotope 2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>
                <a:sym typeface="Wingdings" pitchFamily="2" charset="2"/>
              </a:rPr>
              <a:t> Isotope 3</a:t>
            </a:r>
            <a:endParaRPr lang="zh-CN" altLang="en-US" sz="2400" b="1" dirty="0"/>
          </a:p>
        </p:txBody>
      </p:sp>
      <p:pic>
        <p:nvPicPr>
          <p:cNvPr id="5" name="Picture 2" descr="C:\Users\presidentji\AppData\Roaming\Tencent\Users\543090377\QQ\WinTemp\RichOle\Q1HDB%RGIO71V)XM]G{SE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949280"/>
            <a:ext cx="3312368" cy="602249"/>
          </a:xfrm>
          <a:prstGeom prst="rect">
            <a:avLst/>
          </a:prstGeom>
          <a:noFill/>
        </p:spPr>
      </p:pic>
      <p:pic>
        <p:nvPicPr>
          <p:cNvPr id="6" name="Picture 1" descr="C:\Users\presidentji\AppData\Roaming\Tencent\Users\543090377\QQ\WinTemp\RichOle\)UN9X$6R~C4C@%G2M0[`B2J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21088"/>
            <a:ext cx="7727916" cy="1455787"/>
          </a:xfrm>
          <a:prstGeom prst="rect">
            <a:avLst/>
          </a:prstGeom>
          <a:noFill/>
        </p:spPr>
      </p:pic>
      <p:pic>
        <p:nvPicPr>
          <p:cNvPr id="37890" name="Picture 2" descr="C:\Users\presidentji\AppData\Roaming\Tencent\Users\543090377\QQ\WinTemp\RichOle\X`RK6E}{Z)YZZR3~_4LZD%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916832"/>
            <a:ext cx="2288158" cy="2477959"/>
          </a:xfrm>
          <a:prstGeom prst="rect">
            <a:avLst/>
          </a:prstGeom>
          <a:noFill/>
        </p:spPr>
      </p:pic>
      <p:sp>
        <p:nvSpPr>
          <p:cNvPr id="14" name="右弧形箭头 13"/>
          <p:cNvSpPr/>
          <p:nvPr/>
        </p:nvSpPr>
        <p:spPr>
          <a:xfrm>
            <a:off x="5508104" y="3140968"/>
            <a:ext cx="1656184" cy="16561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A Typical Two-decay Process</a:t>
            </a:r>
            <a:br>
              <a:rPr lang="en-US" altLang="zh-CN" b="1" dirty="0" smtClean="0"/>
            </a:br>
            <a:r>
              <a:rPr lang="zh-CN" altLang="en-US" b="1" dirty="0" smtClean="0"/>
              <a:t>典型的兩次衰變過程</a:t>
            </a:r>
            <a:endParaRPr lang="zh-CN" altLang="en-US" b="1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89544" y="2967335"/>
            <a:ext cx="6964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listening!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64088" y="3391791"/>
            <a:ext cx="115212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Source of C-14</a:t>
            </a:r>
            <a:br>
              <a:rPr lang="en-US" altLang="zh-CN" b="1" dirty="0" smtClean="0"/>
            </a:br>
            <a:r>
              <a:rPr lang="zh-CN" altLang="en-US" b="1" dirty="0" smtClean="0"/>
              <a:t>碳十四的來源</a:t>
            </a:r>
            <a:endParaRPr lang="zh-CN" alt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2614425" y="1890415"/>
            <a:ext cx="4102552" cy="4077228"/>
            <a:chOff x="2759393" y="1628800"/>
            <a:chExt cx="4102552" cy="4077228"/>
          </a:xfrm>
        </p:grpSpPr>
        <p:grpSp>
          <p:nvGrpSpPr>
            <p:cNvPr id="9" name="Group 8"/>
            <p:cNvGrpSpPr/>
            <p:nvPr/>
          </p:nvGrpSpPr>
          <p:grpSpPr>
            <a:xfrm>
              <a:off x="2759393" y="1628800"/>
              <a:ext cx="4102552" cy="4077228"/>
              <a:chOff x="2759393" y="1628800"/>
              <a:chExt cx="4102552" cy="4077228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393" y="1628800"/>
                <a:ext cx="4102552" cy="4077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5526558" y="3391791"/>
                <a:ext cx="777777" cy="70788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altLang="zh-CN" sz="4000" dirty="0" smtClean="0"/>
                  <a:t>Air</a:t>
                </a:r>
                <a:endParaRPr lang="zh-CN" altLang="en-US" sz="4000" dirty="0"/>
              </a:p>
            </p:txBody>
          </p:sp>
          <p:cxnSp>
            <p:nvCxnSpPr>
              <p:cNvPr id="5" name="Straight Arrow Connector 4"/>
              <p:cNvCxnSpPr/>
              <p:nvPr/>
            </p:nvCxnSpPr>
            <p:spPr>
              <a:xfrm flipH="1">
                <a:off x="4973139" y="3757048"/>
                <a:ext cx="553419" cy="18732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椭圆 6"/>
            <p:cNvSpPr/>
            <p:nvPr/>
          </p:nvSpPr>
          <p:spPr>
            <a:xfrm>
              <a:off x="3491880" y="1628800"/>
              <a:ext cx="2160240" cy="93610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Cosmic Rays</a:t>
              </a:r>
            </a:p>
            <a:p>
              <a:pPr algn="ctr"/>
              <a:r>
                <a:rPr lang="zh-CN" altLang="en-US" b="1" dirty="0" smtClean="0"/>
                <a:t>宇宙射線</a:t>
              </a:r>
              <a:endParaRPr lang="zh-CN" alt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14425" y="5725850"/>
            <a:ext cx="4392488" cy="783555"/>
            <a:chOff x="2123728" y="5805264"/>
            <a:chExt cx="4392488" cy="783555"/>
          </a:xfrm>
        </p:grpSpPr>
        <p:sp>
          <p:nvSpPr>
            <p:cNvPr id="13" name="TextBox 12"/>
            <p:cNvSpPr txBox="1"/>
            <p:nvPr/>
          </p:nvSpPr>
          <p:spPr>
            <a:xfrm>
              <a:off x="2123728" y="5805264"/>
              <a:ext cx="15550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/>
                <a:t>neutron</a:t>
              </a:r>
              <a:endParaRPr lang="zh-CN" altLang="en-US" sz="3200" b="1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191" y="5864919"/>
              <a:ext cx="2867025" cy="723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5933" y="2132856"/>
            <a:ext cx="1356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Atmosphere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21019" y="350100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Animals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78647" y="3645024"/>
            <a:ext cx="125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Fossil Fuels</a:t>
            </a:r>
            <a:endParaRPr lang="zh-CN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7160" y="5445224"/>
            <a:ext cx="770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Plants</a:t>
            </a:r>
            <a:endParaRPr lang="zh-CN" altLang="en-US" b="1" dirty="0"/>
          </a:p>
        </p:txBody>
      </p:sp>
      <p:cxnSp>
        <p:nvCxnSpPr>
          <p:cNvPr id="14" name="直接箭头连接符 13"/>
          <p:cNvCxnSpPr/>
          <p:nvPr/>
        </p:nvCxnSpPr>
        <p:spPr>
          <a:xfrm rot="5400000">
            <a:off x="3780706" y="3932262"/>
            <a:ext cx="187220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2051720" y="2276872"/>
            <a:ext cx="1080120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2123728" y="4437112"/>
            <a:ext cx="1152128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012160" y="2276872"/>
            <a:ext cx="1224136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rot="5400000">
            <a:off x="6012160" y="4365104"/>
            <a:ext cx="1080120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491880" y="191683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6012160" y="3212976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755576" y="335699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563888" y="515719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699792" y="0"/>
            <a:ext cx="39846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Carbon Cycle</a:t>
            </a:r>
          </a:p>
          <a:p>
            <a:pPr algn="ctr"/>
            <a:r>
              <a:rPr lang="zh-CN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碳循環</a:t>
            </a:r>
            <a:endParaRPr lang="en-US" altLang="zh-CN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635896" y="3356992"/>
            <a:ext cx="2255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Carbon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342" name="AutoShape 6" descr="data:image/jpeg;base64,/9j/4AAQSkZJRgABAQAAAQABAAD/2wBDAAkGBwgHBgkIBwgKCgkLDRYPDQwMDRsUFRAWIB0iIiAdHx8kKDQsJCYxJx8fLT0tMTU3Ojo6Iys/RD84QzQ5Ojf/2wBDAQoKCg0MDRoPDxo3JR8lNzc3Nzc3Nzc3Nzc3Nzc3Nzc3Nzc3Nzc3Nzc3Nzc3Nzc3Nzc3Nzc3Nzc3Nzc3Nzc3Nzf/wAARCACrAHIDASIAAhEBAxEB/8QAGwAAAgIDAQAAAAAAAAAAAAAAAAIDBgEEBQf/xAA0EAABBAECBQIFAgQHAAAAAAABAAIDEQQSIQUTMUFRBmEUIjJxgSORBxUWYkJkgqGxwdH/xAAaAQEBAQEBAQEAAAAAAAAAAAAAAQIDBQQG/8QAJREBAAICAgEDBAMAAAAAAAAAAAECAxESIQQTFDEiQVFhBVKR/9oADAMBAAIRAxEAPwDzxCakUv3LwCoTUikCoTUEUouyoTUikNlQmpFIbKhNSKVRgIWaRSowhZpCGzUsJ6RQRkiKT0ilFR0spqRSBaRSakUgVCakUgWkJ6RSBAFmkwCzpVCUhPSEDUik9IpRIJSKTUilFLSKTUikUtIpNSKQLSKTUikC0ik1LNIEpZpNSzSqEpCekKhqRSekaVER0ik9IpFJSKT0ilAlIpPSKQJSKT0ikCUs0mr2RSBaWaTV7IAVC0hPSETZqRSkpYIREdIpSUilFR0ilJSKUNo6RSkpFII6RSkpFIqOkUpKRSBKRScNWaVTZNKE9IRDUik9IpQJSKT0ilAlIpPSKTYSkUnpFKbUlIpPSKUNkpFJ6RSsISkUnpZpaCUhPSEDUik9LNKTKI6RSkpFKbUlIpPSKUCaUaU9IpBHSKUmlFII6RSkpGlBHSzSekUrtCUhPSFQ9LOg6dVGrq+1rc4dgvzsgRMc1nlzwa/2CuvAeEY0eEcTJiilbI7VIDZDiOnXovkz+VTFH5l1x4bX+FFwMKXOyWwQVrO+52A7lWSX0TLHwzIyhmMlmhZrDGMIBA6iz3V3n4PiNyW5MMAY4x6XFmw26bJst/wfCZpHRPewMIdy26iAe9eF5uT+RveY4dPsr4kVieTxukUp5mRNlcIHOdGDTXOFEj7KPSvZiXnfBKUkOPNPr5MUkmhup2hpOkeSpcPEkzMmPHiA1yGhfQL1T07wSDh+I0QxxfEOj0vkr6z7+y+XyvLrgj9u+DBbLLyKkUrPxL0TxbEbLK1sEkTGl55bjY8gAi9v+lWw3ZdsWamSN0nbnelqTq0I6RSkpY0rqwSkUnpFKoSkJ6Qg9LvHjkEeLBHGwj5gBta6OFGK2Au1tZuFFkjUxgbKAKIC0YXPgdUjSF+Wm8Xh7nHjLt44tu5B2UWe1snD8mIMD3Pic0NugSR0Ws7ODGVGRZCT4pr3A6vlA6LhFZidtzMTGnF9OekYsE83PMWRKW6dBZbG+evU++y1PUnpDFh5U2AXwmWVrOXRcxoPcd/xdK0R5Q3LvwAt7Hk5zQHjbwV9Hu81b89uXt8U146VvC9LYXDwx0RMkj2jU99Hcb2B2/C72G4xxNsDfup/ggxxkjc4uN01xto9gOy04ZCZA15AF7iqpcb5bZe5nbpXHFOojTa5we8l1NZ47lU/1D6LbkvbkcDZGyyebE95AJ8t8d9uitbWNfKRRIW1BHy7aTQVx57YZ5UkvijLGrPFuIcPyOHZLsbLiMcoF1d2PIK1tKun8R8ZreJ42QJNTpYi0sqtIadj+S4/sqtBh5OS4txseaZwFkRRl1fel+iwZ/UxRefu8fLj4ZJrDT0o0rscF4M/imY6B0nJDBqeXtINA0QB5/4V4f6Q4Y7hM8WPjs5xaTFLI9wIf2JPj2qvZZzedjwzES1j8a+SNw8v0+yFZv6J4v8A5b8TH/xC6e7wf2j/AFn2+X8LfDkcyQSOlcHdBW1BbszDkwkVY8jqD5XCMLo4eaPp1bLoYWZrDQ11AbFfnLV13D2In7S5+U2XGkaH2WO6OrYrcxXN0DUW138qbiGOJbDSC0/SK7+VwjkjGmfG7Z7di0rcfXDM/TKwQtY4vq3b7Ut6GVgZuSxzeorqq0zMe0Ahx/dbuJkuldubNd1ztSdNxaFhZkRvH179lzsiN0U4J3DuhWWxvbHqB/PVAfr/AE5vPykLlXqWp7TwNcKfZ27LfY4PHzbrnEPaflNgnop4pSCdQqlm0bar0TinCcHiRjObjMlMd6SbBF+4UOJw/D4VG+LAiMbXGyCSbPmzuukyQOb7qOYxyDSSRv16UkZL64zPSTSu967cvHxmxZM0kg1azqsje/P3W8x7nkCRp07EJZIHhwDfm9+iVkjmfI4VW66TPJmI02ue0bcwfshafxX9oQs8TcOS3JjyMdsepraAtp6laMbmQyGi0uPUjuqvDNKBYkdf3Qcmdsh0yuG3lfbGHTh6u12ZlNcAC8UDamc7HkAEjmnbrSp+HPK8O1PJobJmZE1G5HbLHpTE9S16kfdaZeF4rmB7HkE/4QditCLGfjS21/8AptQcOlfIDreTQ23UOVK9s5LXEKRW29TK7j5WSHIkI0kEUN1qyZTjlU0lvc6hQJXO4fkSl7gXk7KV8ry6i4mvKxw1LXLp1Tkt6OeR+Ukc0rHmTmGj0FrmFxL27rBkeHOpxTgcnZ/mLhDRB1dNQ6JXTulAsyE+AdlwWzy6vrPUroYM0jpCC4kUpNNHLbo4mTLDqbKXOJ6EnoFux5DHkAgD7rgzuImoE9FJJI9m7XELPHa8ncM0X9n7IVSfkza3fqHqhX0v2nN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44" name="AutoShape 8" descr="data:image/jpeg;base64,/9j/4AAQSkZJRgABAQAAAQABAAD/2wBDAAkGBwgHBgkIBwgKCgkLDRYPDQwMDRsUFRAWIB0iIiAdHx8kKDQsJCYxJx8fLT0tMTU3Ojo6Iys/RD84QzQ5Ojf/2wBDAQoKCg0MDRoPDxo3JR8lNzc3Nzc3Nzc3Nzc3Nzc3Nzc3Nzc3Nzc3Nzc3Nzc3Nzc3Nzc3Nzc3Nzc3Nzc3Nzc3Nzf/wAARCACrAHIDASIAAhEBAxEB/8QAGwAAAgIDAQAAAAAAAAAAAAAAAAIDBgEEBQf/xAA0EAABBAECBQIFAgQHAAAAAAABAAIDEQQSIQUTMUFRBmEUIjJxgSORBxUWYkJkgqGxwdH/xAAaAQEBAQEBAQEAAAAAAAAAAAAAAQIDBQQG/8QAJREBAAICAgEDBAMAAAAAAAAAAAECAxESIQQTFDEiQVFhBVKR/9oADAMBAAIRAxEAPwDzxCakUv3LwCoTUikCoTUEUouyoTUikNlQmpFIbKhNSKVRgIWaRSowhZpCGzUsJ6RQRkiKT0ilFR0spqRSBaRSakUgVCakUgWkJ6RSBAFmkwCzpVCUhPSEDUik9IpRIJSKTUilFLSKTUikUtIpNSKQLSKTUikC0ik1LNIEpZpNSzSqEpCekKhqRSekaVER0ik9IpFJSKT0ilAlIpPSKQJSKT0ikCUs0mr2RSBaWaTV7IAVC0hPSETZqRSkpYIREdIpSUilFR0ilJSKUNo6RSkpFII6RSkpFIqOkUpKRSBKRScNWaVTZNKE9IRDUik9IpQJSKT0ilAlIpPSKTYSkUnpFKbUlIpPSKUNkpFJ6RSsISkUnpZpaCUhPSEDUik9LNKTKI6RSkpFKbUlIpPSKUCaUaU9IpBHSKUmlFII6RSkpGlBHSzSekUrtCUhPSFQ9LOg6dVGrq+1rc4dgvzsgRMc1nlzwa/2CuvAeEY0eEcTJiilbI7VIDZDiOnXovkz+VTFH5l1x4bX+FFwMKXOyWwQVrO+52A7lWSX0TLHwzIyhmMlmhZrDGMIBA6iz3V3n4PiNyW5MMAY4x6XFmw26bJst/wfCZpHRPewMIdy26iAe9eF5uT+RveY4dPsr4kVieTxukUp5mRNlcIHOdGDTXOFEj7KPSvZiXnfBKUkOPNPr5MUkmhup2hpOkeSpcPEkzMmPHiA1yGhfQL1T07wSDh+I0QxxfEOj0vkr6z7+y+XyvLrgj9u+DBbLLyKkUrPxL0TxbEbLK1sEkTGl55bjY8gAi9v+lWw3ZdsWamSN0nbnelqTq0I6RSkpY0rqwSkUnpFKoSkJ6Qg9LvHjkEeLBHGwj5gBta6OFGK2Au1tZuFFkjUxgbKAKIC0YXPgdUjSF+Wm8Xh7nHjLt44tu5B2UWe1snD8mIMD3Pic0NugSR0Ws7ODGVGRZCT4pr3A6vlA6LhFZidtzMTGnF9OekYsE83PMWRKW6dBZbG+evU++y1PUnpDFh5U2AXwmWVrOXRcxoPcd/xdK0R5Q3LvwAt7Hk5zQHjbwV9Hu81b89uXt8U146VvC9LYXDwx0RMkj2jU99Hcb2B2/C72G4xxNsDfup/ggxxkjc4uN01xto9gOy04ZCZA15AF7iqpcb5bZe5nbpXHFOojTa5we8l1NZ47lU/1D6LbkvbkcDZGyyebE95AJ8t8d9uitbWNfKRRIW1BHy7aTQVx57YZ5UkvijLGrPFuIcPyOHZLsbLiMcoF1d2PIK1tKun8R8ZreJ42QJNTpYi0sqtIadj+S4/sqtBh5OS4txseaZwFkRRl1fel+iwZ/UxRefu8fLj4ZJrDT0o0rscF4M/imY6B0nJDBqeXtINA0QB5/4V4f6Q4Y7hM8WPjs5xaTFLI9wIf2JPj2qvZZzedjwzES1j8a+SNw8v0+yFZv6J4v8A5b8TH/xC6e7wf2j/AFn2+X8LfDkcyQSOlcHdBW1BbszDkwkVY8jqD5XCMLo4eaPp1bLoYWZrDQ11AbFfnLV13D2In7S5+U2XGkaH2WO6OrYrcxXN0DUW138qbiGOJbDSC0/SK7+VwjkjGmfG7Z7di0rcfXDM/TKwQtY4vq3b7Ut6GVgZuSxzeorqq0zMe0Ahx/dbuJkuldubNd1ztSdNxaFhZkRvH179lzsiN0U4J3DuhWWxvbHqB/PVAfr/AE5vPykLlXqWp7TwNcKfZ27LfY4PHzbrnEPaflNgnop4pSCdQqlm0bar0TinCcHiRjObjMlMd6SbBF+4UOJw/D4VG+LAiMbXGyCSbPmzuukyQOb7qOYxyDSSRv16UkZL64zPSTSu967cvHxmxZM0kg1azqsje/P3W8x7nkCRp07EJZIHhwDfm9+iVkjmfI4VW66TPJmI02ue0bcwfshafxX9oQs8TcOS3JjyMdsepraAtp6laMbmQyGi0uPUjuqvDNKBYkdf3Qcmdsh0yuG3lfbGHTh6u12ZlNcAC8UDamc7HkAEjmnbrSp+HPK8O1PJobJmZE1G5HbLHpTE9S16kfdaZeF4rmB7HkE/4QditCLGfjS21/8AptQcOlfIDreTQ23UOVK9s5LXEKRW29TK7j5WSHIkI0kEUN1qyZTjlU0lvc6hQJXO4fkSl7gXk7KV8ry6i4mvKxw1LXLp1Tkt6OeR+Ukc0rHmTmGj0FrmFxL27rBkeHOpxTgcnZ/mLhDRB1dNQ6JXTulAsyE+AdlwWzy6vrPUroYM0jpCC4kUpNNHLbo4mTLDqbKXOJ6EnoFux5DHkAgD7rgzuImoE9FJJI9m7XELPHa8ncM0X9n7IVSfkza3fqHqhX0v2nN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4" name="Picture 23" descr="C:\Users\ace\AppData\Local\Microsoft\Windows\Temporary Internet Files\Content.IE5\UMZ00P4W\MP900422313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392" y="5240342"/>
            <a:ext cx="1359922" cy="1077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C:\Users\ace\AppData\Local\Microsoft\Windows\Temporary Internet Files\Content.IE5\O3LTZ0TZ\MP900448382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252104"/>
            <a:ext cx="1584176" cy="1124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C:\Users\ace\AppData\Local\Microsoft\Windows\Temporary Internet Files\Content.IE5\W63ULM2D\MP900437267[1]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8" y="1635605"/>
            <a:ext cx="1988766" cy="994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C:\Users\ace\AppData\Local\Microsoft\Windows\Temporary Internet Files\Content.IE5\O3LTZ0TZ\MP910216388[1]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43" y="1284383"/>
            <a:ext cx="1948735" cy="16969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C-14 Atoms</a:t>
            </a:r>
            <a:r>
              <a:rPr kumimoji="0" lang="en-US" altLang="zh-CN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a Dog’s Body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8" name="AutoShape 2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0" name="AutoShape 4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2" name="AutoShape 6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>
            <a:off x="2500298" y="15001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下箭头 16"/>
          <p:cNvSpPr/>
          <p:nvPr/>
        </p:nvSpPr>
        <p:spPr>
          <a:xfrm>
            <a:off x="2500298" y="50720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571868" y="1714488"/>
            <a:ext cx="226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C-14 from the outside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>
          <a:xfrm>
            <a:off x="4071934" y="5357826"/>
            <a:ext cx="1262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C-14  decay</a:t>
            </a:r>
            <a:endParaRPr lang="zh-CN" altLang="en-US" b="1" dirty="0"/>
          </a:p>
        </p:txBody>
      </p:sp>
      <p:sp>
        <p:nvSpPr>
          <p:cNvPr id="23" name="下箭头 22"/>
          <p:cNvSpPr/>
          <p:nvPr/>
        </p:nvSpPr>
        <p:spPr>
          <a:xfrm>
            <a:off x="6215074" y="5000636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下箭头 23"/>
          <p:cNvSpPr/>
          <p:nvPr/>
        </p:nvSpPr>
        <p:spPr>
          <a:xfrm>
            <a:off x="6215074" y="15001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5786446" y="1214422"/>
            <a:ext cx="1656184" cy="1656184"/>
            <a:chOff x="5768555" y="827948"/>
            <a:chExt cx="1656184" cy="1656184"/>
          </a:xfrm>
        </p:grpSpPr>
        <p:sp>
          <p:nvSpPr>
            <p:cNvPr id="29" name="矩形 28"/>
            <p:cNvSpPr/>
            <p:nvPr/>
          </p:nvSpPr>
          <p:spPr>
            <a:xfrm rot="19031825">
              <a:off x="5768555" y="1596232"/>
              <a:ext cx="1656184" cy="14401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2961908">
              <a:off x="5777995" y="1584032"/>
              <a:ext cx="1656184" cy="14401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0" y="1500174"/>
            <a:ext cx="17965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Input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4857760"/>
            <a:ext cx="24288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Output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2" name="Picture 21" descr="C:\Users\ace\AppData\Local\Microsoft\Windows\Temporary Internet Files\Content.IE5\UMZ00P4W\MC900019204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972" y="3034800"/>
            <a:ext cx="3685743" cy="1908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C:\Users\ace\AppData\Local\Microsoft\Windows\Temporary Internet Files\Content.IE5\W63ULM2D\MP900049548[1]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23454"/>
            <a:ext cx="3173639" cy="21493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572000" y="2467324"/>
            <a:ext cx="8874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Stable</a:t>
            </a:r>
            <a:endParaRPr lang="zh-CN" alt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131840" y="2436328"/>
            <a:ext cx="11827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Unstable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9712" y="188640"/>
            <a:ext cx="57795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dirty="0" smtClean="0"/>
              <a:t>Decay of Carbon-14 atoms</a:t>
            </a:r>
          </a:p>
          <a:p>
            <a:pPr algn="ctr"/>
            <a:r>
              <a:rPr lang="zh-CN" altLang="en-US" sz="4000" b="1" dirty="0" smtClean="0"/>
              <a:t>碳十四的衰變</a:t>
            </a:r>
            <a:endParaRPr lang="zh-CN" alt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051720" y="3429000"/>
            <a:ext cx="4099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N(t), No. of C-14 atoms</a:t>
            </a:r>
            <a:endParaRPr lang="zh-CN" altLang="en-US" sz="3200" b="1" dirty="0"/>
          </a:p>
        </p:txBody>
      </p:sp>
      <p:pic>
        <p:nvPicPr>
          <p:cNvPr id="8198" name="Picture 6" descr="C:\Users\presidentji\AppData\Roaming\Tencent\Users\543090377\QQ\WinTemp\RichOle\I0[7U7B1_$N@F[UKLV0~$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509120"/>
            <a:ext cx="3486150" cy="790575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6732240" y="4581128"/>
            <a:ext cx="20882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λ is constant </a:t>
            </a:r>
            <a:endParaRPr lang="zh-CN" altLang="zh-CN" sz="2800" b="1" dirty="0" smtClean="0"/>
          </a:p>
          <a:p>
            <a:endParaRPr lang="zh-CN" altLang="zh-CN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488" y="1942869"/>
            <a:ext cx="32004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6016" y="1975052"/>
            <a:ext cx="160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Decay of C-14 :</a:t>
            </a:r>
            <a:endParaRPr lang="zh-CN" alt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Decay of Carbon-14 atoms</a:t>
            </a:r>
            <a:br>
              <a:rPr lang="en-US" altLang="zh-CN" b="1" dirty="0" smtClean="0"/>
            </a:br>
            <a:r>
              <a:rPr lang="zh-CN" altLang="en-US" b="1" dirty="0" smtClean="0"/>
              <a:t>碳十四的衰變</a:t>
            </a:r>
            <a:endParaRPr lang="zh-CN" altLang="en-US" b="1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672" y="1628800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Decay of C-14</a:t>
            </a:r>
            <a:br>
              <a:rPr lang="en-US" altLang="zh-CN" b="1" dirty="0" smtClean="0"/>
            </a:br>
            <a:r>
              <a:rPr lang="zh-CN" altLang="en-US" b="1" dirty="0" smtClean="0"/>
              <a:t>碳十四衰變</a:t>
            </a:r>
            <a:endParaRPr lang="zh-CN" altLang="en-US" b="1" dirty="0"/>
          </a:p>
        </p:txBody>
      </p:sp>
      <p:graphicFrame>
        <p:nvGraphicFramePr>
          <p:cNvPr id="8" name="图表 7"/>
          <p:cNvGraphicFramePr/>
          <p:nvPr/>
        </p:nvGraphicFramePr>
        <p:xfrm>
          <a:off x="683568" y="1844824"/>
          <a:ext cx="756084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椭圆 8"/>
          <p:cNvSpPr/>
          <p:nvPr/>
        </p:nvSpPr>
        <p:spPr>
          <a:xfrm>
            <a:off x="2195736" y="227687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868144" y="371703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995936" y="328498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03848" y="3789040"/>
            <a:ext cx="209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半衰期</a:t>
            </a:r>
            <a:r>
              <a:rPr lang="en-US" altLang="zh-CN" b="1" dirty="0" smtClean="0"/>
              <a:t>: 5730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years</a:t>
            </a:r>
            <a:endParaRPr lang="zh-CN" altLang="en-US" b="1" dirty="0"/>
          </a:p>
        </p:txBody>
      </p:sp>
      <p:sp>
        <p:nvSpPr>
          <p:cNvPr id="13" name="左右箭头 12"/>
          <p:cNvSpPr/>
          <p:nvPr/>
        </p:nvSpPr>
        <p:spPr>
          <a:xfrm>
            <a:off x="4427984" y="5661248"/>
            <a:ext cx="1728192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95736" y="5877272"/>
            <a:ext cx="191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 of C-14 Atoms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587727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Time 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11760" y="1412776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1960" y="2204864"/>
            <a:ext cx="1378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0.5N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2708920"/>
            <a:ext cx="1664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0.25N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8196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dirty="0" smtClean="0"/>
              <a:t>Age of the Dead Body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4818" name="AutoShape 2" descr="data:image/jpeg;base64,/9j/4AAQSkZJRgABAQAAAQABAAD/2wCEAAkGBhQSEBUUEhQVFRQVFRUUFBUUGBgXFhUUFRUVFBUUFBQYHCYeFxwjGRQUHy8gJCcpLSwsFx8xNTAqNSYrLCkBCQoKDgwOGg8PGi8lHSAqLCksLCwsLi0sLC0tLCwpLC0sLCwvLCkpLCwsKSksLCksLCwsLCwsLCksLCksLCwsLP/AABEIALUBFwMBIgACEQEDEQH/xAAcAAABBAMBAAAAAAAAAAAAAAAAAQMGBwIEBQj/xABGEAACAQICBgYGCAUBCQADAAABAgADEQQhBQYSMUFRBxMiUmFxFDKBkZKhFRZCU2KxwdEjcqLS4ZMzQ1SCg7LC4vAXJGP/xAAbAQACAwEBAQAAAAAAAAAAAAAAAQIDBAUGB//EADgRAAIBAgMFBgQFAgcAAAAAAAABAgMRBBJRBRMhMZEUIkFhodEGUnGxFoHB4fBCcjIzYoKisuL/2gAMAwEAAhEDEQA/AKOhCEACEIoEAEhJdoHovxuKAYUxSQ5hqp2bjmF9Y+6SnDdA7n/aYpR/JTJ+ZYTm1tq4Oi8s6iv5cftcujQqS42KohLiHQInHFt/pD++ODoFpccVU/01/umV7fwHz+j9ifZqhTMJdS9A9DjiavwJ+8zHQRhv+Ire5P2kfxDgfmfRh2aZSUJeC9BOE41q/wDR/bHF6DcF95iD/wAyf2SL+IsDq+g+yzKLhL3HQfge/iPjX+yZr0JYDnXP/UH9sj+I8F59A7LPyKFhL/XoX0f3ax/6n/rMx0N6O+7qf6hkfxLg9JdF7h2WeqPPsJ6Cfod0cRlTcePWNI/pvoPp7JOGqup7tSzD3ixHzllL4hwVR2ba+q9rg8LNFOwm/pnQlXC1DTrLsngeDDmDNCd6MlNKUXdMzNNOzCEISQghCEACEIQAIQhAAhCEACEIQAIQhAAhCEACEIQABLr6NOjhKVNMTiAGrMA1NWFxTU5gkH7RGfhKc0fbrqe16u2m15bQv8p6QfSmyMvZPNbfxFWEI0qbtmvd/TwN2EgneT8CQU6eUcFMyCYvW16Z58pp4/XepSVWqNTphs12nuT7FuQfA5zx8NmVp8jc2lzZY/VmL1J/+IlV4fpD6xtlKlNm4AbX6ib1XWWupsykHkbiWPZVWLtNfp+gk83FMscUD4e8fvMhhz+H4l/eVqusGJZgoU3O4FTcztUsDjWS5cKe6QPz2v0hLBU6f+Z/2/YMr1/nUmIwx5r8S/vA4b8SfEJXmMxmMpHtqfMC494mnX07iUNmDKTmAQQSDuIB3y6OApyV4q/+7/yLLLX0/cszqvFfiH7wan4r8QkEwWEx9UbV9gcNvsk+QzPyi4zR2Opi+0X57Fj/AJPulDwlG+XMr/3fsOz1JwQO8vvEQsO8vvlZVNLYlTYk332tzzG6b2AwuOrbrqvebsj9zHLZ8Yq8pJfmFmTzrF7wjGJxAHFT5Xka+rmL+/T5/tNHSWFxVCxbtrbMqDl4GVQwtOXCM02Oxpa+aGXF0yMtsC6NyYfod0pB0IJB3g2PmJeNKpUxB2KSEscixB2VHEsZ2z0X6OObYcFjvO3UFzxNg2V989Hg9qQ2dDd1rvRK3D1XMzVqG8d0ecYT0YeivRv/AAw+Op/dMG6J9G/8Of8AUqf3TZ+J8J8sui9yjsktTztCeh//AMR6N+4b/UqfvMX6INHfcuP+q/6yX4mwmkui9xdklqjz1CegD0O6OP2Knsqn9pi/Qvo/lWH/AFP3WS/EuD0l0XuLss9UUDCXyehPAc6/+ov9kbfoQwXB8QP+ZP7JJfEeC8+gdkn5FFQl31OgzCcK1cHx2D/4iRDWnofxGGQ1KDekU1F2AGzUUc9jPaHkfZNNDbeDrSyRnZvVW9eRGWHqRV7FfwhCdgzhCEIAEIQgAQhCAGSLcgDech5y6cWKmHPUO20UVO0d5BQG/wCnslY6j6M9I0jhqdrg1VLfyqdtvkplmaYZq2LxVbfSWuMOPNKf5ZGee2rNSqxpvkot9Wkv1N2F4Js5WJZj2uU1NaMMK2CBGfV7NQWGefZcfMTsdTdZjomoVyBsUfI8g24++YIVMjU1zizY4Zk4vxINhtXMRhwlepTNNXYbAYgVCN4Owe0FO65Gc9DYXAoKSKUGyqgAMNojK9rmRPB6t1KzhmUEbQYtVuQxU7QvndsxJrUUlSAbEggHfYkZG3Gcfa+OeJcFfir3t+VghSVJWTNHQuL60M3VqtiFuL55XO8Ai1wJ0pp6MwAopsi28t2Rsi5/+4zbnErNObceRMwrVAqkndkOd7mwFvMzU9JpgoVQXfcQFUgXC7jYk57hyMa1jI9HYMdkMQpO/I34AE8Lbv3mu2GBrYdWBvTRCpO69jtX2cr5DkPOXUqayZn5+i9wO5CaulFY0X2L7VstneSDe2XPd5GLowN1KbVw2zmDe4N9xvnM+TuZr+NgNjZEWc/TmJanQZ1vdSp7IJNri4sFJPumxo9mNJC5JYopYkWNyLm4sLeVhG4PJn87AbEDCErAS0WAnN1h0/TwdE1anD1VG9jyHIczJwhKpJRirtibsbeMxqUkL1XVEG9mNh5eJ8BIBpfX6pWdjhKyUaVJdvaqqf45BsVBsQpvYBTYnavwtK51p1xrY2oWdrLnsqMgo5AfrvMNC6OqdWWZzTpMO0NrZLAZ+OV7bxwnutnfD8KK3mI4y08F7nPqYq7tEf0t0hY+sxBxDgHctL+GPclj75x3OIqG7Gox5ux/8jJ5q/qNia4Bo4cIhz6yodkEc9pgXf2C0luE6H3OdXEqvhSpXt/zO36T0NOlSpK1OCX0SMrzS4tlProrEIqsGXtbglZC4/mVWuvtm/hNNaQoZpUrgDuszD2i5EtwdEK7hin8zTQn87TUxHRZXT/Z1qVQDg6tSb2Mu0PlJTjCatKKa80JJrkyJ6G6YK65V1SqOJtsP71FvlJ3oHpAwuKsofq3P2Klhc8lfcfkfCQzWDQJRQMVR2QN1UqtjfgMTTJDeG0QfCQ3SWrT07tQYuu8r9sDflb1h5e6cfE7DweIXdWSXly6cvsXxr1IeaPRJEQyk9TelKrhyKde9SjuzPbQfgJ4fhOXK0uTAaQp16a1KTB0YXBHzBHAjlPFY/ZlbAytPinya5P2ZvpVo1FwKB6VdBrhtINsDZSqBVAG4E3DAe0X9sh0t3p20flh6wG4vTJ87Mv5GVFPoOya7rYOnJ87W6cDn4iOWowhCE6hQEIQgAAwhCAFhdDOHAxVbEN6uHw7v7Wy/INLC1V0UauiDf165qYgfzlyy/Jbe2VFqHre+ArtYBkqrsOhFwc+zl5k++ej8JTsiiwXIdlRYDK9gOAnhfiCVSjWzNcJOLT/ALU+HV3OlhrOBWNDMTSqN1dQk+qwIJ+an3j5yT6W0YKddwvqk7Q9udpxNJ4S6yNGrGTv4M224XJvq/pum+FV2dQF7DFiAARmBc+BEyq63YRd9dPZdvyEqAsQSOHjzmPW85F7Gpyk5OT46FLqWLYOvWE+8Y+SN+0yGvOE+8b4G/aVYmcdCxPZFDV+nsLOyz/rvhfvG+Bv2mnR11whclzaohNmCPmhuFYewkEcwfCV4RIrpXWMlwKWQFxt8WB3gDlL6GxKdRtRb+t/2K51snM6uueutapjMSaWIqrSvsU1V2UbIKjJQcr2J9ssfVPpCoehURXqsaopgOdlmJPNm52lDNckk7ySTHaGPdPVYid/E7Io16MaVrZbcV9LaGOnXcZNvxPQWJ13wlVgm0xVTtM2ywIYZKq23nMk3yA8TNulrthFAVWYAAADYbIDISmNB6XV1sbKy7/HxB851lqE+qMubZe4bz8pwKuxqUXkd7LzXsbY1syuWNovXnC9vt1fW+3tv7Bcdkfh4ToDXfC99vgaVbQw4XcLX3748BKamy6EpNpvr+xNTZaNPXHCn/e2/mVh+kpjpD109NxBFMnqkyUbr24za1gxRp4ZyN57I8z/APGV+gJItvJnX2PsulSk66u3yVzJiajtlR3tBaODsGcEpewA+2wzt5XIv7BL01O6P0XZrYlQ1T1kpnNafK4+0/ichw5yuMHpSlgq2F61L06bjb2c2NhmwHGznatxt5S2afSjo2w//aA8DTq3/wCyeiazMyLgiRYsABf513ED3kzavIfi9aqeIqUlwuIpEMw7LqVDMG4lwMrA2tneSTSOk1o2BBZ3JFOkmdSowzIUcAOLGwXiRJWAexeLSkheowVFzLNuHLzJ3AbychOUlOviGDktQojNKW6pV/FiOKJbdSGfFj9mPYTRbO4rYmzVFzpU1zpUPFb+vUtvqEeChRv6loAc/DVf91UUAWtwIa/Ai1jfPPjnleQ7Wfo4Q3fA2Vx2mw97I3jSP+6bw9U+G+TjSGE213XIvbxHFfb+domj8Rtputs2HAA5XBAG64t7byLQ0zzlp7Vk1EetSB20v1tO2y4tvJXvDj5Hjvb1B14fBVrMS1ByBUX/AM1/EPnulxdIGgurPp1Fe0thXX7xMgGPiMgTyt3ZQmseHRK5alkj9tR3T9pPYb+wiV1aMMRTdKqrpivkalEuHpVwy4jRLVEIYKUrIw3Fb2uPY0oEy2ejvTXpWBxOAqG56p2o37pFmX2MQfaZU7rYkcspy9jUpYZVMNL+mV19GuH26mivJTUZoxhCE7plCEIQAI5Qol2VRvYhR5k2Ebnc1IVPpHDdabIKqsxIJ9XtWsMzcgCV1Z5ISlomyUVdpE0wfRZ1GPo02qipY0nbIrskHbcWzvkLDz4S56vKRvQ1DrMa1bMqyF0Jvmrtsrv8FaSeonG1+YG/zE+Z7VxVStOCqu7UV1fE61OMYLgcHSuCzJnAxGGuCJLcYaZyLkeBVr/lOccPQ41D/p1D+SyuhVcVyfRmjMRbA6ppVfaqAkX9W9h7eckTapYZhY0U3WFhb5gzoYdqCfac+VJ/2EddXqjZpq1NTvqOLNbkib7+JllbFVpNPM0vrYj3SNaM1BpOhbbcAu4AFiAAxAsTmd03T0d0fvKnuX9pKcPhgihVFlUAAeUctMs9oV3JtSdiHArDXjU1cPo+vVSoxKqMtkDJnVDmDyJlJz1bpvRa4nD1aL+rURkPhcZH2GxnmPTOg6uFrNRqqVZWt4Hkw8CJ7H4cxu+pzhUfeTv+VjBiou6ZiNG1eqFTq6nVnc+w2wbb7Pax98586NW9gl6hXfa52QT4bpqVaBDWHsnp1JMx5bHX1Jwy1MdRRyVRmsxG8Ag5j22l0nUnDEdmuw89k/oJEOiPVY06gxVcFFt/CZh2WY5X2uAHjvO7dLkBnhdu7QaxCjSbslZ25X6HUw8MsOPiQPFaj0hTLLitmxA2im0BfhYG950KOoFGwPWVDcDuj5WknxOGVxZxcXvx32I3jwJjioAABkALAeA3ThS2hWcUszv+XsX2RVXSZqfTo4RXV2P8VQQbbiLXuJWWDoKKi5faH5y/OkfA9bo+oBvBDDzGY+f5zz91hBv7fbPcfDuIlWwzzu7TObi1aSZOMTh161C+QRahPgR2h8jHBoPD1jts4sR2UyVd3Zc7NiSd+e6O6RqCv/EX1aiqcuBNIBhb4h5rJngdRcT6PT2AFOwpCdYhUHZ4EqcvbxncjzdyjwRCsJTKALc1KVFDYkqCoJ9QEDPM3sb78ouhdZsVR0lSdKlSuiqlOoGbaK4csAaTX3Fb3HG4BnTqagYumzviRSRalQbJWoCQLdq601GQy3D85YOr3R7hsOKTIzPb+ISbWqOSGD2+yBy8B4wimpNt8Ak01YlNdeywJysd177vwm/uzmlorHo10VixW5z2zvN7XqAMLbQyO4EZmdB1uD4gj3zV0fo9aKlVJ2S20AQotcAH1QL7r3OckI2pyqQ2a7LtEA3sAQOTqN34nnSasoNic/8A7eeE51ycRdbGxPHlTAOdjxYQA3KuEDU2RrsGVlO0b3DCxHznnPXPBURRplA4KVWp1S4sTlYkjgezPSCPe9wQBxNsxzFjPN+umkFqJWYX/iYl2HiNtiD7rQXMHyNzDYZMKmGfD9auJfZbcrUnpliQy1AxyIyKsAcrWmljOjGvWx1dKZpqNp3XbNsibqotfM3kXwlZqmJp5k9umq7hkpVVuFyvYDOXzi6XV6RDjja/kSV/MrOJtHETw1Vbu2Zwl/xs/c00UqkePg0ec61EoxVhYqSCDwINiPfMJJekjBClpTEhbWL9YLbrVAH/ADJkanZoVN7TjUX9ST6meccsmghCEtIhM6VQqQVNiMwRvBHKYRRAC/uiLE1a2FNaqxY5UlJ7iFmy9rmWApkX6N8Gaei8MG3lNv2OSwHuIknnyTadRVMXUa5Xa6cP0OxFWikOB4peNXgTOdYMo61TLfGSYXiCNIaVhYRIsCQk5WntV6GMW1ZASPVcZOvkw/I5TrQEsp1J05ZoOzQmV3W6GKBOWIqgciqE+/KbeE6L8JhtmqFeuyG7CpYgr9rZpqACRvF73tbjJyRACb3tXFyVpVHbp9uJFQiuNhulYqNm2yQLW3FbZW8LRn0QJmhKAZlRmpG82XgfK0ao1UpVOqLqC5LUqf2rZlwvNQbnwvblN5hcftv9kxO8X5MkMYTFLUTaXasbjtKVOXNWAIj0wpUtkeszZ3uxufLymchK1+HIYxj8GKtJ6Zy21IvyPA+w2nnHWfRRo1mBFu0bjusD2l9h+RE9LSCdI2qQqg4hQSLfxwubAAWWuo4lRkw4ix4T0GwMesNWyT5S+5nr088SstTtMBW6pzkbGmTlZgSbX4HM2l46m6wjYWk5yFwh7tt6HlbfbgMxdcx5z0pot6L2bce0rDcynMMp5SRata5Mp2ajZ2A7XquF9UMQRssODb/ET6I0pd6Jy07cGelsRhVqLZhcHxPHxBmaUwoAAsALADcAOAkC1X16VgF2g3DYcgMPBXNlbyOyfBt8m9HH02tZrMfsN2WHmpAMEydh+0axNYIpJ4XNhmTYXyAzMejTBXBGRtvsdx9mYPjGCOPVqnMk3O0L5H1TuUDmezyPq342c0cAt6j9nhtE2U3N3O1uzYgZ8phjsMqvd3AUnM5BhlYm3eNyNoDK5Nrk35ml9bUp09miFsBs9ZUHZFsrKm9z4G3tkXJIm+P0HtddN9XSNCm1qtVTc/d0tz1DyyyXmfKUFry4FRaSkdgC9vs5AKp8bb/OSnWLW1KSsQS9V8xc9tmG56nJRwUcuErN6xdyzEksSSd9yZKK8WVTfgjvdHejOv0lQW2Sv1jeVPtn8hLQ6U8fVw9IPTzFRKlFwbneUqBhY7wae/xM1OiDVU0kbE1BZnGwgO8LftH8h75JtedBHF4Xq1ZUbaUhnyUWvfaOdgRcTxeN2hB7Ug792Hdf58/v6HQoUmqT1f8AEebcRXLsWY3JNzG529aNUa+AqhK6gbWaOpujj8J/Q5ziT2dKcKkFKm7p8rGGSafEVVubCEVGsbwknfwImMeweGNSoiDezKo82IH6xkSU9Gejuu0ph1tcK/WHypgt+YErxFXdUpVH4JvoThHNJI9HYLDCnTRBuRVQeSgD9JliKpVbgbRuMvPyjgmrpDEBdm9RUvf1ja+Vsudiyz49G85nXNWvpSqB2aBfdlmLXJ3ki2XG3jNutXcNYLdeyL58SoJ8hdvdOcit1gPpII4pc5gMCSOO64PDObXXbSBxVSyAh2DHZ2rocz5X+KaZQirWX3HYwXH1tjaNAg9Zslb3PV/ee/hyj/pTkiyEXI33yuLnPdl+k1kXeDWFwNo2ZrgbTXYi+69vdaNUkuyqMTdgRlckv2TkQfInLlDLF34ejJJG6MTU2QdixIuQb5E3IFx5Z+caq46sHsKXY2FO3+I2uuyI/wCjPsgbefauc+IIB8wSDbdNYaMqWINZs8r53HZAuM95zPtkYun429RcB7D4yoSNqmQMuB47V7+VgPbeO0MQ5ZgyWAJ2WG4jgfOM/R7Z/wAQ5m/HIZZDPwvMU0awFusJ7JFzfeSDff4RPdvT1HwN+mxIBO+wv58ZleIITMyBzsQzekL27Ll2di98mv2rZcMyRa3G86N4XiScpZklbkMWJFhIAEIQEAIPrTqErqxpJtUySzUFyZGO98Mfzp7jw5SsTqoadW4/iU+0A1iCj2soqqc0IPOeh5ydNas0cUDtgq5Gz1iHZcjk3Bx4MDPTbO2/Ogt3W4rXx/f7/UzVKKlxKR0tRXCsmwzk2BYMNnZYgba2vnmMuYtledXR/SYwQI7PshQArgVEH/K37SUYro2KlmdFxQO1YjJ1DC3+zLAgjeCrHPhIRpLUYK1kqBTwSuDSb+oC89lhMdh68Vlmm/54czJUhK/BEswvSUtsnUeAaqn9O1s/KbOI6RKIVerNrLYlqhJbdnlbZ3bpW1bUrFLuTaHNGVvyM131TxQNjRqX8hx3Tb3H4lN5aE4x+v1O1zUH8tNWqMfa5KL53PlIppfXZ6u0EWwOW0xLuAOCk+r7JppqhiftJsjm7Kv6zq6K6PalUi21U59Ut1HnVayiQnXo0leUlYajOXJEVVWqNxZifEkmT3UPo7atUD1clU9o8FPdB3M/yXec7CTTV3oxp0rNVsOaIbk+D1d9vBbecm9GiqKFUBVAsFUWAHIATym0/iBNOnhuvsbKWGs7yEoUFRQiABVAAA4ATW0vhusoVF37SMM+dsvnNwzFp42MmpZvHmb0VLrWnpOgEc+thqovxIUnZ/Jl90qKXpo7AbdHSmDP/wDQoPYWU/8AZKMIn0nY01apTXhK6+klf3ObiVxT/LoJCLCdwyCSx+g7Z+kHvv6htn4lv8pXE6ermnHwmJp16e9DmO8pyZT5iY8dQlXw06UebRbSkozTZ6rE5+OINRQaQfIdognZuc+Fvsgzl6I15w9WmrFtm4Bsf0PGdEazYc/7xfiE+Wdnq05PNF8PqdY16FU3TawoW+82J2DdQBe1+d/5ZsCt/FekaH8MlQHA7L3XtFhbgRbxymY1iw/3i/EIo0/h/vF+ISTU3/R9w46AzqlUKKY7ShS4A3Wd7EW9UbJ38WFrzWOOQUnqrSG0uyQCM2LgFc1BIJFTllebf07h/vF+JYq6cw/fHxLHGEvFaa/ziLjoYnSBFanSZCGqI73DAqpTZ2l5k9oZ2m+BNH6VwxYEstxexulxffY2yjq6Yw/f/qWJ4Zu1rLqLjobNhE2Y19L4bv8A9SzE6Yod/wDqWRlhJLxXr7CV9GP7MTZjH0tR7/zWH0pR7496yl0JIlZ6D+zEtGTpOl3x7x+8T6Sp94e8SO7loOz0H4kZ9Pp94e8RfTafeHvEWSWg7PQdhGfTafeHvEPTqfeHvEMr0Cz0HrwjXpid4Q9LTvQyvQLMdmNWmGFmAYcmAYe45TD0pO9AYpO8IKLQZfI59bVTCNvw9IH8I2P+wiNDUzB/cj46n9863pSd4Q9JXnNKxOISspy6sWTyNLD6u4an6lCkDzKBj72uZ0Y16SvOHpK85TKU5u8m39RqPkORI36QvMQ9IXmJGzHZmcQzD0heYmpitKKDsqdpzuUb/wDHnJRhJuyRKxGMJXCadqIN1WipI8bEf+AlIay4HqcZXpdyq6jy2jb5Wl06c0fUpaSwVdUZtoFKpQE2YOGFyB3WYZ8pW/S5hlTStXZt2lps3gxQA/lf2z3Oxai3yS5SprrF2MGJXdb8yGQhCetOeJFhCIDf0dpurRyRuz3TmPYOHskoXS7lQ1gQRcZZfnIRJLqtj7g0m81/UTBi6MbZ0uPiaaM3fLc6X0u3dX5w+l27q/P95sPRHITHqhyE5t4aGnvajX0u3dX5xfpdu6vzjux4CKFEXc0C8tRr6XPcHvMUaZ/APeY7siJbyh3NAvLUw+mfwD3n9ofTH4P6v8TPZHKJsjlC0NPULy1E+mR3P6v8Rfpofd/1/wCIhUchE2ByELQ09R5pai/TQ7h+L/EPpodw/F/iIUHIRqrVpr6xUedo1CD5RFmkvEe+mx3D8f8A6xPpwdw/H/iaYx9EmwIJ5KCfdYRBpKh3l9oI/MSzcf6H6i3j1Nz6c/C3x/4h9Ofhb4/8RpNgi67J8rGZdUvIe6Qy0/lHmlqZ/Tv4W+P/ABE+njyb4v8AEx6peQidSvIQy09AzS1M/p88m+KJ9YDyb4pgaK8hDqF5CGWl8oZpamf1iPJ/ih9Ym/H8Uw6heQmPoy8hHlpfKGaeo4dY2/H8RgdY2/H8Ub9GXkJicMvIR5aXyizT1HvrI34/iMPrK34/iMY9FXlE9EXlHko/KGaeo82s5/H8U28D0pvQGzSRV5nZUs38zHMyLaWcLkOM495pjgKFWPfjwKZ15RfMset0z4oghbA89lZBNJaRevVarVbadzdiZqXhNWHwVDDtulFJsqnVlNWYQgITWVCQhCIQR3CYk03VhvBv+8ahE1dWY07E/p1g6hhuIvFBnC1Zx9waZ4Zr5cROyTacGrSdObib4yzK45eJeN7UTbldh3HIRrahtR2C47eFoyXzimtDKFxwxLxvrIEx2A4+m9KMrbCG2QJI358BynJw+GZ7kbgLsx4DxMkGkNFrVsdzDjz8DMVxNWkuwtBNmx3Em/nfMmdjDVqcado8GZKkZOV3yNvRWC6pbhQLi5ZiS5Fr7hko8LzR0jhRVpiqVCFvtKbi97DbU+P2heMDTVRchTKju3bZt4A3t7JhR0o4CjqSwX1QS5A432d0v7181/ULwtaxzatN6T2N1YcvzB4id/Q2kjUUhvWW2fMH9ZjXqVK62eig5MSbjxA3+ybOBwApLYZneT4zLi6tOULP/F5DpRkn5G1FmMScs1GVoWmJhCwC2iRM4R2EZRJjeELAZRjE1tlY6WnD0zjfsiW0qeeViMpWRzMXX22JjMSLOylZWMTdwhCEkIBCEIAJFiQiAWIYsIAZU3KkEGxG4ib66fq8SD5j9pzoSEoRlzRJSa5HU+sNTkvz/eZfWN+6vznIhIbinoPeS1Oz9Y27i+8xRrIe4PfOLCLs9PQN5LU7X1kPcHv/AMRfrH+D5/4nEhDs9PQe8kdwayfg+f8AiZDWUdw+/wDxODCLs1PQN7I7/wBZh3D7xFGsw7h94kfhF2WloPeyJD9Zl7h94h9Zl7je8SPQh2WnoG9kSL6yr3G+UPrKvcb5SOwh2WloG9kSL6yp3G+UPrIndb5SOwh2WloG9kSH6yJ3W+UPrIndb5SPQh2WnoG9kSD6xr3W+UQ6xL3W+U4EIdmp6BvZHdOsK9w+8TE6wjuH3icSEfZqegt7I7FXT5IyX3mcqrVLG5mEUSyFOMP8KIuTfMSLCEsIhCEIwCEIQADEhCIAiwhABIQhABYkIQAIQhAAhCEACEIQAIQhAAhCEACEIQAIQhAAhCEACEIQAIQhAAiwhAAhCEYBCEIAEIQg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820" name="AutoShape 4" descr="data:image/jpeg;base64,/9j/4AAQSkZJRgABAQAAAQABAAD/2wCEAAkGBhQSEBUUEhQVFRQVFRUUFBUUGBgXFhUUFRUVFBUUFBQYHCYeFxwjGRQUHy8gJCcpLSwsFx8xNTAqNSYrLCkBCQoKDgwOGg8PGi8lHSAqLCksLCwsLi0sLC0tLCwpLC0sLCwvLCkpLCwsKSksLCksLCwsLCwsLCksLCksLCwsLP/AABEIALUBFwMBIgACEQEDEQH/xAAcAAABBAMBAAAAAAAAAAAAAAAAAQMGBwIEBQj/xABGEAACAQICBgYGCAUBCQADAAABAgADEQQhBQYSMUFRBxMiUmFxFDKBkZKhFRZCU2KxwdEjcqLS4ZMzQ1SCg7LC4vAXJGP/xAAbAQACAwEBAQAAAAAAAAAAAAAAAQIDBAUGB//EADgRAAIBAgMFBgQFAgcAAAAAAAABAgMRBBJRBRMhMZEUIkFhodEGUnGxFoHB4fBCcjIzYoKisuL/2gAMAwEAAhEDEQA/AKOhCEACEIoEAEhJdoHovxuKAYUxSQ5hqp2bjmF9Y+6SnDdA7n/aYpR/JTJ+ZYTm1tq4Oi8s6iv5cftcujQqS42KohLiHQInHFt/pD++ODoFpccVU/01/umV7fwHz+j9ifZqhTMJdS9A9DjiavwJ+8zHQRhv+Ire5P2kfxDgfmfRh2aZSUJeC9BOE41q/wDR/bHF6DcF95iD/wAyf2SL+IsDq+g+yzKLhL3HQfge/iPjX+yZr0JYDnXP/UH9sj+I8F59A7LPyKFhL/XoX0f3ax/6n/rMx0N6O+7qf6hkfxLg9JdF7h2WeqPPsJ6Cfod0cRlTcePWNI/pvoPp7JOGqup7tSzD3ixHzllL4hwVR2ba+q9rg8LNFOwm/pnQlXC1DTrLsngeDDmDNCd6MlNKUXdMzNNOzCEISQghCEACEIQAIQhAAhCEACEIQAIQhAAhCEACEIQABLr6NOjhKVNMTiAGrMA1NWFxTU5gkH7RGfhKc0fbrqe16u2m15bQv8p6QfSmyMvZPNbfxFWEI0qbtmvd/TwN2EgneT8CQU6eUcFMyCYvW16Z58pp4/XepSVWqNTphs12nuT7FuQfA5zx8NmVp8jc2lzZY/VmL1J/+IlV4fpD6xtlKlNm4AbX6ib1XWWupsykHkbiWPZVWLtNfp+gk83FMscUD4e8fvMhhz+H4l/eVqusGJZgoU3O4FTcztUsDjWS5cKe6QPz2v0hLBU6f+Z/2/YMr1/nUmIwx5r8S/vA4b8SfEJXmMxmMpHtqfMC494mnX07iUNmDKTmAQQSDuIB3y6OApyV4q/+7/yLLLX0/cszqvFfiH7wan4r8QkEwWEx9UbV9gcNvsk+QzPyi4zR2Opi+0X57Fj/AJPulDwlG+XMr/3fsOz1JwQO8vvEQsO8vvlZVNLYlTYk332tzzG6b2AwuOrbrqvebsj9zHLZ8Yq8pJfmFmTzrF7wjGJxAHFT5Xka+rmL+/T5/tNHSWFxVCxbtrbMqDl4GVQwtOXCM02Oxpa+aGXF0yMtsC6NyYfod0pB0IJB3g2PmJeNKpUxB2KSEscixB2VHEsZ2z0X6OObYcFjvO3UFzxNg2V989Hg9qQ2dDd1rvRK3D1XMzVqG8d0ecYT0YeivRv/AAw+Op/dMG6J9G/8Of8AUqf3TZ+J8J8sui9yjsktTztCeh//AMR6N+4b/UqfvMX6INHfcuP+q/6yX4mwmkui9xdklqjz1CegD0O6OP2Knsqn9pi/Qvo/lWH/AFP3WS/EuD0l0XuLss9UUDCXyehPAc6/+ov9kbfoQwXB8QP+ZP7JJfEeC8+gdkn5FFQl31OgzCcK1cHx2D/4iRDWnofxGGQ1KDekU1F2AGzUUc9jPaHkfZNNDbeDrSyRnZvVW9eRGWHqRV7FfwhCdgzhCEIAEIQgAQhCAGSLcgDech5y6cWKmHPUO20UVO0d5BQG/wCnslY6j6M9I0jhqdrg1VLfyqdtvkplmaYZq2LxVbfSWuMOPNKf5ZGee2rNSqxpvkot9Wkv1N2F4Js5WJZj2uU1NaMMK2CBGfV7NQWGefZcfMTsdTdZjomoVyBsUfI8g24++YIVMjU1zizY4Zk4vxINhtXMRhwlepTNNXYbAYgVCN4Owe0FO65Gc9DYXAoKSKUGyqgAMNojK9rmRPB6t1KzhmUEbQYtVuQxU7QvndsxJrUUlSAbEggHfYkZG3Gcfa+OeJcFfir3t+VghSVJWTNHQuL60M3VqtiFuL55XO8Ai1wJ0pp6MwAopsi28t2Rsi5/+4zbnErNObceRMwrVAqkndkOd7mwFvMzU9JpgoVQXfcQFUgXC7jYk57hyMa1jI9HYMdkMQpO/I34AE8Lbv3mu2GBrYdWBvTRCpO69jtX2cr5DkPOXUqayZn5+i9wO5CaulFY0X2L7VstneSDe2XPd5GLowN1KbVw2zmDe4N9xvnM+TuZr+NgNjZEWc/TmJanQZ1vdSp7IJNri4sFJPumxo9mNJC5JYopYkWNyLm4sLeVhG4PJn87AbEDCErAS0WAnN1h0/TwdE1anD1VG9jyHIczJwhKpJRirtibsbeMxqUkL1XVEG9mNh5eJ8BIBpfX6pWdjhKyUaVJdvaqqf45BsVBsQpvYBTYnavwtK51p1xrY2oWdrLnsqMgo5AfrvMNC6OqdWWZzTpMO0NrZLAZ+OV7bxwnutnfD8KK3mI4y08F7nPqYq7tEf0t0hY+sxBxDgHctL+GPclj75x3OIqG7Gox5ux/8jJ5q/qNia4Bo4cIhz6yodkEc9pgXf2C0luE6H3OdXEqvhSpXt/zO36T0NOlSpK1OCX0SMrzS4tlProrEIqsGXtbglZC4/mVWuvtm/hNNaQoZpUrgDuszD2i5EtwdEK7hin8zTQn87TUxHRZXT/Z1qVQDg6tSb2Mu0PlJTjCatKKa80JJrkyJ6G6YK65V1SqOJtsP71FvlJ3oHpAwuKsofq3P2Klhc8lfcfkfCQzWDQJRQMVR2QN1UqtjfgMTTJDeG0QfCQ3SWrT07tQYuu8r9sDflb1h5e6cfE7DweIXdWSXly6cvsXxr1IeaPRJEQyk9TelKrhyKde9SjuzPbQfgJ4fhOXK0uTAaQp16a1KTB0YXBHzBHAjlPFY/ZlbAytPinya5P2ZvpVo1FwKB6VdBrhtINsDZSqBVAG4E3DAe0X9sh0t3p20flh6wG4vTJ87Mv5GVFPoOya7rYOnJ87W6cDn4iOWowhCE6hQEIQgAAwhCAFhdDOHAxVbEN6uHw7v7Wy/INLC1V0UauiDf165qYgfzlyy/Jbe2VFqHre+ArtYBkqrsOhFwc+zl5k++ej8JTsiiwXIdlRYDK9gOAnhfiCVSjWzNcJOLT/ALU+HV3OlhrOBWNDMTSqN1dQk+qwIJ+an3j5yT6W0YKddwvqk7Q9udpxNJ4S6yNGrGTv4M224XJvq/pum+FV2dQF7DFiAARmBc+BEyq63YRd9dPZdvyEqAsQSOHjzmPW85F7Gpyk5OT46FLqWLYOvWE+8Y+SN+0yGvOE+8b4G/aVYmcdCxPZFDV+nsLOyz/rvhfvG+Bv2mnR11whclzaohNmCPmhuFYewkEcwfCV4RIrpXWMlwKWQFxt8WB3gDlL6GxKdRtRb+t/2K51snM6uueutapjMSaWIqrSvsU1V2UbIKjJQcr2J9ssfVPpCoehURXqsaopgOdlmJPNm52lDNckk7ySTHaGPdPVYid/E7Io16MaVrZbcV9LaGOnXcZNvxPQWJ13wlVgm0xVTtM2ywIYZKq23nMk3yA8TNulrthFAVWYAAADYbIDISmNB6XV1sbKy7/HxB851lqE+qMubZe4bz8pwKuxqUXkd7LzXsbY1syuWNovXnC9vt1fW+3tv7Bcdkfh4ToDXfC99vgaVbQw4XcLX3748BKamy6EpNpvr+xNTZaNPXHCn/e2/mVh+kpjpD109NxBFMnqkyUbr24za1gxRp4ZyN57I8z/APGV+gJItvJnX2PsulSk66u3yVzJiajtlR3tBaODsGcEpewA+2wzt5XIv7BL01O6P0XZrYlQ1T1kpnNafK4+0/ichw5yuMHpSlgq2F61L06bjb2c2NhmwHGznatxt5S2afSjo2w//aA8DTq3/wCyeiazMyLgiRYsABf513ED3kzavIfi9aqeIqUlwuIpEMw7LqVDMG4lwMrA2tneSTSOk1o2BBZ3JFOkmdSowzIUcAOLGwXiRJWAexeLSkheowVFzLNuHLzJ3AbychOUlOviGDktQojNKW6pV/FiOKJbdSGfFj9mPYTRbO4rYmzVFzpU1zpUPFb+vUtvqEeChRv6loAc/DVf91UUAWtwIa/Ai1jfPPjnleQ7Wfo4Q3fA2Vx2mw97I3jSP+6bw9U+G+TjSGE213XIvbxHFfb+domj8Rtputs2HAA5XBAG64t7byLQ0zzlp7Vk1EetSB20v1tO2y4tvJXvDj5Hjvb1B14fBVrMS1ByBUX/AM1/EPnulxdIGgurPp1Fe0thXX7xMgGPiMgTyt3ZQmseHRK5alkj9tR3T9pPYb+wiV1aMMRTdKqrpivkalEuHpVwy4jRLVEIYKUrIw3Fb2uPY0oEy2ejvTXpWBxOAqG56p2o37pFmX2MQfaZU7rYkcspy9jUpYZVMNL+mV19GuH26mivJTUZoxhCE7plCEIQAI5Qol2VRvYhR5k2Ebnc1IVPpHDdabIKqsxIJ9XtWsMzcgCV1Z5ISlomyUVdpE0wfRZ1GPo02qipY0nbIrskHbcWzvkLDz4S56vKRvQ1DrMa1bMqyF0Jvmrtsrv8FaSeonG1+YG/zE+Z7VxVStOCqu7UV1fE61OMYLgcHSuCzJnAxGGuCJLcYaZyLkeBVr/lOccPQ41D/p1D+SyuhVcVyfRmjMRbA6ppVfaqAkX9W9h7eckTapYZhY0U3WFhb5gzoYdqCfac+VJ/2EddXqjZpq1NTvqOLNbkib7+JllbFVpNPM0vrYj3SNaM1BpOhbbcAu4AFiAAxAsTmd03T0d0fvKnuX9pKcPhgihVFlUAAeUctMs9oV3JtSdiHArDXjU1cPo+vVSoxKqMtkDJnVDmDyJlJz1bpvRa4nD1aL+rURkPhcZH2GxnmPTOg6uFrNRqqVZWt4Hkw8CJ7H4cxu+pzhUfeTv+VjBiou6ZiNG1eqFTq6nVnc+w2wbb7Pax98586NW9gl6hXfa52QT4bpqVaBDWHsnp1JMx5bHX1Jwy1MdRRyVRmsxG8Ag5j22l0nUnDEdmuw89k/oJEOiPVY06gxVcFFt/CZh2WY5X2uAHjvO7dLkBnhdu7QaxCjSbslZ25X6HUw8MsOPiQPFaj0hTLLitmxA2im0BfhYG950KOoFGwPWVDcDuj5WknxOGVxZxcXvx32I3jwJjioAABkALAeA3ThS2hWcUszv+XsX2RVXSZqfTo4RXV2P8VQQbbiLXuJWWDoKKi5faH5y/OkfA9bo+oBvBDDzGY+f5zz91hBv7fbPcfDuIlWwzzu7TObi1aSZOMTh161C+QRahPgR2h8jHBoPD1jts4sR2UyVd3Zc7NiSd+e6O6RqCv/EX1aiqcuBNIBhb4h5rJngdRcT6PT2AFOwpCdYhUHZ4EqcvbxncjzdyjwRCsJTKALc1KVFDYkqCoJ9QEDPM3sb78ouhdZsVR0lSdKlSuiqlOoGbaK4csAaTX3Fb3HG4BnTqagYumzviRSRalQbJWoCQLdq601GQy3D85YOr3R7hsOKTIzPb+ISbWqOSGD2+yBy8B4wimpNt8Ak01YlNdeywJysd177vwm/uzmlorHo10VixW5z2zvN7XqAMLbQyO4EZmdB1uD4gj3zV0fo9aKlVJ2S20AQotcAH1QL7r3OckI2pyqQ2a7LtEA3sAQOTqN34nnSasoNic/8A7eeE51ycRdbGxPHlTAOdjxYQA3KuEDU2RrsGVlO0b3DCxHznnPXPBURRplA4KVWp1S4sTlYkjgezPSCPe9wQBxNsxzFjPN+umkFqJWYX/iYl2HiNtiD7rQXMHyNzDYZMKmGfD9auJfZbcrUnpliQy1AxyIyKsAcrWmljOjGvWx1dKZpqNp3XbNsibqotfM3kXwlZqmJp5k9umq7hkpVVuFyvYDOXzi6XV6RDjja/kSV/MrOJtHETw1Vbu2Zwl/xs/c00UqkePg0ec61EoxVhYqSCDwINiPfMJJekjBClpTEhbWL9YLbrVAH/ADJkanZoVN7TjUX9ST6meccsmghCEtIhM6VQqQVNiMwRvBHKYRRAC/uiLE1a2FNaqxY5UlJ7iFmy9rmWApkX6N8Gaei8MG3lNv2OSwHuIknnyTadRVMXUa5Xa6cP0OxFWikOB4peNXgTOdYMo61TLfGSYXiCNIaVhYRIsCQk5WntV6GMW1ZASPVcZOvkw/I5TrQEsp1J05ZoOzQmV3W6GKBOWIqgciqE+/KbeE6L8JhtmqFeuyG7CpYgr9rZpqACRvF73tbjJyRACb3tXFyVpVHbp9uJFQiuNhulYqNm2yQLW3FbZW8LRn0QJmhKAZlRmpG82XgfK0ao1UpVOqLqC5LUqf2rZlwvNQbnwvblN5hcftv9kxO8X5MkMYTFLUTaXasbjtKVOXNWAIj0wpUtkeszZ3uxufLymchK1+HIYxj8GKtJ6Zy21IvyPA+w2nnHWfRRo1mBFu0bjusD2l9h+RE9LSCdI2qQqg4hQSLfxwubAAWWuo4lRkw4ix4T0GwMesNWyT5S+5nr088SstTtMBW6pzkbGmTlZgSbX4HM2l46m6wjYWk5yFwh7tt6HlbfbgMxdcx5z0pot6L2bce0rDcynMMp5SRata5Mp2ajZ2A7XquF9UMQRssODb/ET6I0pd6Jy07cGelsRhVqLZhcHxPHxBmaUwoAAsALADcAOAkC1X16VgF2g3DYcgMPBXNlbyOyfBt8m9HH02tZrMfsN2WHmpAMEydh+0axNYIpJ4XNhmTYXyAzMejTBXBGRtvsdx9mYPjGCOPVqnMk3O0L5H1TuUDmezyPq342c0cAt6j9nhtE2U3N3O1uzYgZ8phjsMqvd3AUnM5BhlYm3eNyNoDK5Nrk35ml9bUp09miFsBs9ZUHZFsrKm9z4G3tkXJIm+P0HtddN9XSNCm1qtVTc/d0tz1DyyyXmfKUFry4FRaSkdgC9vs5AKp8bb/OSnWLW1KSsQS9V8xc9tmG56nJRwUcuErN6xdyzEksSSd9yZKK8WVTfgjvdHejOv0lQW2Sv1jeVPtn8hLQ6U8fVw9IPTzFRKlFwbneUqBhY7wae/xM1OiDVU0kbE1BZnGwgO8LftH8h75JtedBHF4Xq1ZUbaUhnyUWvfaOdgRcTxeN2hB7Ug792Hdf58/v6HQoUmqT1f8AEebcRXLsWY3JNzG529aNUa+AqhK6gbWaOpujj8J/Q5ziT2dKcKkFKm7p8rGGSafEVVubCEVGsbwknfwImMeweGNSoiDezKo82IH6xkSU9Gejuu0ph1tcK/WHypgt+YErxFXdUpVH4JvoThHNJI9HYLDCnTRBuRVQeSgD9JliKpVbgbRuMvPyjgmrpDEBdm9RUvf1ja+Vsudiyz49G85nXNWvpSqB2aBfdlmLXJ3ki2XG3jNutXcNYLdeyL58SoJ8hdvdOcit1gPpII4pc5gMCSOO64PDObXXbSBxVSyAh2DHZ2rocz5X+KaZQirWX3HYwXH1tjaNAg9Zslb3PV/ee/hyj/pTkiyEXI33yuLnPdl+k1kXeDWFwNo2ZrgbTXYi+69vdaNUkuyqMTdgRlckv2TkQfInLlDLF34ejJJG6MTU2QdixIuQb5E3IFx5Z+caq46sHsKXY2FO3+I2uuyI/wCjPsgbefauc+IIB8wSDbdNYaMqWINZs8r53HZAuM95zPtkYun429RcB7D4yoSNqmQMuB47V7+VgPbeO0MQ5ZgyWAJ2WG4jgfOM/R7Z/wAQ5m/HIZZDPwvMU0awFusJ7JFzfeSDff4RPdvT1HwN+mxIBO+wv58ZleIITMyBzsQzekL27Ll2di98mv2rZcMyRa3G86N4XiScpZklbkMWJFhIAEIQEAIPrTqErqxpJtUySzUFyZGO98Mfzp7jw5SsTqoadW4/iU+0A1iCj2soqqc0IPOeh5ydNas0cUDtgq5Gz1iHZcjk3Bx4MDPTbO2/Ogt3W4rXx/f7/UzVKKlxKR0tRXCsmwzk2BYMNnZYgba2vnmMuYtledXR/SYwQI7PshQArgVEH/K37SUYro2KlmdFxQO1YjJ1DC3+zLAgjeCrHPhIRpLUYK1kqBTwSuDSb+oC89lhMdh68Vlmm/54czJUhK/BEswvSUtsnUeAaqn9O1s/KbOI6RKIVerNrLYlqhJbdnlbZ3bpW1bUrFLuTaHNGVvyM131TxQNjRqX8hx3Tb3H4lN5aE4x+v1O1zUH8tNWqMfa5KL53PlIppfXZ6u0EWwOW0xLuAOCk+r7JppqhiftJsjm7Kv6zq6K6PalUi21U59Ut1HnVayiQnXo0leUlYajOXJEVVWqNxZifEkmT3UPo7atUD1clU9o8FPdB3M/yXec7CTTV3oxp0rNVsOaIbk+D1d9vBbecm9GiqKFUBVAsFUWAHIATym0/iBNOnhuvsbKWGs7yEoUFRQiABVAAA4ATW0vhusoVF37SMM+dsvnNwzFp42MmpZvHmb0VLrWnpOgEc+thqovxIUnZ/Jl90qKXpo7AbdHSmDP/wDQoPYWU/8AZKMIn0nY01apTXhK6+klf3ObiVxT/LoJCLCdwyCSx+g7Z+kHvv6htn4lv8pXE6ermnHwmJp16e9DmO8pyZT5iY8dQlXw06UebRbSkozTZ6rE5+OINRQaQfIdognZuc+Fvsgzl6I15w9WmrFtm4Bsf0PGdEazYc/7xfiE+Wdnq05PNF8PqdY16FU3TawoW+82J2DdQBe1+d/5ZsCt/FekaH8MlQHA7L3XtFhbgRbxymY1iw/3i/EIo0/h/vF+ISTU3/R9w46AzqlUKKY7ShS4A3Wd7EW9UbJ38WFrzWOOQUnqrSG0uyQCM2LgFc1BIJFTllebf07h/vF+JYq6cw/fHxLHGEvFaa/ziLjoYnSBFanSZCGqI73DAqpTZ2l5k9oZ2m+BNH6VwxYEstxexulxffY2yjq6Yw/f/qWJ4Zu1rLqLjobNhE2Y19L4bv8A9SzE6Yod/wDqWRlhJLxXr7CV9GP7MTZjH0tR7/zWH0pR7496yl0JIlZ6D+zEtGTpOl3x7x+8T6Sp94e8SO7loOz0H4kZ9Pp94e8RfTafeHvEWSWg7PQdhGfTafeHvEPTqfeHvEMr0Cz0HrwjXpid4Q9LTvQyvQLMdmNWmGFmAYcmAYe45TD0pO9AYpO8IKLQZfI59bVTCNvw9IH8I2P+wiNDUzB/cj46n9863pSd4Q9JXnNKxOISspy6sWTyNLD6u4an6lCkDzKBj72uZ0Y16SvOHpK85TKU5u8m39RqPkORI36QvMQ9IXmJGzHZmcQzD0heYmpitKKDsqdpzuUb/wDHnJRhJuyRKxGMJXCadqIN1WipI8bEf+AlIay4HqcZXpdyq6jy2jb5Wl06c0fUpaSwVdUZtoFKpQE2YOGFyB3WYZ8pW/S5hlTStXZt2lps3gxQA/lf2z3Oxai3yS5SprrF2MGJXdb8yGQhCetOeJFhCIDf0dpurRyRuz3TmPYOHskoXS7lQ1gQRcZZfnIRJLqtj7g0m81/UTBi6MbZ0uPiaaM3fLc6X0u3dX5w+l27q/P95sPRHITHqhyE5t4aGnvajX0u3dX5xfpdu6vzjux4CKFEXc0C8tRr6XPcHvMUaZ/APeY7siJbyh3NAvLUw+mfwD3n9ofTH4P6v8TPZHKJsjlC0NPULy1E+mR3P6v8Rfpofd/1/wCIhUchE2ByELQ09R5pai/TQ7h+L/EPpodw/F/iIUHIRqrVpr6xUedo1CD5RFmkvEe+mx3D8f8A6xPpwdw/H/iaYx9EmwIJ5KCfdYRBpKh3l9oI/MSzcf6H6i3j1Nz6c/C3x/4h9Ofhb4/8RpNgi67J8rGZdUvIe6Qy0/lHmlqZ/Tv4W+P/ABE+njyb4v8AEx6peQidSvIQy09AzS1M/p88m+KJ9YDyb4pgaK8hDqF5CGWl8oZpamf1iPJ/ih9Ym/H8Uw6heQmPoy8hHlpfKGaeo4dY2/H8RgdY2/H8Ub9GXkJicMvIR5aXyizT1HvrI34/iMPrK34/iMY9FXlE9EXlHko/KGaeo82s5/H8U28D0pvQGzSRV5nZUs38zHMyLaWcLkOM495pjgKFWPfjwKZ15RfMset0z4oghbA89lZBNJaRevVarVbadzdiZqXhNWHwVDDtulFJsqnVlNWYQgITWVCQhCIQR3CYk03VhvBv+8ahE1dWY07E/p1g6hhuIvFBnC1Zx9waZ4Zr5cROyTacGrSdObib4yzK45eJeN7UTbldh3HIRrahtR2C47eFoyXzimtDKFxwxLxvrIEx2A4+m9KMrbCG2QJI358BynJw+GZ7kbgLsx4DxMkGkNFrVsdzDjz8DMVxNWkuwtBNmx3Em/nfMmdjDVqcado8GZKkZOV3yNvRWC6pbhQLi5ZiS5Fr7hko8LzR0jhRVpiqVCFvtKbi97DbU+P2heMDTVRchTKju3bZt4A3t7JhR0o4CjqSwX1QS5A432d0v7181/ULwtaxzatN6T2N1YcvzB4id/Q2kjUUhvWW2fMH9ZjXqVK62eig5MSbjxA3+ybOBwApLYZneT4zLi6tOULP/F5DpRkn5G1FmMScs1GVoWmJhCwC2iRM4R2EZRJjeELAZRjE1tlY6WnD0zjfsiW0qeeViMpWRzMXX22JjMSLOylZWMTdwhCEkIBCEIAJFiQiAWIYsIAZU3KkEGxG4ib66fq8SD5j9pzoSEoRlzRJSa5HU+sNTkvz/eZfWN+6vznIhIbinoPeS1Oz9Y27i+8xRrIe4PfOLCLs9PQN5LU7X1kPcHv/AMRfrH+D5/4nEhDs9PQe8kdwayfg+f8AiZDWUdw+/wDxODCLs1PQN7I7/wBZh3D7xFGsw7h94kfhF2WloPeyJD9Zl7h94h9Zl7je8SPQh2WnoG9kSL6yr3G+UPrKvcb5SOwh2WloG9kSL6yp3G+UPrIndb5SOwh2WloG9kSH6yJ3W+UPrIndb5SPQh2WnoG9kSD6xr3W+UQ6xL3W+U4EIdmp6BvZHdOsK9w+8TE6wjuH3icSEfZqegt7I7FXT5IyX3mcqrVLG5mEUSyFOMP8KIuTfMSLCEsIhCEIwCEIQADEhCIAiwhABIQhABYkIQAIQhAAhCEACEIQAIQhAAhCEACEIQAIQhAAhCEACEIQAIQhAAiwhAAhCEYBCEIAEIQg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2339752" y="4509120"/>
            <a:ext cx="64087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双括号 19"/>
          <p:cNvSpPr/>
          <p:nvPr/>
        </p:nvSpPr>
        <p:spPr>
          <a:xfrm>
            <a:off x="2123728" y="3501008"/>
            <a:ext cx="6768752" cy="20882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1475656" y="4149080"/>
            <a:ext cx="587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err="1" smtClean="0"/>
              <a:t>ln</a:t>
            </a:r>
            <a:endParaRPr lang="zh-CN" alt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1520" y="5313402"/>
            <a:ext cx="1246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Age=</a:t>
            </a:r>
            <a:endParaRPr lang="zh-CN" altLang="en-US" sz="4000" b="1" dirty="0"/>
          </a:p>
        </p:txBody>
      </p:sp>
      <p:pic>
        <p:nvPicPr>
          <p:cNvPr id="24" name="Picture 6" descr="C:\Users\presidentji\AppData\Roaming\Tencent\Users\543090377\QQ\WinTemp\RichOle\I0[7U7B1_$N@F[UKLV0~$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484784"/>
            <a:ext cx="3486150" cy="790575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2483768" y="4653136"/>
            <a:ext cx="6219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No. of C-14/kg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(Dead and Now)</a:t>
            </a:r>
            <a:r>
              <a:rPr lang="en-US" altLang="zh-CN" sz="3200" b="1" dirty="0" smtClean="0"/>
              <a:t>, </a:t>
            </a:r>
            <a:r>
              <a:rPr lang="en-US" altLang="zh-CN" b="1" dirty="0" smtClean="0"/>
              <a:t> </a:t>
            </a:r>
            <a:r>
              <a:rPr lang="en-US" altLang="zh-CN" sz="4000" b="1" dirty="0" err="1" smtClean="0"/>
              <a:t>N</a:t>
            </a:r>
            <a:r>
              <a:rPr lang="en-US" altLang="zh-CN" sz="4000" b="1" baseline="-25000" dirty="0" err="1" smtClean="0"/>
              <a:t>t</a:t>
            </a:r>
            <a:endParaRPr lang="zh-CN" alt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27784" y="3717032"/>
            <a:ext cx="6057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No. of C-14/kg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(Alive and Past)</a:t>
            </a:r>
            <a:r>
              <a:rPr lang="en-US" altLang="zh-CN" sz="3200" b="1" dirty="0" smtClean="0"/>
              <a:t>,</a:t>
            </a:r>
            <a:r>
              <a:rPr lang="en-US" altLang="zh-CN" b="1" dirty="0" smtClean="0"/>
              <a:t> </a:t>
            </a:r>
            <a:r>
              <a:rPr lang="en-US" altLang="zh-CN" sz="4000" b="1" dirty="0" smtClean="0"/>
              <a:t>N</a:t>
            </a:r>
            <a:r>
              <a:rPr lang="en-US" altLang="zh-CN" sz="4000" b="1" baseline="-25000" dirty="0" smtClean="0"/>
              <a:t>0</a:t>
            </a:r>
            <a:endParaRPr lang="zh-CN" altLang="en-US" sz="4000" b="1" dirty="0"/>
          </a:p>
        </p:txBody>
      </p:sp>
      <p:cxnSp>
        <p:nvCxnSpPr>
          <p:cNvPr id="27" name="直接连接符 26"/>
          <p:cNvCxnSpPr/>
          <p:nvPr/>
        </p:nvCxnSpPr>
        <p:spPr>
          <a:xfrm>
            <a:off x="1619672" y="5733256"/>
            <a:ext cx="71287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536504" y="5949280"/>
            <a:ext cx="30963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8425" algn="l"/>
              </a:tabLst>
            </a:pPr>
            <a:r>
              <a:rPr kumimoji="0" lang="en-US" altLang="zh-CN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  <a:cs typeface="Times New Roman" pitchFamily="18" charset="0"/>
              </a:rPr>
              <a:t>λ(constant)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0" name="下箭头 29"/>
          <p:cNvSpPr/>
          <p:nvPr/>
        </p:nvSpPr>
        <p:spPr>
          <a:xfrm>
            <a:off x="4283968" y="2348880"/>
            <a:ext cx="57606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Reasons for C-14 Level change</a:t>
            </a:r>
            <a:endParaRPr lang="zh-CN" altLang="en-US" b="1" dirty="0"/>
          </a:p>
        </p:txBody>
      </p:sp>
      <p:sp>
        <p:nvSpPr>
          <p:cNvPr id="4" name="椭圆 3"/>
          <p:cNvSpPr/>
          <p:nvPr/>
        </p:nvSpPr>
        <p:spPr>
          <a:xfrm>
            <a:off x="3419872" y="5229200"/>
            <a:ext cx="1944216" cy="136815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419872" y="3212976"/>
            <a:ext cx="1944216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C-14 </a:t>
            </a:r>
          </a:p>
          <a:p>
            <a:pPr algn="ctr"/>
            <a:r>
              <a:rPr lang="en-US" altLang="zh-CN" b="1" dirty="0" smtClean="0"/>
              <a:t>in the air</a:t>
            </a:r>
            <a:endParaRPr lang="zh-CN" altLang="en-US" b="1" dirty="0"/>
          </a:p>
        </p:txBody>
      </p:sp>
      <p:sp>
        <p:nvSpPr>
          <p:cNvPr id="6" name="椭圆 5"/>
          <p:cNvSpPr/>
          <p:nvPr/>
        </p:nvSpPr>
        <p:spPr>
          <a:xfrm>
            <a:off x="3419872" y="1196752"/>
            <a:ext cx="1944216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C-14 </a:t>
            </a:r>
          </a:p>
          <a:p>
            <a:pPr algn="ctr"/>
            <a:r>
              <a:rPr lang="en-US" altLang="zh-CN" b="1" dirty="0" smtClean="0"/>
              <a:t>in the living body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5733256"/>
            <a:ext cx="1352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Cosmic Rays</a:t>
            </a:r>
            <a:endParaRPr lang="zh-CN" altLang="en-US" b="1" dirty="0"/>
          </a:p>
        </p:txBody>
      </p:sp>
      <p:sp>
        <p:nvSpPr>
          <p:cNvPr id="9" name="上箭头 8"/>
          <p:cNvSpPr/>
          <p:nvPr/>
        </p:nvSpPr>
        <p:spPr>
          <a:xfrm flipV="1">
            <a:off x="4283968" y="2636912"/>
            <a:ext cx="216024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上箭头 9"/>
          <p:cNvSpPr/>
          <p:nvPr/>
        </p:nvSpPr>
        <p:spPr>
          <a:xfrm flipV="1">
            <a:off x="4283968" y="4653136"/>
            <a:ext cx="216024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左箭头 12"/>
          <p:cNvSpPr/>
          <p:nvPr/>
        </p:nvSpPr>
        <p:spPr>
          <a:xfrm flipH="1">
            <a:off x="5436096" y="5733256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6012160" y="4896544"/>
            <a:ext cx="2592288" cy="19168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Magnetic field of the Earth, </a:t>
            </a:r>
          </a:p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Solar activity…..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0152" y="1412776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pic>
        <p:nvPicPr>
          <p:cNvPr id="18" name="Picture 17" descr="C:\Users\ace\AppData\Local\Microsoft\Windows\Temporary Internet Files\Content.IE5\37KE0BI2\MP900448756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086065"/>
            <a:ext cx="2161676" cy="1621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C:\Users\ace\AppData\Local\Microsoft\Windows\Temporary Internet Files\Content.IE5\37KE0BI2\MC900433135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96544"/>
            <a:ext cx="2160240" cy="1620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C:\Users\ace\AppData\Local\Microsoft\Windows\Temporary Internet Files\Content.IE5\37KE0BI2\MP900430462[1]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87732"/>
            <a:ext cx="2160240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1580</TotalTime>
  <Words>290</Words>
  <Application>Microsoft Office PowerPoint</Application>
  <PresentationFormat>On-screen Show (4:3)</PresentationFormat>
  <Paragraphs>87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Simplified Computation on Nuclear Decay  核衰變的簡單計算</vt:lpstr>
      <vt:lpstr>Source of C-14 碳十四的來源</vt:lpstr>
      <vt:lpstr>PowerPoint Presentation</vt:lpstr>
      <vt:lpstr>PowerPoint Presentation</vt:lpstr>
      <vt:lpstr>PowerPoint Presentation</vt:lpstr>
      <vt:lpstr>Decay of Carbon-14 atoms 碳十四的衰變</vt:lpstr>
      <vt:lpstr>Decay of C-14 碳十四衰變</vt:lpstr>
      <vt:lpstr>Age of the Dead Body </vt:lpstr>
      <vt:lpstr>Reasons for C-14 Level change</vt:lpstr>
      <vt:lpstr>History of Carbon-14 Level in the Air 歷史上空氣中碳十四之含量</vt:lpstr>
      <vt:lpstr>History of Carbon-14 Level in the Air 歷史上空氣中碳十四之含量 </vt:lpstr>
      <vt:lpstr>Age of the Dead Body</vt:lpstr>
      <vt:lpstr>Two-decay Process</vt:lpstr>
      <vt:lpstr>A Typical Two-decay Process 典型的兩次衰變過程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presidentji</dc:creator>
  <cp:lastModifiedBy>ace</cp:lastModifiedBy>
  <cp:revision>133</cp:revision>
  <dcterms:created xsi:type="dcterms:W3CDTF">2011-11-09T11:59:28Z</dcterms:created>
  <dcterms:modified xsi:type="dcterms:W3CDTF">2012-01-16T04:05:58Z</dcterms:modified>
</cp:coreProperties>
</file>