
<file path=[Content_Types].xml><?xml version="1.0" encoding="utf-8"?>
<Types xmlns="http://schemas.openxmlformats.org/package/2006/content-types">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vml" ContentType="application/vnd.openxmlformats-officedocument.vmlDrawing"/>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8" r:id="rId2"/>
  </p:sldMasterIdLst>
  <p:notesMasterIdLst>
    <p:notesMasterId r:id="rId31"/>
  </p:notesMasterIdLst>
  <p:handoutMasterIdLst>
    <p:handoutMasterId r:id="rId32"/>
  </p:handoutMasterIdLst>
  <p:sldIdLst>
    <p:sldId id="292" r:id="rId3"/>
    <p:sldId id="282" r:id="rId4"/>
    <p:sldId id="261" r:id="rId5"/>
    <p:sldId id="293" r:id="rId6"/>
    <p:sldId id="294" r:id="rId7"/>
    <p:sldId id="295" r:id="rId8"/>
    <p:sldId id="296" r:id="rId9"/>
    <p:sldId id="297" r:id="rId10"/>
    <p:sldId id="310" r:id="rId11"/>
    <p:sldId id="299" r:id="rId12"/>
    <p:sldId id="273" r:id="rId13"/>
    <p:sldId id="278" r:id="rId14"/>
    <p:sldId id="302" r:id="rId15"/>
    <p:sldId id="301" r:id="rId16"/>
    <p:sldId id="303" r:id="rId17"/>
    <p:sldId id="304" r:id="rId18"/>
    <p:sldId id="276" r:id="rId19"/>
    <p:sldId id="268" r:id="rId20"/>
    <p:sldId id="305" r:id="rId21"/>
    <p:sldId id="274" r:id="rId22"/>
    <p:sldId id="279" r:id="rId23"/>
    <p:sldId id="306" r:id="rId24"/>
    <p:sldId id="283" r:id="rId25"/>
    <p:sldId id="285" r:id="rId26"/>
    <p:sldId id="307" r:id="rId27"/>
    <p:sldId id="308" r:id="rId28"/>
    <p:sldId id="291" r:id="rId29"/>
    <p:sldId id="280" r:id="rId30"/>
  </p:sldIdLst>
  <p:sldSz cx="9144000" cy="6858000" type="screen4x3"/>
  <p:notesSz cx="6797675" cy="9928225"/>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Arial" charset="0"/>
      </a:defRPr>
    </a:lvl1pPr>
    <a:lvl2pPr marL="457200" algn="l" rtl="0" fontAlgn="base">
      <a:spcBef>
        <a:spcPct val="0"/>
      </a:spcBef>
      <a:spcAft>
        <a:spcPct val="0"/>
      </a:spcAft>
      <a:defRPr kumimoji="1" kern="1200">
        <a:solidFill>
          <a:schemeClr val="tx1"/>
        </a:solidFill>
        <a:latin typeface="Arial" charset="0"/>
        <a:ea typeface="新細明體" charset="-120"/>
        <a:cs typeface="Arial" charset="0"/>
      </a:defRPr>
    </a:lvl2pPr>
    <a:lvl3pPr marL="914400" algn="l" rtl="0" fontAlgn="base">
      <a:spcBef>
        <a:spcPct val="0"/>
      </a:spcBef>
      <a:spcAft>
        <a:spcPct val="0"/>
      </a:spcAft>
      <a:defRPr kumimoji="1" kern="1200">
        <a:solidFill>
          <a:schemeClr val="tx1"/>
        </a:solidFill>
        <a:latin typeface="Arial" charset="0"/>
        <a:ea typeface="新細明體" charset="-120"/>
        <a:cs typeface="Arial" charset="0"/>
      </a:defRPr>
    </a:lvl3pPr>
    <a:lvl4pPr marL="1371600" algn="l" rtl="0" fontAlgn="base">
      <a:spcBef>
        <a:spcPct val="0"/>
      </a:spcBef>
      <a:spcAft>
        <a:spcPct val="0"/>
      </a:spcAft>
      <a:defRPr kumimoji="1" kern="1200">
        <a:solidFill>
          <a:schemeClr val="tx1"/>
        </a:solidFill>
        <a:latin typeface="Arial" charset="0"/>
        <a:ea typeface="新細明體" charset="-120"/>
        <a:cs typeface="Arial" charset="0"/>
      </a:defRPr>
    </a:lvl4pPr>
    <a:lvl5pPr marL="1828800" algn="l" rtl="0" fontAlgn="base">
      <a:spcBef>
        <a:spcPct val="0"/>
      </a:spcBef>
      <a:spcAft>
        <a:spcPct val="0"/>
      </a:spcAft>
      <a:defRPr kumimoji="1" kern="1200">
        <a:solidFill>
          <a:schemeClr val="tx1"/>
        </a:solidFill>
        <a:latin typeface="Arial" charset="0"/>
        <a:ea typeface="新細明體" charset="-120"/>
        <a:cs typeface="Arial" charset="0"/>
      </a:defRPr>
    </a:lvl5pPr>
    <a:lvl6pPr marL="2286000" algn="l" defTabSz="914400" rtl="0" eaLnBrk="1" latinLnBrk="0" hangingPunct="1">
      <a:defRPr kumimoji="1" kern="1200">
        <a:solidFill>
          <a:schemeClr val="tx1"/>
        </a:solidFill>
        <a:latin typeface="Arial" charset="0"/>
        <a:ea typeface="新細明體" charset="-120"/>
        <a:cs typeface="Arial" charset="0"/>
      </a:defRPr>
    </a:lvl6pPr>
    <a:lvl7pPr marL="2743200" algn="l" defTabSz="914400" rtl="0" eaLnBrk="1" latinLnBrk="0" hangingPunct="1">
      <a:defRPr kumimoji="1" kern="1200">
        <a:solidFill>
          <a:schemeClr val="tx1"/>
        </a:solidFill>
        <a:latin typeface="Arial" charset="0"/>
        <a:ea typeface="新細明體" charset="-120"/>
        <a:cs typeface="Arial" charset="0"/>
      </a:defRPr>
    </a:lvl7pPr>
    <a:lvl8pPr marL="3200400" algn="l" defTabSz="914400" rtl="0" eaLnBrk="1" latinLnBrk="0" hangingPunct="1">
      <a:defRPr kumimoji="1" kern="1200">
        <a:solidFill>
          <a:schemeClr val="tx1"/>
        </a:solidFill>
        <a:latin typeface="Arial" charset="0"/>
        <a:ea typeface="新細明體" charset="-120"/>
        <a:cs typeface="Arial" charset="0"/>
      </a:defRPr>
    </a:lvl8pPr>
    <a:lvl9pPr marL="3657600" algn="l" defTabSz="914400" rtl="0" eaLnBrk="1" latinLnBrk="0" hangingPunct="1">
      <a:defRPr kumimoji="1" kern="1200">
        <a:solidFill>
          <a:schemeClr val="tx1"/>
        </a:solidFill>
        <a:latin typeface="Arial" charset="0"/>
        <a:ea typeface="新細明體" charset="-12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9900"/>
    <a:srgbClr val="0000FF"/>
    <a:srgbClr val="3333FF"/>
    <a:srgbClr val="00FF00"/>
    <a:srgbClr val="FF0000"/>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4607" autoAdjust="0"/>
  </p:normalViewPr>
  <p:slideViewPr>
    <p:cSldViewPr>
      <p:cViewPr>
        <p:scale>
          <a:sx n="100" d="100"/>
          <a:sy n="100" d="100"/>
        </p:scale>
        <p:origin x="-72" y="7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510D3-4180-443C-8565-B291B6D5CF2D}" type="doc">
      <dgm:prSet loTypeId="urn:microsoft.com/office/officeart/2005/8/layout/vList2" loCatId="list" qsTypeId="urn:microsoft.com/office/officeart/2005/8/quickstyle/simple1#1" qsCatId="simple" csTypeId="urn:microsoft.com/office/officeart/2005/8/colors/accent1_2#1" csCatId="accent1" phldr="1"/>
      <dgm:spPr/>
      <dgm:t>
        <a:bodyPr/>
        <a:lstStyle/>
        <a:p>
          <a:endParaRPr lang="zh-TW" altLang="en-US"/>
        </a:p>
      </dgm:t>
    </dgm:pt>
    <dgm:pt modelId="{8D9E892F-12D8-43F0-B830-EE3DF3B0B2C0}">
      <dgm:prSet phldrT="[文字]" custT="1"/>
      <dgm:spPr/>
      <dgm:t>
        <a:bodyPr/>
        <a:lstStyle/>
        <a:p>
          <a:r>
            <a:rPr lang="zh-TW" altLang="zh-TW" sz="4000" dirty="0" smtClean="0"/>
            <a:t>甚麼是自動</a:t>
          </a:r>
          <a:r>
            <a:rPr lang="zh-TW" altLang="en-US" sz="4000" dirty="0" smtClean="0"/>
            <a:t>氣象站</a:t>
          </a:r>
          <a:r>
            <a:rPr lang="en-US" altLang="zh-TW" sz="4000" dirty="0" smtClean="0"/>
            <a:t>?</a:t>
          </a:r>
          <a:endParaRPr lang="zh-TW" altLang="en-US" sz="4000" dirty="0"/>
        </a:p>
      </dgm:t>
    </dgm:pt>
    <dgm:pt modelId="{108A8496-7BF1-4AB5-91D6-EA72D91F4293}" type="parTrans" cxnId="{4FD16DB5-450D-457D-8E96-BDBCF86AA51A}">
      <dgm:prSet/>
      <dgm:spPr/>
      <dgm:t>
        <a:bodyPr/>
        <a:lstStyle/>
        <a:p>
          <a:endParaRPr lang="zh-TW" altLang="en-US"/>
        </a:p>
      </dgm:t>
    </dgm:pt>
    <dgm:pt modelId="{D9038155-D93B-4888-8E80-E2852966DDE4}" type="sibTrans" cxnId="{4FD16DB5-450D-457D-8E96-BDBCF86AA51A}">
      <dgm:prSet/>
      <dgm:spPr/>
      <dgm:t>
        <a:bodyPr/>
        <a:lstStyle/>
        <a:p>
          <a:endParaRPr lang="zh-TW" altLang="en-US"/>
        </a:p>
      </dgm:t>
    </dgm:pt>
    <dgm:pt modelId="{65B4148F-8AC0-44A4-9FB8-A71F42276CED}">
      <dgm:prSet phldrT="[文字]" custT="1"/>
      <dgm:spPr/>
      <dgm:t>
        <a:bodyPr/>
        <a:lstStyle/>
        <a:p>
          <a:r>
            <a:rPr lang="zh-TW" altLang="zh-TW" sz="4000" dirty="0" smtClean="0"/>
            <a:t>但甚麼是天氣資訊</a:t>
          </a:r>
          <a:r>
            <a:rPr lang="en-US" altLang="zh-TW" sz="4000" dirty="0" smtClean="0"/>
            <a:t>??</a:t>
          </a:r>
          <a:endParaRPr lang="zh-TW" altLang="en-US" sz="4000" dirty="0"/>
        </a:p>
      </dgm:t>
    </dgm:pt>
    <dgm:pt modelId="{018D5931-50DB-4177-A688-CD28E7B4739A}" type="parTrans" cxnId="{4E677080-E57D-4F27-B76E-E00D327AF6D0}">
      <dgm:prSet/>
      <dgm:spPr/>
      <dgm:t>
        <a:bodyPr/>
        <a:lstStyle/>
        <a:p>
          <a:endParaRPr lang="zh-TW" altLang="en-US"/>
        </a:p>
      </dgm:t>
    </dgm:pt>
    <dgm:pt modelId="{7186DE31-AA34-47DF-8895-4D88D8B15BD1}" type="sibTrans" cxnId="{4E677080-E57D-4F27-B76E-E00D327AF6D0}">
      <dgm:prSet/>
      <dgm:spPr/>
      <dgm:t>
        <a:bodyPr/>
        <a:lstStyle/>
        <a:p>
          <a:endParaRPr lang="zh-TW" altLang="en-US"/>
        </a:p>
      </dgm:t>
    </dgm:pt>
    <dgm:pt modelId="{1A3CE044-6584-41C8-BAE6-2394EA874ABC}">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3200" dirty="0" smtClean="0">
              <a:solidFill>
                <a:schemeClr val="accent2"/>
              </a:solidFill>
            </a:rPr>
            <a:t>集各種氣象感應器於一體</a:t>
          </a:r>
          <a:endParaRPr lang="zh-TW" altLang="en-US" sz="3200" dirty="0">
            <a:solidFill>
              <a:schemeClr val="accent2"/>
            </a:solidFill>
          </a:endParaRPr>
        </a:p>
      </dgm:t>
    </dgm:pt>
    <dgm:pt modelId="{AA09C5A5-376E-4342-AF60-99FD27F8A5DF}" type="parTrans" cxnId="{A25EF04F-639F-43BE-912F-5E6A30B3CA63}">
      <dgm:prSet/>
      <dgm:spPr/>
      <dgm:t>
        <a:bodyPr/>
        <a:lstStyle/>
        <a:p>
          <a:endParaRPr lang="zh-TW" altLang="en-US"/>
        </a:p>
      </dgm:t>
    </dgm:pt>
    <dgm:pt modelId="{51D226A0-95AD-4739-8525-E0BC23C58ABF}" type="sibTrans" cxnId="{A25EF04F-639F-43BE-912F-5E6A30B3CA63}">
      <dgm:prSet/>
      <dgm:spPr/>
      <dgm:t>
        <a:bodyPr/>
        <a:lstStyle/>
        <a:p>
          <a:endParaRPr lang="zh-TW" altLang="en-US"/>
        </a:p>
      </dgm:t>
    </dgm:pt>
    <dgm:pt modelId="{76CBF881-F771-446B-93BE-45B46805D1AA}">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3200" dirty="0" smtClean="0">
              <a:solidFill>
                <a:schemeClr val="accent2"/>
              </a:solidFill>
            </a:rPr>
            <a:t>自動遙距數據採集</a:t>
          </a:r>
          <a:endParaRPr lang="zh-TW" altLang="en-US" sz="3200" dirty="0">
            <a:solidFill>
              <a:schemeClr val="accent2"/>
            </a:solidFill>
          </a:endParaRPr>
        </a:p>
      </dgm:t>
    </dgm:pt>
    <dgm:pt modelId="{DFEC945C-FC07-4FEA-92D6-E9AEA73CA7B0}" type="parTrans" cxnId="{8D9F2AF9-CB0C-49B7-B6A5-ECAFD9820FE5}">
      <dgm:prSet/>
      <dgm:spPr/>
      <dgm:t>
        <a:bodyPr/>
        <a:lstStyle/>
        <a:p>
          <a:endParaRPr lang="en-US"/>
        </a:p>
      </dgm:t>
    </dgm:pt>
    <dgm:pt modelId="{5F622573-0D7E-4532-95DC-4B0200F4E685}" type="sibTrans" cxnId="{8D9F2AF9-CB0C-49B7-B6A5-ECAFD9820FE5}">
      <dgm:prSet/>
      <dgm:spPr/>
      <dgm:t>
        <a:bodyPr/>
        <a:lstStyle/>
        <a:p>
          <a:endParaRPr lang="en-US"/>
        </a:p>
      </dgm:t>
    </dgm:pt>
    <dgm:pt modelId="{FD83200E-4AD2-4E84-91C4-FE53E9A0C34F}">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3200" dirty="0" smtClean="0">
              <a:solidFill>
                <a:schemeClr val="accent2"/>
              </a:solidFill>
            </a:rPr>
            <a:t>接收天氣資訊</a:t>
          </a:r>
          <a:endParaRPr lang="zh-TW" altLang="en-US" sz="3200" dirty="0">
            <a:solidFill>
              <a:schemeClr val="accent2"/>
            </a:solidFill>
          </a:endParaRPr>
        </a:p>
      </dgm:t>
    </dgm:pt>
    <dgm:pt modelId="{A3B353A9-0730-404B-87C9-077707DA499F}" type="parTrans" cxnId="{DD809BB8-AF08-49BD-8C98-4742C93DC710}">
      <dgm:prSet/>
      <dgm:spPr/>
      <dgm:t>
        <a:bodyPr/>
        <a:lstStyle/>
        <a:p>
          <a:endParaRPr lang="en-US"/>
        </a:p>
      </dgm:t>
    </dgm:pt>
    <dgm:pt modelId="{506046D1-F319-4A27-ADDB-7748C83C61D3}" type="sibTrans" cxnId="{DD809BB8-AF08-49BD-8C98-4742C93DC710}">
      <dgm:prSet/>
      <dgm:spPr/>
      <dgm:t>
        <a:bodyPr/>
        <a:lstStyle/>
        <a:p>
          <a:endParaRPr lang="en-US"/>
        </a:p>
      </dgm:t>
    </dgm:pt>
    <dgm:pt modelId="{487380D2-EFEF-40CA-B4F0-47A453B9578B}" type="pres">
      <dgm:prSet presAssocID="{F5D510D3-4180-443C-8565-B291B6D5CF2D}" presName="linear" presStyleCnt="0">
        <dgm:presLayoutVars>
          <dgm:animLvl val="lvl"/>
          <dgm:resizeHandles val="exact"/>
        </dgm:presLayoutVars>
      </dgm:prSet>
      <dgm:spPr/>
      <dgm:t>
        <a:bodyPr/>
        <a:lstStyle/>
        <a:p>
          <a:endParaRPr lang="zh-TW" altLang="en-US"/>
        </a:p>
      </dgm:t>
    </dgm:pt>
    <dgm:pt modelId="{C82A7EE6-E85F-436F-B2BE-87A380CB74FE}" type="pres">
      <dgm:prSet presAssocID="{8D9E892F-12D8-43F0-B830-EE3DF3B0B2C0}" presName="parentText" presStyleLbl="node1" presStyleIdx="0" presStyleCnt="2" custScaleY="74775">
        <dgm:presLayoutVars>
          <dgm:chMax val="0"/>
          <dgm:bulletEnabled val="1"/>
        </dgm:presLayoutVars>
      </dgm:prSet>
      <dgm:spPr/>
      <dgm:t>
        <a:bodyPr/>
        <a:lstStyle/>
        <a:p>
          <a:endParaRPr lang="zh-TW" altLang="en-US"/>
        </a:p>
      </dgm:t>
    </dgm:pt>
    <dgm:pt modelId="{8233C7A4-CAB9-40E9-87E5-0A2A4E6FC314}" type="pres">
      <dgm:prSet presAssocID="{8D9E892F-12D8-43F0-B830-EE3DF3B0B2C0}" presName="childText" presStyleLbl="revTx" presStyleIdx="0" presStyleCnt="1" custScaleY="131102">
        <dgm:presLayoutVars>
          <dgm:bulletEnabled val="1"/>
        </dgm:presLayoutVars>
      </dgm:prSet>
      <dgm:spPr/>
      <dgm:t>
        <a:bodyPr/>
        <a:lstStyle/>
        <a:p>
          <a:endParaRPr lang="zh-TW" altLang="en-US"/>
        </a:p>
      </dgm:t>
    </dgm:pt>
    <dgm:pt modelId="{EA9D6499-7505-4CEB-B862-CBE71D2BB875}" type="pres">
      <dgm:prSet presAssocID="{65B4148F-8AC0-44A4-9FB8-A71F42276CED}" presName="parentText" presStyleLbl="node1" presStyleIdx="1" presStyleCnt="2" custScaleY="68257" custLinFactNeighborY="-437">
        <dgm:presLayoutVars>
          <dgm:chMax val="0"/>
          <dgm:bulletEnabled val="1"/>
        </dgm:presLayoutVars>
      </dgm:prSet>
      <dgm:spPr/>
      <dgm:t>
        <a:bodyPr/>
        <a:lstStyle/>
        <a:p>
          <a:endParaRPr lang="zh-TW" altLang="en-US"/>
        </a:p>
      </dgm:t>
    </dgm:pt>
  </dgm:ptLst>
  <dgm:cxnLst>
    <dgm:cxn modelId="{8D9F2AF9-CB0C-49B7-B6A5-ECAFD9820FE5}" srcId="{8D9E892F-12D8-43F0-B830-EE3DF3B0B2C0}" destId="{76CBF881-F771-446B-93BE-45B46805D1AA}" srcOrd="1" destOrd="0" parTransId="{DFEC945C-FC07-4FEA-92D6-E9AEA73CA7B0}" sibTransId="{5F622573-0D7E-4532-95DC-4B0200F4E685}"/>
    <dgm:cxn modelId="{4E677080-E57D-4F27-B76E-E00D327AF6D0}" srcId="{F5D510D3-4180-443C-8565-B291B6D5CF2D}" destId="{65B4148F-8AC0-44A4-9FB8-A71F42276CED}" srcOrd="1" destOrd="0" parTransId="{018D5931-50DB-4177-A688-CD28E7B4739A}" sibTransId="{7186DE31-AA34-47DF-8895-4D88D8B15BD1}"/>
    <dgm:cxn modelId="{6C42C192-B9F8-46B1-81C2-1AFD591E8854}" type="presOf" srcId="{65B4148F-8AC0-44A4-9FB8-A71F42276CED}" destId="{EA9D6499-7505-4CEB-B862-CBE71D2BB875}" srcOrd="0" destOrd="0" presId="urn:microsoft.com/office/officeart/2005/8/layout/vList2"/>
    <dgm:cxn modelId="{2980DB3C-E720-47D9-AA9F-69212CA1A36B}" type="presOf" srcId="{1A3CE044-6584-41C8-BAE6-2394EA874ABC}" destId="{8233C7A4-CAB9-40E9-87E5-0A2A4E6FC314}" srcOrd="0" destOrd="0" presId="urn:microsoft.com/office/officeart/2005/8/layout/vList2"/>
    <dgm:cxn modelId="{FC6B02AC-B0A4-435F-A85F-CE242903F6EF}" type="presOf" srcId="{8D9E892F-12D8-43F0-B830-EE3DF3B0B2C0}" destId="{C82A7EE6-E85F-436F-B2BE-87A380CB74FE}" srcOrd="0" destOrd="0" presId="urn:microsoft.com/office/officeart/2005/8/layout/vList2"/>
    <dgm:cxn modelId="{AFC7BFED-591D-48C8-8A85-3A9D3ADA7732}" type="presOf" srcId="{F5D510D3-4180-443C-8565-B291B6D5CF2D}" destId="{487380D2-EFEF-40CA-B4F0-47A453B9578B}" srcOrd="0" destOrd="0" presId="urn:microsoft.com/office/officeart/2005/8/layout/vList2"/>
    <dgm:cxn modelId="{4FD16DB5-450D-457D-8E96-BDBCF86AA51A}" srcId="{F5D510D3-4180-443C-8565-B291B6D5CF2D}" destId="{8D9E892F-12D8-43F0-B830-EE3DF3B0B2C0}" srcOrd="0" destOrd="0" parTransId="{108A8496-7BF1-4AB5-91D6-EA72D91F4293}" sibTransId="{D9038155-D93B-4888-8E80-E2852966DDE4}"/>
    <dgm:cxn modelId="{BA4DD1E4-0017-4C6D-B230-E845F1740D0B}" type="presOf" srcId="{FD83200E-4AD2-4E84-91C4-FE53E9A0C34F}" destId="{8233C7A4-CAB9-40E9-87E5-0A2A4E6FC314}" srcOrd="0" destOrd="2" presId="urn:microsoft.com/office/officeart/2005/8/layout/vList2"/>
    <dgm:cxn modelId="{A25EF04F-639F-43BE-912F-5E6A30B3CA63}" srcId="{8D9E892F-12D8-43F0-B830-EE3DF3B0B2C0}" destId="{1A3CE044-6584-41C8-BAE6-2394EA874ABC}" srcOrd="0" destOrd="0" parTransId="{AA09C5A5-376E-4342-AF60-99FD27F8A5DF}" sibTransId="{51D226A0-95AD-4739-8525-E0BC23C58ABF}"/>
    <dgm:cxn modelId="{DD809BB8-AF08-49BD-8C98-4742C93DC710}" srcId="{8D9E892F-12D8-43F0-B830-EE3DF3B0B2C0}" destId="{FD83200E-4AD2-4E84-91C4-FE53E9A0C34F}" srcOrd="2" destOrd="0" parTransId="{A3B353A9-0730-404B-87C9-077707DA499F}" sibTransId="{506046D1-F319-4A27-ADDB-7748C83C61D3}"/>
    <dgm:cxn modelId="{08805A6D-190F-4679-A441-072B8FB5177F}" type="presOf" srcId="{76CBF881-F771-446B-93BE-45B46805D1AA}" destId="{8233C7A4-CAB9-40E9-87E5-0A2A4E6FC314}" srcOrd="0" destOrd="1" presId="urn:microsoft.com/office/officeart/2005/8/layout/vList2"/>
    <dgm:cxn modelId="{B9438F78-2CD3-445B-9081-9931D9DF2838}" type="presParOf" srcId="{487380D2-EFEF-40CA-B4F0-47A453B9578B}" destId="{C82A7EE6-E85F-436F-B2BE-87A380CB74FE}" srcOrd="0" destOrd="0" presId="urn:microsoft.com/office/officeart/2005/8/layout/vList2"/>
    <dgm:cxn modelId="{194FA555-A335-40C9-893F-4427FD9F60E1}" type="presParOf" srcId="{487380D2-EFEF-40CA-B4F0-47A453B9578B}" destId="{8233C7A4-CAB9-40E9-87E5-0A2A4E6FC314}" srcOrd="1" destOrd="0" presId="urn:microsoft.com/office/officeart/2005/8/layout/vList2"/>
    <dgm:cxn modelId="{637A75F5-1CAB-48FA-B5F9-1333272E5800}" type="presParOf" srcId="{487380D2-EFEF-40CA-B4F0-47A453B9578B}" destId="{EA9D6499-7505-4CEB-B862-CBE71D2BB875}"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37EC7E-6669-4F55-8296-996CEB05FB78}" type="doc">
      <dgm:prSet loTypeId="urn:microsoft.com/office/officeart/2005/8/layout/vList2" loCatId="list" qsTypeId="urn:microsoft.com/office/officeart/2005/8/quickstyle/simple1#6" qsCatId="simple" csTypeId="urn:microsoft.com/office/officeart/2005/8/colors/accent1_2#6" csCatId="accent1" phldr="1"/>
      <dgm:spPr/>
      <dgm:t>
        <a:bodyPr/>
        <a:lstStyle/>
        <a:p>
          <a:endParaRPr lang="zh-TW" altLang="en-US"/>
        </a:p>
      </dgm:t>
    </dgm:pt>
    <dgm:pt modelId="{1A5D3DCE-DC33-4E59-97DA-6E67820B80A9}">
      <dgm:prSet phldrT="[文字]" custT="1"/>
      <dgm:spPr/>
      <dgm:t>
        <a:bodyPr/>
        <a:lstStyle/>
        <a:p>
          <a:r>
            <a:rPr lang="zh-TW" altLang="zh-TW" sz="4000" dirty="0" smtClean="0"/>
            <a:t>如何</a:t>
          </a:r>
          <a:r>
            <a:rPr lang="zh-TW" altLang="en-US" sz="4000" dirty="0" smtClean="0"/>
            <a:t>測量？</a:t>
          </a:r>
          <a:endParaRPr lang="zh-TW" altLang="en-US" sz="4000" dirty="0"/>
        </a:p>
      </dgm:t>
    </dgm:pt>
    <dgm:pt modelId="{BA8688F6-12AC-4719-903A-E4782B9A3D61}" type="parTrans" cxnId="{6B1BBCC4-DB70-4A48-A116-8E80DAB4E973}">
      <dgm:prSet/>
      <dgm:spPr/>
      <dgm:t>
        <a:bodyPr/>
        <a:lstStyle/>
        <a:p>
          <a:endParaRPr lang="zh-TW" altLang="en-US"/>
        </a:p>
      </dgm:t>
    </dgm:pt>
    <dgm:pt modelId="{FFF1AE40-B30E-47A8-8E39-2B3057CE4B3B}" type="sibTrans" cxnId="{6B1BBCC4-DB70-4A48-A116-8E80DAB4E973}">
      <dgm:prSet/>
      <dgm:spPr/>
      <dgm:t>
        <a:bodyPr/>
        <a:lstStyle/>
        <a:p>
          <a:endParaRPr lang="zh-TW" altLang="en-US"/>
        </a:p>
      </dgm:t>
    </dgm:pt>
    <dgm:pt modelId="{71F6C3C5-7D04-4BD3-963F-EB60B61212D7}">
      <dgm:prSet phldrT="[文字]" custT="1"/>
      <dgm:spPr/>
      <dgm:t>
        <a:bodyPr/>
        <a:lstStyle/>
        <a:p>
          <a:pPr algn="l"/>
          <a:r>
            <a:rPr lang="zh-TW" altLang="en-US" sz="2800" dirty="0" smtClean="0">
              <a:solidFill>
                <a:schemeClr val="accent2"/>
              </a:solidFill>
            </a:rPr>
            <a:t>轉動頻率高</a:t>
          </a:r>
          <a:r>
            <a:rPr lang="en-US" altLang="zh-TW" sz="2800" dirty="0" smtClean="0">
              <a:solidFill>
                <a:schemeClr val="accent2"/>
              </a:solidFill>
            </a:rPr>
            <a:t> -&gt; </a:t>
          </a:r>
          <a:r>
            <a:rPr lang="zh-TW" altLang="en-US" sz="2800" dirty="0" smtClean="0">
              <a:solidFill>
                <a:schemeClr val="accent2"/>
              </a:solidFill>
            </a:rPr>
            <a:t>風速高</a:t>
          </a:r>
          <a:endParaRPr lang="zh-TW" altLang="en-US" sz="2800" dirty="0">
            <a:solidFill>
              <a:schemeClr val="accent2"/>
            </a:solidFill>
          </a:endParaRPr>
        </a:p>
      </dgm:t>
    </dgm:pt>
    <dgm:pt modelId="{473E96B4-5185-4E6E-AF0B-E23D67FF16E6}" type="parTrans" cxnId="{11F50A62-EC23-4666-BA61-D22145FE4C6B}">
      <dgm:prSet/>
      <dgm:spPr/>
      <dgm:t>
        <a:bodyPr/>
        <a:lstStyle/>
        <a:p>
          <a:endParaRPr lang="zh-TW" altLang="en-US"/>
        </a:p>
      </dgm:t>
    </dgm:pt>
    <dgm:pt modelId="{D2B62941-862E-42E4-90B2-4BDB32121556}" type="sibTrans" cxnId="{11F50A62-EC23-4666-BA61-D22145FE4C6B}">
      <dgm:prSet/>
      <dgm:spPr/>
      <dgm:t>
        <a:bodyPr/>
        <a:lstStyle/>
        <a:p>
          <a:endParaRPr lang="zh-TW" altLang="en-US"/>
        </a:p>
      </dgm:t>
    </dgm:pt>
    <dgm:pt modelId="{C161B623-8B1F-4F2D-9424-A4D025292FDD}">
      <dgm:prSet phldrT="[文字]" custT="1"/>
      <dgm:spPr/>
      <dgm:t>
        <a:bodyPr/>
        <a:lstStyle/>
        <a:p>
          <a:pPr algn="l"/>
          <a:endParaRPr lang="zh-TW" altLang="en-US" sz="2800" dirty="0">
            <a:solidFill>
              <a:schemeClr val="accent2"/>
            </a:solidFill>
          </a:endParaRPr>
        </a:p>
      </dgm:t>
    </dgm:pt>
    <dgm:pt modelId="{BD34B211-D5AF-47BB-9396-34A70A374936}" type="parTrans" cxnId="{B73FE77F-72D7-457B-85FF-894A3BDBE9EC}">
      <dgm:prSet/>
      <dgm:spPr/>
      <dgm:t>
        <a:bodyPr/>
        <a:lstStyle/>
        <a:p>
          <a:endParaRPr lang="zh-TW" altLang="en-US"/>
        </a:p>
      </dgm:t>
    </dgm:pt>
    <dgm:pt modelId="{906BBD4F-AE35-420F-82BD-7D85AFA640EA}" type="sibTrans" cxnId="{B73FE77F-72D7-457B-85FF-894A3BDBE9EC}">
      <dgm:prSet/>
      <dgm:spPr/>
      <dgm:t>
        <a:bodyPr/>
        <a:lstStyle/>
        <a:p>
          <a:endParaRPr lang="zh-TW" altLang="en-US"/>
        </a:p>
      </dgm:t>
    </dgm:pt>
    <dgm:pt modelId="{BCF17DC8-6C33-49C2-A2F8-E6338D6E3E26}">
      <dgm:prSet phldrT="[文字]" custT="1"/>
      <dgm:spPr/>
      <dgm:t>
        <a:bodyPr/>
        <a:lstStyle/>
        <a:p>
          <a:pPr algn="l"/>
          <a:r>
            <a:rPr lang="zh-TW" altLang="en-US" sz="2800" dirty="0" smtClean="0">
              <a:solidFill>
                <a:schemeClr val="accent2"/>
              </a:solidFill>
            </a:rPr>
            <a:t>風杯攔截風</a:t>
          </a:r>
          <a:endParaRPr lang="zh-TW" altLang="en-US" sz="2800" dirty="0">
            <a:solidFill>
              <a:schemeClr val="accent2"/>
            </a:solidFill>
          </a:endParaRPr>
        </a:p>
      </dgm:t>
    </dgm:pt>
    <dgm:pt modelId="{546152CE-711B-43B8-8670-E2C4A96B5291}" type="parTrans" cxnId="{5D7050D1-5AAF-422A-B71B-EEDC728797AA}">
      <dgm:prSet/>
      <dgm:spPr/>
      <dgm:t>
        <a:bodyPr/>
        <a:lstStyle/>
        <a:p>
          <a:endParaRPr lang="en-US"/>
        </a:p>
      </dgm:t>
    </dgm:pt>
    <dgm:pt modelId="{2CA768A5-334C-4828-A5EF-4BC73D6C97D7}" type="sibTrans" cxnId="{5D7050D1-5AAF-422A-B71B-EEDC728797AA}">
      <dgm:prSet/>
      <dgm:spPr/>
      <dgm:t>
        <a:bodyPr/>
        <a:lstStyle/>
        <a:p>
          <a:endParaRPr lang="en-US"/>
        </a:p>
      </dgm:t>
    </dgm:pt>
    <dgm:pt modelId="{B05FF102-3EA4-4B9C-B59C-970FEDA88381}">
      <dgm:prSet phldrT="[文字]" custT="1"/>
      <dgm:spPr/>
      <dgm:t>
        <a:bodyPr/>
        <a:lstStyle/>
        <a:p>
          <a:pPr algn="l"/>
          <a:r>
            <a:rPr lang="zh-TW" altLang="en-US" sz="2800" dirty="0" smtClean="0">
              <a:solidFill>
                <a:schemeClr val="accent2"/>
              </a:solidFill>
            </a:rPr>
            <a:t>若風速足夠高，風杯會轉動</a:t>
          </a:r>
          <a:endParaRPr lang="zh-TW" altLang="en-US" sz="2800" dirty="0">
            <a:solidFill>
              <a:schemeClr val="accent2"/>
            </a:solidFill>
          </a:endParaRPr>
        </a:p>
      </dgm:t>
    </dgm:pt>
    <dgm:pt modelId="{666166EC-84B3-4E34-82EC-7C6BB79AD827}" type="parTrans" cxnId="{01885064-6FC6-4AB8-9ABD-C597D11398DE}">
      <dgm:prSet/>
      <dgm:spPr/>
      <dgm:t>
        <a:bodyPr/>
        <a:lstStyle/>
        <a:p>
          <a:endParaRPr lang="en-US"/>
        </a:p>
      </dgm:t>
    </dgm:pt>
    <dgm:pt modelId="{6AE7E8F3-1527-4F35-ADC8-02FDCAE79789}" type="sibTrans" cxnId="{01885064-6FC6-4AB8-9ABD-C597D11398DE}">
      <dgm:prSet/>
      <dgm:spPr/>
      <dgm:t>
        <a:bodyPr/>
        <a:lstStyle/>
        <a:p>
          <a:endParaRPr lang="en-US"/>
        </a:p>
      </dgm:t>
    </dgm:pt>
    <dgm:pt modelId="{FC44EAEE-EAE1-4E8A-8FAC-BB51FFAEDF7B}">
      <dgm:prSet phldrT="[文字]" custT="1"/>
      <dgm:spPr/>
      <dgm:t>
        <a:bodyPr/>
        <a:lstStyle/>
        <a:p>
          <a:pPr algn="l"/>
          <a:endParaRPr lang="zh-TW" altLang="en-US" sz="2800" dirty="0">
            <a:solidFill>
              <a:schemeClr val="accent2"/>
            </a:solidFill>
          </a:endParaRPr>
        </a:p>
      </dgm:t>
    </dgm:pt>
    <dgm:pt modelId="{55285EE6-B5C8-4966-9C6C-402BD2070515}" type="parTrans" cxnId="{0DF8D446-5B1C-4687-A050-937284F3115C}">
      <dgm:prSet/>
      <dgm:spPr/>
      <dgm:t>
        <a:bodyPr/>
        <a:lstStyle/>
        <a:p>
          <a:endParaRPr lang="en-US"/>
        </a:p>
      </dgm:t>
    </dgm:pt>
    <dgm:pt modelId="{69DED199-ACC2-4B3C-ADEA-08B11C730A11}" type="sibTrans" cxnId="{0DF8D446-5B1C-4687-A050-937284F3115C}">
      <dgm:prSet/>
      <dgm:spPr/>
      <dgm:t>
        <a:bodyPr/>
        <a:lstStyle/>
        <a:p>
          <a:endParaRPr lang="en-US"/>
        </a:p>
      </dgm:t>
    </dgm:pt>
    <dgm:pt modelId="{B0D21963-6AEA-4A25-9E0C-EDD723E48115}" type="pres">
      <dgm:prSet presAssocID="{2F37EC7E-6669-4F55-8296-996CEB05FB78}" presName="linear" presStyleCnt="0">
        <dgm:presLayoutVars>
          <dgm:animLvl val="lvl"/>
          <dgm:resizeHandles val="exact"/>
        </dgm:presLayoutVars>
      </dgm:prSet>
      <dgm:spPr/>
      <dgm:t>
        <a:bodyPr/>
        <a:lstStyle/>
        <a:p>
          <a:endParaRPr lang="zh-TW" altLang="en-US"/>
        </a:p>
      </dgm:t>
    </dgm:pt>
    <dgm:pt modelId="{7CC1411E-9808-4DF1-B7EE-011CD9577310}" type="pres">
      <dgm:prSet presAssocID="{1A5D3DCE-DC33-4E59-97DA-6E67820B80A9}" presName="parentText" presStyleLbl="node1" presStyleIdx="0" presStyleCnt="1" custScaleX="86129" custScaleY="123020" custLinFactNeighborX="-25506" custLinFactNeighborY="-10472">
        <dgm:presLayoutVars>
          <dgm:chMax val="0"/>
          <dgm:bulletEnabled val="1"/>
        </dgm:presLayoutVars>
      </dgm:prSet>
      <dgm:spPr/>
      <dgm:t>
        <a:bodyPr/>
        <a:lstStyle/>
        <a:p>
          <a:endParaRPr lang="zh-TW" altLang="en-US"/>
        </a:p>
      </dgm:t>
    </dgm:pt>
    <dgm:pt modelId="{92136B77-F699-41F6-AEF5-95BCFDDA9ED4}" type="pres">
      <dgm:prSet presAssocID="{1A5D3DCE-DC33-4E59-97DA-6E67820B80A9}" presName="childText" presStyleLbl="revTx" presStyleIdx="0" presStyleCnt="1" custScaleX="123032" custScaleY="104068" custLinFactNeighborX="-16666" custLinFactNeighborY="-5502">
        <dgm:presLayoutVars>
          <dgm:bulletEnabled val="1"/>
        </dgm:presLayoutVars>
      </dgm:prSet>
      <dgm:spPr/>
      <dgm:t>
        <a:bodyPr/>
        <a:lstStyle/>
        <a:p>
          <a:endParaRPr lang="zh-TW" altLang="en-US"/>
        </a:p>
      </dgm:t>
    </dgm:pt>
  </dgm:ptLst>
  <dgm:cxnLst>
    <dgm:cxn modelId="{0BFA6308-5379-4094-A142-409EA263FBCE}" type="presOf" srcId="{BCF17DC8-6C33-49C2-A2F8-E6338D6E3E26}" destId="{92136B77-F699-41F6-AEF5-95BCFDDA9ED4}" srcOrd="0" destOrd="0" presId="urn:microsoft.com/office/officeart/2005/8/layout/vList2"/>
    <dgm:cxn modelId="{0DF8D446-5B1C-4687-A050-937284F3115C}" srcId="{1A5D3DCE-DC33-4E59-97DA-6E67820B80A9}" destId="{FC44EAEE-EAE1-4E8A-8FAC-BB51FFAEDF7B}" srcOrd="1" destOrd="0" parTransId="{55285EE6-B5C8-4966-9C6C-402BD2070515}" sibTransId="{69DED199-ACC2-4B3C-ADEA-08B11C730A11}"/>
    <dgm:cxn modelId="{45A3B8D5-152F-4233-A456-5F5EE9877BCC}" type="presOf" srcId="{1A5D3DCE-DC33-4E59-97DA-6E67820B80A9}" destId="{7CC1411E-9808-4DF1-B7EE-011CD9577310}" srcOrd="0" destOrd="0" presId="urn:microsoft.com/office/officeart/2005/8/layout/vList2"/>
    <dgm:cxn modelId="{B73FE77F-72D7-457B-85FF-894A3BDBE9EC}" srcId="{1A5D3DCE-DC33-4E59-97DA-6E67820B80A9}" destId="{C161B623-8B1F-4F2D-9424-A4D025292FDD}" srcOrd="3" destOrd="0" parTransId="{BD34B211-D5AF-47BB-9396-34A70A374936}" sibTransId="{906BBD4F-AE35-420F-82BD-7D85AFA640EA}"/>
    <dgm:cxn modelId="{01885064-6FC6-4AB8-9ABD-C597D11398DE}" srcId="{1A5D3DCE-DC33-4E59-97DA-6E67820B80A9}" destId="{B05FF102-3EA4-4B9C-B59C-970FEDA88381}" srcOrd="2" destOrd="0" parTransId="{666166EC-84B3-4E34-82EC-7C6BB79AD827}" sibTransId="{6AE7E8F3-1527-4F35-ADC8-02FDCAE79789}"/>
    <dgm:cxn modelId="{6B1BBCC4-DB70-4A48-A116-8E80DAB4E973}" srcId="{2F37EC7E-6669-4F55-8296-996CEB05FB78}" destId="{1A5D3DCE-DC33-4E59-97DA-6E67820B80A9}" srcOrd="0" destOrd="0" parTransId="{BA8688F6-12AC-4719-903A-E4782B9A3D61}" sibTransId="{FFF1AE40-B30E-47A8-8E39-2B3057CE4B3B}"/>
    <dgm:cxn modelId="{75CB18EF-3D8B-47D8-A6F1-96C8616BEB99}" type="presOf" srcId="{71F6C3C5-7D04-4BD3-963F-EB60B61212D7}" destId="{92136B77-F699-41F6-AEF5-95BCFDDA9ED4}" srcOrd="0" destOrd="4" presId="urn:microsoft.com/office/officeart/2005/8/layout/vList2"/>
    <dgm:cxn modelId="{11F50A62-EC23-4666-BA61-D22145FE4C6B}" srcId="{1A5D3DCE-DC33-4E59-97DA-6E67820B80A9}" destId="{71F6C3C5-7D04-4BD3-963F-EB60B61212D7}" srcOrd="4" destOrd="0" parTransId="{473E96B4-5185-4E6E-AF0B-E23D67FF16E6}" sibTransId="{D2B62941-862E-42E4-90B2-4BDB32121556}"/>
    <dgm:cxn modelId="{FC76D77E-22C5-4F06-9D57-88BAA3E83445}" type="presOf" srcId="{FC44EAEE-EAE1-4E8A-8FAC-BB51FFAEDF7B}" destId="{92136B77-F699-41F6-AEF5-95BCFDDA9ED4}" srcOrd="0" destOrd="1" presId="urn:microsoft.com/office/officeart/2005/8/layout/vList2"/>
    <dgm:cxn modelId="{5D7050D1-5AAF-422A-B71B-EEDC728797AA}" srcId="{1A5D3DCE-DC33-4E59-97DA-6E67820B80A9}" destId="{BCF17DC8-6C33-49C2-A2F8-E6338D6E3E26}" srcOrd="0" destOrd="0" parTransId="{546152CE-711B-43B8-8670-E2C4A96B5291}" sibTransId="{2CA768A5-334C-4828-A5EF-4BC73D6C97D7}"/>
    <dgm:cxn modelId="{0E8CF413-3A87-4373-8260-2B813B222A0D}" type="presOf" srcId="{C161B623-8B1F-4F2D-9424-A4D025292FDD}" destId="{92136B77-F699-41F6-AEF5-95BCFDDA9ED4}" srcOrd="0" destOrd="3" presId="urn:microsoft.com/office/officeart/2005/8/layout/vList2"/>
    <dgm:cxn modelId="{2DD09323-8F00-4524-A249-E5186A880A5D}" type="presOf" srcId="{B05FF102-3EA4-4B9C-B59C-970FEDA88381}" destId="{92136B77-F699-41F6-AEF5-95BCFDDA9ED4}" srcOrd="0" destOrd="2" presId="urn:microsoft.com/office/officeart/2005/8/layout/vList2"/>
    <dgm:cxn modelId="{7F68344D-DA8B-46D7-BD5C-CB6079BD2E9D}" type="presOf" srcId="{2F37EC7E-6669-4F55-8296-996CEB05FB78}" destId="{B0D21963-6AEA-4A25-9E0C-EDD723E48115}" srcOrd="0" destOrd="0" presId="urn:microsoft.com/office/officeart/2005/8/layout/vList2"/>
    <dgm:cxn modelId="{88041452-D7E7-4570-9DC5-C4C23A3FB4AC}" type="presParOf" srcId="{B0D21963-6AEA-4A25-9E0C-EDD723E48115}" destId="{7CC1411E-9808-4DF1-B7EE-011CD9577310}" srcOrd="0" destOrd="0" presId="urn:microsoft.com/office/officeart/2005/8/layout/vList2"/>
    <dgm:cxn modelId="{5AA3757C-6386-4BC9-A2CE-59FE90CB9D85}" type="presParOf" srcId="{B0D21963-6AEA-4A25-9E0C-EDD723E48115}" destId="{92136B77-F699-41F6-AEF5-95BCFDDA9ED4}"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E3A4D3-4F5D-4CD4-BDF7-2934C462198D}" type="doc">
      <dgm:prSet loTypeId="urn:microsoft.com/office/officeart/2005/8/layout/vList3#1" loCatId="list" qsTypeId="urn:microsoft.com/office/officeart/2005/8/quickstyle/simple1#2" qsCatId="simple" csTypeId="urn:microsoft.com/office/officeart/2005/8/colors/accent1_2#2" csCatId="accent1" phldr="1"/>
      <dgm:spPr/>
    </dgm:pt>
    <dgm:pt modelId="{9FA22EB2-9946-48B1-A8B8-85865F68907A}">
      <dgm:prSet phldrT="[文字]"/>
      <dgm:spPr/>
      <dgm:t>
        <a:bodyPr/>
        <a:lstStyle/>
        <a:p>
          <a:r>
            <a:rPr lang="zh-TW" altLang="en-US" dirty="0" smtClean="0"/>
            <a:t>氣</a:t>
          </a:r>
          <a:r>
            <a:rPr lang="zh-TW" altLang="zh-TW" dirty="0" smtClean="0"/>
            <a:t>溫</a:t>
          </a:r>
          <a:endParaRPr lang="zh-TW" altLang="en-US" dirty="0"/>
        </a:p>
      </dgm:t>
    </dgm:pt>
    <dgm:pt modelId="{DD82BF69-5048-4E46-8C51-2F9F7334C873}" type="parTrans" cxnId="{E777303F-ABDA-4CE1-968F-7E419078AF64}">
      <dgm:prSet/>
      <dgm:spPr/>
      <dgm:t>
        <a:bodyPr/>
        <a:lstStyle/>
        <a:p>
          <a:endParaRPr lang="zh-TW" altLang="en-US"/>
        </a:p>
      </dgm:t>
    </dgm:pt>
    <dgm:pt modelId="{5551FBB7-79A4-49B5-9E59-AF9545242ADF}" type="sibTrans" cxnId="{E777303F-ABDA-4CE1-968F-7E419078AF64}">
      <dgm:prSet/>
      <dgm:spPr/>
      <dgm:t>
        <a:bodyPr/>
        <a:lstStyle/>
        <a:p>
          <a:endParaRPr lang="zh-TW" altLang="en-US"/>
        </a:p>
      </dgm:t>
    </dgm:pt>
    <dgm:pt modelId="{A8A1CBC3-1B42-47D6-8816-610590221D03}">
      <dgm:prSet/>
      <dgm:spPr/>
      <dgm:t>
        <a:bodyPr/>
        <a:lstStyle/>
        <a:p>
          <a:r>
            <a:rPr lang="zh-TW" altLang="en-US" dirty="0" smtClean="0"/>
            <a:t>太陽輻射</a:t>
          </a:r>
          <a:endParaRPr lang="en-US" altLang="zh-TW" dirty="0" smtClean="0"/>
        </a:p>
      </dgm:t>
    </dgm:pt>
    <dgm:pt modelId="{24D8DFA9-4CC2-4B55-B770-84CBAC91D63D}" type="parTrans" cxnId="{528CFD3B-0B8D-4A8D-97AA-6AD5BD05CF85}">
      <dgm:prSet/>
      <dgm:spPr/>
      <dgm:t>
        <a:bodyPr/>
        <a:lstStyle/>
        <a:p>
          <a:endParaRPr lang="zh-TW" altLang="en-US"/>
        </a:p>
      </dgm:t>
    </dgm:pt>
    <dgm:pt modelId="{D88B2E2A-E571-42AC-8EF7-2CE93F95243C}" type="sibTrans" cxnId="{528CFD3B-0B8D-4A8D-97AA-6AD5BD05CF85}">
      <dgm:prSet/>
      <dgm:spPr/>
      <dgm:t>
        <a:bodyPr/>
        <a:lstStyle/>
        <a:p>
          <a:endParaRPr lang="zh-TW" altLang="en-US"/>
        </a:p>
      </dgm:t>
    </dgm:pt>
    <dgm:pt modelId="{F5030B7C-8601-4A13-84A4-5FB58C0E6682}">
      <dgm:prSet/>
      <dgm:spPr/>
      <dgm:t>
        <a:bodyPr/>
        <a:lstStyle/>
        <a:p>
          <a:r>
            <a:rPr lang="zh-TW" altLang="en-US" dirty="0" smtClean="0"/>
            <a:t>氣壓</a:t>
          </a:r>
          <a:endParaRPr lang="en-US" altLang="zh-TW" dirty="0" smtClean="0"/>
        </a:p>
      </dgm:t>
    </dgm:pt>
    <dgm:pt modelId="{4B8C9D47-FAB4-40F4-BEA7-C118F569F2A3}" type="parTrans" cxnId="{EDF2381D-5305-4C37-90ED-E4026E7A900D}">
      <dgm:prSet/>
      <dgm:spPr/>
      <dgm:t>
        <a:bodyPr/>
        <a:lstStyle/>
        <a:p>
          <a:endParaRPr lang="zh-TW" altLang="en-US"/>
        </a:p>
      </dgm:t>
    </dgm:pt>
    <dgm:pt modelId="{7ABE6E9E-ADC6-4D32-B90E-77404D74B680}" type="sibTrans" cxnId="{EDF2381D-5305-4C37-90ED-E4026E7A900D}">
      <dgm:prSet/>
      <dgm:spPr/>
      <dgm:t>
        <a:bodyPr/>
        <a:lstStyle/>
        <a:p>
          <a:endParaRPr lang="zh-TW" altLang="en-US"/>
        </a:p>
      </dgm:t>
    </dgm:pt>
    <dgm:pt modelId="{5C05DA8E-0121-42E9-B2A6-E5825241168B}">
      <dgm:prSet/>
      <dgm:spPr/>
      <dgm:t>
        <a:bodyPr/>
        <a:lstStyle/>
        <a:p>
          <a:r>
            <a:rPr lang="zh-TW" altLang="en-US" dirty="0" smtClean="0"/>
            <a:t>風速與風向</a:t>
          </a:r>
          <a:endParaRPr lang="en-US" altLang="zh-TW" dirty="0" smtClean="0"/>
        </a:p>
      </dgm:t>
    </dgm:pt>
    <dgm:pt modelId="{385C601D-D006-489A-8BCF-5EC41188E94A}" type="parTrans" cxnId="{87BBD4A6-E336-4980-B668-A42F3E53DCC7}">
      <dgm:prSet/>
      <dgm:spPr/>
      <dgm:t>
        <a:bodyPr/>
        <a:lstStyle/>
        <a:p>
          <a:endParaRPr lang="en-US"/>
        </a:p>
      </dgm:t>
    </dgm:pt>
    <dgm:pt modelId="{61A73133-4802-4B2A-A70A-D81C891B5745}" type="sibTrans" cxnId="{87BBD4A6-E336-4980-B668-A42F3E53DCC7}">
      <dgm:prSet/>
      <dgm:spPr/>
      <dgm:t>
        <a:bodyPr/>
        <a:lstStyle/>
        <a:p>
          <a:endParaRPr lang="en-US"/>
        </a:p>
      </dgm:t>
    </dgm:pt>
    <dgm:pt modelId="{EBB9C4B8-B163-413E-9969-4A1794CAC702}">
      <dgm:prSet/>
      <dgm:spPr/>
      <dgm:t>
        <a:bodyPr/>
        <a:lstStyle/>
        <a:p>
          <a:r>
            <a:rPr lang="zh-TW" altLang="en-US" dirty="0" smtClean="0"/>
            <a:t>紫外線指數</a:t>
          </a:r>
          <a:endParaRPr lang="en-US" altLang="zh-TW" dirty="0" smtClean="0"/>
        </a:p>
      </dgm:t>
    </dgm:pt>
    <dgm:pt modelId="{75049580-208C-4285-8676-358CA908E55C}" type="parTrans" cxnId="{0BFB574A-82BF-4664-B390-C9C31C3C4A4A}">
      <dgm:prSet/>
      <dgm:spPr/>
      <dgm:t>
        <a:bodyPr/>
        <a:lstStyle/>
        <a:p>
          <a:endParaRPr lang="en-US"/>
        </a:p>
      </dgm:t>
    </dgm:pt>
    <dgm:pt modelId="{C0E72A91-B98E-4807-AE5F-FC060EB95792}" type="sibTrans" cxnId="{0BFB574A-82BF-4664-B390-C9C31C3C4A4A}">
      <dgm:prSet/>
      <dgm:spPr/>
      <dgm:t>
        <a:bodyPr/>
        <a:lstStyle/>
        <a:p>
          <a:endParaRPr lang="en-US"/>
        </a:p>
      </dgm:t>
    </dgm:pt>
    <dgm:pt modelId="{1D0AD7F1-A071-4BAC-81F7-A5514BFA8DAA}">
      <dgm:prSet/>
      <dgm:spPr/>
      <dgm:t>
        <a:bodyPr/>
        <a:lstStyle/>
        <a:p>
          <a:r>
            <a:rPr lang="zh-TW" altLang="en-US" smtClean="0"/>
            <a:t>相對濕度</a:t>
          </a:r>
          <a:endParaRPr lang="en-US" altLang="zh-TW" dirty="0" smtClean="0"/>
        </a:p>
      </dgm:t>
    </dgm:pt>
    <dgm:pt modelId="{76729B46-B364-4597-9400-0813DE4F0FE8}" type="sibTrans" cxnId="{8F14CCC1-EF56-40AE-85C3-103670792A58}">
      <dgm:prSet/>
      <dgm:spPr/>
      <dgm:t>
        <a:bodyPr/>
        <a:lstStyle/>
        <a:p>
          <a:endParaRPr lang="en-US"/>
        </a:p>
      </dgm:t>
    </dgm:pt>
    <dgm:pt modelId="{8A497EFB-48E7-43B9-BB79-2A2D8ED05CC0}" type="parTrans" cxnId="{8F14CCC1-EF56-40AE-85C3-103670792A58}">
      <dgm:prSet/>
      <dgm:spPr/>
      <dgm:t>
        <a:bodyPr/>
        <a:lstStyle/>
        <a:p>
          <a:endParaRPr lang="en-US"/>
        </a:p>
      </dgm:t>
    </dgm:pt>
    <dgm:pt modelId="{E822A5E8-1331-4092-8733-1BD59E199219}">
      <dgm:prSet/>
      <dgm:spPr/>
      <dgm:t>
        <a:bodyPr/>
        <a:lstStyle/>
        <a:p>
          <a:r>
            <a:rPr lang="zh-TW" altLang="en-US" dirty="0" smtClean="0"/>
            <a:t>雨量</a:t>
          </a:r>
          <a:endParaRPr lang="en-US" altLang="zh-TW" dirty="0" smtClean="0"/>
        </a:p>
      </dgm:t>
    </dgm:pt>
    <dgm:pt modelId="{B1ED59BC-9A45-43EF-A320-EC5729C19CA7}" type="sibTrans" cxnId="{DE9EEB90-F7C5-41C3-95CB-10D9DD9B5310}">
      <dgm:prSet/>
      <dgm:spPr/>
      <dgm:t>
        <a:bodyPr/>
        <a:lstStyle/>
        <a:p>
          <a:endParaRPr lang="en-US"/>
        </a:p>
      </dgm:t>
    </dgm:pt>
    <dgm:pt modelId="{744F5BF5-219B-4EF5-A624-42B7E391F5D1}" type="parTrans" cxnId="{DE9EEB90-F7C5-41C3-95CB-10D9DD9B5310}">
      <dgm:prSet/>
      <dgm:spPr/>
      <dgm:t>
        <a:bodyPr/>
        <a:lstStyle/>
        <a:p>
          <a:endParaRPr lang="en-US"/>
        </a:p>
      </dgm:t>
    </dgm:pt>
    <dgm:pt modelId="{20F8404D-B458-48E7-9EEF-C6C864F229A0}" type="pres">
      <dgm:prSet presAssocID="{08E3A4D3-4F5D-4CD4-BDF7-2934C462198D}" presName="linearFlow" presStyleCnt="0">
        <dgm:presLayoutVars>
          <dgm:dir/>
          <dgm:resizeHandles val="exact"/>
        </dgm:presLayoutVars>
      </dgm:prSet>
      <dgm:spPr/>
    </dgm:pt>
    <dgm:pt modelId="{94095D41-EE6B-4E8C-849A-37CBDD23A45D}" type="pres">
      <dgm:prSet presAssocID="{9FA22EB2-9946-48B1-A8B8-85865F68907A}" presName="composite" presStyleCnt="0"/>
      <dgm:spPr/>
    </dgm:pt>
    <dgm:pt modelId="{66FC95C4-8B37-4030-AD59-41EA4FE864A8}" type="pres">
      <dgm:prSet presAssocID="{9FA22EB2-9946-48B1-A8B8-85865F68907A}" presName="imgShp" presStyleLbl="fgImgPlace1" presStyleIdx="0" presStyleCnt="7"/>
      <dgm:spPr/>
    </dgm:pt>
    <dgm:pt modelId="{F5A7D4CB-EA43-477F-8B3E-301B348AB31B}" type="pres">
      <dgm:prSet presAssocID="{9FA22EB2-9946-48B1-A8B8-85865F68907A}" presName="txShp" presStyleLbl="node1" presStyleIdx="0" presStyleCnt="7">
        <dgm:presLayoutVars>
          <dgm:bulletEnabled val="1"/>
        </dgm:presLayoutVars>
      </dgm:prSet>
      <dgm:spPr/>
      <dgm:t>
        <a:bodyPr/>
        <a:lstStyle/>
        <a:p>
          <a:endParaRPr lang="zh-TW" altLang="en-US"/>
        </a:p>
      </dgm:t>
    </dgm:pt>
    <dgm:pt modelId="{3ED2CE5B-14D4-43A3-B4CD-84AC9393C3DC}" type="pres">
      <dgm:prSet presAssocID="{5551FBB7-79A4-49B5-9E59-AF9545242ADF}" presName="spacing" presStyleCnt="0"/>
      <dgm:spPr/>
    </dgm:pt>
    <dgm:pt modelId="{FAC0768F-C92D-44E3-8E94-B861F58D3D91}" type="pres">
      <dgm:prSet presAssocID="{1D0AD7F1-A071-4BAC-81F7-A5514BFA8DAA}" presName="composite" presStyleCnt="0"/>
      <dgm:spPr/>
    </dgm:pt>
    <dgm:pt modelId="{FE25CF88-E379-4AD3-A74C-800490FBD306}" type="pres">
      <dgm:prSet presAssocID="{1D0AD7F1-A071-4BAC-81F7-A5514BFA8DAA}" presName="imgShp" presStyleLbl="fgImgPlace1" presStyleIdx="1" presStyleCnt="7"/>
      <dgm:spPr/>
    </dgm:pt>
    <dgm:pt modelId="{08981E63-8E68-4FE5-82BB-1CD6A271685B}" type="pres">
      <dgm:prSet presAssocID="{1D0AD7F1-A071-4BAC-81F7-A5514BFA8DAA}" presName="txShp" presStyleLbl="node1" presStyleIdx="1" presStyleCnt="7">
        <dgm:presLayoutVars>
          <dgm:bulletEnabled val="1"/>
        </dgm:presLayoutVars>
      </dgm:prSet>
      <dgm:spPr/>
      <dgm:t>
        <a:bodyPr/>
        <a:lstStyle/>
        <a:p>
          <a:endParaRPr lang="en-US"/>
        </a:p>
      </dgm:t>
    </dgm:pt>
    <dgm:pt modelId="{D02E467A-E156-45E6-B4E0-A8473531841A}" type="pres">
      <dgm:prSet presAssocID="{76729B46-B364-4597-9400-0813DE4F0FE8}" presName="spacing" presStyleCnt="0"/>
      <dgm:spPr/>
    </dgm:pt>
    <dgm:pt modelId="{E449220D-D25D-4DE2-83D5-BB2182402B3A}" type="pres">
      <dgm:prSet presAssocID="{E822A5E8-1331-4092-8733-1BD59E199219}" presName="composite" presStyleCnt="0"/>
      <dgm:spPr/>
    </dgm:pt>
    <dgm:pt modelId="{FF4D778D-C4F1-4FBA-B050-11BBDF90F8CC}" type="pres">
      <dgm:prSet presAssocID="{E822A5E8-1331-4092-8733-1BD59E199219}" presName="imgShp" presStyleLbl="fgImgPlace1" presStyleIdx="2" presStyleCnt="7"/>
      <dgm:spPr/>
    </dgm:pt>
    <dgm:pt modelId="{61B546D6-F4B5-4373-B056-DFA849A999F5}" type="pres">
      <dgm:prSet presAssocID="{E822A5E8-1331-4092-8733-1BD59E199219}" presName="txShp" presStyleLbl="node1" presStyleIdx="2" presStyleCnt="7">
        <dgm:presLayoutVars>
          <dgm:bulletEnabled val="1"/>
        </dgm:presLayoutVars>
      </dgm:prSet>
      <dgm:spPr/>
      <dgm:t>
        <a:bodyPr/>
        <a:lstStyle/>
        <a:p>
          <a:endParaRPr lang="en-US"/>
        </a:p>
      </dgm:t>
    </dgm:pt>
    <dgm:pt modelId="{3B68A768-DC9D-484E-8E84-3052D6EE4E4A}" type="pres">
      <dgm:prSet presAssocID="{B1ED59BC-9A45-43EF-A320-EC5729C19CA7}" presName="spacing" presStyleCnt="0"/>
      <dgm:spPr/>
    </dgm:pt>
    <dgm:pt modelId="{0F635CD5-4112-498F-A98E-D1D55A77D99D}" type="pres">
      <dgm:prSet presAssocID="{EBB9C4B8-B163-413E-9969-4A1794CAC702}" presName="composite" presStyleCnt="0"/>
      <dgm:spPr/>
    </dgm:pt>
    <dgm:pt modelId="{F8E58F27-14CB-4598-9BDD-8285ABD41CAE}" type="pres">
      <dgm:prSet presAssocID="{EBB9C4B8-B163-413E-9969-4A1794CAC702}" presName="imgShp" presStyleLbl="fgImgPlace1" presStyleIdx="3" presStyleCnt="7"/>
      <dgm:spPr/>
    </dgm:pt>
    <dgm:pt modelId="{918FB004-6CBD-45CC-96C8-49C6C9FFF551}" type="pres">
      <dgm:prSet presAssocID="{EBB9C4B8-B163-413E-9969-4A1794CAC702}" presName="txShp" presStyleLbl="node1" presStyleIdx="3" presStyleCnt="7">
        <dgm:presLayoutVars>
          <dgm:bulletEnabled val="1"/>
        </dgm:presLayoutVars>
      </dgm:prSet>
      <dgm:spPr/>
      <dgm:t>
        <a:bodyPr/>
        <a:lstStyle/>
        <a:p>
          <a:endParaRPr lang="en-US"/>
        </a:p>
      </dgm:t>
    </dgm:pt>
    <dgm:pt modelId="{46D95125-F10C-4BDB-B16A-BF7B4B2603B2}" type="pres">
      <dgm:prSet presAssocID="{C0E72A91-B98E-4807-AE5F-FC060EB95792}" presName="spacing" presStyleCnt="0"/>
      <dgm:spPr/>
    </dgm:pt>
    <dgm:pt modelId="{5BF2A5A7-E7B4-4CD2-A7AB-99E3FFC3C39A}" type="pres">
      <dgm:prSet presAssocID="{A8A1CBC3-1B42-47D6-8816-610590221D03}" presName="composite" presStyleCnt="0"/>
      <dgm:spPr/>
    </dgm:pt>
    <dgm:pt modelId="{C01254EF-9FA6-42EC-8853-EA84F3E6A27E}" type="pres">
      <dgm:prSet presAssocID="{A8A1CBC3-1B42-47D6-8816-610590221D03}" presName="imgShp" presStyleLbl="fgImgPlace1" presStyleIdx="4" presStyleCnt="7"/>
      <dgm:spPr/>
    </dgm:pt>
    <dgm:pt modelId="{E9ED9674-7EAA-47FA-9900-E75DB943C68E}" type="pres">
      <dgm:prSet presAssocID="{A8A1CBC3-1B42-47D6-8816-610590221D03}" presName="txShp" presStyleLbl="node1" presStyleIdx="4" presStyleCnt="7">
        <dgm:presLayoutVars>
          <dgm:bulletEnabled val="1"/>
        </dgm:presLayoutVars>
      </dgm:prSet>
      <dgm:spPr/>
      <dgm:t>
        <a:bodyPr/>
        <a:lstStyle/>
        <a:p>
          <a:endParaRPr lang="zh-TW" altLang="en-US"/>
        </a:p>
      </dgm:t>
    </dgm:pt>
    <dgm:pt modelId="{42D01425-9199-4D7F-A07D-69B9C42696FC}" type="pres">
      <dgm:prSet presAssocID="{D88B2E2A-E571-42AC-8EF7-2CE93F95243C}" presName="spacing" presStyleCnt="0"/>
      <dgm:spPr/>
    </dgm:pt>
    <dgm:pt modelId="{8FADEAB7-13FF-4F96-98D0-8C71DA1E10A1}" type="pres">
      <dgm:prSet presAssocID="{5C05DA8E-0121-42E9-B2A6-E5825241168B}" presName="composite" presStyleCnt="0"/>
      <dgm:spPr/>
    </dgm:pt>
    <dgm:pt modelId="{F16D34F9-372E-46B4-9DF1-79AF9177E399}" type="pres">
      <dgm:prSet presAssocID="{5C05DA8E-0121-42E9-B2A6-E5825241168B}" presName="imgShp" presStyleLbl="fgImgPlace1" presStyleIdx="5" presStyleCnt="7"/>
      <dgm:spPr/>
    </dgm:pt>
    <dgm:pt modelId="{51C3594D-E6ED-4E1E-B87A-88965BE9FBD9}" type="pres">
      <dgm:prSet presAssocID="{5C05DA8E-0121-42E9-B2A6-E5825241168B}" presName="txShp" presStyleLbl="node1" presStyleIdx="5" presStyleCnt="7">
        <dgm:presLayoutVars>
          <dgm:bulletEnabled val="1"/>
        </dgm:presLayoutVars>
      </dgm:prSet>
      <dgm:spPr/>
      <dgm:t>
        <a:bodyPr/>
        <a:lstStyle/>
        <a:p>
          <a:endParaRPr lang="en-US"/>
        </a:p>
      </dgm:t>
    </dgm:pt>
    <dgm:pt modelId="{BCA8E22B-C253-4E8C-95C2-17A198672698}" type="pres">
      <dgm:prSet presAssocID="{61A73133-4802-4B2A-A70A-D81C891B5745}" presName="spacing" presStyleCnt="0"/>
      <dgm:spPr/>
    </dgm:pt>
    <dgm:pt modelId="{4DCF73A7-A225-4B00-9C71-E54264CC1899}" type="pres">
      <dgm:prSet presAssocID="{F5030B7C-8601-4A13-84A4-5FB58C0E6682}" presName="composite" presStyleCnt="0"/>
      <dgm:spPr/>
    </dgm:pt>
    <dgm:pt modelId="{F5EAF9FF-5282-4EE2-870D-A4684B8C1F9D}" type="pres">
      <dgm:prSet presAssocID="{F5030B7C-8601-4A13-84A4-5FB58C0E6682}" presName="imgShp" presStyleLbl="fgImgPlace1" presStyleIdx="6" presStyleCnt="7"/>
      <dgm:spPr/>
    </dgm:pt>
    <dgm:pt modelId="{6BA6A3F8-5489-40F7-B58F-F030D18B9FFD}" type="pres">
      <dgm:prSet presAssocID="{F5030B7C-8601-4A13-84A4-5FB58C0E6682}" presName="txShp" presStyleLbl="node1" presStyleIdx="6" presStyleCnt="7">
        <dgm:presLayoutVars>
          <dgm:bulletEnabled val="1"/>
        </dgm:presLayoutVars>
      </dgm:prSet>
      <dgm:spPr/>
      <dgm:t>
        <a:bodyPr/>
        <a:lstStyle/>
        <a:p>
          <a:endParaRPr lang="zh-TW" altLang="en-US"/>
        </a:p>
      </dgm:t>
    </dgm:pt>
  </dgm:ptLst>
  <dgm:cxnLst>
    <dgm:cxn modelId="{6680AE2C-4A00-4754-8E8D-0AC63B646FBE}" type="presOf" srcId="{08E3A4D3-4F5D-4CD4-BDF7-2934C462198D}" destId="{20F8404D-B458-48E7-9EEF-C6C864F229A0}" srcOrd="0" destOrd="0" presId="urn:microsoft.com/office/officeart/2005/8/layout/vList3#1"/>
    <dgm:cxn modelId="{5DF62386-D6BF-4DE5-BE0F-933736173FEA}" type="presOf" srcId="{1D0AD7F1-A071-4BAC-81F7-A5514BFA8DAA}" destId="{08981E63-8E68-4FE5-82BB-1CD6A271685B}" srcOrd="0" destOrd="0" presId="urn:microsoft.com/office/officeart/2005/8/layout/vList3#1"/>
    <dgm:cxn modelId="{E777303F-ABDA-4CE1-968F-7E419078AF64}" srcId="{08E3A4D3-4F5D-4CD4-BDF7-2934C462198D}" destId="{9FA22EB2-9946-48B1-A8B8-85865F68907A}" srcOrd="0" destOrd="0" parTransId="{DD82BF69-5048-4E46-8C51-2F9F7334C873}" sibTransId="{5551FBB7-79A4-49B5-9E59-AF9545242ADF}"/>
    <dgm:cxn modelId="{71CC93FD-E7D7-469D-B71D-66FC2232689B}" type="presOf" srcId="{EBB9C4B8-B163-413E-9969-4A1794CAC702}" destId="{918FB004-6CBD-45CC-96C8-49C6C9FFF551}" srcOrd="0" destOrd="0" presId="urn:microsoft.com/office/officeart/2005/8/layout/vList3#1"/>
    <dgm:cxn modelId="{488C8C78-535D-423F-ABA5-AE6840EA60C0}" type="presOf" srcId="{F5030B7C-8601-4A13-84A4-5FB58C0E6682}" destId="{6BA6A3F8-5489-40F7-B58F-F030D18B9FFD}" srcOrd="0" destOrd="0" presId="urn:microsoft.com/office/officeart/2005/8/layout/vList3#1"/>
    <dgm:cxn modelId="{1F2A2A7D-F55D-4975-869B-413D607F11A5}" type="presOf" srcId="{E822A5E8-1331-4092-8733-1BD59E199219}" destId="{61B546D6-F4B5-4373-B056-DFA849A999F5}" srcOrd="0" destOrd="0" presId="urn:microsoft.com/office/officeart/2005/8/layout/vList3#1"/>
    <dgm:cxn modelId="{87BBD4A6-E336-4980-B668-A42F3E53DCC7}" srcId="{08E3A4D3-4F5D-4CD4-BDF7-2934C462198D}" destId="{5C05DA8E-0121-42E9-B2A6-E5825241168B}" srcOrd="5" destOrd="0" parTransId="{385C601D-D006-489A-8BCF-5EC41188E94A}" sibTransId="{61A73133-4802-4B2A-A70A-D81C891B5745}"/>
    <dgm:cxn modelId="{528CFD3B-0B8D-4A8D-97AA-6AD5BD05CF85}" srcId="{08E3A4D3-4F5D-4CD4-BDF7-2934C462198D}" destId="{A8A1CBC3-1B42-47D6-8816-610590221D03}" srcOrd="4" destOrd="0" parTransId="{24D8DFA9-4CC2-4B55-B770-84CBAC91D63D}" sibTransId="{D88B2E2A-E571-42AC-8EF7-2CE93F95243C}"/>
    <dgm:cxn modelId="{E25E2A02-FFFC-4C59-8441-9078C2369391}" type="presOf" srcId="{9FA22EB2-9946-48B1-A8B8-85865F68907A}" destId="{F5A7D4CB-EA43-477F-8B3E-301B348AB31B}" srcOrd="0" destOrd="0" presId="urn:microsoft.com/office/officeart/2005/8/layout/vList3#1"/>
    <dgm:cxn modelId="{0F43EFD3-D989-4366-B7D8-869D9AFD3CA6}" type="presOf" srcId="{5C05DA8E-0121-42E9-B2A6-E5825241168B}" destId="{51C3594D-E6ED-4E1E-B87A-88965BE9FBD9}" srcOrd="0" destOrd="0" presId="urn:microsoft.com/office/officeart/2005/8/layout/vList3#1"/>
    <dgm:cxn modelId="{EDF2381D-5305-4C37-90ED-E4026E7A900D}" srcId="{08E3A4D3-4F5D-4CD4-BDF7-2934C462198D}" destId="{F5030B7C-8601-4A13-84A4-5FB58C0E6682}" srcOrd="6" destOrd="0" parTransId="{4B8C9D47-FAB4-40F4-BEA7-C118F569F2A3}" sibTransId="{7ABE6E9E-ADC6-4D32-B90E-77404D74B680}"/>
    <dgm:cxn modelId="{8F14CCC1-EF56-40AE-85C3-103670792A58}" srcId="{08E3A4D3-4F5D-4CD4-BDF7-2934C462198D}" destId="{1D0AD7F1-A071-4BAC-81F7-A5514BFA8DAA}" srcOrd="1" destOrd="0" parTransId="{8A497EFB-48E7-43B9-BB79-2A2D8ED05CC0}" sibTransId="{76729B46-B364-4597-9400-0813DE4F0FE8}"/>
    <dgm:cxn modelId="{53144264-FFBA-41EB-9687-1A142D75DB21}" type="presOf" srcId="{A8A1CBC3-1B42-47D6-8816-610590221D03}" destId="{E9ED9674-7EAA-47FA-9900-E75DB943C68E}" srcOrd="0" destOrd="0" presId="urn:microsoft.com/office/officeart/2005/8/layout/vList3#1"/>
    <dgm:cxn modelId="{0BFB574A-82BF-4664-B390-C9C31C3C4A4A}" srcId="{08E3A4D3-4F5D-4CD4-BDF7-2934C462198D}" destId="{EBB9C4B8-B163-413E-9969-4A1794CAC702}" srcOrd="3" destOrd="0" parTransId="{75049580-208C-4285-8676-358CA908E55C}" sibTransId="{C0E72A91-B98E-4807-AE5F-FC060EB95792}"/>
    <dgm:cxn modelId="{DE9EEB90-F7C5-41C3-95CB-10D9DD9B5310}" srcId="{08E3A4D3-4F5D-4CD4-BDF7-2934C462198D}" destId="{E822A5E8-1331-4092-8733-1BD59E199219}" srcOrd="2" destOrd="0" parTransId="{744F5BF5-219B-4EF5-A624-42B7E391F5D1}" sibTransId="{B1ED59BC-9A45-43EF-A320-EC5729C19CA7}"/>
    <dgm:cxn modelId="{2335BDB5-F7F9-458E-9CD1-31858654A1D1}" type="presParOf" srcId="{20F8404D-B458-48E7-9EEF-C6C864F229A0}" destId="{94095D41-EE6B-4E8C-849A-37CBDD23A45D}" srcOrd="0" destOrd="0" presId="urn:microsoft.com/office/officeart/2005/8/layout/vList3#1"/>
    <dgm:cxn modelId="{5E50B202-52B3-47EB-87ED-11C10E9982E1}" type="presParOf" srcId="{94095D41-EE6B-4E8C-849A-37CBDD23A45D}" destId="{66FC95C4-8B37-4030-AD59-41EA4FE864A8}" srcOrd="0" destOrd="0" presId="urn:microsoft.com/office/officeart/2005/8/layout/vList3#1"/>
    <dgm:cxn modelId="{B962F772-759A-49F5-AE6B-5983F116C622}" type="presParOf" srcId="{94095D41-EE6B-4E8C-849A-37CBDD23A45D}" destId="{F5A7D4CB-EA43-477F-8B3E-301B348AB31B}" srcOrd="1" destOrd="0" presId="urn:microsoft.com/office/officeart/2005/8/layout/vList3#1"/>
    <dgm:cxn modelId="{99F47ED1-92A6-4103-B3A5-D879EF825D2E}" type="presParOf" srcId="{20F8404D-B458-48E7-9EEF-C6C864F229A0}" destId="{3ED2CE5B-14D4-43A3-B4CD-84AC9393C3DC}" srcOrd="1" destOrd="0" presId="urn:microsoft.com/office/officeart/2005/8/layout/vList3#1"/>
    <dgm:cxn modelId="{16983964-770E-4516-B604-059B5B6F9E85}" type="presParOf" srcId="{20F8404D-B458-48E7-9EEF-C6C864F229A0}" destId="{FAC0768F-C92D-44E3-8E94-B861F58D3D91}" srcOrd="2" destOrd="0" presId="urn:microsoft.com/office/officeart/2005/8/layout/vList3#1"/>
    <dgm:cxn modelId="{EEFB2E76-EA9D-4F08-B70D-E0E869717AB2}" type="presParOf" srcId="{FAC0768F-C92D-44E3-8E94-B861F58D3D91}" destId="{FE25CF88-E379-4AD3-A74C-800490FBD306}" srcOrd="0" destOrd="0" presId="urn:microsoft.com/office/officeart/2005/8/layout/vList3#1"/>
    <dgm:cxn modelId="{83407A75-556E-48BA-BC50-AC9ECEC17664}" type="presParOf" srcId="{FAC0768F-C92D-44E3-8E94-B861F58D3D91}" destId="{08981E63-8E68-4FE5-82BB-1CD6A271685B}" srcOrd="1" destOrd="0" presId="urn:microsoft.com/office/officeart/2005/8/layout/vList3#1"/>
    <dgm:cxn modelId="{8A3A306F-4640-4569-B8FF-EE1C1CD30692}" type="presParOf" srcId="{20F8404D-B458-48E7-9EEF-C6C864F229A0}" destId="{D02E467A-E156-45E6-B4E0-A8473531841A}" srcOrd="3" destOrd="0" presId="urn:microsoft.com/office/officeart/2005/8/layout/vList3#1"/>
    <dgm:cxn modelId="{62FAF176-BAFA-48EF-A076-4C41417379BB}" type="presParOf" srcId="{20F8404D-B458-48E7-9EEF-C6C864F229A0}" destId="{E449220D-D25D-4DE2-83D5-BB2182402B3A}" srcOrd="4" destOrd="0" presId="urn:microsoft.com/office/officeart/2005/8/layout/vList3#1"/>
    <dgm:cxn modelId="{26F10338-A615-460B-B902-7B17BA2715C1}" type="presParOf" srcId="{E449220D-D25D-4DE2-83D5-BB2182402B3A}" destId="{FF4D778D-C4F1-4FBA-B050-11BBDF90F8CC}" srcOrd="0" destOrd="0" presId="urn:microsoft.com/office/officeart/2005/8/layout/vList3#1"/>
    <dgm:cxn modelId="{15E7BAEF-DB2A-43AB-B4C3-51F0A8F5DF8A}" type="presParOf" srcId="{E449220D-D25D-4DE2-83D5-BB2182402B3A}" destId="{61B546D6-F4B5-4373-B056-DFA849A999F5}" srcOrd="1" destOrd="0" presId="urn:microsoft.com/office/officeart/2005/8/layout/vList3#1"/>
    <dgm:cxn modelId="{35740E52-CA74-492D-825A-2426B9861B9C}" type="presParOf" srcId="{20F8404D-B458-48E7-9EEF-C6C864F229A0}" destId="{3B68A768-DC9D-484E-8E84-3052D6EE4E4A}" srcOrd="5" destOrd="0" presId="urn:microsoft.com/office/officeart/2005/8/layout/vList3#1"/>
    <dgm:cxn modelId="{4CDB2671-9A3C-4930-A44A-38457661BB27}" type="presParOf" srcId="{20F8404D-B458-48E7-9EEF-C6C864F229A0}" destId="{0F635CD5-4112-498F-A98E-D1D55A77D99D}" srcOrd="6" destOrd="0" presId="urn:microsoft.com/office/officeart/2005/8/layout/vList3#1"/>
    <dgm:cxn modelId="{F6076D0C-D627-4CA8-B51B-1B49E90E2C15}" type="presParOf" srcId="{0F635CD5-4112-498F-A98E-D1D55A77D99D}" destId="{F8E58F27-14CB-4598-9BDD-8285ABD41CAE}" srcOrd="0" destOrd="0" presId="urn:microsoft.com/office/officeart/2005/8/layout/vList3#1"/>
    <dgm:cxn modelId="{818E8DAA-513C-4EC2-AF2B-38198FA70319}" type="presParOf" srcId="{0F635CD5-4112-498F-A98E-D1D55A77D99D}" destId="{918FB004-6CBD-45CC-96C8-49C6C9FFF551}" srcOrd="1" destOrd="0" presId="urn:microsoft.com/office/officeart/2005/8/layout/vList3#1"/>
    <dgm:cxn modelId="{966FF724-8710-4315-BEEC-1F7C8AE8E5AA}" type="presParOf" srcId="{20F8404D-B458-48E7-9EEF-C6C864F229A0}" destId="{46D95125-F10C-4BDB-B16A-BF7B4B2603B2}" srcOrd="7" destOrd="0" presId="urn:microsoft.com/office/officeart/2005/8/layout/vList3#1"/>
    <dgm:cxn modelId="{3D481785-EB85-4503-9CE0-900F73B4A93E}" type="presParOf" srcId="{20F8404D-B458-48E7-9EEF-C6C864F229A0}" destId="{5BF2A5A7-E7B4-4CD2-A7AB-99E3FFC3C39A}" srcOrd="8" destOrd="0" presId="urn:microsoft.com/office/officeart/2005/8/layout/vList3#1"/>
    <dgm:cxn modelId="{9D9EE31F-11D9-4AAE-85A0-3856871A7ABF}" type="presParOf" srcId="{5BF2A5A7-E7B4-4CD2-A7AB-99E3FFC3C39A}" destId="{C01254EF-9FA6-42EC-8853-EA84F3E6A27E}" srcOrd="0" destOrd="0" presId="urn:microsoft.com/office/officeart/2005/8/layout/vList3#1"/>
    <dgm:cxn modelId="{885413F1-D426-4003-9AF5-AC15BDB0817E}" type="presParOf" srcId="{5BF2A5A7-E7B4-4CD2-A7AB-99E3FFC3C39A}" destId="{E9ED9674-7EAA-47FA-9900-E75DB943C68E}" srcOrd="1" destOrd="0" presId="urn:microsoft.com/office/officeart/2005/8/layout/vList3#1"/>
    <dgm:cxn modelId="{DA761E35-D33A-41E6-A8A2-226009B0C0A4}" type="presParOf" srcId="{20F8404D-B458-48E7-9EEF-C6C864F229A0}" destId="{42D01425-9199-4D7F-A07D-69B9C42696FC}" srcOrd="9" destOrd="0" presId="urn:microsoft.com/office/officeart/2005/8/layout/vList3#1"/>
    <dgm:cxn modelId="{7F091FB6-3254-4835-9C6F-581849B8E7E3}" type="presParOf" srcId="{20F8404D-B458-48E7-9EEF-C6C864F229A0}" destId="{8FADEAB7-13FF-4F96-98D0-8C71DA1E10A1}" srcOrd="10" destOrd="0" presId="urn:microsoft.com/office/officeart/2005/8/layout/vList3#1"/>
    <dgm:cxn modelId="{26E5D1BE-3FB2-4523-B5A3-AE7D6FEE1139}" type="presParOf" srcId="{8FADEAB7-13FF-4F96-98D0-8C71DA1E10A1}" destId="{F16D34F9-372E-46B4-9DF1-79AF9177E399}" srcOrd="0" destOrd="0" presId="urn:microsoft.com/office/officeart/2005/8/layout/vList3#1"/>
    <dgm:cxn modelId="{D53CFCE2-BD79-4956-893A-780A19057AD8}" type="presParOf" srcId="{8FADEAB7-13FF-4F96-98D0-8C71DA1E10A1}" destId="{51C3594D-E6ED-4E1E-B87A-88965BE9FBD9}" srcOrd="1" destOrd="0" presId="urn:microsoft.com/office/officeart/2005/8/layout/vList3#1"/>
    <dgm:cxn modelId="{48E2064F-BF14-431D-A7D5-2BF6392A0052}" type="presParOf" srcId="{20F8404D-B458-48E7-9EEF-C6C864F229A0}" destId="{BCA8E22B-C253-4E8C-95C2-17A198672698}" srcOrd="11" destOrd="0" presId="urn:microsoft.com/office/officeart/2005/8/layout/vList3#1"/>
    <dgm:cxn modelId="{284AEE3E-876B-4CE2-919B-F54CB1A2338C}" type="presParOf" srcId="{20F8404D-B458-48E7-9EEF-C6C864F229A0}" destId="{4DCF73A7-A225-4B00-9C71-E54264CC1899}" srcOrd="12" destOrd="0" presId="urn:microsoft.com/office/officeart/2005/8/layout/vList3#1"/>
    <dgm:cxn modelId="{9C294E3F-6412-40BE-8282-1FDF6AF514B4}" type="presParOf" srcId="{4DCF73A7-A225-4B00-9C71-E54264CC1899}" destId="{F5EAF9FF-5282-4EE2-870D-A4684B8C1F9D}" srcOrd="0" destOrd="0" presId="urn:microsoft.com/office/officeart/2005/8/layout/vList3#1"/>
    <dgm:cxn modelId="{78E7FB63-83D5-4B1F-8625-E3CFB00FB11B}" type="presParOf" srcId="{4DCF73A7-A225-4B00-9C71-E54264CC1899}" destId="{6BA6A3F8-5489-40F7-B58F-F030D18B9FFD}"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185FEA-51A7-4732-9A80-2582D5B82D41}" type="doc">
      <dgm:prSet loTypeId="urn:microsoft.com/office/officeart/2005/8/layout/hierarchy3" loCatId="relationship" qsTypeId="urn:microsoft.com/office/officeart/2005/8/quickstyle/simple1#3" qsCatId="simple" csTypeId="urn:microsoft.com/office/officeart/2005/8/colors/accent1_2#3" csCatId="accent1" phldr="1"/>
      <dgm:spPr/>
      <dgm:t>
        <a:bodyPr/>
        <a:lstStyle/>
        <a:p>
          <a:endParaRPr lang="zh-TW" altLang="en-US"/>
        </a:p>
      </dgm:t>
    </dgm:pt>
    <dgm:pt modelId="{5D54E56C-865C-41CF-97E6-12FEA949D052}">
      <dgm:prSet phldrT="[文字]"/>
      <dgm:spPr/>
      <dgm:t>
        <a:bodyPr/>
        <a:lstStyle/>
        <a:p>
          <a:r>
            <a:rPr lang="zh-TW" altLang="zh-TW" dirty="0" smtClean="0"/>
            <a:t>室內室外共兩個溫度計</a:t>
          </a:r>
          <a:r>
            <a:rPr lang="en-US" altLang="zh-TW" dirty="0" smtClean="0"/>
            <a:t/>
          </a:r>
          <a:br>
            <a:rPr lang="en-US" altLang="zh-TW" dirty="0" smtClean="0"/>
          </a:br>
          <a:r>
            <a:rPr lang="zh-TW" altLang="zh-TW" dirty="0" smtClean="0"/>
            <a:t>量度單位</a:t>
          </a:r>
          <a:r>
            <a:rPr lang="zh-TW" altLang="en-US" dirty="0" smtClean="0"/>
            <a:t>：</a:t>
          </a:r>
          <a:r>
            <a:rPr lang="zh-TW" altLang="zh-TW" dirty="0" smtClean="0"/>
            <a:t>攝氏</a:t>
          </a:r>
          <a:r>
            <a:rPr lang="en-US" altLang="zh-TW" dirty="0" smtClean="0"/>
            <a:t>(</a:t>
          </a:r>
          <a:r>
            <a:rPr lang="en-US" altLang="zh-TW" baseline="30000" dirty="0" smtClean="0"/>
            <a:t>o</a:t>
          </a:r>
          <a:r>
            <a:rPr lang="en-US" altLang="zh-TW" dirty="0" smtClean="0"/>
            <a:t>C)</a:t>
          </a:r>
          <a:endParaRPr lang="zh-TW" altLang="en-US" dirty="0"/>
        </a:p>
      </dgm:t>
    </dgm:pt>
    <dgm:pt modelId="{F7C3C35B-E72F-4B84-929B-F0EF5D3029F0}" type="parTrans" cxnId="{A695FB3B-EB42-49EF-A91C-0310CA64E9FD}">
      <dgm:prSet/>
      <dgm:spPr/>
      <dgm:t>
        <a:bodyPr/>
        <a:lstStyle/>
        <a:p>
          <a:endParaRPr lang="zh-TW" altLang="en-US"/>
        </a:p>
      </dgm:t>
    </dgm:pt>
    <dgm:pt modelId="{9A14A140-6639-434D-9AC5-0C82E2722F33}" type="sibTrans" cxnId="{A695FB3B-EB42-49EF-A91C-0310CA64E9FD}">
      <dgm:prSet/>
      <dgm:spPr/>
      <dgm:t>
        <a:bodyPr/>
        <a:lstStyle/>
        <a:p>
          <a:endParaRPr lang="zh-TW" altLang="en-US"/>
        </a:p>
      </dgm:t>
    </dgm:pt>
    <dgm:pt modelId="{0700C93F-DBCB-4799-811E-4E90DA236396}">
      <dgm:prSet phldrT="[文字]" custT="1"/>
      <dgm:spPr/>
      <dgm:t>
        <a:bodyPr/>
        <a:lstStyle/>
        <a:p>
          <a:pPr algn="l"/>
          <a:r>
            <a:rPr lang="zh-TW" altLang="zh-TW" sz="2000" dirty="0" smtClean="0"/>
            <a:t>戶外</a:t>
          </a:r>
          <a:r>
            <a:rPr lang="zh-TW" altLang="en-US" sz="2000" dirty="0" smtClean="0"/>
            <a:t>（</a:t>
          </a:r>
          <a:r>
            <a:rPr lang="zh-TW" altLang="zh-TW" sz="2000" dirty="0" smtClean="0"/>
            <a:t>主體</a:t>
          </a:r>
          <a:r>
            <a:rPr lang="zh-TW" altLang="en-US" sz="2000" dirty="0" smtClean="0"/>
            <a:t>）</a:t>
          </a:r>
          <a:endParaRPr lang="zh-TW" altLang="en-US" sz="2000" dirty="0"/>
        </a:p>
      </dgm:t>
    </dgm:pt>
    <dgm:pt modelId="{6849F773-BCA8-4EF1-943E-5A56D28C4F36}" type="parTrans" cxnId="{CBB62152-8F49-4E54-957A-BE8DED6DA095}">
      <dgm:prSet/>
      <dgm:spPr/>
      <dgm:t>
        <a:bodyPr/>
        <a:lstStyle/>
        <a:p>
          <a:endParaRPr lang="zh-TW" altLang="en-US"/>
        </a:p>
      </dgm:t>
    </dgm:pt>
    <dgm:pt modelId="{73374AA3-C20C-47F3-B0A4-4961A8B9A043}" type="sibTrans" cxnId="{CBB62152-8F49-4E54-957A-BE8DED6DA095}">
      <dgm:prSet/>
      <dgm:spPr/>
      <dgm:t>
        <a:bodyPr/>
        <a:lstStyle/>
        <a:p>
          <a:endParaRPr lang="zh-TW" altLang="en-US"/>
        </a:p>
      </dgm:t>
    </dgm:pt>
    <dgm:pt modelId="{7817059E-37F8-4CE2-95C5-F8FE7D63EEE7}">
      <dgm:prSet phldrT="[文字]" custT="1"/>
      <dgm:spPr/>
      <dgm:t>
        <a:bodyPr/>
        <a:lstStyle/>
        <a:p>
          <a:pPr algn="l"/>
          <a:r>
            <a:rPr lang="zh-TW" altLang="zh-TW" sz="2000" dirty="0" smtClean="0"/>
            <a:t>室內</a:t>
          </a:r>
          <a:r>
            <a:rPr lang="zh-TW" altLang="en-US" sz="2000" dirty="0" smtClean="0"/>
            <a:t>（</a:t>
          </a:r>
          <a:r>
            <a:rPr lang="zh-TW" altLang="zh-TW" sz="2000" dirty="0" smtClean="0"/>
            <a:t>操控板</a:t>
          </a:r>
          <a:r>
            <a:rPr lang="zh-TW" altLang="en-US" sz="2000" dirty="0" smtClean="0"/>
            <a:t>）</a:t>
          </a:r>
          <a:endParaRPr lang="zh-TW" altLang="en-US" sz="2000" dirty="0"/>
        </a:p>
      </dgm:t>
    </dgm:pt>
    <dgm:pt modelId="{4A973767-760D-4885-8A0F-3E3A8C612127}" type="parTrans" cxnId="{E3F9D752-D707-44C3-97E6-A14D92A78177}">
      <dgm:prSet/>
      <dgm:spPr/>
      <dgm:t>
        <a:bodyPr/>
        <a:lstStyle/>
        <a:p>
          <a:endParaRPr lang="zh-TW" altLang="en-US"/>
        </a:p>
      </dgm:t>
    </dgm:pt>
    <dgm:pt modelId="{09A00202-6F12-4982-9B4E-3D373B1C56F1}" type="sibTrans" cxnId="{E3F9D752-D707-44C3-97E6-A14D92A78177}">
      <dgm:prSet/>
      <dgm:spPr/>
      <dgm:t>
        <a:bodyPr/>
        <a:lstStyle/>
        <a:p>
          <a:endParaRPr lang="zh-TW" altLang="en-US"/>
        </a:p>
      </dgm:t>
    </dgm:pt>
    <dgm:pt modelId="{EE862A58-81A3-43A1-AAE5-CB34A3700185}" type="pres">
      <dgm:prSet presAssocID="{42185FEA-51A7-4732-9A80-2582D5B82D41}" presName="diagram" presStyleCnt="0">
        <dgm:presLayoutVars>
          <dgm:chPref val="1"/>
          <dgm:dir/>
          <dgm:animOne val="branch"/>
          <dgm:animLvl val="lvl"/>
          <dgm:resizeHandles/>
        </dgm:presLayoutVars>
      </dgm:prSet>
      <dgm:spPr/>
      <dgm:t>
        <a:bodyPr/>
        <a:lstStyle/>
        <a:p>
          <a:endParaRPr lang="zh-TW" altLang="en-US"/>
        </a:p>
      </dgm:t>
    </dgm:pt>
    <dgm:pt modelId="{A58C5F4B-E89D-467D-BEFA-2A2FA3BD05FE}" type="pres">
      <dgm:prSet presAssocID="{5D54E56C-865C-41CF-97E6-12FEA949D052}" presName="root" presStyleCnt="0"/>
      <dgm:spPr/>
    </dgm:pt>
    <dgm:pt modelId="{39DFF157-217E-4785-9FA1-528F781A5F9D}" type="pres">
      <dgm:prSet presAssocID="{5D54E56C-865C-41CF-97E6-12FEA949D052}" presName="rootComposite" presStyleCnt="0"/>
      <dgm:spPr/>
    </dgm:pt>
    <dgm:pt modelId="{5BA70B5F-4EED-4C32-8A76-2BA949A921FB}" type="pres">
      <dgm:prSet presAssocID="{5D54E56C-865C-41CF-97E6-12FEA949D052}" presName="rootText" presStyleLbl="node1" presStyleIdx="0" presStyleCnt="1" custScaleX="254363" custLinFactX="77439" custLinFactY="-41582" custLinFactNeighborX="100000" custLinFactNeighborY="-100000"/>
      <dgm:spPr/>
      <dgm:t>
        <a:bodyPr/>
        <a:lstStyle/>
        <a:p>
          <a:endParaRPr lang="zh-TW" altLang="en-US"/>
        </a:p>
      </dgm:t>
    </dgm:pt>
    <dgm:pt modelId="{1F4187C4-E0E8-4EA2-ADE1-F050969BB286}" type="pres">
      <dgm:prSet presAssocID="{5D54E56C-865C-41CF-97E6-12FEA949D052}" presName="rootConnector" presStyleLbl="node1" presStyleIdx="0" presStyleCnt="1"/>
      <dgm:spPr/>
      <dgm:t>
        <a:bodyPr/>
        <a:lstStyle/>
        <a:p>
          <a:endParaRPr lang="zh-TW" altLang="en-US"/>
        </a:p>
      </dgm:t>
    </dgm:pt>
    <dgm:pt modelId="{367423AD-9926-4247-8583-3F27FF109473}" type="pres">
      <dgm:prSet presAssocID="{5D54E56C-865C-41CF-97E6-12FEA949D052}" presName="childShape" presStyleCnt="0"/>
      <dgm:spPr/>
    </dgm:pt>
    <dgm:pt modelId="{4F618585-B35D-4A76-A6FF-020970BD5A56}" type="pres">
      <dgm:prSet presAssocID="{6849F773-BCA8-4EF1-943E-5A56D28C4F36}" presName="Name13" presStyleLbl="parChTrans1D2" presStyleIdx="0" presStyleCnt="2"/>
      <dgm:spPr/>
      <dgm:t>
        <a:bodyPr/>
        <a:lstStyle/>
        <a:p>
          <a:endParaRPr lang="zh-TW" altLang="en-US"/>
        </a:p>
      </dgm:t>
    </dgm:pt>
    <dgm:pt modelId="{86EB5E78-73E0-42E9-A971-3217E4D01E1E}" type="pres">
      <dgm:prSet presAssocID="{0700C93F-DBCB-4799-811E-4E90DA236396}" presName="childText" presStyleLbl="bgAcc1" presStyleIdx="0" presStyleCnt="2" custScaleX="216417">
        <dgm:presLayoutVars>
          <dgm:bulletEnabled val="1"/>
        </dgm:presLayoutVars>
      </dgm:prSet>
      <dgm:spPr/>
      <dgm:t>
        <a:bodyPr/>
        <a:lstStyle/>
        <a:p>
          <a:endParaRPr lang="zh-TW" altLang="en-US"/>
        </a:p>
      </dgm:t>
    </dgm:pt>
    <dgm:pt modelId="{D55B4F98-8F3E-4EC4-AEF3-C4F90D56879C}" type="pres">
      <dgm:prSet presAssocID="{4A973767-760D-4885-8A0F-3E3A8C612127}" presName="Name13" presStyleLbl="parChTrans1D2" presStyleIdx="1" presStyleCnt="2"/>
      <dgm:spPr/>
      <dgm:t>
        <a:bodyPr/>
        <a:lstStyle/>
        <a:p>
          <a:endParaRPr lang="zh-TW" altLang="en-US"/>
        </a:p>
      </dgm:t>
    </dgm:pt>
    <dgm:pt modelId="{2B5172CB-D712-46C1-B756-E655FDD48F08}" type="pres">
      <dgm:prSet presAssocID="{7817059E-37F8-4CE2-95C5-F8FE7D63EEE7}" presName="childText" presStyleLbl="bgAcc1" presStyleIdx="1" presStyleCnt="2" custScaleX="215386">
        <dgm:presLayoutVars>
          <dgm:bulletEnabled val="1"/>
        </dgm:presLayoutVars>
      </dgm:prSet>
      <dgm:spPr/>
      <dgm:t>
        <a:bodyPr/>
        <a:lstStyle/>
        <a:p>
          <a:endParaRPr lang="zh-TW" altLang="en-US"/>
        </a:p>
      </dgm:t>
    </dgm:pt>
  </dgm:ptLst>
  <dgm:cxnLst>
    <dgm:cxn modelId="{825AF8BD-7170-4A60-B486-F86ACBE2C2D3}" type="presOf" srcId="{0700C93F-DBCB-4799-811E-4E90DA236396}" destId="{86EB5E78-73E0-42E9-A971-3217E4D01E1E}" srcOrd="0" destOrd="0" presId="urn:microsoft.com/office/officeart/2005/8/layout/hierarchy3"/>
    <dgm:cxn modelId="{CBB62152-8F49-4E54-957A-BE8DED6DA095}" srcId="{5D54E56C-865C-41CF-97E6-12FEA949D052}" destId="{0700C93F-DBCB-4799-811E-4E90DA236396}" srcOrd="0" destOrd="0" parTransId="{6849F773-BCA8-4EF1-943E-5A56D28C4F36}" sibTransId="{73374AA3-C20C-47F3-B0A4-4961A8B9A043}"/>
    <dgm:cxn modelId="{C914311C-C8C9-43B1-A808-2986A5F15B86}" type="presOf" srcId="{4A973767-760D-4885-8A0F-3E3A8C612127}" destId="{D55B4F98-8F3E-4EC4-AEF3-C4F90D56879C}" srcOrd="0" destOrd="0" presId="urn:microsoft.com/office/officeart/2005/8/layout/hierarchy3"/>
    <dgm:cxn modelId="{EBFAED29-F615-4F65-B731-767A14F343B5}" type="presOf" srcId="{5D54E56C-865C-41CF-97E6-12FEA949D052}" destId="{1F4187C4-E0E8-4EA2-ADE1-F050969BB286}" srcOrd="1" destOrd="0" presId="urn:microsoft.com/office/officeart/2005/8/layout/hierarchy3"/>
    <dgm:cxn modelId="{FE2AD90C-80A8-440F-9BCD-A70F680E51EC}" type="presOf" srcId="{5D54E56C-865C-41CF-97E6-12FEA949D052}" destId="{5BA70B5F-4EED-4C32-8A76-2BA949A921FB}" srcOrd="0" destOrd="0" presId="urn:microsoft.com/office/officeart/2005/8/layout/hierarchy3"/>
    <dgm:cxn modelId="{A695FB3B-EB42-49EF-A91C-0310CA64E9FD}" srcId="{42185FEA-51A7-4732-9A80-2582D5B82D41}" destId="{5D54E56C-865C-41CF-97E6-12FEA949D052}" srcOrd="0" destOrd="0" parTransId="{F7C3C35B-E72F-4B84-929B-F0EF5D3029F0}" sibTransId="{9A14A140-6639-434D-9AC5-0C82E2722F33}"/>
    <dgm:cxn modelId="{E3F9D752-D707-44C3-97E6-A14D92A78177}" srcId="{5D54E56C-865C-41CF-97E6-12FEA949D052}" destId="{7817059E-37F8-4CE2-95C5-F8FE7D63EEE7}" srcOrd="1" destOrd="0" parTransId="{4A973767-760D-4885-8A0F-3E3A8C612127}" sibTransId="{09A00202-6F12-4982-9B4E-3D373B1C56F1}"/>
    <dgm:cxn modelId="{ABEF3D4C-7D83-4E2C-9A18-8C7E7A4B5AE1}" type="presOf" srcId="{6849F773-BCA8-4EF1-943E-5A56D28C4F36}" destId="{4F618585-B35D-4A76-A6FF-020970BD5A56}" srcOrd="0" destOrd="0" presId="urn:microsoft.com/office/officeart/2005/8/layout/hierarchy3"/>
    <dgm:cxn modelId="{33EAD08D-910B-4452-A400-6A7AB4A10E38}" type="presOf" srcId="{7817059E-37F8-4CE2-95C5-F8FE7D63EEE7}" destId="{2B5172CB-D712-46C1-B756-E655FDD48F08}" srcOrd="0" destOrd="0" presId="urn:microsoft.com/office/officeart/2005/8/layout/hierarchy3"/>
    <dgm:cxn modelId="{08C6BCF1-710B-4B46-B6D4-16CB22712B07}" type="presOf" srcId="{42185FEA-51A7-4732-9A80-2582D5B82D41}" destId="{EE862A58-81A3-43A1-AAE5-CB34A3700185}" srcOrd="0" destOrd="0" presId="urn:microsoft.com/office/officeart/2005/8/layout/hierarchy3"/>
    <dgm:cxn modelId="{31105695-8C8D-46C8-AD87-804430A866E6}" type="presParOf" srcId="{EE862A58-81A3-43A1-AAE5-CB34A3700185}" destId="{A58C5F4B-E89D-467D-BEFA-2A2FA3BD05FE}" srcOrd="0" destOrd="0" presId="urn:microsoft.com/office/officeart/2005/8/layout/hierarchy3"/>
    <dgm:cxn modelId="{444D63E6-52D7-4CE8-9DBD-8E0AC9C4F7F5}" type="presParOf" srcId="{A58C5F4B-E89D-467D-BEFA-2A2FA3BD05FE}" destId="{39DFF157-217E-4785-9FA1-528F781A5F9D}" srcOrd="0" destOrd="0" presId="urn:microsoft.com/office/officeart/2005/8/layout/hierarchy3"/>
    <dgm:cxn modelId="{FA6ABB64-33C7-47A7-9EFD-21274C6E3ADF}" type="presParOf" srcId="{39DFF157-217E-4785-9FA1-528F781A5F9D}" destId="{5BA70B5F-4EED-4C32-8A76-2BA949A921FB}" srcOrd="0" destOrd="0" presId="urn:microsoft.com/office/officeart/2005/8/layout/hierarchy3"/>
    <dgm:cxn modelId="{277D5E90-5357-4C20-8559-D96925138EBA}" type="presParOf" srcId="{39DFF157-217E-4785-9FA1-528F781A5F9D}" destId="{1F4187C4-E0E8-4EA2-ADE1-F050969BB286}" srcOrd="1" destOrd="0" presId="urn:microsoft.com/office/officeart/2005/8/layout/hierarchy3"/>
    <dgm:cxn modelId="{A02E731C-EBB8-4FAB-91FF-A3745DB11140}" type="presParOf" srcId="{A58C5F4B-E89D-467D-BEFA-2A2FA3BD05FE}" destId="{367423AD-9926-4247-8583-3F27FF109473}" srcOrd="1" destOrd="0" presId="urn:microsoft.com/office/officeart/2005/8/layout/hierarchy3"/>
    <dgm:cxn modelId="{F1C0EED8-E723-4493-BB51-3A62AC4DAC65}" type="presParOf" srcId="{367423AD-9926-4247-8583-3F27FF109473}" destId="{4F618585-B35D-4A76-A6FF-020970BD5A56}" srcOrd="0" destOrd="0" presId="urn:microsoft.com/office/officeart/2005/8/layout/hierarchy3"/>
    <dgm:cxn modelId="{66FB15B0-A7AE-4126-A178-C8A9BC888E56}" type="presParOf" srcId="{367423AD-9926-4247-8583-3F27FF109473}" destId="{86EB5E78-73E0-42E9-A971-3217E4D01E1E}" srcOrd="1" destOrd="0" presId="urn:microsoft.com/office/officeart/2005/8/layout/hierarchy3"/>
    <dgm:cxn modelId="{7E4396E3-1476-4907-899E-39B6598C5C35}" type="presParOf" srcId="{367423AD-9926-4247-8583-3F27FF109473}" destId="{D55B4F98-8F3E-4EC4-AEF3-C4F90D56879C}" srcOrd="2" destOrd="0" presId="urn:microsoft.com/office/officeart/2005/8/layout/hierarchy3"/>
    <dgm:cxn modelId="{07DD8364-E806-43FD-81D4-6FEAA22D9004}" type="presParOf" srcId="{367423AD-9926-4247-8583-3F27FF109473}" destId="{2B5172CB-D712-46C1-B756-E655FDD48F08}"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32A14E-8D47-4CD1-A540-6EB24DB47C81}" type="doc">
      <dgm:prSet loTypeId="urn:microsoft.com/office/officeart/2005/8/layout/vList2" loCatId="list" qsTypeId="urn:microsoft.com/office/officeart/2005/8/quickstyle/simple1#4" qsCatId="simple" csTypeId="urn:microsoft.com/office/officeart/2005/8/colors/accent1_2#4" csCatId="accent1" phldr="1"/>
      <dgm:spPr/>
      <dgm:t>
        <a:bodyPr/>
        <a:lstStyle/>
        <a:p>
          <a:endParaRPr lang="zh-TW" altLang="en-US"/>
        </a:p>
      </dgm:t>
    </dgm:pt>
    <dgm:pt modelId="{9722DFB8-2DDD-4862-B569-0DF4BD9BDEEA}">
      <dgm:prSet phldrT="[文字]" custT="1"/>
      <dgm:spPr/>
      <dgm:t>
        <a:bodyPr/>
        <a:lstStyle/>
        <a:p>
          <a:r>
            <a:rPr lang="zh-TW" altLang="zh-TW" sz="2800" dirty="0" smtClean="0"/>
            <a:t>放在</a:t>
          </a:r>
          <a:r>
            <a:rPr lang="zh-TW" altLang="en-US" sz="2800" dirty="0" smtClean="0"/>
            <a:t>輻</a:t>
          </a:r>
          <a:r>
            <a:rPr lang="zh-TW" altLang="zh-TW" sz="2800" dirty="0" smtClean="0"/>
            <a:t>射保護蓋中的原因</a:t>
          </a:r>
          <a:r>
            <a:rPr lang="zh-TW" altLang="en-US" sz="2800" dirty="0" smtClean="0"/>
            <a:t>：</a:t>
          </a:r>
          <a:endParaRPr lang="zh-TW" altLang="en-US" sz="2800" dirty="0"/>
        </a:p>
      </dgm:t>
    </dgm:pt>
    <dgm:pt modelId="{B75FF994-4287-4B15-8BFD-2B60D68E9D91}" type="parTrans" cxnId="{5455C3F9-0EB0-422D-B7AC-CD47962C3A3C}">
      <dgm:prSet/>
      <dgm:spPr/>
      <dgm:t>
        <a:bodyPr/>
        <a:lstStyle/>
        <a:p>
          <a:endParaRPr lang="zh-TW" altLang="en-US"/>
        </a:p>
      </dgm:t>
    </dgm:pt>
    <dgm:pt modelId="{1762132A-4898-46DD-884D-B0D4C1C33175}" type="sibTrans" cxnId="{5455C3F9-0EB0-422D-B7AC-CD47962C3A3C}">
      <dgm:prSet/>
      <dgm:spPr/>
      <dgm:t>
        <a:bodyPr/>
        <a:lstStyle/>
        <a:p>
          <a:endParaRPr lang="zh-TW" altLang="en-US"/>
        </a:p>
      </dgm:t>
    </dgm:pt>
    <dgm:pt modelId="{308528D5-3E79-4114-B3FD-2FDEBEB64EAD}">
      <dgm:prSet phldrT="[文字]" custT="1"/>
      <dgm:spPr/>
      <dgm:t>
        <a:bodyPr/>
        <a:lstStyle/>
        <a:p>
          <a:r>
            <a:rPr lang="zh-TW" altLang="zh-TW" sz="2400" dirty="0" smtClean="0">
              <a:solidFill>
                <a:schemeClr val="accent2"/>
              </a:solidFill>
            </a:rPr>
            <a:t>量度乾的大氣溫度</a:t>
          </a:r>
          <a:endParaRPr lang="zh-TW" altLang="en-US" sz="2400" dirty="0">
            <a:solidFill>
              <a:schemeClr val="accent2"/>
            </a:solidFill>
          </a:endParaRPr>
        </a:p>
      </dgm:t>
    </dgm:pt>
    <dgm:pt modelId="{400CCA7F-20A9-4363-8ADD-40156B0018C9}" type="parTrans" cxnId="{49A6D76C-F4CF-4C72-AE48-7A74AE73BBC0}">
      <dgm:prSet/>
      <dgm:spPr/>
      <dgm:t>
        <a:bodyPr/>
        <a:lstStyle/>
        <a:p>
          <a:endParaRPr lang="zh-TW" altLang="en-US"/>
        </a:p>
      </dgm:t>
    </dgm:pt>
    <dgm:pt modelId="{F49F54EF-1956-494C-850C-BF23CB8E965D}" type="sibTrans" cxnId="{49A6D76C-F4CF-4C72-AE48-7A74AE73BBC0}">
      <dgm:prSet/>
      <dgm:spPr/>
      <dgm:t>
        <a:bodyPr/>
        <a:lstStyle/>
        <a:p>
          <a:endParaRPr lang="zh-TW" altLang="en-US"/>
        </a:p>
      </dgm:t>
    </dgm:pt>
    <dgm:pt modelId="{8C76CF99-E897-488C-9D58-1592D62B200C}">
      <dgm:prSet custT="1"/>
      <dgm:spPr/>
      <dgm:t>
        <a:bodyPr/>
        <a:lstStyle/>
        <a:p>
          <a:r>
            <a:rPr lang="zh-TW" altLang="zh-TW" sz="2400" dirty="0" smtClean="0">
              <a:solidFill>
                <a:schemeClr val="accent2"/>
              </a:solidFill>
            </a:rPr>
            <a:t>防止直接的幅射而影響量度</a:t>
          </a:r>
        </a:p>
      </dgm:t>
    </dgm:pt>
    <dgm:pt modelId="{47A6EDD4-18CB-4520-B5F5-EC0280DA8539}" type="parTrans" cxnId="{D7A9102E-2CAE-4B9C-91A4-C389837F9A66}">
      <dgm:prSet/>
      <dgm:spPr/>
      <dgm:t>
        <a:bodyPr/>
        <a:lstStyle/>
        <a:p>
          <a:endParaRPr lang="zh-TW" altLang="en-US"/>
        </a:p>
      </dgm:t>
    </dgm:pt>
    <dgm:pt modelId="{01A3906B-9E27-4E59-A020-FA11CB0B8203}" type="sibTrans" cxnId="{D7A9102E-2CAE-4B9C-91A4-C389837F9A66}">
      <dgm:prSet/>
      <dgm:spPr/>
      <dgm:t>
        <a:bodyPr/>
        <a:lstStyle/>
        <a:p>
          <a:endParaRPr lang="zh-TW" altLang="en-US"/>
        </a:p>
      </dgm:t>
    </dgm:pt>
    <dgm:pt modelId="{10E1572B-C7F3-4462-8323-40724C8BA5A8}">
      <dgm:prSet custT="1"/>
      <dgm:spPr/>
      <dgm:t>
        <a:bodyPr/>
        <a:lstStyle/>
        <a:p>
          <a:r>
            <a:rPr lang="zh-TW" altLang="zh-TW" sz="2400" dirty="0" smtClean="0">
              <a:solidFill>
                <a:schemeClr val="accent2"/>
              </a:solidFill>
            </a:rPr>
            <a:t>保持流通的空氣</a:t>
          </a:r>
        </a:p>
      </dgm:t>
    </dgm:pt>
    <dgm:pt modelId="{3DA6FF81-B9E0-4F2D-BF29-BAB795F659CA}" type="parTrans" cxnId="{1CE0EBB8-0EC8-4AD9-BD6E-A43262D7B2B6}">
      <dgm:prSet/>
      <dgm:spPr/>
      <dgm:t>
        <a:bodyPr/>
        <a:lstStyle/>
        <a:p>
          <a:endParaRPr lang="zh-TW" altLang="en-US"/>
        </a:p>
      </dgm:t>
    </dgm:pt>
    <dgm:pt modelId="{D2393D2E-79E1-41F6-AD5F-9FD6274F8507}" type="sibTrans" cxnId="{1CE0EBB8-0EC8-4AD9-BD6E-A43262D7B2B6}">
      <dgm:prSet/>
      <dgm:spPr/>
      <dgm:t>
        <a:bodyPr/>
        <a:lstStyle/>
        <a:p>
          <a:endParaRPr lang="zh-TW" altLang="en-US"/>
        </a:p>
      </dgm:t>
    </dgm:pt>
    <dgm:pt modelId="{D73B8BBD-609C-4215-AE5E-3464AF149317}">
      <dgm:prSet phldrT="[文字]" custT="1"/>
      <dgm:spPr/>
      <dgm:t>
        <a:bodyPr/>
        <a:lstStyle/>
        <a:p>
          <a:endParaRPr lang="zh-TW" altLang="en-US" sz="2000" dirty="0">
            <a:solidFill>
              <a:schemeClr val="accent2"/>
            </a:solidFill>
          </a:endParaRPr>
        </a:p>
      </dgm:t>
    </dgm:pt>
    <dgm:pt modelId="{694EAE6A-D538-4809-97A8-0E25738BB285}" type="parTrans" cxnId="{F6B485B0-EE3B-4AC6-9962-C9B8F70810A1}">
      <dgm:prSet/>
      <dgm:spPr/>
      <dgm:t>
        <a:bodyPr/>
        <a:lstStyle/>
        <a:p>
          <a:endParaRPr lang="zh-TW" altLang="en-US"/>
        </a:p>
      </dgm:t>
    </dgm:pt>
    <dgm:pt modelId="{304C58D8-AE7D-43EE-AE9A-C7BF9D4243C9}" type="sibTrans" cxnId="{F6B485B0-EE3B-4AC6-9962-C9B8F70810A1}">
      <dgm:prSet/>
      <dgm:spPr/>
      <dgm:t>
        <a:bodyPr/>
        <a:lstStyle/>
        <a:p>
          <a:endParaRPr lang="zh-TW" altLang="en-US"/>
        </a:p>
      </dgm:t>
    </dgm:pt>
    <dgm:pt modelId="{FFC79A6B-33FD-44E3-8263-393654B2A7A9}" type="pres">
      <dgm:prSet presAssocID="{A032A14E-8D47-4CD1-A540-6EB24DB47C81}" presName="linear" presStyleCnt="0">
        <dgm:presLayoutVars>
          <dgm:animLvl val="lvl"/>
          <dgm:resizeHandles val="exact"/>
        </dgm:presLayoutVars>
      </dgm:prSet>
      <dgm:spPr/>
      <dgm:t>
        <a:bodyPr/>
        <a:lstStyle/>
        <a:p>
          <a:endParaRPr lang="zh-TW" altLang="en-US"/>
        </a:p>
      </dgm:t>
    </dgm:pt>
    <dgm:pt modelId="{53728909-DEAE-4B92-9DA2-EF6D8159D26E}" type="pres">
      <dgm:prSet presAssocID="{9722DFB8-2DDD-4862-B569-0DF4BD9BDEEA}" presName="parentText" presStyleLbl="node1" presStyleIdx="0" presStyleCnt="1" custScaleX="100000" custScaleY="79312" custLinFactNeighborX="-2734" custLinFactNeighborY="-9251">
        <dgm:presLayoutVars>
          <dgm:chMax val="0"/>
          <dgm:bulletEnabled val="1"/>
        </dgm:presLayoutVars>
      </dgm:prSet>
      <dgm:spPr/>
      <dgm:t>
        <a:bodyPr/>
        <a:lstStyle/>
        <a:p>
          <a:endParaRPr lang="zh-TW" altLang="en-US"/>
        </a:p>
      </dgm:t>
    </dgm:pt>
    <dgm:pt modelId="{129E7B3F-9E84-4A2B-9803-B6C58902C2EB}" type="pres">
      <dgm:prSet presAssocID="{9722DFB8-2DDD-4862-B569-0DF4BD9BDEEA}" presName="childText" presStyleLbl="revTx" presStyleIdx="0" presStyleCnt="1">
        <dgm:presLayoutVars>
          <dgm:bulletEnabled val="1"/>
        </dgm:presLayoutVars>
      </dgm:prSet>
      <dgm:spPr/>
      <dgm:t>
        <a:bodyPr/>
        <a:lstStyle/>
        <a:p>
          <a:endParaRPr lang="zh-TW" altLang="en-US"/>
        </a:p>
      </dgm:t>
    </dgm:pt>
  </dgm:ptLst>
  <dgm:cxnLst>
    <dgm:cxn modelId="{5455C3F9-0EB0-422D-B7AC-CD47962C3A3C}" srcId="{A032A14E-8D47-4CD1-A540-6EB24DB47C81}" destId="{9722DFB8-2DDD-4862-B569-0DF4BD9BDEEA}" srcOrd="0" destOrd="0" parTransId="{B75FF994-4287-4B15-8BFD-2B60D68E9D91}" sibTransId="{1762132A-4898-46DD-884D-B0D4C1C33175}"/>
    <dgm:cxn modelId="{CA3A2F32-0EA7-403C-B69F-2DDEF84D5A35}" type="presOf" srcId="{308528D5-3E79-4114-B3FD-2FDEBEB64EAD}" destId="{129E7B3F-9E84-4A2B-9803-B6C58902C2EB}" srcOrd="0" destOrd="0" presId="urn:microsoft.com/office/officeart/2005/8/layout/vList2"/>
    <dgm:cxn modelId="{1CE0EBB8-0EC8-4AD9-BD6E-A43262D7B2B6}" srcId="{9722DFB8-2DDD-4862-B569-0DF4BD9BDEEA}" destId="{10E1572B-C7F3-4462-8323-40724C8BA5A8}" srcOrd="2" destOrd="0" parTransId="{3DA6FF81-B9E0-4F2D-BF29-BAB795F659CA}" sibTransId="{D2393D2E-79E1-41F6-AD5F-9FD6274F8507}"/>
    <dgm:cxn modelId="{F6B485B0-EE3B-4AC6-9962-C9B8F70810A1}" srcId="{9722DFB8-2DDD-4862-B569-0DF4BD9BDEEA}" destId="{D73B8BBD-609C-4215-AE5E-3464AF149317}" srcOrd="3" destOrd="0" parTransId="{694EAE6A-D538-4809-97A8-0E25738BB285}" sibTransId="{304C58D8-AE7D-43EE-AE9A-C7BF9D4243C9}"/>
    <dgm:cxn modelId="{49A6D76C-F4CF-4C72-AE48-7A74AE73BBC0}" srcId="{9722DFB8-2DDD-4862-B569-0DF4BD9BDEEA}" destId="{308528D5-3E79-4114-B3FD-2FDEBEB64EAD}" srcOrd="0" destOrd="0" parTransId="{400CCA7F-20A9-4363-8ADD-40156B0018C9}" sibTransId="{F49F54EF-1956-494C-850C-BF23CB8E965D}"/>
    <dgm:cxn modelId="{941FC0C4-0588-47CD-B844-132C8F59D10A}" type="presOf" srcId="{9722DFB8-2DDD-4862-B569-0DF4BD9BDEEA}" destId="{53728909-DEAE-4B92-9DA2-EF6D8159D26E}" srcOrd="0" destOrd="0" presId="urn:microsoft.com/office/officeart/2005/8/layout/vList2"/>
    <dgm:cxn modelId="{82501120-27BA-46B2-B9F5-74B5EC6DDD9D}" type="presOf" srcId="{8C76CF99-E897-488C-9D58-1592D62B200C}" destId="{129E7B3F-9E84-4A2B-9803-B6C58902C2EB}" srcOrd="0" destOrd="1" presId="urn:microsoft.com/office/officeart/2005/8/layout/vList2"/>
    <dgm:cxn modelId="{6D8D63AE-A390-4A2F-B3CB-62EA2FA66472}" type="presOf" srcId="{D73B8BBD-609C-4215-AE5E-3464AF149317}" destId="{129E7B3F-9E84-4A2B-9803-B6C58902C2EB}" srcOrd="0" destOrd="3" presId="urn:microsoft.com/office/officeart/2005/8/layout/vList2"/>
    <dgm:cxn modelId="{D7A9102E-2CAE-4B9C-91A4-C389837F9A66}" srcId="{9722DFB8-2DDD-4862-B569-0DF4BD9BDEEA}" destId="{8C76CF99-E897-488C-9D58-1592D62B200C}" srcOrd="1" destOrd="0" parTransId="{47A6EDD4-18CB-4520-B5F5-EC0280DA8539}" sibTransId="{01A3906B-9E27-4E59-A020-FA11CB0B8203}"/>
    <dgm:cxn modelId="{ABCD8635-D8C1-4D21-A7D0-11ADD5C9AD72}" type="presOf" srcId="{A032A14E-8D47-4CD1-A540-6EB24DB47C81}" destId="{FFC79A6B-33FD-44E3-8263-393654B2A7A9}" srcOrd="0" destOrd="0" presId="urn:microsoft.com/office/officeart/2005/8/layout/vList2"/>
    <dgm:cxn modelId="{98E49B45-07DB-40B8-A391-14B14BB774E7}" type="presOf" srcId="{10E1572B-C7F3-4462-8323-40724C8BA5A8}" destId="{129E7B3F-9E84-4A2B-9803-B6C58902C2EB}" srcOrd="0" destOrd="2" presId="urn:microsoft.com/office/officeart/2005/8/layout/vList2"/>
    <dgm:cxn modelId="{3667BAC9-81ED-4D63-BC08-BC3AFB23106E}" type="presParOf" srcId="{FFC79A6B-33FD-44E3-8263-393654B2A7A9}" destId="{53728909-DEAE-4B92-9DA2-EF6D8159D26E}" srcOrd="0" destOrd="0" presId="urn:microsoft.com/office/officeart/2005/8/layout/vList2"/>
    <dgm:cxn modelId="{C4A1BD09-0C92-4C70-927E-790B7E9856D7}" type="presParOf" srcId="{FFC79A6B-33FD-44E3-8263-393654B2A7A9}" destId="{129E7B3F-9E84-4A2B-9803-B6C58902C2EB}"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185FEA-51A7-4732-9A80-2582D5B82D41}" type="doc">
      <dgm:prSet loTypeId="urn:microsoft.com/office/officeart/2005/8/layout/hierarchy3" loCatId="relationship" qsTypeId="urn:microsoft.com/office/officeart/2005/8/quickstyle/simple1#7" qsCatId="simple" csTypeId="urn:microsoft.com/office/officeart/2005/8/colors/accent1_2#7" csCatId="accent1" phldr="1"/>
      <dgm:spPr/>
      <dgm:t>
        <a:bodyPr/>
        <a:lstStyle/>
        <a:p>
          <a:endParaRPr lang="zh-TW" altLang="en-US"/>
        </a:p>
      </dgm:t>
    </dgm:pt>
    <dgm:pt modelId="{5D54E56C-865C-41CF-97E6-12FEA949D052}">
      <dgm:prSet phldrT="[文字]"/>
      <dgm:spPr/>
      <dgm:t>
        <a:bodyPr/>
        <a:lstStyle/>
        <a:p>
          <a:r>
            <a:rPr lang="zh-TW" altLang="zh-TW" dirty="0" smtClean="0"/>
            <a:t>室內室外共兩個濕度計</a:t>
          </a:r>
          <a:endParaRPr lang="en-US" altLang="zh-TW" dirty="0" smtClean="0"/>
        </a:p>
        <a:p>
          <a:r>
            <a:rPr lang="zh-TW" altLang="en-US" dirty="0" smtClean="0"/>
            <a:t>以</a:t>
          </a:r>
          <a:r>
            <a:rPr lang="zh-TW" altLang="zh-TW" dirty="0" smtClean="0"/>
            <a:t>百分比</a:t>
          </a:r>
          <a:r>
            <a:rPr lang="en-US" altLang="zh-TW" dirty="0" smtClean="0"/>
            <a:t>(%)</a:t>
          </a:r>
          <a:r>
            <a:rPr lang="zh-TW" altLang="en-US" dirty="0" smtClean="0"/>
            <a:t>表示</a:t>
          </a:r>
          <a:endParaRPr lang="en-US" altLang="zh-TW" dirty="0" smtClean="0"/>
        </a:p>
      </dgm:t>
    </dgm:pt>
    <dgm:pt modelId="{F7C3C35B-E72F-4B84-929B-F0EF5D3029F0}" type="parTrans" cxnId="{A695FB3B-EB42-49EF-A91C-0310CA64E9FD}">
      <dgm:prSet/>
      <dgm:spPr/>
      <dgm:t>
        <a:bodyPr/>
        <a:lstStyle/>
        <a:p>
          <a:endParaRPr lang="zh-TW" altLang="en-US"/>
        </a:p>
      </dgm:t>
    </dgm:pt>
    <dgm:pt modelId="{9A14A140-6639-434D-9AC5-0C82E2722F33}" type="sibTrans" cxnId="{A695FB3B-EB42-49EF-A91C-0310CA64E9FD}">
      <dgm:prSet/>
      <dgm:spPr/>
      <dgm:t>
        <a:bodyPr/>
        <a:lstStyle/>
        <a:p>
          <a:endParaRPr lang="zh-TW" altLang="en-US"/>
        </a:p>
      </dgm:t>
    </dgm:pt>
    <dgm:pt modelId="{0700C93F-DBCB-4799-811E-4E90DA236396}">
      <dgm:prSet phldrT="[文字]" custT="1"/>
      <dgm:spPr/>
      <dgm:t>
        <a:bodyPr/>
        <a:lstStyle/>
        <a:p>
          <a:pPr algn="l"/>
          <a:r>
            <a:rPr lang="zh-TW" altLang="zh-TW" sz="2000" dirty="0" smtClean="0"/>
            <a:t>戶外</a:t>
          </a:r>
          <a:r>
            <a:rPr lang="zh-TW" altLang="en-US" sz="2000" dirty="0" smtClean="0"/>
            <a:t>（</a:t>
          </a:r>
          <a:r>
            <a:rPr lang="zh-TW" altLang="zh-TW" sz="2000" dirty="0" smtClean="0"/>
            <a:t>主體</a:t>
          </a:r>
          <a:r>
            <a:rPr lang="zh-TW" altLang="en-US" sz="2000" dirty="0" smtClean="0"/>
            <a:t>）</a:t>
          </a:r>
          <a:endParaRPr lang="zh-TW" altLang="en-US" sz="2000" dirty="0"/>
        </a:p>
      </dgm:t>
    </dgm:pt>
    <dgm:pt modelId="{6849F773-BCA8-4EF1-943E-5A56D28C4F36}" type="parTrans" cxnId="{CBB62152-8F49-4E54-957A-BE8DED6DA095}">
      <dgm:prSet/>
      <dgm:spPr/>
      <dgm:t>
        <a:bodyPr/>
        <a:lstStyle/>
        <a:p>
          <a:endParaRPr lang="zh-TW" altLang="en-US"/>
        </a:p>
      </dgm:t>
    </dgm:pt>
    <dgm:pt modelId="{73374AA3-C20C-47F3-B0A4-4961A8B9A043}" type="sibTrans" cxnId="{CBB62152-8F49-4E54-957A-BE8DED6DA095}">
      <dgm:prSet/>
      <dgm:spPr/>
      <dgm:t>
        <a:bodyPr/>
        <a:lstStyle/>
        <a:p>
          <a:endParaRPr lang="zh-TW" altLang="en-US"/>
        </a:p>
      </dgm:t>
    </dgm:pt>
    <dgm:pt modelId="{7817059E-37F8-4CE2-95C5-F8FE7D63EEE7}">
      <dgm:prSet phldrT="[文字]" custT="1"/>
      <dgm:spPr/>
      <dgm:t>
        <a:bodyPr/>
        <a:lstStyle/>
        <a:p>
          <a:pPr algn="l"/>
          <a:r>
            <a:rPr lang="zh-TW" altLang="zh-TW" sz="2000" dirty="0" smtClean="0"/>
            <a:t>室內</a:t>
          </a:r>
          <a:r>
            <a:rPr lang="zh-TW" altLang="en-US" sz="2000" dirty="0" smtClean="0"/>
            <a:t>（</a:t>
          </a:r>
          <a:r>
            <a:rPr lang="zh-TW" altLang="zh-TW" sz="2000" dirty="0" smtClean="0"/>
            <a:t>操控板</a:t>
          </a:r>
          <a:r>
            <a:rPr lang="zh-TW" altLang="en-US" sz="2000" dirty="0" smtClean="0"/>
            <a:t>）</a:t>
          </a:r>
          <a:endParaRPr lang="zh-TW" altLang="en-US" sz="2000" dirty="0"/>
        </a:p>
      </dgm:t>
    </dgm:pt>
    <dgm:pt modelId="{4A973767-760D-4885-8A0F-3E3A8C612127}" type="parTrans" cxnId="{E3F9D752-D707-44C3-97E6-A14D92A78177}">
      <dgm:prSet/>
      <dgm:spPr/>
      <dgm:t>
        <a:bodyPr/>
        <a:lstStyle/>
        <a:p>
          <a:endParaRPr lang="zh-TW" altLang="en-US"/>
        </a:p>
      </dgm:t>
    </dgm:pt>
    <dgm:pt modelId="{09A00202-6F12-4982-9B4E-3D373B1C56F1}" type="sibTrans" cxnId="{E3F9D752-D707-44C3-97E6-A14D92A78177}">
      <dgm:prSet/>
      <dgm:spPr/>
      <dgm:t>
        <a:bodyPr/>
        <a:lstStyle/>
        <a:p>
          <a:endParaRPr lang="zh-TW" altLang="en-US"/>
        </a:p>
      </dgm:t>
    </dgm:pt>
    <dgm:pt modelId="{EE862A58-81A3-43A1-AAE5-CB34A3700185}" type="pres">
      <dgm:prSet presAssocID="{42185FEA-51A7-4732-9A80-2582D5B82D41}" presName="diagram" presStyleCnt="0">
        <dgm:presLayoutVars>
          <dgm:chPref val="1"/>
          <dgm:dir/>
          <dgm:animOne val="branch"/>
          <dgm:animLvl val="lvl"/>
          <dgm:resizeHandles/>
        </dgm:presLayoutVars>
      </dgm:prSet>
      <dgm:spPr/>
      <dgm:t>
        <a:bodyPr/>
        <a:lstStyle/>
        <a:p>
          <a:endParaRPr lang="zh-TW" altLang="en-US"/>
        </a:p>
      </dgm:t>
    </dgm:pt>
    <dgm:pt modelId="{A58C5F4B-E89D-467D-BEFA-2A2FA3BD05FE}" type="pres">
      <dgm:prSet presAssocID="{5D54E56C-865C-41CF-97E6-12FEA949D052}" presName="root" presStyleCnt="0"/>
      <dgm:spPr/>
    </dgm:pt>
    <dgm:pt modelId="{39DFF157-217E-4785-9FA1-528F781A5F9D}" type="pres">
      <dgm:prSet presAssocID="{5D54E56C-865C-41CF-97E6-12FEA949D052}" presName="rootComposite" presStyleCnt="0"/>
      <dgm:spPr/>
    </dgm:pt>
    <dgm:pt modelId="{5BA70B5F-4EED-4C32-8A76-2BA949A921FB}" type="pres">
      <dgm:prSet presAssocID="{5D54E56C-865C-41CF-97E6-12FEA949D052}" presName="rootText" presStyleLbl="node1" presStyleIdx="0" presStyleCnt="1" custScaleX="254363" custLinFactX="24376" custLinFactNeighborX="100000" custLinFactNeighborY="-78309"/>
      <dgm:spPr/>
      <dgm:t>
        <a:bodyPr/>
        <a:lstStyle/>
        <a:p>
          <a:endParaRPr lang="zh-TW" altLang="en-US"/>
        </a:p>
      </dgm:t>
    </dgm:pt>
    <dgm:pt modelId="{1F4187C4-E0E8-4EA2-ADE1-F050969BB286}" type="pres">
      <dgm:prSet presAssocID="{5D54E56C-865C-41CF-97E6-12FEA949D052}" presName="rootConnector" presStyleLbl="node1" presStyleIdx="0" presStyleCnt="1"/>
      <dgm:spPr/>
      <dgm:t>
        <a:bodyPr/>
        <a:lstStyle/>
        <a:p>
          <a:endParaRPr lang="zh-TW" altLang="en-US"/>
        </a:p>
      </dgm:t>
    </dgm:pt>
    <dgm:pt modelId="{367423AD-9926-4247-8583-3F27FF109473}" type="pres">
      <dgm:prSet presAssocID="{5D54E56C-865C-41CF-97E6-12FEA949D052}" presName="childShape" presStyleCnt="0"/>
      <dgm:spPr/>
    </dgm:pt>
    <dgm:pt modelId="{4F618585-B35D-4A76-A6FF-020970BD5A56}" type="pres">
      <dgm:prSet presAssocID="{6849F773-BCA8-4EF1-943E-5A56D28C4F36}" presName="Name13" presStyleLbl="parChTrans1D2" presStyleIdx="0" presStyleCnt="2"/>
      <dgm:spPr/>
      <dgm:t>
        <a:bodyPr/>
        <a:lstStyle/>
        <a:p>
          <a:endParaRPr lang="zh-TW" altLang="en-US"/>
        </a:p>
      </dgm:t>
    </dgm:pt>
    <dgm:pt modelId="{86EB5E78-73E0-42E9-A971-3217E4D01E1E}" type="pres">
      <dgm:prSet presAssocID="{0700C93F-DBCB-4799-811E-4E90DA236396}" presName="childText" presStyleLbl="bgAcc1" presStyleIdx="0" presStyleCnt="2" custScaleX="216417" custLinFactNeighborX="-7178" custLinFactNeighborY="-8119">
        <dgm:presLayoutVars>
          <dgm:bulletEnabled val="1"/>
        </dgm:presLayoutVars>
      </dgm:prSet>
      <dgm:spPr/>
      <dgm:t>
        <a:bodyPr/>
        <a:lstStyle/>
        <a:p>
          <a:endParaRPr lang="zh-TW" altLang="en-US"/>
        </a:p>
      </dgm:t>
    </dgm:pt>
    <dgm:pt modelId="{D55B4F98-8F3E-4EC4-AEF3-C4F90D56879C}" type="pres">
      <dgm:prSet presAssocID="{4A973767-760D-4885-8A0F-3E3A8C612127}" presName="Name13" presStyleLbl="parChTrans1D2" presStyleIdx="1" presStyleCnt="2"/>
      <dgm:spPr/>
      <dgm:t>
        <a:bodyPr/>
        <a:lstStyle/>
        <a:p>
          <a:endParaRPr lang="zh-TW" altLang="en-US"/>
        </a:p>
      </dgm:t>
    </dgm:pt>
    <dgm:pt modelId="{2B5172CB-D712-46C1-B756-E655FDD48F08}" type="pres">
      <dgm:prSet presAssocID="{7817059E-37F8-4CE2-95C5-F8FE7D63EEE7}" presName="childText" presStyleLbl="bgAcc1" presStyleIdx="1" presStyleCnt="2" custScaleX="215386" custLinFactNeighborX="-6147" custLinFactNeighborY="-8443">
        <dgm:presLayoutVars>
          <dgm:bulletEnabled val="1"/>
        </dgm:presLayoutVars>
      </dgm:prSet>
      <dgm:spPr/>
      <dgm:t>
        <a:bodyPr/>
        <a:lstStyle/>
        <a:p>
          <a:endParaRPr lang="zh-TW" altLang="en-US"/>
        </a:p>
      </dgm:t>
    </dgm:pt>
  </dgm:ptLst>
  <dgm:cxnLst>
    <dgm:cxn modelId="{153E9E95-63F6-4A96-BB23-AA07CCCDF7FC}" type="presOf" srcId="{0700C93F-DBCB-4799-811E-4E90DA236396}" destId="{86EB5E78-73E0-42E9-A971-3217E4D01E1E}" srcOrd="0" destOrd="0" presId="urn:microsoft.com/office/officeart/2005/8/layout/hierarchy3"/>
    <dgm:cxn modelId="{52118096-55DC-44E4-B7AC-9201219352F4}" type="presOf" srcId="{7817059E-37F8-4CE2-95C5-F8FE7D63EEE7}" destId="{2B5172CB-D712-46C1-B756-E655FDD48F08}" srcOrd="0" destOrd="0" presId="urn:microsoft.com/office/officeart/2005/8/layout/hierarchy3"/>
    <dgm:cxn modelId="{FFF153B5-34FF-4C65-930D-2E62E0CD1689}" type="presOf" srcId="{4A973767-760D-4885-8A0F-3E3A8C612127}" destId="{D55B4F98-8F3E-4EC4-AEF3-C4F90D56879C}" srcOrd="0" destOrd="0" presId="urn:microsoft.com/office/officeart/2005/8/layout/hierarchy3"/>
    <dgm:cxn modelId="{4DC4AB17-CDE6-46E9-813C-AF29E0F2E62C}" type="presOf" srcId="{5D54E56C-865C-41CF-97E6-12FEA949D052}" destId="{1F4187C4-E0E8-4EA2-ADE1-F050969BB286}" srcOrd="1" destOrd="0" presId="urn:microsoft.com/office/officeart/2005/8/layout/hierarchy3"/>
    <dgm:cxn modelId="{CBB62152-8F49-4E54-957A-BE8DED6DA095}" srcId="{5D54E56C-865C-41CF-97E6-12FEA949D052}" destId="{0700C93F-DBCB-4799-811E-4E90DA236396}" srcOrd="0" destOrd="0" parTransId="{6849F773-BCA8-4EF1-943E-5A56D28C4F36}" sibTransId="{73374AA3-C20C-47F3-B0A4-4961A8B9A043}"/>
    <dgm:cxn modelId="{B72C1526-8F95-476C-ABED-3D46C82FDBA5}" type="presOf" srcId="{42185FEA-51A7-4732-9A80-2582D5B82D41}" destId="{EE862A58-81A3-43A1-AAE5-CB34A3700185}" srcOrd="0" destOrd="0" presId="urn:microsoft.com/office/officeart/2005/8/layout/hierarchy3"/>
    <dgm:cxn modelId="{A695FB3B-EB42-49EF-A91C-0310CA64E9FD}" srcId="{42185FEA-51A7-4732-9A80-2582D5B82D41}" destId="{5D54E56C-865C-41CF-97E6-12FEA949D052}" srcOrd="0" destOrd="0" parTransId="{F7C3C35B-E72F-4B84-929B-F0EF5D3029F0}" sibTransId="{9A14A140-6639-434D-9AC5-0C82E2722F33}"/>
    <dgm:cxn modelId="{E90B8B3B-36E1-428E-8E9C-B7DDFE030E3C}" type="presOf" srcId="{6849F773-BCA8-4EF1-943E-5A56D28C4F36}" destId="{4F618585-B35D-4A76-A6FF-020970BD5A56}" srcOrd="0" destOrd="0" presId="urn:microsoft.com/office/officeart/2005/8/layout/hierarchy3"/>
    <dgm:cxn modelId="{E3F9D752-D707-44C3-97E6-A14D92A78177}" srcId="{5D54E56C-865C-41CF-97E6-12FEA949D052}" destId="{7817059E-37F8-4CE2-95C5-F8FE7D63EEE7}" srcOrd="1" destOrd="0" parTransId="{4A973767-760D-4885-8A0F-3E3A8C612127}" sibTransId="{09A00202-6F12-4982-9B4E-3D373B1C56F1}"/>
    <dgm:cxn modelId="{CD8968E6-88F0-4902-B2D4-AB4B61854EE0}" type="presOf" srcId="{5D54E56C-865C-41CF-97E6-12FEA949D052}" destId="{5BA70B5F-4EED-4C32-8A76-2BA949A921FB}" srcOrd="0" destOrd="0" presId="urn:microsoft.com/office/officeart/2005/8/layout/hierarchy3"/>
    <dgm:cxn modelId="{4A292A70-BD2F-4FF0-9487-86CC9CA9D200}" type="presParOf" srcId="{EE862A58-81A3-43A1-AAE5-CB34A3700185}" destId="{A58C5F4B-E89D-467D-BEFA-2A2FA3BD05FE}" srcOrd="0" destOrd="0" presId="urn:microsoft.com/office/officeart/2005/8/layout/hierarchy3"/>
    <dgm:cxn modelId="{4FC09F05-B0ED-42B3-93B2-D52470367F10}" type="presParOf" srcId="{A58C5F4B-E89D-467D-BEFA-2A2FA3BD05FE}" destId="{39DFF157-217E-4785-9FA1-528F781A5F9D}" srcOrd="0" destOrd="0" presId="urn:microsoft.com/office/officeart/2005/8/layout/hierarchy3"/>
    <dgm:cxn modelId="{68D93DE7-0C57-43DB-8A71-6322F153125E}" type="presParOf" srcId="{39DFF157-217E-4785-9FA1-528F781A5F9D}" destId="{5BA70B5F-4EED-4C32-8A76-2BA949A921FB}" srcOrd="0" destOrd="0" presId="urn:microsoft.com/office/officeart/2005/8/layout/hierarchy3"/>
    <dgm:cxn modelId="{2CF6CDFB-3172-4F48-ACF5-4E384269A89F}" type="presParOf" srcId="{39DFF157-217E-4785-9FA1-528F781A5F9D}" destId="{1F4187C4-E0E8-4EA2-ADE1-F050969BB286}" srcOrd="1" destOrd="0" presId="urn:microsoft.com/office/officeart/2005/8/layout/hierarchy3"/>
    <dgm:cxn modelId="{7D2B205A-D227-49E7-93CE-EFABFEFE171D}" type="presParOf" srcId="{A58C5F4B-E89D-467D-BEFA-2A2FA3BD05FE}" destId="{367423AD-9926-4247-8583-3F27FF109473}" srcOrd="1" destOrd="0" presId="urn:microsoft.com/office/officeart/2005/8/layout/hierarchy3"/>
    <dgm:cxn modelId="{C79A1B41-55ED-4E18-B3D2-D0CF3FEA2F41}" type="presParOf" srcId="{367423AD-9926-4247-8583-3F27FF109473}" destId="{4F618585-B35D-4A76-A6FF-020970BD5A56}" srcOrd="0" destOrd="0" presId="urn:microsoft.com/office/officeart/2005/8/layout/hierarchy3"/>
    <dgm:cxn modelId="{2FA90458-D48E-43A4-8DC9-FCA99441B136}" type="presParOf" srcId="{367423AD-9926-4247-8583-3F27FF109473}" destId="{86EB5E78-73E0-42E9-A971-3217E4D01E1E}" srcOrd="1" destOrd="0" presId="urn:microsoft.com/office/officeart/2005/8/layout/hierarchy3"/>
    <dgm:cxn modelId="{9D2E04D0-E6A5-4A7E-AFA8-60ACE60E12CD}" type="presParOf" srcId="{367423AD-9926-4247-8583-3F27FF109473}" destId="{D55B4F98-8F3E-4EC4-AEF3-C4F90D56879C}" srcOrd="2" destOrd="0" presId="urn:microsoft.com/office/officeart/2005/8/layout/hierarchy3"/>
    <dgm:cxn modelId="{2DDE437F-6584-42B9-997E-0933A3634AEA}" type="presParOf" srcId="{367423AD-9926-4247-8583-3F27FF109473}" destId="{2B5172CB-D712-46C1-B756-E655FDD48F08}"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F3A9CA-5DF0-4E0F-8AAF-387718D2C9EB}" type="doc">
      <dgm:prSet loTypeId="urn:microsoft.com/office/officeart/2005/8/layout/vProcess5" loCatId="process" qsTypeId="urn:microsoft.com/office/officeart/2005/8/quickstyle/simple1#9" qsCatId="simple" csTypeId="urn:microsoft.com/office/officeart/2005/8/colors/accent1_2#9" csCatId="accent1" phldr="1"/>
      <dgm:spPr/>
      <dgm:t>
        <a:bodyPr/>
        <a:lstStyle/>
        <a:p>
          <a:endParaRPr lang="zh-TW" altLang="en-US"/>
        </a:p>
      </dgm:t>
    </dgm:pt>
    <dgm:pt modelId="{AE995677-59C2-4E14-9E21-7CB39DD0B31C}">
      <dgm:prSet phldrT="[文字]" custT="1"/>
      <dgm:spPr/>
      <dgm:t>
        <a:bodyPr/>
        <a:lstStyle/>
        <a:p>
          <a:pPr>
            <a:lnSpc>
              <a:spcPct val="100000"/>
            </a:lnSpc>
            <a:spcAft>
              <a:spcPts val="0"/>
            </a:spcAft>
          </a:pPr>
          <a:r>
            <a:rPr lang="zh-TW" altLang="zh-TW" sz="1800" kern="1200" dirty="0" smtClean="0"/>
            <a:t>甲</a:t>
          </a:r>
          <a:r>
            <a:rPr lang="zh-TW" altLang="en-US" sz="1800" kern="1200" dirty="0" smtClean="0"/>
            <a:t>斗</a:t>
          </a:r>
          <a:r>
            <a:rPr lang="zh-TW" altLang="zh-TW" sz="1800" kern="1200" dirty="0" smtClean="0"/>
            <a:t>盛載雨水</a:t>
          </a:r>
          <a:endParaRPr lang="zh-TW" altLang="en-US" sz="1800" kern="1200" spc="0" baseline="0" dirty="0"/>
        </a:p>
      </dgm:t>
    </dgm:pt>
    <dgm:pt modelId="{E0D58150-8DB8-4918-870F-E0DD745D9A71}" type="parTrans" cxnId="{D3A6084A-A4E1-4304-9695-D24DC0664D5A}">
      <dgm:prSet/>
      <dgm:spPr/>
      <dgm:t>
        <a:bodyPr/>
        <a:lstStyle/>
        <a:p>
          <a:endParaRPr lang="zh-TW" altLang="en-US"/>
        </a:p>
      </dgm:t>
    </dgm:pt>
    <dgm:pt modelId="{6D41CFE8-094C-44AD-8FFC-4621327F7459}" type="sibTrans" cxnId="{D3A6084A-A4E1-4304-9695-D24DC0664D5A}">
      <dgm:prSet/>
      <dgm:spPr/>
      <dgm:t>
        <a:bodyPr/>
        <a:lstStyle/>
        <a:p>
          <a:endParaRPr lang="zh-TW" altLang="en-US"/>
        </a:p>
      </dgm:t>
    </dgm:pt>
    <dgm:pt modelId="{4BF9753F-F2C8-4538-8FBA-617C54B07478}">
      <dgm:prSet phldrT="[文字]" custT="1"/>
      <dgm:spPr/>
      <dgm:t>
        <a:bodyPr/>
        <a:lstStyle/>
        <a:p>
          <a:pPr>
            <a:lnSpc>
              <a:spcPct val="100000"/>
            </a:lnSpc>
            <a:spcAft>
              <a:spcPts val="0"/>
            </a:spcAft>
          </a:pPr>
          <a:r>
            <a:rPr lang="zh-TW" altLang="zh-TW" sz="1800" kern="1200" dirty="0" smtClean="0"/>
            <a:t>甲</a:t>
          </a:r>
          <a:r>
            <a:rPr lang="zh-TW" altLang="en-US" sz="1800" kern="1200" dirty="0" smtClean="0"/>
            <a:t>斗</a:t>
          </a:r>
          <a:r>
            <a:rPr lang="zh-TW" altLang="zh-TW" sz="1800" kern="1200" dirty="0" smtClean="0"/>
            <a:t>到一定重量時</a:t>
          </a:r>
          <a:r>
            <a:rPr lang="zh-TW" altLang="en-US" sz="1800" kern="1200" dirty="0" smtClean="0"/>
            <a:t>落下傾倒雨水</a:t>
          </a:r>
          <a:endParaRPr lang="en-US" altLang="zh-TW" sz="1800" kern="1200" spc="0" baseline="0" dirty="0" smtClean="0"/>
        </a:p>
        <a:p>
          <a:pPr>
            <a:lnSpc>
              <a:spcPct val="90000"/>
            </a:lnSpc>
            <a:spcAft>
              <a:spcPts val="0"/>
            </a:spcAft>
          </a:pPr>
          <a:r>
            <a:rPr lang="en-US" altLang="zh-TW" sz="1800" kern="1200" spc="0" baseline="0" dirty="0" smtClean="0"/>
            <a:t>+</a:t>
          </a:r>
        </a:p>
        <a:p>
          <a:pPr>
            <a:lnSpc>
              <a:spcPct val="90000"/>
            </a:lnSpc>
            <a:spcAft>
              <a:spcPts val="0"/>
            </a:spcAft>
          </a:pPr>
          <a:r>
            <a:rPr lang="zh-TW" altLang="en-US" sz="1800" kern="1200" spc="0" baseline="0" dirty="0" smtClean="0"/>
            <a:t>乙斗上升</a:t>
          </a:r>
          <a:r>
            <a:rPr lang="zh-TW" altLang="zh-TW" sz="1800" kern="1200" dirty="0" smtClean="0"/>
            <a:t>盛載雨水</a:t>
          </a:r>
          <a:endParaRPr lang="zh-TW" altLang="en-US" sz="1800" kern="1200" spc="0" baseline="0" dirty="0"/>
        </a:p>
      </dgm:t>
    </dgm:pt>
    <dgm:pt modelId="{B5B6B401-9F3F-4D85-ADBC-1655587CC2D7}" type="parTrans" cxnId="{92F008C3-E17F-4974-8291-DD290E3DB94D}">
      <dgm:prSet/>
      <dgm:spPr/>
      <dgm:t>
        <a:bodyPr/>
        <a:lstStyle/>
        <a:p>
          <a:endParaRPr lang="zh-TW" altLang="en-US"/>
        </a:p>
      </dgm:t>
    </dgm:pt>
    <dgm:pt modelId="{D83E9174-4BFC-4564-AEB0-59F1F33C41E9}" type="sibTrans" cxnId="{92F008C3-E17F-4974-8291-DD290E3DB94D}">
      <dgm:prSet/>
      <dgm:spPr/>
      <dgm:t>
        <a:bodyPr/>
        <a:lstStyle/>
        <a:p>
          <a:endParaRPr lang="zh-TW" altLang="en-US"/>
        </a:p>
      </dgm:t>
    </dgm:pt>
    <dgm:pt modelId="{3BD02362-6F32-45DF-A15C-AB96C8689D96}">
      <dgm:prSet phldrT="[文字]" custT="1"/>
      <dgm:spPr/>
      <dgm:t>
        <a:bodyPr/>
        <a:lstStyle/>
        <a:p>
          <a:pPr>
            <a:lnSpc>
              <a:spcPct val="100000"/>
            </a:lnSpc>
            <a:spcAft>
              <a:spcPts val="0"/>
            </a:spcAft>
          </a:pPr>
          <a:r>
            <a:rPr lang="zh-TW" altLang="en-US" sz="1800" kern="1200" spc="0" baseline="0" dirty="0" smtClean="0"/>
            <a:t>乙</a:t>
          </a:r>
          <a:r>
            <a:rPr lang="zh-TW" altLang="en-US" sz="1800" kern="1200" dirty="0" smtClean="0"/>
            <a:t>斗</a:t>
          </a:r>
          <a:r>
            <a:rPr lang="zh-TW" altLang="zh-TW" sz="1800" kern="1200" dirty="0" smtClean="0"/>
            <a:t>到一定重量時</a:t>
          </a:r>
          <a:r>
            <a:rPr lang="zh-TW" altLang="en-US" sz="1800" kern="1200" dirty="0" smtClean="0"/>
            <a:t>落下傾倒雨水</a:t>
          </a:r>
          <a:endParaRPr lang="en-US" altLang="zh-TW" sz="1800" kern="1200" spc="0" baseline="0" dirty="0" smtClean="0"/>
        </a:p>
        <a:p>
          <a:pPr>
            <a:lnSpc>
              <a:spcPct val="100000"/>
            </a:lnSpc>
            <a:spcAft>
              <a:spcPts val="0"/>
            </a:spcAft>
          </a:pPr>
          <a:r>
            <a:rPr lang="en-US" altLang="zh-TW" sz="1800" kern="1200" spc="0" baseline="0" dirty="0" smtClean="0"/>
            <a:t>+</a:t>
          </a:r>
        </a:p>
        <a:p>
          <a:pPr>
            <a:lnSpc>
              <a:spcPct val="100000"/>
            </a:lnSpc>
            <a:spcAft>
              <a:spcPts val="0"/>
            </a:spcAft>
          </a:pPr>
          <a:r>
            <a:rPr lang="zh-TW" altLang="zh-TW" sz="1800" kern="1200" dirty="0" smtClean="0"/>
            <a:t>甲</a:t>
          </a:r>
          <a:r>
            <a:rPr lang="zh-TW" altLang="en-US" sz="1800" kern="1200" spc="0" baseline="0" dirty="0" smtClean="0"/>
            <a:t>斗上升</a:t>
          </a:r>
          <a:r>
            <a:rPr lang="zh-TW" altLang="zh-TW" sz="1800" kern="1200" dirty="0" smtClean="0"/>
            <a:t>盛載雨水</a:t>
          </a:r>
          <a:endParaRPr lang="zh-TW" altLang="en-US" sz="1800" kern="1200" spc="0" baseline="0" dirty="0"/>
        </a:p>
      </dgm:t>
    </dgm:pt>
    <dgm:pt modelId="{5D4FCE48-690F-421F-A354-29F682DDFCB4}" type="parTrans" cxnId="{22C13739-9DC9-441F-877A-BE37136C4056}">
      <dgm:prSet/>
      <dgm:spPr/>
      <dgm:t>
        <a:bodyPr/>
        <a:lstStyle/>
        <a:p>
          <a:endParaRPr lang="zh-TW" altLang="en-US"/>
        </a:p>
      </dgm:t>
    </dgm:pt>
    <dgm:pt modelId="{3DEFF6B2-0DCF-436A-8EA8-FB00EB6AEC75}" type="sibTrans" cxnId="{22C13739-9DC9-441F-877A-BE37136C4056}">
      <dgm:prSet/>
      <dgm:spPr/>
      <dgm:t>
        <a:bodyPr/>
        <a:lstStyle/>
        <a:p>
          <a:endParaRPr lang="zh-TW" altLang="en-US"/>
        </a:p>
      </dgm:t>
    </dgm:pt>
    <dgm:pt modelId="{D8B5766C-C41F-4055-A778-BB24C9DABE7E}" type="pres">
      <dgm:prSet presAssocID="{D1F3A9CA-5DF0-4E0F-8AAF-387718D2C9EB}" presName="outerComposite" presStyleCnt="0">
        <dgm:presLayoutVars>
          <dgm:chMax val="5"/>
          <dgm:dir/>
          <dgm:resizeHandles val="exact"/>
        </dgm:presLayoutVars>
      </dgm:prSet>
      <dgm:spPr/>
      <dgm:t>
        <a:bodyPr/>
        <a:lstStyle/>
        <a:p>
          <a:endParaRPr lang="en-US"/>
        </a:p>
      </dgm:t>
    </dgm:pt>
    <dgm:pt modelId="{13C85317-ECFF-4F11-AB82-7E13FADC4350}" type="pres">
      <dgm:prSet presAssocID="{D1F3A9CA-5DF0-4E0F-8AAF-387718D2C9EB}" presName="dummyMaxCanvas" presStyleCnt="0">
        <dgm:presLayoutVars/>
      </dgm:prSet>
      <dgm:spPr/>
    </dgm:pt>
    <dgm:pt modelId="{54E36907-03C4-4F5A-8DD9-D9DF12BCD341}" type="pres">
      <dgm:prSet presAssocID="{D1F3A9CA-5DF0-4E0F-8AAF-387718D2C9EB}" presName="ThreeNodes_1" presStyleLbl="node1" presStyleIdx="0" presStyleCnt="3" custScaleX="73448" custScaleY="63266" custLinFactNeighborX="4584" custLinFactNeighborY="-4761">
        <dgm:presLayoutVars>
          <dgm:bulletEnabled val="1"/>
        </dgm:presLayoutVars>
      </dgm:prSet>
      <dgm:spPr/>
      <dgm:t>
        <a:bodyPr/>
        <a:lstStyle/>
        <a:p>
          <a:endParaRPr lang="en-US"/>
        </a:p>
      </dgm:t>
    </dgm:pt>
    <dgm:pt modelId="{AD8ED084-AE18-4433-A0F2-D84DCC37D2B9}" type="pres">
      <dgm:prSet presAssocID="{D1F3A9CA-5DF0-4E0F-8AAF-387718D2C9EB}" presName="ThreeNodes_2" presStyleLbl="node1" presStyleIdx="1" presStyleCnt="3" custScaleX="97807" custScaleY="142857" custLinFactNeighborX="-7639" custLinFactNeighborY="-13605">
        <dgm:presLayoutVars>
          <dgm:bulletEnabled val="1"/>
        </dgm:presLayoutVars>
      </dgm:prSet>
      <dgm:spPr/>
      <dgm:t>
        <a:bodyPr/>
        <a:lstStyle/>
        <a:p>
          <a:endParaRPr lang="zh-TW" altLang="en-US"/>
        </a:p>
      </dgm:t>
    </dgm:pt>
    <dgm:pt modelId="{11E3FD22-F078-4BA1-98E5-97F9BB039015}" type="pres">
      <dgm:prSet presAssocID="{D1F3A9CA-5DF0-4E0F-8AAF-387718D2C9EB}" presName="ThreeNodes_3" presStyleLbl="node1" presStyleIdx="2" presStyleCnt="3" custScaleY="114689">
        <dgm:presLayoutVars>
          <dgm:bulletEnabled val="1"/>
        </dgm:presLayoutVars>
      </dgm:prSet>
      <dgm:spPr/>
      <dgm:t>
        <a:bodyPr/>
        <a:lstStyle/>
        <a:p>
          <a:endParaRPr lang="zh-TW" altLang="en-US"/>
        </a:p>
      </dgm:t>
    </dgm:pt>
    <dgm:pt modelId="{4390BA66-B852-45D7-8002-6D28D7F021C2}" type="pres">
      <dgm:prSet presAssocID="{D1F3A9CA-5DF0-4E0F-8AAF-387718D2C9EB}" presName="ThreeConn_1-2" presStyleLbl="fgAccFollowNode1" presStyleIdx="0" presStyleCnt="2" custLinFactNeighborX="-76124" custLinFactNeighborY="-35355">
        <dgm:presLayoutVars>
          <dgm:bulletEnabled val="1"/>
        </dgm:presLayoutVars>
      </dgm:prSet>
      <dgm:spPr/>
      <dgm:t>
        <a:bodyPr/>
        <a:lstStyle/>
        <a:p>
          <a:endParaRPr lang="en-US"/>
        </a:p>
      </dgm:t>
    </dgm:pt>
    <dgm:pt modelId="{D365A189-CD28-4B91-8785-41BFF521D682}" type="pres">
      <dgm:prSet presAssocID="{D1F3A9CA-5DF0-4E0F-8AAF-387718D2C9EB}" presName="ThreeConn_2-3" presStyleLbl="fgAccFollowNode1" presStyleIdx="1" presStyleCnt="2" custLinFactNeighborX="-34300" custLinFactNeighborY="-20458">
        <dgm:presLayoutVars>
          <dgm:bulletEnabled val="1"/>
        </dgm:presLayoutVars>
      </dgm:prSet>
      <dgm:spPr/>
      <dgm:t>
        <a:bodyPr/>
        <a:lstStyle/>
        <a:p>
          <a:endParaRPr lang="en-US"/>
        </a:p>
      </dgm:t>
    </dgm:pt>
    <dgm:pt modelId="{BF901BB1-1A25-41A0-9869-9D6BD8D408B3}" type="pres">
      <dgm:prSet presAssocID="{D1F3A9CA-5DF0-4E0F-8AAF-387718D2C9EB}" presName="ThreeNodes_1_text" presStyleLbl="node1" presStyleIdx="2" presStyleCnt="3">
        <dgm:presLayoutVars>
          <dgm:bulletEnabled val="1"/>
        </dgm:presLayoutVars>
      </dgm:prSet>
      <dgm:spPr/>
      <dgm:t>
        <a:bodyPr/>
        <a:lstStyle/>
        <a:p>
          <a:endParaRPr lang="en-US"/>
        </a:p>
      </dgm:t>
    </dgm:pt>
    <dgm:pt modelId="{E25D0B99-B12D-4E20-9515-EE0A1AE92E6D}" type="pres">
      <dgm:prSet presAssocID="{D1F3A9CA-5DF0-4E0F-8AAF-387718D2C9EB}" presName="ThreeNodes_2_text" presStyleLbl="node1" presStyleIdx="2" presStyleCnt="3">
        <dgm:presLayoutVars>
          <dgm:bulletEnabled val="1"/>
        </dgm:presLayoutVars>
      </dgm:prSet>
      <dgm:spPr/>
      <dgm:t>
        <a:bodyPr/>
        <a:lstStyle/>
        <a:p>
          <a:endParaRPr lang="zh-TW" altLang="en-US"/>
        </a:p>
      </dgm:t>
    </dgm:pt>
    <dgm:pt modelId="{8A4FBAFB-B90A-4874-94BB-F65C2FF71809}" type="pres">
      <dgm:prSet presAssocID="{D1F3A9CA-5DF0-4E0F-8AAF-387718D2C9EB}" presName="ThreeNodes_3_text" presStyleLbl="node1" presStyleIdx="2" presStyleCnt="3">
        <dgm:presLayoutVars>
          <dgm:bulletEnabled val="1"/>
        </dgm:presLayoutVars>
      </dgm:prSet>
      <dgm:spPr/>
      <dgm:t>
        <a:bodyPr/>
        <a:lstStyle/>
        <a:p>
          <a:endParaRPr lang="zh-TW" altLang="en-US"/>
        </a:p>
      </dgm:t>
    </dgm:pt>
  </dgm:ptLst>
  <dgm:cxnLst>
    <dgm:cxn modelId="{8D4B9B44-0D7A-41C0-831B-A79B8937DCA3}" type="presOf" srcId="{D1F3A9CA-5DF0-4E0F-8AAF-387718D2C9EB}" destId="{D8B5766C-C41F-4055-A778-BB24C9DABE7E}" srcOrd="0" destOrd="0" presId="urn:microsoft.com/office/officeart/2005/8/layout/vProcess5"/>
    <dgm:cxn modelId="{22C13739-9DC9-441F-877A-BE37136C4056}" srcId="{D1F3A9CA-5DF0-4E0F-8AAF-387718D2C9EB}" destId="{3BD02362-6F32-45DF-A15C-AB96C8689D96}" srcOrd="2" destOrd="0" parTransId="{5D4FCE48-690F-421F-A354-29F682DDFCB4}" sibTransId="{3DEFF6B2-0DCF-436A-8EA8-FB00EB6AEC75}"/>
    <dgm:cxn modelId="{9D209A20-545D-4C72-B356-A275190B773B}" type="presOf" srcId="{D83E9174-4BFC-4564-AEB0-59F1F33C41E9}" destId="{D365A189-CD28-4B91-8785-41BFF521D682}" srcOrd="0" destOrd="0" presId="urn:microsoft.com/office/officeart/2005/8/layout/vProcess5"/>
    <dgm:cxn modelId="{D349B67F-0F17-4367-A3BA-CC3A77F95D0A}" type="presOf" srcId="{3BD02362-6F32-45DF-A15C-AB96C8689D96}" destId="{8A4FBAFB-B90A-4874-94BB-F65C2FF71809}" srcOrd="1" destOrd="0" presId="urn:microsoft.com/office/officeart/2005/8/layout/vProcess5"/>
    <dgm:cxn modelId="{8827107F-741C-4145-A095-DC01A51F9A37}" type="presOf" srcId="{4BF9753F-F2C8-4538-8FBA-617C54B07478}" destId="{E25D0B99-B12D-4E20-9515-EE0A1AE92E6D}" srcOrd="1" destOrd="0" presId="urn:microsoft.com/office/officeart/2005/8/layout/vProcess5"/>
    <dgm:cxn modelId="{D906AA4C-407E-4D09-AF71-B77FD9795A5F}" type="presOf" srcId="{3BD02362-6F32-45DF-A15C-AB96C8689D96}" destId="{11E3FD22-F078-4BA1-98E5-97F9BB039015}" srcOrd="0" destOrd="0" presId="urn:microsoft.com/office/officeart/2005/8/layout/vProcess5"/>
    <dgm:cxn modelId="{8FC366D2-3D18-4531-9357-2FAF74B18312}" type="presOf" srcId="{4BF9753F-F2C8-4538-8FBA-617C54B07478}" destId="{AD8ED084-AE18-4433-A0F2-D84DCC37D2B9}" srcOrd="0" destOrd="0" presId="urn:microsoft.com/office/officeart/2005/8/layout/vProcess5"/>
    <dgm:cxn modelId="{59F3F06F-F47F-4727-BCEE-DE0DD453014D}" type="presOf" srcId="{6D41CFE8-094C-44AD-8FFC-4621327F7459}" destId="{4390BA66-B852-45D7-8002-6D28D7F021C2}" srcOrd="0" destOrd="0" presId="urn:microsoft.com/office/officeart/2005/8/layout/vProcess5"/>
    <dgm:cxn modelId="{92F008C3-E17F-4974-8291-DD290E3DB94D}" srcId="{D1F3A9CA-5DF0-4E0F-8AAF-387718D2C9EB}" destId="{4BF9753F-F2C8-4538-8FBA-617C54B07478}" srcOrd="1" destOrd="0" parTransId="{B5B6B401-9F3F-4D85-ADBC-1655587CC2D7}" sibTransId="{D83E9174-4BFC-4564-AEB0-59F1F33C41E9}"/>
    <dgm:cxn modelId="{DD0E943D-0C47-4063-926D-474C0835AA87}" type="presOf" srcId="{AE995677-59C2-4E14-9E21-7CB39DD0B31C}" destId="{54E36907-03C4-4F5A-8DD9-D9DF12BCD341}" srcOrd="0" destOrd="0" presId="urn:microsoft.com/office/officeart/2005/8/layout/vProcess5"/>
    <dgm:cxn modelId="{D3A6084A-A4E1-4304-9695-D24DC0664D5A}" srcId="{D1F3A9CA-5DF0-4E0F-8AAF-387718D2C9EB}" destId="{AE995677-59C2-4E14-9E21-7CB39DD0B31C}" srcOrd="0" destOrd="0" parTransId="{E0D58150-8DB8-4918-870F-E0DD745D9A71}" sibTransId="{6D41CFE8-094C-44AD-8FFC-4621327F7459}"/>
    <dgm:cxn modelId="{5FE770AB-12CE-4B96-8902-66DFBA41144E}" type="presOf" srcId="{AE995677-59C2-4E14-9E21-7CB39DD0B31C}" destId="{BF901BB1-1A25-41A0-9869-9D6BD8D408B3}" srcOrd="1" destOrd="0" presId="urn:microsoft.com/office/officeart/2005/8/layout/vProcess5"/>
    <dgm:cxn modelId="{EEFAE9CF-6B6B-4992-B57A-16F4D6E33CEC}" type="presParOf" srcId="{D8B5766C-C41F-4055-A778-BB24C9DABE7E}" destId="{13C85317-ECFF-4F11-AB82-7E13FADC4350}" srcOrd="0" destOrd="0" presId="urn:microsoft.com/office/officeart/2005/8/layout/vProcess5"/>
    <dgm:cxn modelId="{AFE2A35C-115A-4795-90BB-8A5D2FD3CCF6}" type="presParOf" srcId="{D8B5766C-C41F-4055-A778-BB24C9DABE7E}" destId="{54E36907-03C4-4F5A-8DD9-D9DF12BCD341}" srcOrd="1" destOrd="0" presId="urn:microsoft.com/office/officeart/2005/8/layout/vProcess5"/>
    <dgm:cxn modelId="{3C05755C-F3B8-428E-A142-2C7B7B7B30F8}" type="presParOf" srcId="{D8B5766C-C41F-4055-A778-BB24C9DABE7E}" destId="{AD8ED084-AE18-4433-A0F2-D84DCC37D2B9}" srcOrd="2" destOrd="0" presId="urn:microsoft.com/office/officeart/2005/8/layout/vProcess5"/>
    <dgm:cxn modelId="{25A1F98F-CDEA-4258-8778-12880759FA47}" type="presParOf" srcId="{D8B5766C-C41F-4055-A778-BB24C9DABE7E}" destId="{11E3FD22-F078-4BA1-98E5-97F9BB039015}" srcOrd="3" destOrd="0" presId="urn:microsoft.com/office/officeart/2005/8/layout/vProcess5"/>
    <dgm:cxn modelId="{CDC32C2D-015D-4A6B-8ED7-27D1713CBDA9}" type="presParOf" srcId="{D8B5766C-C41F-4055-A778-BB24C9DABE7E}" destId="{4390BA66-B852-45D7-8002-6D28D7F021C2}" srcOrd="4" destOrd="0" presId="urn:microsoft.com/office/officeart/2005/8/layout/vProcess5"/>
    <dgm:cxn modelId="{3FB77CAD-5BE2-4327-8B76-9874424938E1}" type="presParOf" srcId="{D8B5766C-C41F-4055-A778-BB24C9DABE7E}" destId="{D365A189-CD28-4B91-8785-41BFF521D682}" srcOrd="5" destOrd="0" presId="urn:microsoft.com/office/officeart/2005/8/layout/vProcess5"/>
    <dgm:cxn modelId="{465D38F8-C3D6-4D0C-ADEF-D04EE18700CF}" type="presParOf" srcId="{D8B5766C-C41F-4055-A778-BB24C9DABE7E}" destId="{BF901BB1-1A25-41A0-9869-9D6BD8D408B3}" srcOrd="6" destOrd="0" presId="urn:microsoft.com/office/officeart/2005/8/layout/vProcess5"/>
    <dgm:cxn modelId="{0FBE065B-E12A-446F-9CC7-4C1B80D49D30}" type="presParOf" srcId="{D8B5766C-C41F-4055-A778-BB24C9DABE7E}" destId="{E25D0B99-B12D-4E20-9515-EE0A1AE92E6D}" srcOrd="7" destOrd="0" presId="urn:microsoft.com/office/officeart/2005/8/layout/vProcess5"/>
    <dgm:cxn modelId="{1708D218-1750-4ED8-8C35-6965A1754BE2}" type="presParOf" srcId="{D8B5766C-C41F-4055-A778-BB24C9DABE7E}" destId="{8A4FBAFB-B90A-4874-94BB-F65C2FF71809}" srcOrd="8" destOrd="0" presId="urn:microsoft.com/office/officeart/2005/8/layout/vProcess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D402CE-E92F-424C-9B6A-7D53F2880D66}" type="doc">
      <dgm:prSet loTypeId="urn:microsoft.com/office/officeart/2005/8/layout/default#1" loCatId="list" qsTypeId="urn:microsoft.com/office/officeart/2005/8/quickstyle/simple1#10" qsCatId="simple" csTypeId="urn:microsoft.com/office/officeart/2005/8/colors/accent1_2#10" csCatId="accent1" phldr="1"/>
      <dgm:spPr/>
      <dgm:t>
        <a:bodyPr/>
        <a:lstStyle/>
        <a:p>
          <a:endParaRPr lang="zh-TW" altLang="en-US"/>
        </a:p>
      </dgm:t>
    </dgm:pt>
    <dgm:pt modelId="{8BC23412-A3E2-4F77-A7AC-CE48F28B0D07}">
      <dgm:prSet phldrT="[文字]" custT="1"/>
      <dgm:spPr>
        <a:solidFill>
          <a:srgbClr val="00B0F0"/>
        </a:solidFill>
      </dgm:spPr>
      <dgm:t>
        <a:bodyPr/>
        <a:lstStyle/>
        <a:p>
          <a:r>
            <a:rPr lang="zh-TW" altLang="zh-TW" sz="2400" dirty="0" smtClean="0"/>
            <a:t>循環</a:t>
          </a:r>
          <a:endParaRPr lang="zh-TW" altLang="en-US" sz="2400" dirty="0"/>
        </a:p>
      </dgm:t>
    </dgm:pt>
    <dgm:pt modelId="{FD6EA439-3AEC-457D-8231-8511012CA30F}" type="parTrans" cxnId="{7B061CDE-9457-4677-84A7-448DBD11F76C}">
      <dgm:prSet/>
      <dgm:spPr/>
      <dgm:t>
        <a:bodyPr/>
        <a:lstStyle/>
        <a:p>
          <a:endParaRPr lang="zh-TW" altLang="en-US"/>
        </a:p>
      </dgm:t>
    </dgm:pt>
    <dgm:pt modelId="{CD319196-12F6-4DE6-9925-0A5A994EB4A5}" type="sibTrans" cxnId="{7B061CDE-9457-4677-84A7-448DBD11F76C}">
      <dgm:prSet/>
      <dgm:spPr/>
      <dgm:t>
        <a:bodyPr/>
        <a:lstStyle/>
        <a:p>
          <a:endParaRPr lang="zh-TW" altLang="en-US"/>
        </a:p>
      </dgm:t>
    </dgm:pt>
    <dgm:pt modelId="{13B98EEC-8085-487D-8AC5-2E2BB0A4E8AE}" type="pres">
      <dgm:prSet presAssocID="{A0D402CE-E92F-424C-9B6A-7D53F2880D66}" presName="diagram" presStyleCnt="0">
        <dgm:presLayoutVars>
          <dgm:dir/>
          <dgm:resizeHandles val="exact"/>
        </dgm:presLayoutVars>
      </dgm:prSet>
      <dgm:spPr/>
      <dgm:t>
        <a:bodyPr/>
        <a:lstStyle/>
        <a:p>
          <a:endParaRPr lang="en-US"/>
        </a:p>
      </dgm:t>
    </dgm:pt>
    <dgm:pt modelId="{3E536D82-E261-4ED0-AC6B-CBF41C37ABA9}" type="pres">
      <dgm:prSet presAssocID="{8BC23412-A3E2-4F77-A7AC-CE48F28B0D07}" presName="node" presStyleLbl="node1" presStyleIdx="0" presStyleCnt="1" custScaleX="100098" custScaleY="67781" custLinFactY="100000" custLinFactNeighborX="-49" custLinFactNeighborY="117377">
        <dgm:presLayoutVars>
          <dgm:bulletEnabled val="1"/>
        </dgm:presLayoutVars>
      </dgm:prSet>
      <dgm:spPr/>
      <dgm:t>
        <a:bodyPr/>
        <a:lstStyle/>
        <a:p>
          <a:endParaRPr lang="en-US"/>
        </a:p>
      </dgm:t>
    </dgm:pt>
  </dgm:ptLst>
  <dgm:cxnLst>
    <dgm:cxn modelId="{7B061CDE-9457-4677-84A7-448DBD11F76C}" srcId="{A0D402CE-E92F-424C-9B6A-7D53F2880D66}" destId="{8BC23412-A3E2-4F77-A7AC-CE48F28B0D07}" srcOrd="0" destOrd="0" parTransId="{FD6EA439-3AEC-457D-8231-8511012CA30F}" sibTransId="{CD319196-12F6-4DE6-9925-0A5A994EB4A5}"/>
    <dgm:cxn modelId="{3BC4FD07-1BC2-4434-A304-51093A985306}" type="presOf" srcId="{8BC23412-A3E2-4F77-A7AC-CE48F28B0D07}" destId="{3E536D82-E261-4ED0-AC6B-CBF41C37ABA9}" srcOrd="0" destOrd="0" presId="urn:microsoft.com/office/officeart/2005/8/layout/default#1"/>
    <dgm:cxn modelId="{69FD679C-45DF-436C-89F6-E52050CD6EFA}" type="presOf" srcId="{A0D402CE-E92F-424C-9B6A-7D53F2880D66}" destId="{13B98EEC-8085-487D-8AC5-2E2BB0A4E8AE}" srcOrd="0" destOrd="0" presId="urn:microsoft.com/office/officeart/2005/8/layout/default#1"/>
    <dgm:cxn modelId="{4A5D58F9-0C89-4F85-AB3F-7DE534739E40}" type="presParOf" srcId="{13B98EEC-8085-487D-8AC5-2E2BB0A4E8AE}" destId="{3E536D82-E261-4ED0-AC6B-CBF41C37ABA9}" srcOrd="0" destOrd="0" presId="urn:microsoft.com/office/officeart/2005/8/layout/default#1"/>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F2BE0C-C771-48EE-922C-442F6E913707}" type="doc">
      <dgm:prSet loTypeId="urn:microsoft.com/office/officeart/2005/8/layout/vList2" loCatId="list" qsTypeId="urn:microsoft.com/office/officeart/2005/8/quickstyle/simple1#8" qsCatId="simple" csTypeId="urn:microsoft.com/office/officeart/2005/8/colors/accent1_2#8" csCatId="accent1" phldr="1"/>
      <dgm:spPr/>
      <dgm:t>
        <a:bodyPr/>
        <a:lstStyle/>
        <a:p>
          <a:endParaRPr lang="zh-TW" altLang="en-US"/>
        </a:p>
      </dgm:t>
    </dgm:pt>
    <dgm:pt modelId="{38758907-A405-4BE6-8BD9-CD3667A953DA}">
      <dgm:prSet phldrT="[文字]" custT="1"/>
      <dgm:spPr/>
      <dgm:t>
        <a:bodyPr/>
        <a:lstStyle/>
        <a:p>
          <a:r>
            <a:rPr lang="zh-TW" altLang="en-US" sz="2800" b="1" dirty="0" smtClean="0"/>
            <a:t>水平儀</a:t>
          </a:r>
          <a:endParaRPr lang="zh-TW" altLang="en-US" sz="2800" dirty="0"/>
        </a:p>
      </dgm:t>
    </dgm:pt>
    <dgm:pt modelId="{CAFDB95C-933A-4068-B5A6-6A066B5FF7DC}" type="parTrans" cxnId="{F9D8D0BA-5277-4B61-9FE3-5534FCBE7DAA}">
      <dgm:prSet/>
      <dgm:spPr/>
      <dgm:t>
        <a:bodyPr/>
        <a:lstStyle/>
        <a:p>
          <a:endParaRPr lang="zh-TW" altLang="en-US"/>
        </a:p>
      </dgm:t>
    </dgm:pt>
    <dgm:pt modelId="{D380A8F4-AA5E-49D2-887D-CEFB662550D2}" type="sibTrans" cxnId="{F9D8D0BA-5277-4B61-9FE3-5534FCBE7DAA}">
      <dgm:prSet/>
      <dgm:spPr/>
      <dgm:t>
        <a:bodyPr/>
        <a:lstStyle/>
        <a:p>
          <a:endParaRPr lang="zh-TW" altLang="en-US"/>
        </a:p>
      </dgm:t>
    </dgm:pt>
    <dgm:pt modelId="{D2E3744F-FBF7-430E-8E74-5334E965C9CA}">
      <dgm:prSet phldrT="[文字]" custT="1"/>
      <dgm:spPr/>
      <dgm:t>
        <a:bodyPr/>
        <a:lstStyle/>
        <a:p>
          <a:r>
            <a:rPr lang="zh-TW" altLang="zh-TW" sz="2400" dirty="0" smtClean="0">
              <a:solidFill>
                <a:schemeClr val="accent1"/>
              </a:solidFill>
            </a:rPr>
            <a:t>確保感應器保持水平</a:t>
          </a:r>
          <a:endParaRPr lang="zh-TW" altLang="en-US" sz="2400" dirty="0">
            <a:solidFill>
              <a:schemeClr val="accent1"/>
            </a:solidFill>
          </a:endParaRPr>
        </a:p>
      </dgm:t>
    </dgm:pt>
    <dgm:pt modelId="{680FB512-A25D-40E4-AAF9-37526FD0269D}" type="parTrans" cxnId="{776AC587-E9AA-4E58-B609-37C9068D97E7}">
      <dgm:prSet/>
      <dgm:spPr/>
      <dgm:t>
        <a:bodyPr/>
        <a:lstStyle/>
        <a:p>
          <a:endParaRPr lang="zh-TW" altLang="en-US"/>
        </a:p>
      </dgm:t>
    </dgm:pt>
    <dgm:pt modelId="{96AB3A0E-A7B3-4D34-BC8D-A7D5A368310C}" type="sibTrans" cxnId="{776AC587-E9AA-4E58-B609-37C9068D97E7}">
      <dgm:prSet/>
      <dgm:spPr/>
      <dgm:t>
        <a:bodyPr/>
        <a:lstStyle/>
        <a:p>
          <a:endParaRPr lang="zh-TW" altLang="en-US"/>
        </a:p>
      </dgm:t>
    </dgm:pt>
    <dgm:pt modelId="{64F4F0AA-F74E-4A26-ABB8-EAFB92EBFE9A}">
      <dgm:prSet custT="1"/>
      <dgm:spPr/>
      <dgm:t>
        <a:bodyPr/>
        <a:lstStyle/>
        <a:p>
          <a:r>
            <a:rPr lang="zh-TW" altLang="zh-TW" sz="2800" b="1" dirty="0" smtClean="0"/>
            <a:t>為什麼</a:t>
          </a:r>
          <a:r>
            <a:rPr lang="zh-TW" altLang="en-US" sz="2400" b="1" dirty="0" smtClean="0"/>
            <a:t>？</a:t>
          </a:r>
          <a:endParaRPr lang="en-US" altLang="zh-TW" sz="2400" b="1" dirty="0"/>
        </a:p>
      </dgm:t>
    </dgm:pt>
    <dgm:pt modelId="{5157C8AF-7BEA-4F57-B355-BB48DFA24D84}" type="parTrans" cxnId="{5A2CCD21-8FD5-4A73-8C16-27B83AC6884F}">
      <dgm:prSet/>
      <dgm:spPr/>
      <dgm:t>
        <a:bodyPr/>
        <a:lstStyle/>
        <a:p>
          <a:endParaRPr lang="zh-TW" altLang="en-US"/>
        </a:p>
      </dgm:t>
    </dgm:pt>
    <dgm:pt modelId="{9162BCF5-1C0D-480F-8B6B-32235A4E4964}" type="sibTrans" cxnId="{5A2CCD21-8FD5-4A73-8C16-27B83AC6884F}">
      <dgm:prSet/>
      <dgm:spPr/>
      <dgm:t>
        <a:bodyPr/>
        <a:lstStyle/>
        <a:p>
          <a:endParaRPr lang="zh-TW" altLang="en-US"/>
        </a:p>
      </dgm:t>
    </dgm:pt>
    <dgm:pt modelId="{2F5F84B7-148A-4B66-81B6-651B189D5FE7}">
      <dgm:prSet custT="1"/>
      <dgm:spPr/>
      <dgm:t>
        <a:bodyPr/>
        <a:lstStyle/>
        <a:p>
          <a:r>
            <a:rPr lang="zh-TW" altLang="zh-TW" sz="2400" dirty="0" smtClean="0">
              <a:solidFill>
                <a:schemeClr val="accent1"/>
              </a:solidFill>
            </a:rPr>
            <a:t>使感應器能吸收所有角度的幅射</a:t>
          </a:r>
          <a:endParaRPr lang="en-US" altLang="zh-TW" sz="2400" dirty="0">
            <a:solidFill>
              <a:schemeClr val="accent1"/>
            </a:solidFill>
          </a:endParaRPr>
        </a:p>
      </dgm:t>
    </dgm:pt>
    <dgm:pt modelId="{735536B0-9D33-464D-901C-D8D9146C331E}" type="parTrans" cxnId="{5AAF8C98-8C8D-4979-BE3D-E840FF233CBD}">
      <dgm:prSet/>
      <dgm:spPr/>
    </dgm:pt>
    <dgm:pt modelId="{FF47A71F-7B64-494E-910E-8920608C4B18}" type="sibTrans" cxnId="{5AAF8C98-8C8D-4979-BE3D-E840FF233CBD}">
      <dgm:prSet/>
      <dgm:spPr/>
    </dgm:pt>
    <dgm:pt modelId="{85074273-1330-445A-8526-93172161FF13}" type="pres">
      <dgm:prSet presAssocID="{A0F2BE0C-C771-48EE-922C-442F6E913707}" presName="linear" presStyleCnt="0">
        <dgm:presLayoutVars>
          <dgm:animLvl val="lvl"/>
          <dgm:resizeHandles val="exact"/>
        </dgm:presLayoutVars>
      </dgm:prSet>
      <dgm:spPr/>
      <dgm:t>
        <a:bodyPr/>
        <a:lstStyle/>
        <a:p>
          <a:endParaRPr lang="en-US"/>
        </a:p>
      </dgm:t>
    </dgm:pt>
    <dgm:pt modelId="{8767ABE5-8741-4CAD-921D-E643FD172717}" type="pres">
      <dgm:prSet presAssocID="{38758907-A405-4BE6-8BD9-CD3667A953DA}" presName="parentText" presStyleLbl="node1" presStyleIdx="0" presStyleCnt="2" custScaleY="67863">
        <dgm:presLayoutVars>
          <dgm:chMax val="0"/>
          <dgm:bulletEnabled val="1"/>
        </dgm:presLayoutVars>
      </dgm:prSet>
      <dgm:spPr/>
      <dgm:t>
        <a:bodyPr/>
        <a:lstStyle/>
        <a:p>
          <a:endParaRPr lang="zh-TW" altLang="en-US"/>
        </a:p>
      </dgm:t>
    </dgm:pt>
    <dgm:pt modelId="{5D81D61B-702E-4D0C-9E82-21D8BC9D03F8}" type="pres">
      <dgm:prSet presAssocID="{38758907-A405-4BE6-8BD9-CD3667A953DA}" presName="childText" presStyleLbl="revTx" presStyleIdx="0" presStyleCnt="2">
        <dgm:presLayoutVars>
          <dgm:bulletEnabled val="1"/>
        </dgm:presLayoutVars>
      </dgm:prSet>
      <dgm:spPr/>
      <dgm:t>
        <a:bodyPr/>
        <a:lstStyle/>
        <a:p>
          <a:endParaRPr lang="zh-TW" altLang="en-US"/>
        </a:p>
      </dgm:t>
    </dgm:pt>
    <dgm:pt modelId="{7260ED0B-BF7E-4821-8BBB-DDD55D172EEC}" type="pres">
      <dgm:prSet presAssocID="{64F4F0AA-F74E-4A26-ABB8-EAFB92EBFE9A}" presName="parentText" presStyleLbl="node1" presStyleIdx="1" presStyleCnt="2" custScaleY="69830">
        <dgm:presLayoutVars>
          <dgm:chMax val="0"/>
          <dgm:bulletEnabled val="1"/>
        </dgm:presLayoutVars>
      </dgm:prSet>
      <dgm:spPr/>
      <dgm:t>
        <a:bodyPr/>
        <a:lstStyle/>
        <a:p>
          <a:endParaRPr lang="zh-TW" altLang="en-US"/>
        </a:p>
      </dgm:t>
    </dgm:pt>
    <dgm:pt modelId="{823C9E83-2906-46CA-9DEC-40C46B140574}" type="pres">
      <dgm:prSet presAssocID="{64F4F0AA-F74E-4A26-ABB8-EAFB92EBFE9A}" presName="childText" presStyleLbl="revTx" presStyleIdx="1" presStyleCnt="2">
        <dgm:presLayoutVars>
          <dgm:bulletEnabled val="1"/>
        </dgm:presLayoutVars>
      </dgm:prSet>
      <dgm:spPr/>
      <dgm:t>
        <a:bodyPr/>
        <a:lstStyle/>
        <a:p>
          <a:endParaRPr lang="zh-TW" altLang="en-US"/>
        </a:p>
      </dgm:t>
    </dgm:pt>
  </dgm:ptLst>
  <dgm:cxnLst>
    <dgm:cxn modelId="{5AAF8C98-8C8D-4979-BE3D-E840FF233CBD}" srcId="{64F4F0AA-F74E-4A26-ABB8-EAFB92EBFE9A}" destId="{2F5F84B7-148A-4B66-81B6-651B189D5FE7}" srcOrd="0" destOrd="0" parTransId="{735536B0-9D33-464D-901C-D8D9146C331E}" sibTransId="{FF47A71F-7B64-494E-910E-8920608C4B18}"/>
    <dgm:cxn modelId="{6B81867D-8ADC-48FB-8585-879143455432}" type="presOf" srcId="{38758907-A405-4BE6-8BD9-CD3667A953DA}" destId="{8767ABE5-8741-4CAD-921D-E643FD172717}" srcOrd="0" destOrd="0" presId="urn:microsoft.com/office/officeart/2005/8/layout/vList2"/>
    <dgm:cxn modelId="{5A2CCD21-8FD5-4A73-8C16-27B83AC6884F}" srcId="{A0F2BE0C-C771-48EE-922C-442F6E913707}" destId="{64F4F0AA-F74E-4A26-ABB8-EAFB92EBFE9A}" srcOrd="1" destOrd="0" parTransId="{5157C8AF-7BEA-4F57-B355-BB48DFA24D84}" sibTransId="{9162BCF5-1C0D-480F-8B6B-32235A4E4964}"/>
    <dgm:cxn modelId="{F9D8D0BA-5277-4B61-9FE3-5534FCBE7DAA}" srcId="{A0F2BE0C-C771-48EE-922C-442F6E913707}" destId="{38758907-A405-4BE6-8BD9-CD3667A953DA}" srcOrd="0" destOrd="0" parTransId="{CAFDB95C-933A-4068-B5A6-6A066B5FF7DC}" sibTransId="{D380A8F4-AA5E-49D2-887D-CEFB662550D2}"/>
    <dgm:cxn modelId="{0E328F83-1517-4096-B60E-300BF8F799CA}" type="presOf" srcId="{A0F2BE0C-C771-48EE-922C-442F6E913707}" destId="{85074273-1330-445A-8526-93172161FF13}" srcOrd="0" destOrd="0" presId="urn:microsoft.com/office/officeart/2005/8/layout/vList2"/>
    <dgm:cxn modelId="{A0F4140E-6349-433A-8B06-0392CACD7DF1}" type="presOf" srcId="{D2E3744F-FBF7-430E-8E74-5334E965C9CA}" destId="{5D81D61B-702E-4D0C-9E82-21D8BC9D03F8}" srcOrd="0" destOrd="0" presId="urn:microsoft.com/office/officeart/2005/8/layout/vList2"/>
    <dgm:cxn modelId="{776AC587-E9AA-4E58-B609-37C9068D97E7}" srcId="{38758907-A405-4BE6-8BD9-CD3667A953DA}" destId="{D2E3744F-FBF7-430E-8E74-5334E965C9CA}" srcOrd="0" destOrd="0" parTransId="{680FB512-A25D-40E4-AAF9-37526FD0269D}" sibTransId="{96AB3A0E-A7B3-4D34-BC8D-A7D5A368310C}"/>
    <dgm:cxn modelId="{18589B2E-FCCB-4540-9349-DFF8193FDBE1}" type="presOf" srcId="{64F4F0AA-F74E-4A26-ABB8-EAFB92EBFE9A}" destId="{7260ED0B-BF7E-4821-8BBB-DDD55D172EEC}" srcOrd="0" destOrd="0" presId="urn:microsoft.com/office/officeart/2005/8/layout/vList2"/>
    <dgm:cxn modelId="{C587E00D-65C8-4CEB-9053-2A0E1E183564}" type="presOf" srcId="{2F5F84B7-148A-4B66-81B6-651B189D5FE7}" destId="{823C9E83-2906-46CA-9DEC-40C46B140574}" srcOrd="0" destOrd="0" presId="urn:microsoft.com/office/officeart/2005/8/layout/vList2"/>
    <dgm:cxn modelId="{18B91014-776F-47EF-8789-557900632918}" type="presParOf" srcId="{85074273-1330-445A-8526-93172161FF13}" destId="{8767ABE5-8741-4CAD-921D-E643FD172717}" srcOrd="0" destOrd="0" presId="urn:microsoft.com/office/officeart/2005/8/layout/vList2"/>
    <dgm:cxn modelId="{2231721D-D1EB-46BA-8A5F-31074B15C0CF}" type="presParOf" srcId="{85074273-1330-445A-8526-93172161FF13}" destId="{5D81D61B-702E-4D0C-9E82-21D8BC9D03F8}" srcOrd="1" destOrd="0" presId="urn:microsoft.com/office/officeart/2005/8/layout/vList2"/>
    <dgm:cxn modelId="{D1B940C7-1152-4923-A4F0-03BA45805348}" type="presParOf" srcId="{85074273-1330-445A-8526-93172161FF13}" destId="{7260ED0B-BF7E-4821-8BBB-DDD55D172EEC}" srcOrd="2" destOrd="0" presId="urn:microsoft.com/office/officeart/2005/8/layout/vList2"/>
    <dgm:cxn modelId="{C2535ED7-1DC0-4869-A193-A28703C61BB8}" type="presParOf" srcId="{85074273-1330-445A-8526-93172161FF13}" destId="{823C9E83-2906-46CA-9DEC-40C46B140574}" srcOrd="3"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CEF948-8B84-4CF5-94E4-911CA84877FF}" type="doc">
      <dgm:prSet loTypeId="urn:microsoft.com/office/officeart/2005/8/layout/vList2" loCatId="list" qsTypeId="urn:microsoft.com/office/officeart/2005/8/quickstyle/simple1#5" qsCatId="simple" csTypeId="urn:microsoft.com/office/officeart/2005/8/colors/accent1_2#5" csCatId="accent1" phldr="1"/>
      <dgm:spPr/>
      <dgm:t>
        <a:bodyPr/>
        <a:lstStyle/>
        <a:p>
          <a:endParaRPr lang="zh-TW" altLang="en-US"/>
        </a:p>
      </dgm:t>
    </dgm:pt>
    <dgm:pt modelId="{3D0E4FF3-4CF5-4CAF-92D0-FC5EFD807063}">
      <dgm:prSet phldrT="[文字]" custT="1"/>
      <dgm:spPr/>
      <dgm:t>
        <a:bodyPr/>
        <a:lstStyle/>
        <a:p>
          <a:r>
            <a:rPr lang="zh-TW" altLang="zh-TW" sz="3200" dirty="0" smtClean="0"/>
            <a:t>三個風杯組成風速計</a:t>
          </a:r>
          <a:endParaRPr lang="zh-TW" altLang="en-US" sz="3200" dirty="0"/>
        </a:p>
      </dgm:t>
    </dgm:pt>
    <dgm:pt modelId="{473BBD38-7CD7-4EBA-A9C5-58D0738A53C2}" type="parTrans" cxnId="{AF241CE3-FB46-49B2-8382-0FE2C509AA3D}">
      <dgm:prSet/>
      <dgm:spPr/>
      <dgm:t>
        <a:bodyPr/>
        <a:lstStyle/>
        <a:p>
          <a:endParaRPr lang="zh-TW" altLang="en-US"/>
        </a:p>
      </dgm:t>
    </dgm:pt>
    <dgm:pt modelId="{C524FD94-3543-4B86-AFB6-7897552F5CFA}" type="sibTrans" cxnId="{AF241CE3-FB46-49B2-8382-0FE2C509AA3D}">
      <dgm:prSet/>
      <dgm:spPr/>
      <dgm:t>
        <a:bodyPr/>
        <a:lstStyle/>
        <a:p>
          <a:endParaRPr lang="zh-TW" altLang="en-US"/>
        </a:p>
      </dgm:t>
    </dgm:pt>
    <dgm:pt modelId="{88F8330C-285B-4638-BEDC-90A4D087AAB1}">
      <dgm:prSet phldrT="[文字]" phldr="1"/>
      <dgm:spPr/>
      <dgm:t>
        <a:bodyPr/>
        <a:lstStyle/>
        <a:p>
          <a:endParaRPr lang="zh-TW" altLang="en-US" dirty="0"/>
        </a:p>
      </dgm:t>
    </dgm:pt>
    <dgm:pt modelId="{E52A4FF9-7EED-4286-BFF5-8EDEA8F2B450}" type="parTrans" cxnId="{41DE5E71-302E-41C8-A01B-5183D87BCF6A}">
      <dgm:prSet/>
      <dgm:spPr/>
      <dgm:t>
        <a:bodyPr/>
        <a:lstStyle/>
        <a:p>
          <a:endParaRPr lang="zh-TW" altLang="en-US"/>
        </a:p>
      </dgm:t>
    </dgm:pt>
    <dgm:pt modelId="{62E3E33F-9274-4A4C-BABD-E98A392AD550}" type="sibTrans" cxnId="{41DE5E71-302E-41C8-A01B-5183D87BCF6A}">
      <dgm:prSet/>
      <dgm:spPr/>
      <dgm:t>
        <a:bodyPr/>
        <a:lstStyle/>
        <a:p>
          <a:endParaRPr lang="zh-TW" altLang="en-US"/>
        </a:p>
      </dgm:t>
    </dgm:pt>
    <dgm:pt modelId="{11F3DDBA-C212-4EB1-B121-FF921A4CC0EE}">
      <dgm:prSet phldrT="[文字]"/>
      <dgm:spPr/>
      <dgm:t>
        <a:bodyPr/>
        <a:lstStyle/>
        <a:p>
          <a:r>
            <a:rPr lang="zh-TW" altLang="zh-TW" dirty="0" smtClean="0"/>
            <a:t>量度單位</a:t>
          </a:r>
          <a:r>
            <a:rPr lang="en-US" altLang="zh-TW" dirty="0" smtClean="0"/>
            <a:t>:</a:t>
          </a:r>
          <a:endParaRPr lang="zh-TW" altLang="en-US" dirty="0"/>
        </a:p>
      </dgm:t>
    </dgm:pt>
    <dgm:pt modelId="{61B67350-DCCD-47A2-8094-4F20BD79C0E7}" type="parTrans" cxnId="{27633A82-C165-4917-8968-68C69A8CBC66}">
      <dgm:prSet/>
      <dgm:spPr/>
      <dgm:t>
        <a:bodyPr/>
        <a:lstStyle/>
        <a:p>
          <a:endParaRPr lang="zh-TW" altLang="en-US"/>
        </a:p>
      </dgm:t>
    </dgm:pt>
    <dgm:pt modelId="{3EEF6C50-6FCB-4F5C-8C13-D1B6B741E130}" type="sibTrans" cxnId="{27633A82-C165-4917-8968-68C69A8CBC66}">
      <dgm:prSet/>
      <dgm:spPr/>
      <dgm:t>
        <a:bodyPr/>
        <a:lstStyle/>
        <a:p>
          <a:endParaRPr lang="zh-TW" altLang="en-US"/>
        </a:p>
      </dgm:t>
    </dgm:pt>
    <dgm:pt modelId="{44622F4B-F47E-4BA3-9EA6-35E93819ADBB}">
      <dgm:prSet phldrT="[文字]"/>
      <dgm:spPr/>
      <dgm:t>
        <a:bodyPr/>
        <a:lstStyle/>
        <a:p>
          <a:r>
            <a:rPr lang="zh-TW" altLang="zh-TW" dirty="0" smtClean="0">
              <a:solidFill>
                <a:schemeClr val="accent2"/>
              </a:solidFill>
            </a:rPr>
            <a:t>英里每小時</a:t>
          </a:r>
          <a:r>
            <a:rPr lang="en-US" altLang="zh-TW" dirty="0" smtClean="0">
              <a:solidFill>
                <a:schemeClr val="accent2"/>
              </a:solidFill>
            </a:rPr>
            <a:t> (Mph)</a:t>
          </a:r>
          <a:endParaRPr lang="zh-TW" altLang="en-US" dirty="0">
            <a:solidFill>
              <a:schemeClr val="accent2"/>
            </a:solidFill>
          </a:endParaRPr>
        </a:p>
      </dgm:t>
    </dgm:pt>
    <dgm:pt modelId="{2001E787-8CA7-4ADC-9D58-E37D73184D73}" type="parTrans" cxnId="{4DCC0B1C-0CF8-46B0-90FD-EB7BB0AF680E}">
      <dgm:prSet/>
      <dgm:spPr/>
      <dgm:t>
        <a:bodyPr/>
        <a:lstStyle/>
        <a:p>
          <a:endParaRPr lang="zh-TW" altLang="en-US"/>
        </a:p>
      </dgm:t>
    </dgm:pt>
    <dgm:pt modelId="{A7DE613C-9295-4DB2-A206-B992293EB646}" type="sibTrans" cxnId="{4DCC0B1C-0CF8-46B0-90FD-EB7BB0AF680E}">
      <dgm:prSet/>
      <dgm:spPr/>
      <dgm:t>
        <a:bodyPr/>
        <a:lstStyle/>
        <a:p>
          <a:endParaRPr lang="zh-TW" altLang="en-US"/>
        </a:p>
      </dgm:t>
    </dgm:pt>
    <dgm:pt modelId="{93EA55BC-BAFB-4F2B-86D5-7D3DC8D8FA4B}">
      <dgm:prSet phldrT="[文字]"/>
      <dgm:spPr/>
      <dgm:t>
        <a:bodyPr/>
        <a:lstStyle/>
        <a:p>
          <a:r>
            <a:rPr lang="zh-TW" altLang="zh-TW" dirty="0" smtClean="0">
              <a:solidFill>
                <a:schemeClr val="accent2"/>
              </a:solidFill>
            </a:rPr>
            <a:t>公里每小時</a:t>
          </a:r>
          <a:r>
            <a:rPr lang="en-US" altLang="zh-TW" dirty="0" smtClean="0">
              <a:solidFill>
                <a:schemeClr val="accent2"/>
              </a:solidFill>
            </a:rPr>
            <a:t>(km/h)</a:t>
          </a:r>
          <a:endParaRPr lang="zh-TW" altLang="en-US" dirty="0">
            <a:solidFill>
              <a:schemeClr val="accent2"/>
            </a:solidFill>
          </a:endParaRPr>
        </a:p>
      </dgm:t>
    </dgm:pt>
    <dgm:pt modelId="{3C0483D2-1F35-4578-83DE-934DFC1320FA}" type="parTrans" cxnId="{47A85447-85EB-4312-9F0D-7D0A6670D637}">
      <dgm:prSet/>
      <dgm:spPr/>
      <dgm:t>
        <a:bodyPr/>
        <a:lstStyle/>
        <a:p>
          <a:endParaRPr lang="zh-TW" altLang="en-US"/>
        </a:p>
      </dgm:t>
    </dgm:pt>
    <dgm:pt modelId="{2F44896D-8816-48DF-8C0D-A8AAAA1B6D51}" type="sibTrans" cxnId="{47A85447-85EB-4312-9F0D-7D0A6670D637}">
      <dgm:prSet/>
      <dgm:spPr/>
      <dgm:t>
        <a:bodyPr/>
        <a:lstStyle/>
        <a:p>
          <a:endParaRPr lang="zh-TW" altLang="en-US"/>
        </a:p>
      </dgm:t>
    </dgm:pt>
    <dgm:pt modelId="{13F74C5D-58D2-4D84-8152-F49236E63FA9}">
      <dgm:prSet phldrT="[文字]"/>
      <dgm:spPr/>
      <dgm:t>
        <a:bodyPr/>
        <a:lstStyle/>
        <a:p>
          <a:r>
            <a:rPr lang="zh-TW" altLang="zh-TW" dirty="0" smtClean="0">
              <a:solidFill>
                <a:schemeClr val="accent2"/>
              </a:solidFill>
            </a:rPr>
            <a:t>米每秒</a:t>
          </a:r>
          <a:r>
            <a:rPr lang="en-US" altLang="zh-TW" dirty="0" smtClean="0">
              <a:solidFill>
                <a:schemeClr val="accent2"/>
              </a:solidFill>
            </a:rPr>
            <a:t> (m/s)</a:t>
          </a:r>
          <a:endParaRPr lang="zh-TW" altLang="en-US" dirty="0">
            <a:solidFill>
              <a:schemeClr val="accent2"/>
            </a:solidFill>
          </a:endParaRPr>
        </a:p>
      </dgm:t>
    </dgm:pt>
    <dgm:pt modelId="{25579172-E7D7-4C2D-B895-890CF3F1A8E3}" type="parTrans" cxnId="{1D171D8A-36DF-48FC-B96A-83377CDEEE2A}">
      <dgm:prSet/>
      <dgm:spPr/>
      <dgm:t>
        <a:bodyPr/>
        <a:lstStyle/>
        <a:p>
          <a:endParaRPr lang="zh-TW" altLang="en-US"/>
        </a:p>
      </dgm:t>
    </dgm:pt>
    <dgm:pt modelId="{CCA207F7-920B-42CB-A5AC-BD085445104C}" type="sibTrans" cxnId="{1D171D8A-36DF-48FC-B96A-83377CDEEE2A}">
      <dgm:prSet/>
      <dgm:spPr/>
      <dgm:t>
        <a:bodyPr/>
        <a:lstStyle/>
        <a:p>
          <a:endParaRPr lang="zh-TW" altLang="en-US"/>
        </a:p>
      </dgm:t>
    </dgm:pt>
    <dgm:pt modelId="{AEF93F82-DD76-4E52-8A2A-DFE8027F515B}" type="pres">
      <dgm:prSet presAssocID="{5ECEF948-8B84-4CF5-94E4-911CA84877FF}" presName="linear" presStyleCnt="0">
        <dgm:presLayoutVars>
          <dgm:animLvl val="lvl"/>
          <dgm:resizeHandles val="exact"/>
        </dgm:presLayoutVars>
      </dgm:prSet>
      <dgm:spPr/>
      <dgm:t>
        <a:bodyPr/>
        <a:lstStyle/>
        <a:p>
          <a:endParaRPr lang="zh-TW" altLang="en-US"/>
        </a:p>
      </dgm:t>
    </dgm:pt>
    <dgm:pt modelId="{6F5BA2CF-07B5-4D85-8F8A-F67B6FA8020A}" type="pres">
      <dgm:prSet presAssocID="{3D0E4FF3-4CF5-4CAF-92D0-FC5EFD807063}" presName="parentText" presStyleLbl="node1" presStyleIdx="0" presStyleCnt="2" custScaleY="70846" custLinFactNeighborY="-1085">
        <dgm:presLayoutVars>
          <dgm:chMax val="0"/>
          <dgm:bulletEnabled val="1"/>
        </dgm:presLayoutVars>
      </dgm:prSet>
      <dgm:spPr/>
      <dgm:t>
        <a:bodyPr/>
        <a:lstStyle/>
        <a:p>
          <a:endParaRPr lang="zh-TW" altLang="en-US"/>
        </a:p>
      </dgm:t>
    </dgm:pt>
    <dgm:pt modelId="{077464D4-11AA-4FD9-B531-056E9C27FE6D}" type="pres">
      <dgm:prSet presAssocID="{3D0E4FF3-4CF5-4CAF-92D0-FC5EFD807063}" presName="childText" presStyleLbl="revTx" presStyleIdx="0" presStyleCnt="2">
        <dgm:presLayoutVars>
          <dgm:bulletEnabled val="1"/>
        </dgm:presLayoutVars>
      </dgm:prSet>
      <dgm:spPr/>
      <dgm:t>
        <a:bodyPr/>
        <a:lstStyle/>
        <a:p>
          <a:endParaRPr lang="zh-TW" altLang="en-US"/>
        </a:p>
      </dgm:t>
    </dgm:pt>
    <dgm:pt modelId="{9602AD5A-377A-4639-AE14-E375D4E949DD}" type="pres">
      <dgm:prSet presAssocID="{11F3DDBA-C212-4EB1-B121-FF921A4CC0EE}" presName="parentText" presStyleLbl="node1" presStyleIdx="1" presStyleCnt="2" custScaleX="35000" custScaleY="54640" custLinFactNeighborX="-30000" custLinFactNeighborY="-8345">
        <dgm:presLayoutVars>
          <dgm:chMax val="0"/>
          <dgm:bulletEnabled val="1"/>
        </dgm:presLayoutVars>
      </dgm:prSet>
      <dgm:spPr/>
      <dgm:t>
        <a:bodyPr/>
        <a:lstStyle/>
        <a:p>
          <a:endParaRPr lang="zh-TW" altLang="en-US"/>
        </a:p>
      </dgm:t>
    </dgm:pt>
    <dgm:pt modelId="{4D3899CB-08E6-4081-BB86-256C7EC047BD}" type="pres">
      <dgm:prSet presAssocID="{11F3DDBA-C212-4EB1-B121-FF921A4CC0EE}" presName="childText" presStyleLbl="revTx" presStyleIdx="1" presStyleCnt="2" custScaleX="78126" custLinFactNeighborX="-7421" custLinFactNeighborY="1770">
        <dgm:presLayoutVars>
          <dgm:bulletEnabled val="1"/>
        </dgm:presLayoutVars>
      </dgm:prSet>
      <dgm:spPr/>
      <dgm:t>
        <a:bodyPr/>
        <a:lstStyle/>
        <a:p>
          <a:endParaRPr lang="zh-TW" altLang="en-US"/>
        </a:p>
      </dgm:t>
    </dgm:pt>
  </dgm:ptLst>
  <dgm:cxnLst>
    <dgm:cxn modelId="{AF241CE3-FB46-49B2-8382-0FE2C509AA3D}" srcId="{5ECEF948-8B84-4CF5-94E4-911CA84877FF}" destId="{3D0E4FF3-4CF5-4CAF-92D0-FC5EFD807063}" srcOrd="0" destOrd="0" parTransId="{473BBD38-7CD7-4EBA-A9C5-58D0738A53C2}" sibTransId="{C524FD94-3543-4B86-AFB6-7897552F5CFA}"/>
    <dgm:cxn modelId="{47A85447-85EB-4312-9F0D-7D0A6670D637}" srcId="{11F3DDBA-C212-4EB1-B121-FF921A4CC0EE}" destId="{93EA55BC-BAFB-4F2B-86D5-7D3DC8D8FA4B}" srcOrd="1" destOrd="0" parTransId="{3C0483D2-1F35-4578-83DE-934DFC1320FA}" sibTransId="{2F44896D-8816-48DF-8C0D-A8AAAA1B6D51}"/>
    <dgm:cxn modelId="{C03A9F4C-4C04-4699-9D2C-E9D751669EB7}" type="presOf" srcId="{88F8330C-285B-4638-BEDC-90A4D087AAB1}" destId="{077464D4-11AA-4FD9-B531-056E9C27FE6D}" srcOrd="0" destOrd="0" presId="urn:microsoft.com/office/officeart/2005/8/layout/vList2"/>
    <dgm:cxn modelId="{AF795663-0057-42C0-8C86-8C4A11A56850}" type="presOf" srcId="{3D0E4FF3-4CF5-4CAF-92D0-FC5EFD807063}" destId="{6F5BA2CF-07B5-4D85-8F8A-F67B6FA8020A}" srcOrd="0" destOrd="0" presId="urn:microsoft.com/office/officeart/2005/8/layout/vList2"/>
    <dgm:cxn modelId="{D087D804-C923-47A4-81FC-D11CE1E9D1F6}" type="presOf" srcId="{5ECEF948-8B84-4CF5-94E4-911CA84877FF}" destId="{AEF93F82-DD76-4E52-8A2A-DFE8027F515B}" srcOrd="0" destOrd="0" presId="urn:microsoft.com/office/officeart/2005/8/layout/vList2"/>
    <dgm:cxn modelId="{AF8C8796-E6A1-40CA-B9FB-655487F87B8D}" type="presOf" srcId="{13F74C5D-58D2-4D84-8152-F49236E63FA9}" destId="{4D3899CB-08E6-4081-BB86-256C7EC047BD}" srcOrd="0" destOrd="2" presId="urn:microsoft.com/office/officeart/2005/8/layout/vList2"/>
    <dgm:cxn modelId="{41DE5E71-302E-41C8-A01B-5183D87BCF6A}" srcId="{3D0E4FF3-4CF5-4CAF-92D0-FC5EFD807063}" destId="{88F8330C-285B-4638-BEDC-90A4D087AAB1}" srcOrd="0" destOrd="0" parTransId="{E52A4FF9-7EED-4286-BFF5-8EDEA8F2B450}" sibTransId="{62E3E33F-9274-4A4C-BABD-E98A392AD550}"/>
    <dgm:cxn modelId="{1416DEC0-3D76-4433-91D8-90AD4228DC8D}" type="presOf" srcId="{44622F4B-F47E-4BA3-9EA6-35E93819ADBB}" destId="{4D3899CB-08E6-4081-BB86-256C7EC047BD}" srcOrd="0" destOrd="0" presId="urn:microsoft.com/office/officeart/2005/8/layout/vList2"/>
    <dgm:cxn modelId="{09F597D7-C7CA-4C08-A256-9921C0236AB9}" type="presOf" srcId="{11F3DDBA-C212-4EB1-B121-FF921A4CC0EE}" destId="{9602AD5A-377A-4639-AE14-E375D4E949DD}" srcOrd="0" destOrd="0" presId="urn:microsoft.com/office/officeart/2005/8/layout/vList2"/>
    <dgm:cxn modelId="{27633A82-C165-4917-8968-68C69A8CBC66}" srcId="{5ECEF948-8B84-4CF5-94E4-911CA84877FF}" destId="{11F3DDBA-C212-4EB1-B121-FF921A4CC0EE}" srcOrd="1" destOrd="0" parTransId="{61B67350-DCCD-47A2-8094-4F20BD79C0E7}" sibTransId="{3EEF6C50-6FCB-4F5C-8C13-D1B6B741E130}"/>
    <dgm:cxn modelId="{1D171D8A-36DF-48FC-B96A-83377CDEEE2A}" srcId="{11F3DDBA-C212-4EB1-B121-FF921A4CC0EE}" destId="{13F74C5D-58D2-4D84-8152-F49236E63FA9}" srcOrd="2" destOrd="0" parTransId="{25579172-E7D7-4C2D-B895-890CF3F1A8E3}" sibTransId="{CCA207F7-920B-42CB-A5AC-BD085445104C}"/>
    <dgm:cxn modelId="{4DCC0B1C-0CF8-46B0-90FD-EB7BB0AF680E}" srcId="{11F3DDBA-C212-4EB1-B121-FF921A4CC0EE}" destId="{44622F4B-F47E-4BA3-9EA6-35E93819ADBB}" srcOrd="0" destOrd="0" parTransId="{2001E787-8CA7-4ADC-9D58-E37D73184D73}" sibTransId="{A7DE613C-9295-4DB2-A206-B992293EB646}"/>
    <dgm:cxn modelId="{EE62CA9C-0873-452F-9780-9A2406FE1FA6}" type="presOf" srcId="{93EA55BC-BAFB-4F2B-86D5-7D3DC8D8FA4B}" destId="{4D3899CB-08E6-4081-BB86-256C7EC047BD}" srcOrd="0" destOrd="1" presId="urn:microsoft.com/office/officeart/2005/8/layout/vList2"/>
    <dgm:cxn modelId="{4531DFCE-3F6E-4624-96E6-5515EDAA9AA9}" type="presParOf" srcId="{AEF93F82-DD76-4E52-8A2A-DFE8027F515B}" destId="{6F5BA2CF-07B5-4D85-8F8A-F67B6FA8020A}" srcOrd="0" destOrd="0" presId="urn:microsoft.com/office/officeart/2005/8/layout/vList2"/>
    <dgm:cxn modelId="{511CC3A1-DE58-4314-B170-C6A4C7D33C71}" type="presParOf" srcId="{AEF93F82-DD76-4E52-8A2A-DFE8027F515B}" destId="{077464D4-11AA-4FD9-B531-056E9C27FE6D}" srcOrd="1" destOrd="0" presId="urn:microsoft.com/office/officeart/2005/8/layout/vList2"/>
    <dgm:cxn modelId="{2C0DE184-94E9-4131-ADAA-E776ADC84A09}" type="presParOf" srcId="{AEF93F82-DD76-4E52-8A2A-DFE8027F515B}" destId="{9602AD5A-377A-4639-AE14-E375D4E949DD}" srcOrd="2" destOrd="0" presId="urn:microsoft.com/office/officeart/2005/8/layout/vList2"/>
    <dgm:cxn modelId="{FF173B6E-5A6D-43D9-8438-BAF319C52EAD}" type="presParOf" srcId="{AEF93F82-DD76-4E52-8A2A-DFE8027F515B}" destId="{4D3899CB-08E6-4081-BB86-256C7EC047BD}"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917CC5CF-19C8-4BA2-9111-5D1344BC6823}" type="datetime1">
              <a:rPr lang="zh-TW" altLang="en-US"/>
              <a:pPr>
                <a:defRPr/>
              </a:pPr>
              <a:t>2011/10/11</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2A28D313-46CC-4C93-AB27-F3DD5F9A6FA8}"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ea typeface="新細明體" charset="-120"/>
                <a:cs typeface="+mn-cs"/>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ea typeface="新細明體" charset="-120"/>
                <a:cs typeface="+mn-cs"/>
              </a:defRPr>
            </a:lvl1pPr>
          </a:lstStyle>
          <a:p>
            <a:pPr>
              <a:defRPr/>
            </a:pPr>
            <a:fld id="{84E59AB5-D5D6-40E6-8176-AC49771265A5}" type="datetime1">
              <a:rPr lang="zh-TW" altLang="en-US"/>
              <a:pPr>
                <a:defRPr/>
              </a:pPr>
              <a:t>2011/10/11</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ea typeface="新細明體" charset="-120"/>
                <a:cs typeface="+mn-cs"/>
              </a:defRPr>
            </a:lvl1pPr>
          </a:lstStyle>
          <a:p>
            <a:pPr>
              <a:defRPr/>
            </a:pPr>
            <a:endParaRPr lang="zh-TW" altLang="en-US"/>
          </a:p>
        </p:txBody>
      </p:sp>
      <p:sp>
        <p:nvSpPr>
          <p:cNvPr id="7" name="投影片編號版面配置區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ea typeface="新細明體" charset="-120"/>
                <a:cs typeface="+mn-cs"/>
              </a:defRPr>
            </a:lvl1pPr>
          </a:lstStyle>
          <a:p>
            <a:pPr>
              <a:defRPr/>
            </a:pPr>
            <a:fld id="{62B00CAA-5569-48C1-9477-E92F1ADD96E0}"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zh-TW" smtClean="0"/>
          </a:p>
        </p:txBody>
      </p:sp>
      <p:sp>
        <p:nvSpPr>
          <p:cNvPr id="5" name="Date Placeholder 4"/>
          <p:cNvSpPr>
            <a:spLocks noGrp="1"/>
          </p:cNvSpPr>
          <p:nvPr>
            <p:ph type="dt" sz="quarter" idx="1"/>
          </p:nvPr>
        </p:nvSpPr>
        <p:spPr/>
        <p:txBody>
          <a:bodyPr/>
          <a:lstStyle/>
          <a:p>
            <a:pPr>
              <a:defRPr/>
            </a:pPr>
            <a:fld id="{D8EA7075-A682-40C3-BF79-57158228EDF7}" type="datetime1">
              <a:rPr lang="zh-TW" altLang="en-US"/>
              <a:pPr>
                <a:defRPr/>
              </a:pPr>
              <a:t>2011/10/11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zh-TW" smtClean="0"/>
          </a:p>
        </p:txBody>
      </p:sp>
      <p:sp>
        <p:nvSpPr>
          <p:cNvPr id="5" name="Date Placeholder 4"/>
          <p:cNvSpPr>
            <a:spLocks noGrp="1"/>
          </p:cNvSpPr>
          <p:nvPr>
            <p:ph type="dt" sz="quarter" idx="1"/>
          </p:nvPr>
        </p:nvSpPr>
        <p:spPr/>
        <p:txBody>
          <a:bodyPr/>
          <a:lstStyle/>
          <a:p>
            <a:pPr>
              <a:defRPr/>
            </a:pPr>
            <a:fld id="{76140037-6FE1-4A10-A80F-4B8A1FA97736}" type="datetime1">
              <a:rPr lang="zh-TW" altLang="en-US"/>
              <a:pPr>
                <a:defRPr/>
              </a:pPr>
              <a:t>2011/10/11</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圖像版面配置區 1"/>
          <p:cNvSpPr>
            <a:spLocks noGrp="1" noRot="1" noChangeAspect="1"/>
          </p:cNvSpPr>
          <p:nvPr>
            <p:ph type="sldImg"/>
          </p:nvPr>
        </p:nvSpPr>
        <p:spPr bwMode="auto">
          <a:noFill/>
          <a:ln>
            <a:solidFill>
              <a:srgbClr val="000000"/>
            </a:solidFill>
            <a:miter lim="800000"/>
            <a:headEnd/>
            <a:tailEnd/>
          </a:ln>
        </p:spPr>
      </p:sp>
      <p:sp>
        <p:nvSpPr>
          <p:cNvPr id="419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 name="Date Placeholder 1"/>
          <p:cNvSpPr>
            <a:spLocks noGrp="1"/>
          </p:cNvSpPr>
          <p:nvPr>
            <p:ph type="dt" sz="quarter" idx="1"/>
          </p:nvPr>
        </p:nvSpPr>
        <p:spPr/>
        <p:txBody>
          <a:bodyPr/>
          <a:lstStyle/>
          <a:p>
            <a:pPr>
              <a:defRPr/>
            </a:pPr>
            <a:fld id="{39F30701-9D15-408F-A0EA-7A4962BC4AE5}" type="datetime1">
              <a:rPr lang="zh-TW" altLang="en-US"/>
              <a:pPr>
                <a:defRPr/>
              </a:pPr>
              <a:t>2011/10/11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reativecommons.org/licenses/by-nc-sa/3.0/hk/deed.zh_HK" TargetMode="External"/><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2"/>
      </p:bgRef>
    </p:bg>
    <p:spTree>
      <p:nvGrpSpPr>
        <p:cNvPr id="1" name=""/>
        <p:cNvGrpSpPr/>
        <p:nvPr/>
      </p:nvGrpSpPr>
      <p:grpSpPr>
        <a:xfrm>
          <a:off x="0" y="0"/>
          <a:ext cx="0" cy="0"/>
          <a:chOff x="0" y="0"/>
          <a:chExt cx="0" cy="0"/>
        </a:xfrm>
      </p:grpSpPr>
      <p:sp>
        <p:nvSpPr>
          <p:cNvPr id="4" name="手繪多邊形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cs typeface="+mn-cs"/>
            </a:endParaRPr>
          </a:p>
        </p:txBody>
      </p:sp>
      <p:sp>
        <p:nvSpPr>
          <p:cNvPr id="5" name="手繪多邊形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cs typeface="+mn-cs"/>
            </a:endParaRPr>
          </a:p>
        </p:txBody>
      </p:sp>
      <p:grpSp>
        <p:nvGrpSpPr>
          <p:cNvPr id="6" name="群組 1"/>
          <p:cNvGrpSpPr>
            <a:grpSpLocks/>
          </p:cNvGrpSpPr>
          <p:nvPr/>
        </p:nvGrpSpPr>
        <p:grpSpPr bwMode="auto">
          <a:xfrm>
            <a:off x="-19050" y="203200"/>
            <a:ext cx="9180513" cy="647700"/>
            <a:chOff x="-19045" y="216550"/>
            <a:chExt cx="9180548" cy="649224"/>
          </a:xfrm>
        </p:grpSpPr>
        <p:sp>
          <p:nvSpPr>
            <p:cNvPr id="7"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kumimoji="0" lang="en-US">
                <a:cs typeface="+mn-cs"/>
              </a:endParaRPr>
            </a:p>
          </p:txBody>
        </p:sp>
        <p:sp>
          <p:nvSpPr>
            <p:cNvPr id="8"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kumimoji="0" lang="en-US">
                <a:cs typeface="+mn-cs"/>
              </a:endParaRPr>
            </a:p>
          </p:txBody>
        </p:sp>
      </p:grpSp>
      <p:grpSp>
        <p:nvGrpSpPr>
          <p:cNvPr id="10" name="Group 15"/>
          <p:cNvGrpSpPr>
            <a:grpSpLocks/>
          </p:cNvGrpSpPr>
          <p:nvPr userDrawn="1"/>
        </p:nvGrpSpPr>
        <p:grpSpPr bwMode="auto">
          <a:xfrm>
            <a:off x="179388" y="6524625"/>
            <a:ext cx="8713787" cy="288925"/>
            <a:chOff x="159" y="4110"/>
            <a:chExt cx="5489" cy="182"/>
          </a:xfrm>
        </p:grpSpPr>
        <p:sp>
          <p:nvSpPr>
            <p:cNvPr id="11" name="Text Box 9"/>
            <p:cNvSpPr txBox="1">
              <a:spLocks noChangeArrowheads="1"/>
            </p:cNvSpPr>
            <p:nvPr/>
          </p:nvSpPr>
          <p:spPr bwMode="auto">
            <a:xfrm>
              <a:off x="704" y="4156"/>
              <a:ext cx="4944" cy="136"/>
            </a:xfrm>
            <a:prstGeom prst="rect">
              <a:avLst/>
            </a:prstGeom>
            <a:noFill/>
            <a:ln w="9525">
              <a:noFill/>
              <a:miter lim="800000"/>
              <a:headEnd/>
              <a:tailEnd/>
            </a:ln>
          </p:spPr>
          <p:txBody>
            <a:bodyPr/>
            <a:lstStyle/>
            <a:p>
              <a:pPr algn="ctr"/>
              <a:r>
                <a:rPr lang="zh-TW" altLang="en-US" sz="600">
                  <a:latin typeface="Times New Roman" pitchFamily="18" charset="0"/>
                </a:rPr>
                <a:t>本作品由香港理工大學應用物理學系的黃文翰製作，以</a:t>
              </a:r>
              <a:r>
                <a:rPr lang="zh-TW" altLang="en-US" sz="600">
                  <a:latin typeface="Times New Roman" pitchFamily="18" charset="0"/>
                  <a:hlinkClick r:id="rId3"/>
                </a:rPr>
                <a:t>共享創意姓名標示</a:t>
              </a:r>
              <a:r>
                <a:rPr lang="en-US" altLang="zh-TW" sz="600">
                  <a:latin typeface="Times New Roman" pitchFamily="18" charset="0"/>
                  <a:hlinkClick r:id="rId3"/>
                </a:rPr>
                <a:t>-</a:t>
              </a:r>
              <a:r>
                <a:rPr lang="zh-TW" altLang="en-US" sz="600">
                  <a:latin typeface="Times New Roman" pitchFamily="18" charset="0"/>
                  <a:hlinkClick r:id="rId3"/>
                </a:rPr>
                <a:t>非商業性</a:t>
              </a:r>
              <a:r>
                <a:rPr lang="en-US" altLang="zh-TW" sz="600">
                  <a:latin typeface="Times New Roman" pitchFamily="18" charset="0"/>
                  <a:hlinkClick r:id="rId3"/>
                </a:rPr>
                <a:t>-</a:t>
              </a:r>
              <a:r>
                <a:rPr lang="zh-TW" altLang="en-US" sz="600">
                  <a:latin typeface="Times New Roman" pitchFamily="18" charset="0"/>
                  <a:hlinkClick r:id="rId3"/>
                </a:rPr>
                <a:t>相同方式分享 </a:t>
              </a:r>
              <a:r>
                <a:rPr lang="en-US" altLang="zh-TW" sz="600">
                  <a:latin typeface="Times New Roman" pitchFamily="18" charset="0"/>
                  <a:hlinkClick r:id="rId3"/>
                </a:rPr>
                <a:t>3.0 </a:t>
              </a:r>
              <a:r>
                <a:rPr lang="zh-TW" altLang="en-US" sz="600">
                  <a:latin typeface="Times New Roman" pitchFamily="18" charset="0"/>
                  <a:hlinkClick r:id="rId3"/>
                </a:rPr>
                <a:t>香港 授權條款</a:t>
              </a:r>
              <a:r>
                <a:rPr lang="zh-TW" altLang="en-US" sz="600">
                  <a:latin typeface="Times New Roman" pitchFamily="18" charset="0"/>
                </a:rPr>
                <a:t>釋出</a:t>
              </a:r>
              <a:r>
                <a:rPr lang="zh-TW" altLang="en-US" sz="600">
                  <a:latin typeface="新細明體" charset="-120"/>
                </a:rPr>
                <a:t>。</a:t>
              </a:r>
              <a:r>
                <a:rPr lang="zh-TW" altLang="en-US" sz="600">
                  <a:latin typeface="Times New Roman" pitchFamily="18" charset="0"/>
                </a:rPr>
                <a:t>如欲瀏覽本授權條款之副本，請造訪 </a:t>
              </a:r>
              <a:r>
                <a:rPr lang="en-US" altLang="zh-TW" sz="600">
                  <a:latin typeface="Times New Roman" pitchFamily="18" charset="0"/>
                  <a:hlinkClick r:id="rId3"/>
                </a:rPr>
                <a:t>http://creativecommons.org/licenses/by-nc-sa/3.0/hk/deed.zh_HK</a:t>
              </a:r>
              <a:r>
                <a:rPr lang="zh-TW" altLang="en-US" sz="600">
                  <a:latin typeface="Times New Roman" pitchFamily="18" charset="0"/>
                </a:rPr>
                <a:t>。</a:t>
              </a:r>
              <a:endParaRPr lang="zh-TW" altLang="en-US" sz="600"/>
            </a:p>
          </p:txBody>
        </p:sp>
        <p:pic>
          <p:nvPicPr>
            <p:cNvPr id="12" name="Picture 18" descr="Creative Commons Licence"/>
            <p:cNvPicPr>
              <a:picLocks noChangeAspect="1" noChangeArrowheads="1"/>
            </p:cNvPicPr>
            <p:nvPr/>
          </p:nvPicPr>
          <p:blipFill>
            <a:blip r:embed="rId4"/>
            <a:srcRect/>
            <a:stretch>
              <a:fillRect/>
            </a:stretch>
          </p:blipFill>
          <p:spPr bwMode="auto">
            <a:xfrm>
              <a:off x="159" y="4110"/>
              <a:ext cx="531" cy="182"/>
            </a:xfrm>
            <a:prstGeom prst="rect">
              <a:avLst/>
            </a:prstGeom>
            <a:noFill/>
            <a:ln w="9525">
              <a:noFill/>
              <a:miter lim="800000"/>
              <a:headEnd/>
              <a:tailEnd/>
            </a:ln>
          </p:spPr>
        </p:pic>
      </p:grpSp>
      <p:sp>
        <p:nvSpPr>
          <p:cNvPr id="9" name="標題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13" name="投影片編號版面配置區 26"/>
          <p:cNvSpPr>
            <a:spLocks noGrp="1"/>
          </p:cNvSpPr>
          <p:nvPr>
            <p:ph type="sldNum" sz="quarter" idx="10"/>
          </p:nvPr>
        </p:nvSpPr>
        <p:spPr/>
        <p:txBody>
          <a:bodyPr/>
          <a:lstStyle>
            <a:lvl1pPr>
              <a:defRPr/>
            </a:lvl1pPr>
          </a:lstStyle>
          <a:p>
            <a:pPr>
              <a:defRPr/>
            </a:pPr>
            <a:fld id="{2A74E978-DEF7-460A-9CE2-EC24F3316412}" type="slidenum">
              <a:rPr lang="en-US" altLang="zh-TW"/>
              <a:pPr>
                <a:defRPr/>
              </a:pPr>
              <a:t>‹#›</a:t>
            </a:fld>
            <a:endParaRPr lang="en-US" altLang="zh-TW"/>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p>
        </p:txBody>
      </p:sp>
      <p:sp>
        <p:nvSpPr>
          <p:cNvPr id="5" name="頁尾版面配置區 21"/>
          <p:cNvSpPr>
            <a:spLocks noGrp="1"/>
          </p:cNvSpPr>
          <p:nvPr>
            <p:ph type="ftr" sz="quarter" idx="11"/>
          </p:nvPr>
        </p:nvSpPr>
        <p:spPr/>
        <p:txBody>
          <a:bodyPr/>
          <a:lstStyle>
            <a:lvl1pPr>
              <a:defRPr/>
            </a:lvl1pPr>
          </a:lstStyle>
          <a:p>
            <a:pPr>
              <a:defRPr/>
            </a:pPr>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FC316BA9-D6E7-493B-BF3D-4DB8BDCA8B7F}"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p>
        </p:txBody>
      </p:sp>
      <p:sp>
        <p:nvSpPr>
          <p:cNvPr id="5" name="頁尾版面配置區 21"/>
          <p:cNvSpPr>
            <a:spLocks noGrp="1"/>
          </p:cNvSpPr>
          <p:nvPr>
            <p:ph type="ftr" sz="quarter" idx="11"/>
          </p:nvPr>
        </p:nvSpPr>
        <p:spPr/>
        <p:txBody>
          <a:bodyPr/>
          <a:lstStyle>
            <a:lvl1pPr>
              <a:defRPr/>
            </a:lvl1pPr>
          </a:lstStyle>
          <a:p>
            <a:pPr>
              <a:defRPr/>
            </a:pPr>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D8A2A642-A5A0-4671-B373-0E5EA868F893}"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a:t>Click to edit Master title style</a:t>
            </a:r>
            <a:endParaRPr lang="zh-TW"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TW"/>
              <a:t>Click to edit Master subtitle style</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46D9824F-1F28-4358-B868-5DE668B70774}" type="datetimeFigureOut">
              <a:rPr lang="zh-TW" altLang="en-US"/>
              <a:pPr>
                <a:defRPr/>
              </a:pPr>
              <a:t>2011/10/11</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4A67A09-E676-4B47-9E9B-66510339ACB4}" type="slidenum">
              <a:rPr lang="zh-TW" altLang="en-US"/>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814631D8-F08E-4B2D-B58B-1655E8C55C99}" type="datetimeFigureOut">
              <a:rPr lang="zh-TW" altLang="en-US"/>
              <a:pPr>
                <a:defRPr/>
              </a:pPr>
              <a:t>2011/10/11</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2FBBD48-8F8A-42A9-AECA-4854847B429A}" type="slidenum">
              <a:rPr lang="zh-TW" altLang="en-US"/>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a:t>Click to edit Master title style</a:t>
            </a:r>
            <a:endParaRPr lang="zh-TW"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0BB33E-55DB-46C2-8139-63D5E691CF5A}" type="datetimeFigureOut">
              <a:rPr lang="zh-TW" altLang="en-US"/>
              <a:pPr>
                <a:defRPr/>
              </a:pPr>
              <a:t>2011/10/11</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51B4642-F2E7-4FB1-AFE4-9FA95DF07B24}" type="slidenum">
              <a:rPr lang="zh-TW" altLang="en-US"/>
              <a:pPr>
                <a:defRPr/>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2C15DE28-0701-4FA5-BDB2-8FD389464175}" type="datetimeFigureOut">
              <a:rPr lang="zh-TW" altLang="en-US"/>
              <a:pPr>
                <a:defRPr/>
              </a:pPr>
              <a:t>2011/10/11</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21A6D30C-0BF2-4B42-88C1-4742C4EE866F}" type="slidenum">
              <a:rPr lang="zh-TW" altLang="en-US"/>
              <a:pPr>
                <a:defRPr/>
              </a:pPr>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a:t>Click to edit Master title style</a:t>
            </a:r>
            <a:endParaRPr lang="zh-TW"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19410754-6DB4-4F67-891E-7D28A8D7F592}" type="datetimeFigureOut">
              <a:rPr lang="zh-TW" altLang="en-US"/>
              <a:pPr>
                <a:defRPr/>
              </a:pPr>
              <a:t>2011/10/11</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F968D24C-C933-416D-819C-6AD8886EE0E4}" type="slidenum">
              <a:rPr lang="zh-TW" altLang="en-US"/>
              <a:pPr>
                <a:defRPr/>
              </a:pPr>
              <a:t>‹#›</a:t>
            </a:fld>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662B0162-6DA0-460A-9DCB-250EBC387012}" type="datetimeFigureOut">
              <a:rPr lang="zh-TW" altLang="en-US"/>
              <a:pPr>
                <a:defRPr/>
              </a:pPr>
              <a:t>2011/10/11</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7CED758-2473-405E-B7AB-BB808DC94046}" type="slidenum">
              <a:rPr lang="zh-TW" altLang="en-US"/>
              <a:pPr>
                <a:defRPr/>
              </a:pPr>
              <a:t>‹#›</a:t>
            </a:fld>
            <a:endParaRPr lang="en-US" alt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3115692-F5EF-4F1E-A773-AFA18FA9064F}" type="datetimeFigureOut">
              <a:rPr lang="zh-TW" altLang="en-US"/>
              <a:pPr>
                <a:defRPr/>
              </a:pPr>
              <a:t>2011/10/11</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0F4E140C-0462-4D5F-8142-D40C6B7E7149}" type="slidenum">
              <a:rPr lang="zh-TW" altLang="en-US"/>
              <a:pPr>
                <a:defRPr/>
              </a:pPr>
              <a:t>‹#›</a:t>
            </a:fld>
            <a:endParaRPr lang="en-US"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a:t>Click to edit Master title style</a:t>
            </a:r>
            <a:endParaRPr lang="zh-TW"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4C95893-A64F-4258-8844-78FBC8E24BE3}" type="datetimeFigureOut">
              <a:rPr lang="zh-TW" altLang="en-US"/>
              <a:pPr>
                <a:defRPr/>
              </a:pPr>
              <a:t>2011/10/11</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72A297CD-F27D-4204-AF1A-950144EFB2B6}" type="slidenum">
              <a:rPr lang="zh-TW" altLang="en-US"/>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p>
        </p:txBody>
      </p:sp>
      <p:sp>
        <p:nvSpPr>
          <p:cNvPr id="5" name="頁尾版面配置區 21"/>
          <p:cNvSpPr>
            <a:spLocks noGrp="1"/>
          </p:cNvSpPr>
          <p:nvPr>
            <p:ph type="ftr" sz="quarter" idx="11"/>
          </p:nvPr>
        </p:nvSpPr>
        <p:spPr/>
        <p:txBody>
          <a:bodyPr/>
          <a:lstStyle>
            <a:lvl1pPr>
              <a:defRPr/>
            </a:lvl1pPr>
          </a:lstStyle>
          <a:p>
            <a:pPr>
              <a:defRPr/>
            </a:pPr>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03081FD4-E13F-41ED-A1EB-D69E64DDEEB1}" type="slidenum">
              <a:rPr lang="en-US" altLang="zh-TW"/>
              <a:pPr>
                <a:defRPr/>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a:t>Click to edit Master title style</a:t>
            </a:r>
            <a:endParaRPr lang="zh-TW"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7FE1895-ABCF-4E3C-A939-5FE46F69E2AB}" type="datetimeFigureOut">
              <a:rPr lang="zh-TW" altLang="en-US"/>
              <a:pPr>
                <a:defRPr/>
              </a:pPr>
              <a:t>2011/10/11</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0F2999B-7DFF-46D6-9802-E288CDF0113B}" type="slidenum">
              <a:rPr lang="zh-TW" altLang="en-US"/>
              <a:pPr>
                <a:defRPr/>
              </a:pPr>
              <a:t>‹#›</a:t>
            </a:fld>
            <a:endParaRPr lang="en-US" altLang="zh-TW"/>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27E91C03-CF73-4363-B92E-BB87C337AE51}" type="datetimeFigureOut">
              <a:rPr lang="zh-TW" altLang="en-US"/>
              <a:pPr>
                <a:defRPr/>
              </a:pPr>
              <a:t>2011/10/11</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5FAD414-D91E-4D93-AEB4-747838FD92F2}" type="slidenum">
              <a:rPr lang="zh-TW" altLang="en-US"/>
              <a:pPr>
                <a:defRPr/>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a:t>Click to edit Master title style</a:t>
            </a:r>
            <a:endParaRPr lang="zh-TW"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73F14BCF-6D41-44DB-8B0D-8DC10A527914}" type="datetimeFigureOut">
              <a:rPr lang="zh-TW" altLang="en-US"/>
              <a:pPr>
                <a:defRPr/>
              </a:pPr>
              <a:t>2011/10/11</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B864AFC-5F5F-4586-9384-7653D6573E27}" type="slidenum">
              <a:rPr lang="zh-TW" altLang="en-US"/>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2">
        <a:schemeClr val="bg2"/>
      </p:bgRef>
    </p:bg>
    <p:spTree>
      <p:nvGrpSpPr>
        <p:cNvPr id="1" name=""/>
        <p:cNvGrpSpPr/>
        <p:nvPr/>
      </p:nvGrpSpPr>
      <p:grpSpPr>
        <a:xfrm>
          <a:off x="0" y="0"/>
          <a:ext cx="0" cy="0"/>
          <a:chOff x="0" y="0"/>
          <a:chExt cx="0" cy="0"/>
        </a:xfrm>
      </p:grpSpPr>
      <p:sp>
        <p:nvSpPr>
          <p:cNvPr id="4" name="手繪多邊形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cs typeface="+mn-cs"/>
            </a:endParaRPr>
          </a:p>
        </p:txBody>
      </p:sp>
      <p:sp>
        <p:nvSpPr>
          <p:cNvPr id="5" name="手繪多邊形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cs typeface="+mn-cs"/>
            </a:endParaRPr>
          </a:p>
        </p:txBody>
      </p:sp>
      <p:grpSp>
        <p:nvGrpSpPr>
          <p:cNvPr id="6" name="群組 1"/>
          <p:cNvGrpSpPr>
            <a:grpSpLocks/>
          </p:cNvGrpSpPr>
          <p:nvPr/>
        </p:nvGrpSpPr>
        <p:grpSpPr bwMode="auto">
          <a:xfrm>
            <a:off x="-19050" y="203200"/>
            <a:ext cx="9180513" cy="647700"/>
            <a:chOff x="-19045" y="216550"/>
            <a:chExt cx="9180548" cy="649224"/>
          </a:xfrm>
        </p:grpSpPr>
        <p:sp>
          <p:nvSpPr>
            <p:cNvPr id="7"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kumimoji="0" lang="en-US">
                <a:cs typeface="+mn-cs"/>
              </a:endParaRPr>
            </a:p>
          </p:txBody>
        </p:sp>
        <p:sp>
          <p:nvSpPr>
            <p:cNvPr id="8"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kumimoji="0" lang="en-US">
                <a:cs typeface="+mn-cs"/>
              </a:endParaRPr>
            </a:p>
          </p:txBody>
        </p:sp>
      </p:grpSp>
      <p:sp>
        <p:nvSpPr>
          <p:cNvPr id="2" name="標題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9" name="日期版面配置區 3"/>
          <p:cNvSpPr>
            <a:spLocks noGrp="1"/>
          </p:cNvSpPr>
          <p:nvPr>
            <p:ph type="dt" sz="half" idx="10"/>
          </p:nvPr>
        </p:nvSpPr>
        <p:spPr/>
        <p:txBody>
          <a:bodyPr/>
          <a:lstStyle>
            <a:lvl1pPr>
              <a:defRPr/>
            </a:lvl1pPr>
          </a:lstStyle>
          <a:p>
            <a:pPr>
              <a:defRPr/>
            </a:pPr>
            <a:endParaRPr lang="en-US" altLang="zh-TW"/>
          </a:p>
        </p:txBody>
      </p:sp>
      <p:sp>
        <p:nvSpPr>
          <p:cNvPr id="10" name="頁尾版面配置區 4"/>
          <p:cNvSpPr>
            <a:spLocks noGrp="1"/>
          </p:cNvSpPr>
          <p:nvPr>
            <p:ph type="ftr" sz="quarter" idx="11"/>
          </p:nvPr>
        </p:nvSpPr>
        <p:spPr/>
        <p:txBody>
          <a:bodyPr/>
          <a:lstStyle>
            <a:lvl1pPr>
              <a:defRPr/>
            </a:lvl1pPr>
          </a:lstStyle>
          <a:p>
            <a:pPr>
              <a:defRPr/>
            </a:pPr>
            <a:endParaRPr lang="en-US" altLang="zh-TW"/>
          </a:p>
        </p:txBody>
      </p:sp>
      <p:sp>
        <p:nvSpPr>
          <p:cNvPr id="11" name="投影片編號版面配置區 5"/>
          <p:cNvSpPr>
            <a:spLocks noGrp="1"/>
          </p:cNvSpPr>
          <p:nvPr>
            <p:ph type="sldNum" sz="quarter" idx="12"/>
          </p:nvPr>
        </p:nvSpPr>
        <p:spPr/>
        <p:txBody>
          <a:bodyPr/>
          <a:lstStyle>
            <a:lvl1pPr>
              <a:defRPr/>
            </a:lvl1pPr>
          </a:lstStyle>
          <a:p>
            <a:pPr>
              <a:defRPr/>
            </a:pPr>
            <a:fld id="{49C5E51C-47BA-4FCA-9845-FCF69B1B7F1C}" type="slidenum">
              <a:rPr lang="en-US" altLang="zh-TW"/>
              <a:pPr>
                <a:defRPr/>
              </a:pPr>
              <a:t>‹#›</a:t>
            </a:fld>
            <a:endParaRPr lang="en-US" altLang="zh-TW"/>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9"/>
          <p:cNvSpPr>
            <a:spLocks noGrp="1"/>
          </p:cNvSpPr>
          <p:nvPr>
            <p:ph type="dt" sz="half" idx="10"/>
          </p:nvPr>
        </p:nvSpPr>
        <p:spPr/>
        <p:txBody>
          <a:bodyPr/>
          <a:lstStyle>
            <a:lvl1pPr>
              <a:defRPr/>
            </a:lvl1pPr>
          </a:lstStyle>
          <a:p>
            <a:pPr>
              <a:defRPr/>
            </a:pPr>
            <a:endParaRPr lang="en-US" altLang="zh-TW"/>
          </a:p>
        </p:txBody>
      </p:sp>
      <p:sp>
        <p:nvSpPr>
          <p:cNvPr id="6" name="頁尾版面配置區 21"/>
          <p:cNvSpPr>
            <a:spLocks noGrp="1"/>
          </p:cNvSpPr>
          <p:nvPr>
            <p:ph type="ftr" sz="quarter" idx="11"/>
          </p:nvPr>
        </p:nvSpPr>
        <p:spPr/>
        <p:txBody>
          <a:bodyPr/>
          <a:lstStyle>
            <a:lvl1pPr>
              <a:defRPr/>
            </a:lvl1pPr>
          </a:lstStyle>
          <a:p>
            <a:pPr>
              <a:defRPr/>
            </a:pPr>
            <a:endParaRPr lang="en-US" altLang="zh-TW"/>
          </a:p>
        </p:txBody>
      </p:sp>
      <p:sp>
        <p:nvSpPr>
          <p:cNvPr id="7" name="投影片編號版面配置區 17"/>
          <p:cNvSpPr>
            <a:spLocks noGrp="1"/>
          </p:cNvSpPr>
          <p:nvPr>
            <p:ph type="sldNum" sz="quarter" idx="12"/>
          </p:nvPr>
        </p:nvSpPr>
        <p:spPr/>
        <p:txBody>
          <a:bodyPr/>
          <a:lstStyle>
            <a:lvl1pPr>
              <a:defRPr/>
            </a:lvl1pPr>
          </a:lstStyle>
          <a:p>
            <a:pPr>
              <a:defRPr/>
            </a:pPr>
            <a:fld id="{622CC626-AF6C-49FC-BF87-DAEC1023EF70}"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9"/>
          <p:cNvSpPr>
            <a:spLocks noGrp="1"/>
          </p:cNvSpPr>
          <p:nvPr>
            <p:ph type="dt" sz="half" idx="10"/>
          </p:nvPr>
        </p:nvSpPr>
        <p:spPr/>
        <p:txBody>
          <a:bodyPr/>
          <a:lstStyle>
            <a:lvl1pPr>
              <a:defRPr/>
            </a:lvl1pPr>
          </a:lstStyle>
          <a:p>
            <a:pPr>
              <a:defRPr/>
            </a:pPr>
            <a:endParaRPr lang="en-US" altLang="zh-TW"/>
          </a:p>
        </p:txBody>
      </p:sp>
      <p:sp>
        <p:nvSpPr>
          <p:cNvPr id="8" name="頁尾版面配置區 21"/>
          <p:cNvSpPr>
            <a:spLocks noGrp="1"/>
          </p:cNvSpPr>
          <p:nvPr>
            <p:ph type="ftr" sz="quarter" idx="11"/>
          </p:nvPr>
        </p:nvSpPr>
        <p:spPr/>
        <p:txBody>
          <a:bodyPr/>
          <a:lstStyle>
            <a:lvl1pPr>
              <a:defRPr/>
            </a:lvl1pPr>
          </a:lstStyle>
          <a:p>
            <a:pPr>
              <a:defRPr/>
            </a:pPr>
            <a:endParaRPr lang="en-US" altLang="zh-TW"/>
          </a:p>
        </p:txBody>
      </p:sp>
      <p:sp>
        <p:nvSpPr>
          <p:cNvPr id="9" name="投影片編號版面配置區 17"/>
          <p:cNvSpPr>
            <a:spLocks noGrp="1"/>
          </p:cNvSpPr>
          <p:nvPr>
            <p:ph type="sldNum" sz="quarter" idx="12"/>
          </p:nvPr>
        </p:nvSpPr>
        <p:spPr/>
        <p:txBody>
          <a:bodyPr/>
          <a:lstStyle>
            <a:lvl1pPr>
              <a:defRPr/>
            </a:lvl1pPr>
          </a:lstStyle>
          <a:p>
            <a:pPr>
              <a:defRPr/>
            </a:pPr>
            <a:fld id="{7196A8EB-3C93-4BBA-8D63-45B8AECA5F36}"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日期版面配置區 9"/>
          <p:cNvSpPr>
            <a:spLocks noGrp="1"/>
          </p:cNvSpPr>
          <p:nvPr>
            <p:ph type="dt" sz="half" idx="10"/>
          </p:nvPr>
        </p:nvSpPr>
        <p:spPr/>
        <p:txBody>
          <a:bodyPr/>
          <a:lstStyle>
            <a:lvl1pPr>
              <a:defRPr/>
            </a:lvl1pPr>
          </a:lstStyle>
          <a:p>
            <a:pPr>
              <a:defRPr/>
            </a:pPr>
            <a:endParaRPr lang="en-US" altLang="zh-TW"/>
          </a:p>
        </p:txBody>
      </p:sp>
      <p:sp>
        <p:nvSpPr>
          <p:cNvPr id="4" name="頁尾版面配置區 21"/>
          <p:cNvSpPr>
            <a:spLocks noGrp="1"/>
          </p:cNvSpPr>
          <p:nvPr>
            <p:ph type="ftr" sz="quarter" idx="11"/>
          </p:nvPr>
        </p:nvSpPr>
        <p:spPr/>
        <p:txBody>
          <a:bodyPr/>
          <a:lstStyle>
            <a:lvl1pPr>
              <a:defRPr/>
            </a:lvl1pPr>
          </a:lstStyle>
          <a:p>
            <a:pPr>
              <a:defRPr/>
            </a:pPr>
            <a:endParaRPr lang="en-US" altLang="zh-TW"/>
          </a:p>
        </p:txBody>
      </p:sp>
      <p:sp>
        <p:nvSpPr>
          <p:cNvPr id="5" name="投影片編號版面配置區 17"/>
          <p:cNvSpPr>
            <a:spLocks noGrp="1"/>
          </p:cNvSpPr>
          <p:nvPr>
            <p:ph type="sldNum" sz="quarter" idx="12"/>
          </p:nvPr>
        </p:nvSpPr>
        <p:spPr/>
        <p:txBody>
          <a:bodyPr/>
          <a:lstStyle>
            <a:lvl1pPr>
              <a:defRPr/>
            </a:lvl1pPr>
          </a:lstStyle>
          <a:p>
            <a:pPr>
              <a:defRPr/>
            </a:pPr>
            <a:fld id="{31017491-73FA-4DAA-AF89-77E6ACE5BEC4}"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9"/>
          <p:cNvSpPr>
            <a:spLocks noGrp="1"/>
          </p:cNvSpPr>
          <p:nvPr>
            <p:ph type="dt" sz="half" idx="10"/>
          </p:nvPr>
        </p:nvSpPr>
        <p:spPr/>
        <p:txBody>
          <a:bodyPr/>
          <a:lstStyle>
            <a:lvl1pPr>
              <a:defRPr/>
            </a:lvl1pPr>
          </a:lstStyle>
          <a:p>
            <a:pPr>
              <a:defRPr/>
            </a:pPr>
            <a:endParaRPr lang="en-US" altLang="zh-TW"/>
          </a:p>
        </p:txBody>
      </p:sp>
      <p:sp>
        <p:nvSpPr>
          <p:cNvPr id="3" name="頁尾版面配置區 21"/>
          <p:cNvSpPr>
            <a:spLocks noGrp="1"/>
          </p:cNvSpPr>
          <p:nvPr>
            <p:ph type="ftr" sz="quarter" idx="11"/>
          </p:nvPr>
        </p:nvSpPr>
        <p:spPr/>
        <p:txBody>
          <a:bodyPr/>
          <a:lstStyle>
            <a:lvl1pPr>
              <a:defRPr/>
            </a:lvl1pPr>
          </a:lstStyle>
          <a:p>
            <a:pPr>
              <a:defRPr/>
            </a:pPr>
            <a:endParaRPr lang="en-US" altLang="zh-TW"/>
          </a:p>
        </p:txBody>
      </p:sp>
      <p:sp>
        <p:nvSpPr>
          <p:cNvPr id="4" name="投影片編號版面配置區 17"/>
          <p:cNvSpPr>
            <a:spLocks noGrp="1"/>
          </p:cNvSpPr>
          <p:nvPr>
            <p:ph type="sldNum" sz="quarter" idx="12"/>
          </p:nvPr>
        </p:nvSpPr>
        <p:spPr/>
        <p:txBody>
          <a:bodyPr/>
          <a:lstStyle>
            <a:lvl1pPr>
              <a:defRPr/>
            </a:lvl1pPr>
          </a:lstStyle>
          <a:p>
            <a:pPr>
              <a:defRPr/>
            </a:pPr>
            <a:fld id="{83DA5AF2-0D1A-419F-9977-F92061AA5E65}"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9"/>
          <p:cNvSpPr>
            <a:spLocks noGrp="1"/>
          </p:cNvSpPr>
          <p:nvPr>
            <p:ph type="dt" sz="half" idx="10"/>
          </p:nvPr>
        </p:nvSpPr>
        <p:spPr/>
        <p:txBody>
          <a:bodyPr/>
          <a:lstStyle>
            <a:lvl1pPr>
              <a:defRPr/>
            </a:lvl1pPr>
          </a:lstStyle>
          <a:p>
            <a:pPr>
              <a:defRPr/>
            </a:pPr>
            <a:endParaRPr lang="en-US" altLang="zh-TW"/>
          </a:p>
        </p:txBody>
      </p:sp>
      <p:sp>
        <p:nvSpPr>
          <p:cNvPr id="6" name="頁尾版面配置區 21"/>
          <p:cNvSpPr>
            <a:spLocks noGrp="1"/>
          </p:cNvSpPr>
          <p:nvPr>
            <p:ph type="ftr" sz="quarter" idx="11"/>
          </p:nvPr>
        </p:nvSpPr>
        <p:spPr/>
        <p:txBody>
          <a:bodyPr/>
          <a:lstStyle>
            <a:lvl1pPr>
              <a:defRPr/>
            </a:lvl1pPr>
          </a:lstStyle>
          <a:p>
            <a:pPr>
              <a:defRPr/>
            </a:pPr>
            <a:endParaRPr lang="en-US" altLang="zh-TW"/>
          </a:p>
        </p:txBody>
      </p:sp>
      <p:sp>
        <p:nvSpPr>
          <p:cNvPr id="7" name="投影片編號版面配置區 17"/>
          <p:cNvSpPr>
            <a:spLocks noGrp="1"/>
          </p:cNvSpPr>
          <p:nvPr>
            <p:ph type="sldNum" sz="quarter" idx="12"/>
          </p:nvPr>
        </p:nvSpPr>
        <p:spPr/>
        <p:txBody>
          <a:bodyPr/>
          <a:lstStyle>
            <a:lvl1pPr>
              <a:defRPr/>
            </a:lvl1pPr>
          </a:lstStyle>
          <a:p>
            <a:pPr>
              <a:defRPr/>
            </a:pPr>
            <a:fld id="{2BAD3AF3-6A2A-4DF4-A435-43ACFD97EA8C}"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剪去並圓角化單一角落矩形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p:nvSpPr>
          <p:cNvPr id="6" name="直角三角形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p:nvSpPr>
          <p:cNvPr id="7"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cs typeface="+mn-cs"/>
            </a:endParaRPr>
          </a:p>
        </p:txBody>
      </p:sp>
      <p:sp>
        <p:nvSpPr>
          <p:cNvPr id="8"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cs typeface="+mn-cs"/>
            </a:endParaRPr>
          </a:p>
        </p:txBody>
      </p:sp>
      <p:sp>
        <p:nvSpPr>
          <p:cNvPr id="2" name="標題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zh-TW" altLang="en-US" smtClean="0"/>
              <a:t>按一下以編輯母片標題樣式</a:t>
            </a:r>
            <a:endParaRPr lang="en-US"/>
          </a:p>
        </p:txBody>
      </p:sp>
      <p:sp>
        <p:nvSpPr>
          <p:cNvPr id="4" name="文字版面配置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9" name="日期版面配置區 4"/>
          <p:cNvSpPr>
            <a:spLocks noGrp="1"/>
          </p:cNvSpPr>
          <p:nvPr>
            <p:ph type="dt" sz="half" idx="10"/>
          </p:nvPr>
        </p:nvSpPr>
        <p:spPr/>
        <p:txBody>
          <a:bodyPr/>
          <a:lstStyle>
            <a:lvl1pPr>
              <a:defRPr/>
            </a:lvl1pPr>
          </a:lstStyle>
          <a:p>
            <a:pPr>
              <a:defRPr/>
            </a:pPr>
            <a:endParaRPr lang="en-US" altLang="zh-TW"/>
          </a:p>
        </p:txBody>
      </p:sp>
      <p:sp>
        <p:nvSpPr>
          <p:cNvPr id="10" name="頁尾版面配置區 5"/>
          <p:cNvSpPr>
            <a:spLocks noGrp="1"/>
          </p:cNvSpPr>
          <p:nvPr>
            <p:ph type="ftr" sz="quarter" idx="11"/>
          </p:nvPr>
        </p:nvSpPr>
        <p:spPr/>
        <p:txBody>
          <a:bodyPr/>
          <a:lstStyle>
            <a:lvl1pPr>
              <a:defRPr/>
            </a:lvl1pPr>
          </a:lstStyle>
          <a:p>
            <a:pPr>
              <a:defRPr/>
            </a:pPr>
            <a:endParaRPr lang="en-US" altLang="zh-TW"/>
          </a:p>
        </p:txBody>
      </p:sp>
      <p:sp>
        <p:nvSpPr>
          <p:cNvPr id="11" name="投影片編號版面配置區 6"/>
          <p:cNvSpPr>
            <a:spLocks noGrp="1"/>
          </p:cNvSpPr>
          <p:nvPr>
            <p:ph type="sldNum" sz="quarter" idx="12"/>
          </p:nvPr>
        </p:nvSpPr>
        <p:spPr>
          <a:xfrm>
            <a:off x="8077200" y="6356350"/>
            <a:ext cx="609600" cy="365125"/>
          </a:xfrm>
        </p:spPr>
        <p:txBody>
          <a:bodyPr/>
          <a:lstStyle>
            <a:lvl1pPr>
              <a:defRPr/>
            </a:lvl1pPr>
          </a:lstStyle>
          <a:p>
            <a:pPr>
              <a:defRPr/>
            </a:pPr>
            <a:fld id="{B48193DC-9BC5-400A-A90B-2550E79D20AB}"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creativecommons.org/licenses/by-nc-sa/3.0/hk/deed.zh_H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cs typeface="+mn-cs"/>
            </a:endParaRPr>
          </a:p>
        </p:txBody>
      </p:sp>
      <p:sp>
        <p:nvSpPr>
          <p:cNvPr id="8" name="手繪多邊形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cs typeface="+mn-cs"/>
            </a:endParaRPr>
          </a:p>
        </p:txBody>
      </p:sp>
      <p:sp>
        <p:nvSpPr>
          <p:cNvPr id="1028" name="標題版面配置區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zh-TW" altLang="en-US" smtClean="0"/>
              <a:t>按一下以編輯母片標題樣式</a:t>
            </a:r>
            <a:endParaRPr lang="en-US" smtClean="0"/>
          </a:p>
        </p:txBody>
      </p:sp>
      <p:sp>
        <p:nvSpPr>
          <p:cNvPr id="1029" name="文字版面配置區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新細明體" charset="-120"/>
                <a:cs typeface="+mn-cs"/>
              </a:defRPr>
            </a:lvl1pPr>
          </a:lstStyle>
          <a:p>
            <a:pPr>
              <a:defRPr/>
            </a:pPr>
            <a:endParaRPr lang="en-US" altLang="zh-TW"/>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新細明體" charset="-120"/>
                <a:cs typeface="+mn-cs"/>
              </a:defRPr>
            </a:lvl1pPr>
          </a:lstStyle>
          <a:p>
            <a:pPr>
              <a:defRPr/>
            </a:pPr>
            <a:endParaRPr lang="en-US" altLang="zh-TW"/>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ea typeface="新細明體" charset="-120"/>
                <a:cs typeface="+mn-cs"/>
              </a:defRPr>
            </a:lvl1pPr>
          </a:lstStyle>
          <a:p>
            <a:pPr>
              <a:defRPr/>
            </a:pPr>
            <a:fld id="{EDBF81BE-CD2C-4BDC-A49D-9F798AD00644}" type="slidenum">
              <a:rPr lang="en-US" altLang="zh-TW"/>
              <a:pPr>
                <a:defRPr/>
              </a:pPr>
              <a:t>‹#›</a:t>
            </a:fld>
            <a:endParaRPr lang="en-US" altLang="zh-TW"/>
          </a:p>
        </p:txBody>
      </p:sp>
      <p:grpSp>
        <p:nvGrpSpPr>
          <p:cNvPr id="1033" name="群組 1"/>
          <p:cNvGrpSpPr>
            <a:grpSpLocks/>
          </p:cNvGrpSpPr>
          <p:nvPr/>
        </p:nvGrpSpPr>
        <p:grpSpPr bwMode="auto">
          <a:xfrm>
            <a:off x="-19050" y="203200"/>
            <a:ext cx="9180513" cy="647700"/>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kumimoji="0" lang="en-US">
                <a:cs typeface="+mn-cs"/>
              </a:endParaRPr>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kumimoji="0" lang="en-US">
                <a:cs typeface="+mn-cs"/>
              </a:endParaRPr>
            </a:p>
          </p:txBody>
        </p:sp>
      </p:grpSp>
      <p:grpSp>
        <p:nvGrpSpPr>
          <p:cNvPr id="1034" name="Group 16"/>
          <p:cNvGrpSpPr>
            <a:grpSpLocks/>
          </p:cNvGrpSpPr>
          <p:nvPr userDrawn="1"/>
        </p:nvGrpSpPr>
        <p:grpSpPr bwMode="auto">
          <a:xfrm>
            <a:off x="179388" y="6524625"/>
            <a:ext cx="8785225" cy="288925"/>
            <a:chOff x="158" y="4110"/>
            <a:chExt cx="5534" cy="182"/>
          </a:xfrm>
        </p:grpSpPr>
        <p:sp>
          <p:nvSpPr>
            <p:cNvPr id="1041" name="Text Box 9"/>
            <p:cNvSpPr txBox="1">
              <a:spLocks noChangeArrowheads="1"/>
            </p:cNvSpPr>
            <p:nvPr/>
          </p:nvSpPr>
          <p:spPr bwMode="auto">
            <a:xfrm>
              <a:off x="657" y="4156"/>
              <a:ext cx="5035" cy="84"/>
            </a:xfrm>
            <a:prstGeom prst="rect">
              <a:avLst/>
            </a:prstGeom>
            <a:noFill/>
            <a:ln w="9525">
              <a:noFill/>
              <a:miter lim="800000"/>
              <a:headEnd/>
              <a:tailEnd/>
            </a:ln>
          </p:spPr>
          <p:txBody>
            <a:bodyPr/>
            <a:lstStyle/>
            <a:p>
              <a:pPr algn="ctr"/>
              <a:r>
                <a:rPr lang="zh-TW" altLang="en-US" sz="600">
                  <a:latin typeface="Times New Roman" pitchFamily="18" charset="0"/>
                </a:rPr>
                <a:t>本作品由香港理工大學應用物</a:t>
              </a:r>
              <a:r>
                <a:rPr lang="en-US" altLang="zh-TW" sz="600">
                  <a:latin typeface="Times New Roman" pitchFamily="18" charset="0"/>
                </a:rPr>
                <a:t>,</a:t>
              </a:r>
              <a:r>
                <a:rPr lang="zh-TW" altLang="en-US" sz="600">
                  <a:latin typeface="Times New Roman" pitchFamily="18" charset="0"/>
                </a:rPr>
                <a:t>埋學系的黃文翰製作，以</a:t>
              </a:r>
              <a:r>
                <a:rPr lang="zh-TW" altLang="en-US" sz="600">
                  <a:latin typeface="Times New Roman" pitchFamily="18" charset="0"/>
                  <a:hlinkClick r:id="rId13"/>
                </a:rPr>
                <a:t>共享創意姓名標示</a:t>
              </a:r>
              <a:r>
                <a:rPr lang="en-US" altLang="zh-TW" sz="600">
                  <a:latin typeface="Times New Roman" pitchFamily="18" charset="0"/>
                  <a:hlinkClick r:id="rId13"/>
                </a:rPr>
                <a:t>-</a:t>
              </a:r>
              <a:r>
                <a:rPr lang="zh-TW" altLang="en-US" sz="600">
                  <a:latin typeface="Times New Roman" pitchFamily="18" charset="0"/>
                  <a:hlinkClick r:id="rId13"/>
                </a:rPr>
                <a:t>非商業性</a:t>
              </a:r>
              <a:r>
                <a:rPr lang="en-US" altLang="zh-TW" sz="600">
                  <a:latin typeface="Times New Roman" pitchFamily="18" charset="0"/>
                  <a:hlinkClick r:id="rId13"/>
                </a:rPr>
                <a:t>-</a:t>
              </a:r>
              <a:r>
                <a:rPr lang="zh-TW" altLang="en-US" sz="600">
                  <a:latin typeface="Times New Roman" pitchFamily="18" charset="0"/>
                  <a:hlinkClick r:id="rId13"/>
                </a:rPr>
                <a:t>相同方式分享 </a:t>
              </a:r>
              <a:r>
                <a:rPr lang="en-US" altLang="zh-TW" sz="600">
                  <a:latin typeface="Times New Roman" pitchFamily="18" charset="0"/>
                  <a:hlinkClick r:id="rId13"/>
                </a:rPr>
                <a:t>3.0 </a:t>
              </a:r>
              <a:r>
                <a:rPr lang="zh-TW" altLang="en-US" sz="600">
                  <a:latin typeface="Times New Roman" pitchFamily="18" charset="0"/>
                  <a:hlinkClick r:id="rId13"/>
                </a:rPr>
                <a:t>香港 授權條款</a:t>
              </a:r>
              <a:r>
                <a:rPr lang="zh-TW" altLang="en-US" sz="600">
                  <a:latin typeface="Times New Roman" pitchFamily="18" charset="0"/>
                </a:rPr>
                <a:t>釋出</a:t>
              </a:r>
              <a:r>
                <a:rPr lang="zh-TW" altLang="en-US" sz="600">
                  <a:latin typeface="新細明體" charset="-120"/>
                </a:rPr>
                <a:t>。</a:t>
              </a:r>
              <a:r>
                <a:rPr lang="zh-TW" altLang="en-US" sz="600">
                  <a:latin typeface="Times New Roman" pitchFamily="18" charset="0"/>
                </a:rPr>
                <a:t>如欲瀏覽本授權條款之副本，請造訪 </a:t>
              </a:r>
              <a:r>
                <a:rPr lang="en-US" altLang="zh-TW" sz="600">
                  <a:latin typeface="Times New Roman" pitchFamily="18" charset="0"/>
                  <a:hlinkClick r:id="rId13"/>
                </a:rPr>
                <a:t>http://creativecommons.org/licenses/by-nc-sa/3.0/hk/deed.zh_HK</a:t>
              </a:r>
              <a:r>
                <a:rPr lang="zh-TW" altLang="en-US" sz="600">
                  <a:latin typeface="Times New Roman" pitchFamily="18" charset="0"/>
                </a:rPr>
                <a:t>。</a:t>
              </a:r>
              <a:endParaRPr lang="zh-TW" altLang="en-US" sz="600"/>
            </a:p>
          </p:txBody>
        </p:sp>
        <p:pic>
          <p:nvPicPr>
            <p:cNvPr id="1036" name="Picture 18" descr="Creative Commons Licence"/>
            <p:cNvPicPr>
              <a:picLocks noChangeAspect="1" noChangeArrowheads="1"/>
            </p:cNvPicPr>
            <p:nvPr/>
          </p:nvPicPr>
          <p:blipFill>
            <a:blip r:embed="rId14"/>
            <a:srcRect/>
            <a:stretch>
              <a:fillRect/>
            </a:stretch>
          </p:blipFill>
          <p:spPr bwMode="auto">
            <a:xfrm>
              <a:off x="158" y="4110"/>
              <a:ext cx="531" cy="18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1" r:id="rId1"/>
    <p:sldLayoutId id="2147483679" r:id="rId2"/>
    <p:sldLayoutId id="2147483692" r:id="rId3"/>
    <p:sldLayoutId id="2147483678" r:id="rId4"/>
    <p:sldLayoutId id="2147483677" r:id="rId5"/>
    <p:sldLayoutId id="2147483676" r:id="rId6"/>
    <p:sldLayoutId id="2147483675" r:id="rId7"/>
    <p:sldLayoutId id="2147483674" r:id="rId8"/>
    <p:sldLayoutId id="2147483693" r:id="rId9"/>
    <p:sldLayoutId id="2147483673" r:id="rId10"/>
    <p:sldLayoutId id="2147483672" r:id="rId11"/>
  </p:sldLayoutIdLst>
  <p:txStyles>
    <p:titleStyle>
      <a:lvl1pPr algn="l" rtl="0" eaLnBrk="0" fontAlgn="base" hangingPunct="0">
        <a:spcBef>
          <a:spcPct val="0"/>
        </a:spcBef>
        <a:spcAft>
          <a:spcPct val="0"/>
        </a:spcAft>
        <a:defRPr sz="5000" kern="1200">
          <a:solidFill>
            <a:schemeClr val="tx2"/>
          </a:solidFill>
          <a:latin typeface="+mj-lt"/>
          <a:ea typeface="+mj-ea"/>
          <a:cs typeface="微軟正黑體"/>
        </a:defRPr>
      </a:lvl1pPr>
      <a:lvl2pPr algn="l" rtl="0" eaLnBrk="0" fontAlgn="base" hangingPunct="0">
        <a:spcBef>
          <a:spcPct val="0"/>
        </a:spcBef>
        <a:spcAft>
          <a:spcPct val="0"/>
        </a:spcAft>
        <a:defRPr sz="5000">
          <a:solidFill>
            <a:schemeClr val="tx2"/>
          </a:solidFill>
          <a:latin typeface="Calibri" pitchFamily="34" charset="0"/>
          <a:ea typeface="微軟正黑體"/>
          <a:cs typeface="微軟正黑體"/>
        </a:defRPr>
      </a:lvl2pPr>
      <a:lvl3pPr algn="l" rtl="0" eaLnBrk="0" fontAlgn="base" hangingPunct="0">
        <a:spcBef>
          <a:spcPct val="0"/>
        </a:spcBef>
        <a:spcAft>
          <a:spcPct val="0"/>
        </a:spcAft>
        <a:defRPr sz="5000">
          <a:solidFill>
            <a:schemeClr val="tx2"/>
          </a:solidFill>
          <a:latin typeface="Calibri" pitchFamily="34" charset="0"/>
          <a:ea typeface="微軟正黑體"/>
          <a:cs typeface="微軟正黑體"/>
        </a:defRPr>
      </a:lvl3pPr>
      <a:lvl4pPr algn="l" rtl="0" eaLnBrk="0" fontAlgn="base" hangingPunct="0">
        <a:spcBef>
          <a:spcPct val="0"/>
        </a:spcBef>
        <a:spcAft>
          <a:spcPct val="0"/>
        </a:spcAft>
        <a:defRPr sz="5000">
          <a:solidFill>
            <a:schemeClr val="tx2"/>
          </a:solidFill>
          <a:latin typeface="Calibri" pitchFamily="34" charset="0"/>
          <a:ea typeface="微軟正黑體"/>
          <a:cs typeface="微軟正黑體"/>
        </a:defRPr>
      </a:lvl4pPr>
      <a:lvl5pPr algn="l" rtl="0" eaLnBrk="0" fontAlgn="base" hangingPunct="0">
        <a:spcBef>
          <a:spcPct val="0"/>
        </a:spcBef>
        <a:spcAft>
          <a:spcPct val="0"/>
        </a:spcAft>
        <a:defRPr sz="5000">
          <a:solidFill>
            <a:schemeClr val="tx2"/>
          </a:solidFill>
          <a:latin typeface="Calibri" pitchFamily="34" charset="0"/>
          <a:ea typeface="微軟正黑體"/>
          <a:cs typeface="微軟正黑體"/>
        </a:defRPr>
      </a:lvl5pPr>
      <a:lvl6pPr marL="457200" algn="l" rtl="0" fontAlgn="base">
        <a:spcBef>
          <a:spcPct val="0"/>
        </a:spcBef>
        <a:spcAft>
          <a:spcPct val="0"/>
        </a:spcAft>
        <a:defRPr sz="5000">
          <a:solidFill>
            <a:schemeClr val="tx2"/>
          </a:solidFill>
          <a:latin typeface="Calibri" pitchFamily="34" charset="0"/>
          <a:ea typeface="微軟正黑體"/>
          <a:cs typeface="微軟正黑體"/>
        </a:defRPr>
      </a:lvl6pPr>
      <a:lvl7pPr marL="914400" algn="l" rtl="0" fontAlgn="base">
        <a:spcBef>
          <a:spcPct val="0"/>
        </a:spcBef>
        <a:spcAft>
          <a:spcPct val="0"/>
        </a:spcAft>
        <a:defRPr sz="5000">
          <a:solidFill>
            <a:schemeClr val="tx2"/>
          </a:solidFill>
          <a:latin typeface="Calibri" pitchFamily="34" charset="0"/>
          <a:ea typeface="微軟正黑體"/>
          <a:cs typeface="微軟正黑體"/>
        </a:defRPr>
      </a:lvl7pPr>
      <a:lvl8pPr marL="1371600" algn="l" rtl="0" fontAlgn="base">
        <a:spcBef>
          <a:spcPct val="0"/>
        </a:spcBef>
        <a:spcAft>
          <a:spcPct val="0"/>
        </a:spcAft>
        <a:defRPr sz="5000">
          <a:solidFill>
            <a:schemeClr val="tx2"/>
          </a:solidFill>
          <a:latin typeface="Calibri" pitchFamily="34" charset="0"/>
          <a:ea typeface="微軟正黑體"/>
          <a:cs typeface="微軟正黑體"/>
        </a:defRPr>
      </a:lvl8pPr>
      <a:lvl9pPr marL="1828800" algn="l" rtl="0" fontAlgn="base">
        <a:spcBef>
          <a:spcPct val="0"/>
        </a:spcBef>
        <a:spcAft>
          <a:spcPct val="0"/>
        </a:spcAft>
        <a:defRPr sz="5000">
          <a:solidFill>
            <a:schemeClr val="tx2"/>
          </a:solidFill>
          <a:latin typeface="Calibri" pitchFamily="34" charset="0"/>
          <a:ea typeface="微軟正黑體"/>
          <a:cs typeface="微軟正黑體"/>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80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8504990F-598D-44AD-B928-3383EAFC082E}" type="datetimeFigureOut">
              <a:rPr lang="zh-TW" altLang="en-US"/>
              <a:pPr>
                <a:defRPr/>
              </a:pPr>
              <a:t>2011/10/11</a:t>
            </a:fld>
            <a:endParaRPr lang="en-US" altLang="zh-TW"/>
          </a:p>
        </p:txBody>
      </p:sp>
      <p:sp>
        <p:nvSpPr>
          <p:cNvPr id="880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TW"/>
          </a:p>
        </p:txBody>
      </p:sp>
      <p:sp>
        <p:nvSpPr>
          <p:cNvPr id="880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1C9FE0B-9AED-4959-BB1D-AF115F4EE0C1}"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6.xml"/><Relationship Id="rId13" Type="http://schemas.openxmlformats.org/officeDocument/2006/relationships/diagramColors" Target="../diagrams/colors7.xml"/><Relationship Id="rId3" Type="http://schemas.openxmlformats.org/officeDocument/2006/relationships/image" Target="../media/image14.jpeg"/><Relationship Id="rId7" Type="http://schemas.openxmlformats.org/officeDocument/2006/relationships/diagramQuickStyle" Target="../diagrams/quickStyle6.xml"/><Relationship Id="rId12" Type="http://schemas.openxmlformats.org/officeDocument/2006/relationships/diagramQuickStyle" Target="../diagrams/quickStyle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6.xml"/><Relationship Id="rId11" Type="http://schemas.openxmlformats.org/officeDocument/2006/relationships/diagramLayout" Target="../diagrams/layout7.xml"/><Relationship Id="rId5" Type="http://schemas.openxmlformats.org/officeDocument/2006/relationships/diagramData" Target="../diagrams/data6.xml"/><Relationship Id="rId10" Type="http://schemas.openxmlformats.org/officeDocument/2006/relationships/diagramData" Target="../diagrams/data7.xml"/><Relationship Id="rId4" Type="http://schemas.openxmlformats.org/officeDocument/2006/relationships/image" Target="../media/image15.jpeg"/><Relationship Id="rId9" Type="http://schemas.microsoft.com/office/2007/relationships/diagramDrawing" Target="../diagrams/drawing6.xml"/><Relationship Id="rId14" Type="http://schemas.microsoft.com/office/2007/relationships/diagramDrawing" Target="../diagrams/drawing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oleObject" Target="../embeddings/oleObject1.bin"/><Relationship Id="rId7" Type="http://schemas.openxmlformats.org/officeDocument/2006/relationships/diagramColors" Target="../diagrams/colors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9.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5"/>
          <p:cNvSpPr>
            <a:spLocks noGrp="1"/>
          </p:cNvSpPr>
          <p:nvPr>
            <p:ph type="ctrTitle" idx="4294967295"/>
          </p:nvPr>
        </p:nvSpPr>
        <p:spPr>
          <a:xfrm>
            <a:off x="323850" y="2565400"/>
            <a:ext cx="4608513" cy="1655763"/>
          </a:xfrm>
        </p:spPr>
        <p:txBody>
          <a:bodyPr/>
          <a:lstStyle/>
          <a:p>
            <a:r>
              <a:rPr lang="zh-TW" altLang="en-US" smtClean="0"/>
              <a:t>自動氣象監測站</a:t>
            </a:r>
            <a:r>
              <a:rPr lang="en-US" altLang="zh-TW" smtClean="0"/>
              <a:t>(AWS)</a:t>
            </a:r>
          </a:p>
        </p:txBody>
      </p:sp>
      <p:pic>
        <p:nvPicPr>
          <p:cNvPr id="27650" name="Picture 8" descr="DSCF1399_1"/>
          <p:cNvPicPr>
            <a:picLocks noChangeAspect="1" noChangeArrowheads="1"/>
          </p:cNvPicPr>
          <p:nvPr/>
        </p:nvPicPr>
        <p:blipFill>
          <a:blip r:embed="rId3"/>
          <a:srcRect/>
          <a:stretch>
            <a:fillRect/>
          </a:stretch>
        </p:blipFill>
        <p:spPr bwMode="auto">
          <a:xfrm>
            <a:off x="5292725" y="2636838"/>
            <a:ext cx="3506788" cy="3175000"/>
          </a:xfrm>
          <a:prstGeom prst="rect">
            <a:avLst/>
          </a:prstGeom>
          <a:noFill/>
          <a:ln w="63500">
            <a:solidFill>
              <a:schemeClr val="tx1"/>
            </a:solidFill>
            <a:miter lim="800000"/>
            <a:headEnd/>
            <a:tailEnd/>
          </a:ln>
        </p:spPr>
      </p:pic>
      <p:pic>
        <p:nvPicPr>
          <p:cNvPr id="27651" name="Picture 8" descr="PolyU_Co-branding_RGB_Hex_2"/>
          <p:cNvPicPr>
            <a:picLocks noChangeAspect="1" noChangeArrowheads="1"/>
          </p:cNvPicPr>
          <p:nvPr/>
        </p:nvPicPr>
        <p:blipFill>
          <a:blip r:embed="rId4"/>
          <a:srcRect/>
          <a:stretch>
            <a:fillRect/>
          </a:stretch>
        </p:blipFill>
        <p:spPr bwMode="auto">
          <a:xfrm>
            <a:off x="250825" y="257175"/>
            <a:ext cx="5329238" cy="1947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zh-TW" altLang="en-US" smtClean="0"/>
              <a:t>戶外濕度計</a:t>
            </a:r>
            <a:endParaRPr lang="en-US" altLang="zh-TW" smtClean="0"/>
          </a:p>
        </p:txBody>
      </p:sp>
      <p:sp>
        <p:nvSpPr>
          <p:cNvPr id="22531" name="Rectangle 3"/>
          <p:cNvSpPr>
            <a:spLocks noGrp="1" noChangeArrowheads="1"/>
          </p:cNvSpPr>
          <p:nvPr>
            <p:ph idx="1"/>
          </p:nvPr>
        </p:nvSpPr>
        <p:spPr/>
        <p:txBody>
          <a:bodyPr/>
          <a:lstStyle/>
          <a:p>
            <a:pPr eaLnBrk="1" hangingPunct="1"/>
            <a:r>
              <a:rPr lang="zh-TW" altLang="en-US" smtClean="0">
                <a:solidFill>
                  <a:schemeClr val="accent2"/>
                </a:solidFill>
              </a:rPr>
              <a:t>在輻射阻隔罩內，溫度計的旁邊</a:t>
            </a:r>
            <a:endParaRPr lang="en-US" altLang="zh-TW" smtClean="0">
              <a:solidFill>
                <a:schemeClr val="accent2"/>
              </a:solidFill>
            </a:endParaRPr>
          </a:p>
          <a:p>
            <a:pPr eaLnBrk="1" hangingPunct="1"/>
            <a:r>
              <a:rPr lang="zh-TW" altLang="en-US" smtClean="0">
                <a:solidFill>
                  <a:schemeClr val="accent2"/>
                </a:solidFill>
              </a:rPr>
              <a:t>運作原理：</a:t>
            </a:r>
            <a:endParaRPr lang="en-US" altLang="zh-TW" smtClean="0">
              <a:solidFill>
                <a:schemeClr val="accent2"/>
              </a:solidFill>
            </a:endParaRPr>
          </a:p>
          <a:p>
            <a:pPr lvl="1" eaLnBrk="1" hangingPunct="1"/>
            <a:r>
              <a:rPr lang="zh-TW" altLang="en-US" smtClean="0">
                <a:solidFill>
                  <a:schemeClr val="accent2"/>
                </a:solidFill>
              </a:rPr>
              <a:t>量度電阻或電容值的改變，從而求出濕度。</a:t>
            </a:r>
            <a:endParaRPr lang="en-US" altLang="zh-TW" smtClean="0">
              <a:solidFill>
                <a:schemeClr val="accent2"/>
              </a:solidFill>
            </a:endParaRPr>
          </a:p>
        </p:txBody>
      </p:sp>
      <p:pic>
        <p:nvPicPr>
          <p:cNvPr id="22532" name="Picture 2" descr="D3"/>
          <p:cNvPicPr>
            <a:picLocks noChangeAspect="1" noChangeArrowheads="1"/>
          </p:cNvPicPr>
          <p:nvPr/>
        </p:nvPicPr>
        <p:blipFill>
          <a:blip r:embed="rId2" cstate="print"/>
          <a:srcRect/>
          <a:stretch>
            <a:fillRect/>
          </a:stretch>
        </p:blipFill>
        <p:spPr bwMode="auto">
          <a:xfrm>
            <a:off x="1548002" y="4485717"/>
            <a:ext cx="2526043" cy="1827374"/>
          </a:xfrm>
          <a:prstGeom prst="rect">
            <a:avLst/>
          </a:prstGeom>
          <a:ln>
            <a:noFill/>
          </a:ln>
          <a:effectLst>
            <a:softEdge rad="112500"/>
          </a:effectLst>
        </p:spPr>
      </p:pic>
      <p:pic>
        <p:nvPicPr>
          <p:cNvPr id="22533" name="Picture 3" descr="D5"/>
          <p:cNvPicPr>
            <a:picLocks noChangeAspect="1" noChangeArrowheads="1"/>
          </p:cNvPicPr>
          <p:nvPr/>
        </p:nvPicPr>
        <p:blipFill>
          <a:blip r:embed="rId3"/>
          <a:srcRect/>
          <a:stretch>
            <a:fillRect/>
          </a:stretch>
        </p:blipFill>
        <p:spPr bwMode="auto">
          <a:xfrm>
            <a:off x="5335588" y="3573463"/>
            <a:ext cx="2400300" cy="2917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5855" name="Group 15"/>
          <p:cNvGrpSpPr>
            <a:grpSpLocks/>
          </p:cNvGrpSpPr>
          <p:nvPr/>
        </p:nvGrpSpPr>
        <p:grpSpPr bwMode="auto">
          <a:xfrm>
            <a:off x="4010025" y="4121150"/>
            <a:ext cx="2725738" cy="1203325"/>
            <a:chOff x="2526" y="2596"/>
            <a:chExt cx="1717" cy="758"/>
          </a:xfrm>
        </p:grpSpPr>
        <p:sp>
          <p:nvSpPr>
            <p:cNvPr id="38923" name="Oval 5"/>
            <p:cNvSpPr>
              <a:spLocks noChangeArrowheads="1"/>
            </p:cNvSpPr>
            <p:nvPr/>
          </p:nvSpPr>
          <p:spPr bwMode="auto">
            <a:xfrm>
              <a:off x="3840" y="2733"/>
              <a:ext cx="403" cy="621"/>
            </a:xfrm>
            <a:prstGeom prst="ellipse">
              <a:avLst/>
            </a:prstGeom>
            <a:noFill/>
            <a:ln w="57150">
              <a:solidFill>
                <a:srgbClr val="CC3300"/>
              </a:solidFill>
              <a:round/>
              <a:headEnd/>
              <a:tailEnd/>
            </a:ln>
          </p:spPr>
          <p:txBody>
            <a:bodyPr wrap="none" anchor="ctr"/>
            <a:lstStyle/>
            <a:p>
              <a:pPr algn="ctr"/>
              <a:endParaRPr kumimoji="0" lang="zh-TW" altLang="zh-TW">
                <a:solidFill>
                  <a:srgbClr val="CC3300"/>
                </a:solidFill>
                <a:latin typeface="Calibri" pitchFamily="34" charset="0"/>
              </a:endParaRPr>
            </a:p>
          </p:txBody>
        </p:sp>
        <p:sp>
          <p:nvSpPr>
            <p:cNvPr id="38924" name="Line 6"/>
            <p:cNvSpPr>
              <a:spLocks noChangeShapeType="1"/>
            </p:cNvSpPr>
            <p:nvPr/>
          </p:nvSpPr>
          <p:spPr bwMode="auto">
            <a:xfrm>
              <a:off x="3322" y="2749"/>
              <a:ext cx="713" cy="312"/>
            </a:xfrm>
            <a:prstGeom prst="line">
              <a:avLst/>
            </a:prstGeom>
            <a:noFill/>
            <a:ln w="57150">
              <a:solidFill>
                <a:srgbClr val="CC3300"/>
              </a:solidFill>
              <a:round/>
              <a:headEnd/>
              <a:tailEnd type="triangle" w="med" len="med"/>
            </a:ln>
          </p:spPr>
          <p:txBody>
            <a:bodyPr/>
            <a:lstStyle/>
            <a:p>
              <a:endParaRPr lang="zh-TW" altLang="en-US"/>
            </a:p>
          </p:txBody>
        </p:sp>
        <p:sp>
          <p:nvSpPr>
            <p:cNvPr id="38925" name="Text Box 8"/>
            <p:cNvSpPr txBox="1">
              <a:spLocks noChangeArrowheads="1"/>
            </p:cNvSpPr>
            <p:nvPr/>
          </p:nvSpPr>
          <p:spPr bwMode="auto">
            <a:xfrm>
              <a:off x="2526" y="2596"/>
              <a:ext cx="1273" cy="231"/>
            </a:xfrm>
            <a:prstGeom prst="rect">
              <a:avLst/>
            </a:prstGeom>
            <a:noFill/>
            <a:ln w="9525">
              <a:noFill/>
              <a:miter lim="800000"/>
              <a:headEnd/>
              <a:tailEnd/>
            </a:ln>
          </p:spPr>
          <p:txBody>
            <a:bodyPr>
              <a:spAutoFit/>
            </a:bodyPr>
            <a:lstStyle/>
            <a:p>
              <a:r>
                <a:rPr kumimoji="0" lang="zh-TW" altLang="en-US">
                  <a:solidFill>
                    <a:schemeClr val="accent2"/>
                  </a:solidFill>
                </a:rPr>
                <a:t>濕度計</a:t>
              </a:r>
              <a:endParaRPr lang="en-US" altLang="zh-TW" sz="2000"/>
            </a:p>
          </p:txBody>
        </p:sp>
      </p:grpSp>
      <p:sp>
        <p:nvSpPr>
          <p:cNvPr id="38918" name="Line 11"/>
          <p:cNvSpPr>
            <a:spLocks noChangeShapeType="1"/>
          </p:cNvSpPr>
          <p:nvPr/>
        </p:nvSpPr>
        <p:spPr bwMode="auto">
          <a:xfrm flipV="1">
            <a:off x="2116138" y="3573463"/>
            <a:ext cx="3219450" cy="1522412"/>
          </a:xfrm>
          <a:prstGeom prst="line">
            <a:avLst/>
          </a:prstGeom>
          <a:noFill/>
          <a:ln w="25400">
            <a:solidFill>
              <a:schemeClr val="tx1"/>
            </a:solidFill>
            <a:round/>
            <a:headEnd/>
            <a:tailEnd/>
          </a:ln>
        </p:spPr>
        <p:txBody>
          <a:bodyPr/>
          <a:lstStyle/>
          <a:p>
            <a:endParaRPr lang="zh-TW" altLang="en-US"/>
          </a:p>
        </p:txBody>
      </p:sp>
      <p:sp>
        <p:nvSpPr>
          <p:cNvPr id="38919" name="Line 12"/>
          <p:cNvSpPr>
            <a:spLocks noChangeShapeType="1"/>
          </p:cNvSpPr>
          <p:nvPr/>
        </p:nvSpPr>
        <p:spPr bwMode="auto">
          <a:xfrm>
            <a:off x="2116138" y="6069013"/>
            <a:ext cx="3219450" cy="427037"/>
          </a:xfrm>
          <a:prstGeom prst="line">
            <a:avLst/>
          </a:prstGeom>
          <a:noFill/>
          <a:ln w="25400">
            <a:solidFill>
              <a:schemeClr val="tx1"/>
            </a:solidFill>
            <a:round/>
            <a:headEnd/>
            <a:tailEnd/>
          </a:ln>
        </p:spPr>
        <p:txBody>
          <a:bodyPr/>
          <a:lstStyle/>
          <a:p>
            <a:endParaRPr lang="zh-TW" altLang="en-US"/>
          </a:p>
        </p:txBody>
      </p:sp>
      <p:sp>
        <p:nvSpPr>
          <p:cNvPr id="38920" name="Rectangle 13"/>
          <p:cNvSpPr>
            <a:spLocks noChangeArrowheads="1"/>
          </p:cNvSpPr>
          <p:nvPr/>
        </p:nvSpPr>
        <p:spPr bwMode="auto">
          <a:xfrm>
            <a:off x="2052638" y="5095875"/>
            <a:ext cx="1325562" cy="974725"/>
          </a:xfrm>
          <a:prstGeom prst="rect">
            <a:avLst/>
          </a:prstGeom>
          <a:noFill/>
          <a:ln w="38100">
            <a:solidFill>
              <a:schemeClr val="tx1"/>
            </a:solidFill>
            <a:miter lim="800000"/>
            <a:headEnd/>
            <a:tailEnd/>
          </a:ln>
        </p:spPr>
        <p:txBody>
          <a:bodyPr wrap="none" anchor="ctr"/>
          <a:lstStyle/>
          <a:p>
            <a:endParaRPr lang="zh-TW" altLang="en-US"/>
          </a:p>
        </p:txBody>
      </p:sp>
      <p:sp>
        <p:nvSpPr>
          <p:cNvPr id="38921" name="Line 11"/>
          <p:cNvSpPr>
            <a:spLocks noChangeShapeType="1"/>
          </p:cNvSpPr>
          <p:nvPr/>
        </p:nvSpPr>
        <p:spPr bwMode="auto">
          <a:xfrm flipV="1">
            <a:off x="3387725" y="4424363"/>
            <a:ext cx="1943100" cy="676275"/>
          </a:xfrm>
          <a:prstGeom prst="line">
            <a:avLst/>
          </a:prstGeom>
          <a:noFill/>
          <a:ln w="25400">
            <a:solidFill>
              <a:schemeClr val="tx1"/>
            </a:solidFill>
            <a:round/>
            <a:headEnd/>
            <a:tailEnd/>
          </a:ln>
        </p:spPr>
        <p:txBody>
          <a:bodyPr/>
          <a:lstStyle/>
          <a:p>
            <a:endParaRPr lang="zh-TW" altLang="en-US"/>
          </a:p>
        </p:txBody>
      </p:sp>
      <p:sp>
        <p:nvSpPr>
          <p:cNvPr id="38922" name="Line 11"/>
          <p:cNvSpPr>
            <a:spLocks noChangeShapeType="1"/>
          </p:cNvSpPr>
          <p:nvPr/>
        </p:nvSpPr>
        <p:spPr bwMode="auto">
          <a:xfrm>
            <a:off x="3387725" y="6056313"/>
            <a:ext cx="1943100" cy="180975"/>
          </a:xfrm>
          <a:prstGeom prst="line">
            <a:avLst/>
          </a:prstGeom>
          <a:noFill/>
          <a:ln w="25400">
            <a:solidFill>
              <a:schemeClr val="tx1"/>
            </a:solidFill>
            <a:round/>
            <a:headEnd/>
            <a:tailEnd/>
          </a:ln>
        </p:spPr>
        <p:txBody>
          <a:bodyP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20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855"/>
                                        </p:tgtEl>
                                        <p:attrNameLst>
                                          <p:attrName>style.visibility</p:attrName>
                                        </p:attrNameLst>
                                      </p:cBhvr>
                                      <p:to>
                                        <p:strVal val="visible"/>
                                      </p:to>
                                    </p:set>
                                    <p:anim calcmode="lin" valueType="num">
                                      <p:cBhvr additive="base">
                                        <p:cTn id="12" dur="500" fill="hold"/>
                                        <p:tgtEl>
                                          <p:spTgt spid="35855"/>
                                        </p:tgtEl>
                                        <p:attrNameLst>
                                          <p:attrName>ppt_x</p:attrName>
                                        </p:attrNameLst>
                                      </p:cBhvr>
                                      <p:tavLst>
                                        <p:tav tm="0">
                                          <p:val>
                                            <p:strVal val="#ppt_x"/>
                                          </p:val>
                                        </p:tav>
                                        <p:tav tm="100000">
                                          <p:val>
                                            <p:strVal val="#ppt_x"/>
                                          </p:val>
                                        </p:tav>
                                      </p:tavLst>
                                    </p:anim>
                                    <p:anim calcmode="lin" valueType="num">
                                      <p:cBhvr additive="base">
                                        <p:cTn id="13" dur="500" fill="hold"/>
                                        <p:tgtEl>
                                          <p:spTgt spid="3585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531">
                                            <p:txEl>
                                              <p:pRg st="1" end="1"/>
                                            </p:txEl>
                                          </p:spTgt>
                                        </p:tgtEl>
                                        <p:attrNameLst>
                                          <p:attrName>style.visibility</p:attrName>
                                        </p:attrNameLst>
                                      </p:cBhvr>
                                      <p:to>
                                        <p:strVal val="visible"/>
                                      </p:to>
                                    </p:set>
                                    <p:animEffect transition="in" filter="fade">
                                      <p:cBhvr>
                                        <p:cTn id="18" dur="2000"/>
                                        <p:tgtEl>
                                          <p:spTgt spid="22531">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Effect transition="in" filter="fade">
                                      <p:cBhvr>
                                        <p:cTn id="21" dur="20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a:xfrm>
            <a:off x="457200" y="274638"/>
            <a:ext cx="8229600" cy="1143000"/>
          </a:xfrm>
        </p:spPr>
        <p:txBody>
          <a:bodyPr/>
          <a:lstStyle/>
          <a:p>
            <a:pPr eaLnBrk="1" hangingPunct="1"/>
            <a:r>
              <a:rPr lang="zh-TW" altLang="en-US" smtClean="0"/>
              <a:t>雨量</a:t>
            </a:r>
            <a:endParaRPr lang="en-US" altLang="zh-TW" smtClean="0"/>
          </a:p>
        </p:txBody>
      </p:sp>
      <p:sp>
        <p:nvSpPr>
          <p:cNvPr id="39938" name="Rectangle 3"/>
          <p:cNvSpPr>
            <a:spLocks noGrp="1" noChangeArrowheads="1"/>
          </p:cNvSpPr>
          <p:nvPr>
            <p:ph type="body" sz="half" idx="4294967295"/>
          </p:nvPr>
        </p:nvSpPr>
        <p:spPr>
          <a:xfrm>
            <a:off x="357188" y="1600200"/>
            <a:ext cx="5286375" cy="4525963"/>
          </a:xfrm>
        </p:spPr>
        <p:txBody>
          <a:bodyPr/>
          <a:lstStyle/>
          <a:p>
            <a:pPr eaLnBrk="1" hangingPunct="1"/>
            <a:r>
              <a:rPr lang="zh-TW" altLang="en-US" sz="2800" smtClean="0">
                <a:solidFill>
                  <a:schemeClr val="accent1"/>
                </a:solidFill>
              </a:rPr>
              <a:t>單位：毫米／吋</a:t>
            </a:r>
            <a:endParaRPr lang="en-US" altLang="zh-TW" sz="2800" smtClean="0">
              <a:solidFill>
                <a:schemeClr val="accent1"/>
              </a:solidFill>
            </a:endParaRPr>
          </a:p>
          <a:p>
            <a:pPr eaLnBrk="1" hangingPunct="1"/>
            <a:r>
              <a:rPr lang="zh-TW" altLang="en-US" sz="2800" smtClean="0">
                <a:solidFill>
                  <a:schemeClr val="accent1"/>
                </a:solidFill>
              </a:rPr>
              <a:t>漏斗型雨水收集器</a:t>
            </a:r>
            <a:endParaRPr lang="en-US" altLang="zh-TW" sz="2800" smtClean="0">
              <a:solidFill>
                <a:schemeClr val="accent1"/>
              </a:solidFill>
            </a:endParaRPr>
          </a:p>
        </p:txBody>
      </p:sp>
      <p:pic>
        <p:nvPicPr>
          <p:cNvPr id="39939" name="Picture 12" descr="IMG_0364"/>
          <p:cNvPicPr>
            <a:picLocks noGrp="1" noChangeAspect="1" noChangeArrowheads="1"/>
          </p:cNvPicPr>
          <p:nvPr>
            <p:ph sz="quarter" idx="4294967295"/>
          </p:nvPr>
        </p:nvPicPr>
        <p:blipFill>
          <a:blip r:embed="rId2"/>
          <a:srcRect/>
          <a:stretch>
            <a:fillRect/>
          </a:stretch>
        </p:blipFill>
        <p:spPr>
          <a:xfrm>
            <a:off x="5857875" y="1643063"/>
            <a:ext cx="2979738" cy="3971925"/>
          </a:xfrm>
        </p:spPr>
      </p:pic>
      <p:sp>
        <p:nvSpPr>
          <p:cNvPr id="39940" name="Line 13"/>
          <p:cNvSpPr>
            <a:spLocks noChangeShapeType="1"/>
          </p:cNvSpPr>
          <p:nvPr/>
        </p:nvSpPr>
        <p:spPr bwMode="auto">
          <a:xfrm>
            <a:off x="4714875" y="3500438"/>
            <a:ext cx="2214563" cy="71437"/>
          </a:xfrm>
          <a:prstGeom prst="line">
            <a:avLst/>
          </a:prstGeom>
          <a:noFill/>
          <a:ln w="57150">
            <a:solidFill>
              <a:srgbClr val="00FF00"/>
            </a:solidFill>
            <a:round/>
            <a:headEnd/>
            <a:tailEnd type="triangle" w="med" len="med"/>
          </a:ln>
        </p:spPr>
        <p:txBody>
          <a:bodyPr/>
          <a:lstStyle/>
          <a:p>
            <a:endParaRPr lang="zh-TW" altLang="en-US"/>
          </a:p>
        </p:txBody>
      </p:sp>
      <p:sp>
        <p:nvSpPr>
          <p:cNvPr id="25614" name="Text Box 14"/>
          <p:cNvSpPr txBox="1">
            <a:spLocks noChangeArrowheads="1"/>
          </p:cNvSpPr>
          <p:nvPr/>
        </p:nvSpPr>
        <p:spPr bwMode="auto">
          <a:xfrm>
            <a:off x="3706813" y="3284538"/>
            <a:ext cx="1081087" cy="431800"/>
          </a:xfrm>
          <a:prstGeom prst="rect">
            <a:avLst/>
          </a:prstGeom>
          <a:noFill/>
          <a:ln w="9525">
            <a:noFill/>
            <a:miter lim="800000"/>
            <a:headEnd/>
            <a:tailEnd/>
          </a:ln>
          <a:effectLst/>
        </p:spPr>
        <p:txBody>
          <a:bodyPr>
            <a:spAutoFit/>
          </a:bodyPr>
          <a:lstStyle/>
          <a:p>
            <a:pPr>
              <a:spcBef>
                <a:spcPct val="50000"/>
              </a:spcBef>
              <a:defRPr/>
            </a:pPr>
            <a:r>
              <a:rPr kumimoji="0" lang="zh-TW" altLang="en-US" sz="2200" b="1" dirty="0">
                <a:effectLst>
                  <a:outerShdw blurRad="38100" dist="38100" dir="2700000" algn="tl">
                    <a:srgbClr val="C0C0C0"/>
                  </a:outerShdw>
                </a:effectLst>
              </a:rPr>
              <a:t>收集器</a:t>
            </a:r>
            <a:endParaRPr kumimoji="0" lang="en-US" altLang="zh-TW" sz="2200" b="1" dirty="0">
              <a:effectLst>
                <a:outerShdw blurRad="38100" dist="38100" dir="2700000" algn="tl">
                  <a:srgbClr val="C0C0C0"/>
                </a:outerShdw>
              </a:effectLst>
            </a:endParaRPr>
          </a:p>
        </p:txBody>
      </p:sp>
      <p:pic>
        <p:nvPicPr>
          <p:cNvPr id="25615" name="Picture 15" descr="IMG_0372"/>
          <p:cNvPicPr>
            <a:picLocks noChangeAspect="1" noChangeArrowheads="1"/>
          </p:cNvPicPr>
          <p:nvPr/>
        </p:nvPicPr>
        <p:blipFill>
          <a:blip r:embed="rId3" cstate="print"/>
          <a:srcRect/>
          <a:stretch>
            <a:fillRect/>
          </a:stretch>
        </p:blipFill>
        <p:spPr bwMode="auto">
          <a:xfrm>
            <a:off x="928662" y="3143248"/>
            <a:ext cx="2042812" cy="3000396"/>
          </a:xfrm>
          <a:prstGeom prst="rect">
            <a:avLst/>
          </a:prstGeom>
          <a:ln>
            <a:noFill/>
          </a:ln>
          <a:effectLst>
            <a:softEdge rad="112500"/>
          </a:effectLst>
        </p:spPr>
      </p:pic>
      <p:sp>
        <p:nvSpPr>
          <p:cNvPr id="25618" name="Text Box 18"/>
          <p:cNvSpPr txBox="1">
            <a:spLocks noChangeArrowheads="1"/>
          </p:cNvSpPr>
          <p:nvPr/>
        </p:nvSpPr>
        <p:spPr bwMode="auto">
          <a:xfrm>
            <a:off x="3571875" y="4500563"/>
            <a:ext cx="1071563" cy="430212"/>
          </a:xfrm>
          <a:prstGeom prst="rect">
            <a:avLst/>
          </a:prstGeom>
          <a:noFill/>
          <a:ln w="9525">
            <a:noFill/>
            <a:miter lim="800000"/>
            <a:headEnd/>
            <a:tailEnd/>
          </a:ln>
          <a:effectLst/>
        </p:spPr>
        <p:txBody>
          <a:bodyPr>
            <a:spAutoFit/>
          </a:bodyPr>
          <a:lstStyle/>
          <a:p>
            <a:pPr>
              <a:spcBef>
                <a:spcPct val="50000"/>
              </a:spcBef>
              <a:defRPr/>
            </a:pPr>
            <a:r>
              <a:rPr kumimoji="0" lang="zh-TW" altLang="en-US" sz="2200" b="1" dirty="0">
                <a:effectLst>
                  <a:outerShdw blurRad="38100" dist="38100" dir="2700000" algn="tl">
                    <a:srgbClr val="C0C0C0"/>
                  </a:outerShdw>
                </a:effectLst>
              </a:rPr>
              <a:t>去水洞</a:t>
            </a:r>
            <a:endParaRPr kumimoji="0" lang="en-US" altLang="zh-TW" sz="2200" b="1" dirty="0">
              <a:effectLst>
                <a:outerShdw blurRad="38100" dist="38100" dir="2700000" algn="tl">
                  <a:srgbClr val="C0C0C0"/>
                </a:outerShdw>
              </a:effectLst>
            </a:endParaRPr>
          </a:p>
        </p:txBody>
      </p:sp>
      <p:sp>
        <p:nvSpPr>
          <p:cNvPr id="39944" name="Line 17"/>
          <p:cNvSpPr>
            <a:spLocks noChangeShapeType="1"/>
          </p:cNvSpPr>
          <p:nvPr/>
        </p:nvSpPr>
        <p:spPr bwMode="auto">
          <a:xfrm flipH="1">
            <a:off x="1928813" y="4786313"/>
            <a:ext cx="1643062" cy="215900"/>
          </a:xfrm>
          <a:prstGeom prst="line">
            <a:avLst/>
          </a:prstGeom>
          <a:noFill/>
          <a:ln w="57150">
            <a:solidFill>
              <a:srgbClr val="FF0000"/>
            </a:solidFill>
            <a:round/>
            <a:headEnd/>
            <a:tailEnd type="triangle" w="med" len="med"/>
          </a:ln>
        </p:spPr>
        <p:txBody>
          <a:bodyPr/>
          <a:lstStyle/>
          <a:p>
            <a:endParaRPr lang="zh-TW" altLang="en-US"/>
          </a:p>
        </p:txBody>
      </p:sp>
      <p:grpSp>
        <p:nvGrpSpPr>
          <p:cNvPr id="10" name="Group 9"/>
          <p:cNvGrpSpPr>
            <a:grpSpLocks/>
          </p:cNvGrpSpPr>
          <p:nvPr/>
        </p:nvGrpSpPr>
        <p:grpSpPr bwMode="auto">
          <a:xfrm>
            <a:off x="1679575" y="1268413"/>
            <a:ext cx="2316163" cy="838200"/>
            <a:chOff x="2434465" y="3214686"/>
            <a:chExt cx="2316945" cy="837488"/>
          </a:xfrm>
        </p:grpSpPr>
        <p:sp>
          <p:nvSpPr>
            <p:cNvPr id="39946" name="Rectangle 9"/>
            <p:cNvSpPr>
              <a:spLocks/>
            </p:cNvSpPr>
            <p:nvPr/>
          </p:nvSpPr>
          <p:spPr bwMode="auto">
            <a:xfrm>
              <a:off x="3571868" y="3214686"/>
              <a:ext cx="1179542" cy="285752"/>
            </a:xfrm>
            <a:prstGeom prst="rect">
              <a:avLst/>
            </a:prstGeom>
            <a:noFill/>
            <a:ln w="12700">
              <a:noFill/>
              <a:miter lim="800000"/>
              <a:headEnd/>
              <a:tailEnd/>
            </a:ln>
          </p:spPr>
          <p:txBody>
            <a:bodyPr lIns="0" tIns="0" rIns="0" bIns="0"/>
            <a:lstStyle/>
            <a:p>
              <a:r>
                <a:rPr lang="zh-TW" altLang="en-US">
                  <a:solidFill>
                    <a:srgbClr val="FF0000"/>
                  </a:solidFill>
                </a:rPr>
                <a:t>天文台使用</a:t>
              </a:r>
              <a:endParaRPr lang="zh-TW" altLang="en-US"/>
            </a:p>
          </p:txBody>
        </p:sp>
        <p:sp>
          <p:nvSpPr>
            <p:cNvPr id="12" name="橢圓 17"/>
            <p:cNvSpPr/>
            <p:nvPr/>
          </p:nvSpPr>
          <p:spPr>
            <a:xfrm>
              <a:off x="2434465" y="3516055"/>
              <a:ext cx="935354" cy="536119"/>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cxnSp>
          <p:nvCxnSpPr>
            <p:cNvPr id="13" name="直線單箭頭接點 21"/>
            <p:cNvCxnSpPr/>
            <p:nvPr/>
          </p:nvCxnSpPr>
          <p:spPr>
            <a:xfrm rot="10800000" flipV="1">
              <a:off x="3166550" y="3359025"/>
              <a:ext cx="357308" cy="214131"/>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a:xfrm>
            <a:off x="428625" y="0"/>
            <a:ext cx="8229600" cy="1143000"/>
          </a:xfrm>
        </p:spPr>
        <p:txBody>
          <a:bodyPr/>
          <a:lstStyle/>
          <a:p>
            <a:pPr eaLnBrk="1" hangingPunct="1"/>
            <a:r>
              <a:rPr lang="zh-TW" altLang="en-US" smtClean="0"/>
              <a:t>雨量</a:t>
            </a:r>
            <a:endParaRPr lang="en-US" altLang="zh-TW" smtClean="0"/>
          </a:p>
        </p:txBody>
      </p:sp>
      <p:pic>
        <p:nvPicPr>
          <p:cNvPr id="40962" name="Picture 6" descr="IMG_0371"/>
          <p:cNvPicPr>
            <a:picLocks noGrp="1" noChangeAspect="1" noChangeArrowheads="1"/>
          </p:cNvPicPr>
          <p:nvPr>
            <p:ph sz="quarter" idx="4294967295"/>
          </p:nvPr>
        </p:nvPicPr>
        <p:blipFill>
          <a:blip r:embed="rId3"/>
          <a:srcRect/>
          <a:stretch>
            <a:fillRect/>
          </a:stretch>
        </p:blipFill>
        <p:spPr>
          <a:xfrm>
            <a:off x="5210175" y="1600200"/>
            <a:ext cx="2914650" cy="2185988"/>
          </a:xfrm>
        </p:spPr>
      </p:pic>
      <p:pic>
        <p:nvPicPr>
          <p:cNvPr id="40963" name="Picture 8" descr="IMG_0370"/>
          <p:cNvPicPr>
            <a:picLocks noGrp="1" noChangeAspect="1" noChangeArrowheads="1"/>
          </p:cNvPicPr>
          <p:nvPr>
            <p:ph sz="quarter" idx="4294967295"/>
          </p:nvPr>
        </p:nvPicPr>
        <p:blipFill>
          <a:blip r:embed="rId4"/>
          <a:srcRect/>
          <a:stretch>
            <a:fillRect/>
          </a:stretch>
        </p:blipFill>
        <p:spPr>
          <a:xfrm>
            <a:off x="5208588" y="3938588"/>
            <a:ext cx="2917825" cy="2187575"/>
          </a:xfrm>
        </p:spPr>
      </p:pic>
      <p:graphicFrame>
        <p:nvGraphicFramePr>
          <p:cNvPr id="8" name="資料庫圖表 7"/>
          <p:cNvGraphicFramePr/>
          <p:nvPr/>
        </p:nvGraphicFramePr>
        <p:xfrm>
          <a:off x="357158" y="1062022"/>
          <a:ext cx="4786346" cy="43577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圓角矩形 4"/>
          <p:cNvSpPr/>
          <p:nvPr/>
        </p:nvSpPr>
        <p:spPr bwMode="auto">
          <a:xfrm>
            <a:off x="500063" y="5516563"/>
            <a:ext cx="5786437" cy="928687"/>
          </a:xfrm>
          <a:prstGeom prst="rect">
            <a:avLst/>
          </a:prstGeom>
        </p:spPr>
        <p:style>
          <a:lnRef idx="0">
            <a:scrgbClr r="0" g="0" b="0"/>
          </a:lnRef>
          <a:fillRef idx="0">
            <a:scrgbClr r="0" g="0" b="0"/>
          </a:fillRef>
          <a:effectRef idx="0">
            <a:scrgbClr r="0" g="0" b="0"/>
          </a:effectRef>
          <a:fontRef idx="minor">
            <a:schemeClr val="lt1"/>
          </a:fontRef>
        </p:style>
        <p:txBody>
          <a:bodyPr lIns="87630" tIns="87630" rIns="87630" bIns="87630" anchor="ctr"/>
          <a:lstStyle/>
          <a:p>
            <a:pPr defTabSz="1022350">
              <a:lnSpc>
                <a:spcPct val="90000"/>
              </a:lnSpc>
              <a:spcAft>
                <a:spcPct val="35000"/>
              </a:spcAft>
              <a:buFont typeface="Arial" charset="0"/>
              <a:buChar char="•"/>
              <a:defRPr/>
            </a:pPr>
            <a:r>
              <a:rPr lang="zh-TW" altLang="en-US" sz="2800">
                <a:solidFill>
                  <a:schemeClr val="tx1"/>
                </a:solidFill>
                <a:latin typeface="Calibri" pitchFamily="34" charset="0"/>
              </a:rPr>
              <a:t>傾倒１次＝０</a:t>
            </a:r>
            <a:r>
              <a:rPr lang="en-US" altLang="zh-TW" sz="2800">
                <a:solidFill>
                  <a:schemeClr val="tx1"/>
                </a:solidFill>
                <a:latin typeface="Calibri" pitchFamily="34" charset="0"/>
              </a:rPr>
              <a:t>.</a:t>
            </a:r>
            <a:r>
              <a:rPr lang="zh-TW" altLang="en-US" sz="2800">
                <a:solidFill>
                  <a:schemeClr val="tx1"/>
                </a:solidFill>
                <a:latin typeface="Calibri" pitchFamily="34" charset="0"/>
              </a:rPr>
              <a:t>２毫米</a:t>
            </a:r>
            <a:endParaRPr lang="en-US" altLang="zh-TW" sz="2800">
              <a:solidFill>
                <a:schemeClr val="tx1"/>
              </a:solidFill>
              <a:latin typeface="Calibri" pitchFamily="34" charset="0"/>
            </a:endParaRPr>
          </a:p>
          <a:p>
            <a:pPr defTabSz="1022350">
              <a:lnSpc>
                <a:spcPct val="90000"/>
              </a:lnSpc>
              <a:spcAft>
                <a:spcPct val="35000"/>
              </a:spcAft>
              <a:buFont typeface="Arial" charset="0"/>
              <a:buChar char="•"/>
              <a:defRPr/>
            </a:pPr>
            <a:r>
              <a:rPr lang="zh-TW" altLang="en-US" sz="2800">
                <a:solidFill>
                  <a:schemeClr val="tx1"/>
                </a:solidFill>
                <a:latin typeface="Calibri" pitchFamily="34" charset="0"/>
              </a:rPr>
              <a:t>雨量＝</a:t>
            </a:r>
            <a:r>
              <a:rPr lang="zh-TW" altLang="en-US" sz="2800">
                <a:solidFill>
                  <a:schemeClr val="tx1"/>
                </a:solidFill>
              </a:rPr>
              <a:t>傾倒次數Ｘ０</a:t>
            </a:r>
            <a:r>
              <a:rPr lang="en-US" altLang="zh-TW" sz="2800">
                <a:solidFill>
                  <a:schemeClr val="tx1"/>
                </a:solidFill>
              </a:rPr>
              <a:t>.</a:t>
            </a:r>
            <a:r>
              <a:rPr lang="zh-TW" altLang="en-US" sz="2800">
                <a:solidFill>
                  <a:schemeClr val="tx1"/>
                </a:solidFill>
              </a:rPr>
              <a:t>２毫米</a:t>
            </a:r>
            <a:endParaRPr lang="zh-TW" altLang="en-US" sz="2800">
              <a:solidFill>
                <a:schemeClr val="tx1"/>
              </a:solidFill>
              <a:latin typeface="Calibri" pitchFamily="34" charset="0"/>
            </a:endParaRPr>
          </a:p>
        </p:txBody>
      </p:sp>
      <p:grpSp>
        <p:nvGrpSpPr>
          <p:cNvPr id="23" name="Group 22"/>
          <p:cNvGrpSpPr>
            <a:grpSpLocks/>
          </p:cNvGrpSpPr>
          <p:nvPr/>
        </p:nvGrpSpPr>
        <p:grpSpPr bwMode="auto">
          <a:xfrm>
            <a:off x="642938" y="3357563"/>
            <a:ext cx="7026275" cy="1182687"/>
            <a:chOff x="642909" y="3357563"/>
            <a:chExt cx="7026304" cy="1182690"/>
          </a:xfrm>
        </p:grpSpPr>
        <p:grpSp>
          <p:nvGrpSpPr>
            <p:cNvPr id="40971" name="Group 18"/>
            <p:cNvGrpSpPr>
              <a:grpSpLocks/>
            </p:cNvGrpSpPr>
            <p:nvPr/>
          </p:nvGrpSpPr>
          <p:grpSpPr bwMode="auto">
            <a:xfrm>
              <a:off x="6659563" y="3357563"/>
              <a:ext cx="1009650" cy="1150937"/>
              <a:chOff x="6659563" y="3357563"/>
              <a:chExt cx="1009650" cy="1150937"/>
            </a:xfrm>
          </p:grpSpPr>
          <p:sp>
            <p:nvSpPr>
              <p:cNvPr id="40977" name="Line 10"/>
              <p:cNvSpPr>
                <a:spLocks noChangeShapeType="1"/>
              </p:cNvSpPr>
              <p:nvPr/>
            </p:nvSpPr>
            <p:spPr bwMode="auto">
              <a:xfrm flipV="1">
                <a:off x="6659563" y="3357563"/>
                <a:ext cx="0" cy="1150937"/>
              </a:xfrm>
              <a:prstGeom prst="line">
                <a:avLst/>
              </a:prstGeom>
              <a:noFill/>
              <a:ln w="57150">
                <a:solidFill>
                  <a:srgbClr val="FF0000"/>
                </a:solidFill>
                <a:round/>
                <a:headEnd type="triangle" w="med" len="med"/>
                <a:tailEnd type="triangle" w="med" len="med"/>
              </a:ln>
            </p:spPr>
            <p:txBody>
              <a:bodyPr/>
              <a:lstStyle/>
              <a:p>
                <a:endParaRPr lang="zh-TW" altLang="en-US"/>
              </a:p>
            </p:txBody>
          </p:sp>
          <p:sp>
            <p:nvSpPr>
              <p:cNvPr id="43019" name="Text Box 11"/>
              <p:cNvSpPr txBox="1">
                <a:spLocks noChangeArrowheads="1"/>
              </p:cNvSpPr>
              <p:nvPr/>
            </p:nvSpPr>
            <p:spPr bwMode="auto">
              <a:xfrm>
                <a:off x="6732584" y="3644901"/>
                <a:ext cx="936629" cy="427039"/>
              </a:xfrm>
              <a:prstGeom prst="rect">
                <a:avLst/>
              </a:prstGeom>
              <a:noFill/>
              <a:ln w="9525">
                <a:noFill/>
                <a:miter lim="800000"/>
                <a:headEnd/>
                <a:tailEnd/>
              </a:ln>
              <a:effectLst/>
            </p:spPr>
            <p:txBody>
              <a:bodyPr>
                <a:spAutoFit/>
              </a:bodyPr>
              <a:lstStyle/>
              <a:p>
                <a:pPr>
                  <a:spcBef>
                    <a:spcPct val="50000"/>
                  </a:spcBef>
                  <a:defRPr/>
                </a:pPr>
                <a:r>
                  <a:rPr kumimoji="0" lang="zh-TW" altLang="en-US" sz="2200" b="1" dirty="0">
                    <a:solidFill>
                      <a:srgbClr val="FF0000"/>
                    </a:solidFill>
                    <a:effectLst>
                      <a:outerShdw blurRad="38100" dist="38100" dir="2700000" algn="tl">
                        <a:srgbClr val="C0C0C0"/>
                      </a:outerShdw>
                    </a:effectLst>
                  </a:rPr>
                  <a:t>循環</a:t>
                </a:r>
                <a:endParaRPr kumimoji="0" lang="en-US" altLang="zh-TW" sz="2200" b="1" dirty="0">
                  <a:solidFill>
                    <a:srgbClr val="FF0000"/>
                  </a:solidFill>
                  <a:effectLst>
                    <a:outerShdw blurRad="38100" dist="38100" dir="2700000" algn="tl">
                      <a:srgbClr val="C0C0C0"/>
                    </a:outerShdw>
                  </a:effectLst>
                </a:endParaRPr>
              </a:p>
            </p:txBody>
          </p:sp>
        </p:grpSp>
        <p:grpSp>
          <p:nvGrpSpPr>
            <p:cNvPr id="40972" name="Group 21"/>
            <p:cNvGrpSpPr>
              <a:grpSpLocks/>
            </p:cNvGrpSpPr>
            <p:nvPr/>
          </p:nvGrpSpPr>
          <p:grpSpPr bwMode="auto">
            <a:xfrm>
              <a:off x="642909" y="3500438"/>
              <a:ext cx="3143273" cy="1039815"/>
              <a:chOff x="642909" y="3500438"/>
              <a:chExt cx="3143273" cy="1039815"/>
            </a:xfrm>
          </p:grpSpPr>
          <p:grpSp>
            <p:nvGrpSpPr>
              <p:cNvPr id="40973" name="群組 12"/>
              <p:cNvGrpSpPr>
                <a:grpSpLocks/>
              </p:cNvGrpSpPr>
              <p:nvPr/>
            </p:nvGrpSpPr>
            <p:grpSpPr bwMode="auto">
              <a:xfrm rot="10800000">
                <a:off x="642909" y="3714752"/>
                <a:ext cx="1457331" cy="825501"/>
                <a:chOff x="3832679" y="2014515"/>
                <a:chExt cx="1457256" cy="1203215"/>
              </a:xfrm>
            </p:grpSpPr>
            <p:sp>
              <p:nvSpPr>
                <p:cNvPr id="14" name="向下箭號 13"/>
                <p:cNvSpPr/>
                <p:nvPr/>
              </p:nvSpPr>
              <p:spPr>
                <a:xfrm>
                  <a:off x="4607342" y="2555962"/>
                  <a:ext cx="682593" cy="682593"/>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向下箭號 4"/>
                <p:cNvSpPr/>
                <p:nvPr/>
              </p:nvSpPr>
              <p:spPr>
                <a:xfrm>
                  <a:off x="3832679" y="2014515"/>
                  <a:ext cx="374632" cy="5136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9370" tIns="39370" rIns="39370" bIns="39370" spcCol="1270" anchor="ctr"/>
                <a:lstStyle/>
                <a:p>
                  <a:pPr algn="ctr" defTabSz="1377950">
                    <a:lnSpc>
                      <a:spcPct val="90000"/>
                    </a:lnSpc>
                    <a:spcAft>
                      <a:spcPct val="35000"/>
                    </a:spcAft>
                    <a:defRPr/>
                  </a:pPr>
                  <a:endParaRPr lang="zh-TW" altLang="en-US" sz="3100"/>
                </a:p>
              </p:txBody>
            </p:sp>
          </p:grpSp>
          <p:graphicFrame>
            <p:nvGraphicFramePr>
              <p:cNvPr id="16" name="資料庫圖表 15"/>
              <p:cNvGraphicFramePr/>
              <p:nvPr/>
            </p:nvGraphicFramePr>
            <p:xfrm>
              <a:off x="2500298" y="3500438"/>
              <a:ext cx="1285884" cy="60324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grpSp>
      <p:sp>
        <p:nvSpPr>
          <p:cNvPr id="40967" name="TextBox 16"/>
          <p:cNvSpPr txBox="1">
            <a:spLocks noChangeArrowheads="1"/>
          </p:cNvSpPr>
          <p:nvPr/>
        </p:nvSpPr>
        <p:spPr bwMode="auto">
          <a:xfrm>
            <a:off x="6786563" y="2143125"/>
            <a:ext cx="441325" cy="400050"/>
          </a:xfrm>
          <a:prstGeom prst="rect">
            <a:avLst/>
          </a:prstGeom>
          <a:noFill/>
          <a:ln w="9525">
            <a:noFill/>
            <a:miter lim="800000"/>
            <a:headEnd/>
            <a:tailEnd/>
          </a:ln>
        </p:spPr>
        <p:txBody>
          <a:bodyPr wrap="none">
            <a:spAutoFit/>
          </a:bodyPr>
          <a:lstStyle/>
          <a:p>
            <a:r>
              <a:rPr lang="zh-TW" altLang="en-US" sz="2000" b="1">
                <a:solidFill>
                  <a:srgbClr val="FFFF00"/>
                </a:solidFill>
              </a:rPr>
              <a:t>甲</a:t>
            </a:r>
            <a:endParaRPr lang="en-US" sz="2000" b="1">
              <a:solidFill>
                <a:srgbClr val="FFFF00"/>
              </a:solidFill>
            </a:endParaRPr>
          </a:p>
        </p:txBody>
      </p:sp>
      <p:sp>
        <p:nvSpPr>
          <p:cNvPr id="40968" name="TextBox 17"/>
          <p:cNvSpPr txBox="1">
            <a:spLocks noChangeArrowheads="1"/>
          </p:cNvSpPr>
          <p:nvPr/>
        </p:nvSpPr>
        <p:spPr bwMode="auto">
          <a:xfrm>
            <a:off x="6072188" y="2571750"/>
            <a:ext cx="441325" cy="400050"/>
          </a:xfrm>
          <a:prstGeom prst="rect">
            <a:avLst/>
          </a:prstGeom>
          <a:noFill/>
          <a:ln w="9525">
            <a:noFill/>
            <a:miter lim="800000"/>
            <a:headEnd/>
            <a:tailEnd/>
          </a:ln>
        </p:spPr>
        <p:txBody>
          <a:bodyPr wrap="none">
            <a:spAutoFit/>
          </a:bodyPr>
          <a:lstStyle/>
          <a:p>
            <a:r>
              <a:rPr lang="zh-TW" altLang="en-US" sz="2000" b="1">
                <a:solidFill>
                  <a:srgbClr val="FFFF00"/>
                </a:solidFill>
              </a:rPr>
              <a:t>乙</a:t>
            </a:r>
            <a:endParaRPr lang="en-US" sz="2000" b="1">
              <a:solidFill>
                <a:srgbClr val="FFFF00"/>
              </a:solidFill>
            </a:endParaRPr>
          </a:p>
        </p:txBody>
      </p:sp>
      <p:sp>
        <p:nvSpPr>
          <p:cNvPr id="40969" name="TextBox 19"/>
          <p:cNvSpPr txBox="1">
            <a:spLocks noChangeArrowheads="1"/>
          </p:cNvSpPr>
          <p:nvPr/>
        </p:nvSpPr>
        <p:spPr bwMode="auto">
          <a:xfrm>
            <a:off x="6643688" y="4857750"/>
            <a:ext cx="441325" cy="400050"/>
          </a:xfrm>
          <a:prstGeom prst="rect">
            <a:avLst/>
          </a:prstGeom>
          <a:noFill/>
          <a:ln w="9525">
            <a:noFill/>
            <a:miter lim="800000"/>
            <a:headEnd/>
            <a:tailEnd/>
          </a:ln>
        </p:spPr>
        <p:txBody>
          <a:bodyPr wrap="none">
            <a:spAutoFit/>
          </a:bodyPr>
          <a:lstStyle/>
          <a:p>
            <a:r>
              <a:rPr lang="zh-TW" altLang="en-US" sz="2000" b="1">
                <a:solidFill>
                  <a:srgbClr val="FFFF00"/>
                </a:solidFill>
              </a:rPr>
              <a:t>甲</a:t>
            </a:r>
            <a:endParaRPr lang="en-US" sz="2000" b="1">
              <a:solidFill>
                <a:srgbClr val="FFFF00"/>
              </a:solidFill>
            </a:endParaRPr>
          </a:p>
        </p:txBody>
      </p:sp>
      <p:sp>
        <p:nvSpPr>
          <p:cNvPr id="40970" name="TextBox 20"/>
          <p:cNvSpPr txBox="1">
            <a:spLocks noChangeArrowheads="1"/>
          </p:cNvSpPr>
          <p:nvPr/>
        </p:nvSpPr>
        <p:spPr bwMode="auto">
          <a:xfrm>
            <a:off x="6072188" y="4643438"/>
            <a:ext cx="441325" cy="400050"/>
          </a:xfrm>
          <a:prstGeom prst="rect">
            <a:avLst/>
          </a:prstGeom>
          <a:noFill/>
          <a:ln w="9525">
            <a:noFill/>
            <a:miter lim="800000"/>
            <a:headEnd/>
            <a:tailEnd/>
          </a:ln>
        </p:spPr>
        <p:txBody>
          <a:bodyPr wrap="none">
            <a:spAutoFit/>
          </a:bodyPr>
          <a:lstStyle/>
          <a:p>
            <a:r>
              <a:rPr lang="zh-TW" altLang="en-US" sz="2000" b="1">
                <a:solidFill>
                  <a:srgbClr val="FFFF00"/>
                </a:solidFill>
              </a:rPr>
              <a:t>乙</a:t>
            </a:r>
            <a:endParaRPr lang="en-US" sz="20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68313" y="692150"/>
            <a:ext cx="8229600" cy="1143000"/>
          </a:xfrm>
        </p:spPr>
        <p:txBody>
          <a:bodyPr/>
          <a:lstStyle/>
          <a:p>
            <a:pPr eaLnBrk="1" hangingPunct="1"/>
            <a:r>
              <a:rPr lang="zh-TW" altLang="en-US" smtClean="0"/>
              <a:t>紫外線指數</a:t>
            </a:r>
            <a:endParaRPr lang="en-US" altLang="zh-TW" smtClean="0"/>
          </a:p>
        </p:txBody>
      </p:sp>
      <p:sp>
        <p:nvSpPr>
          <p:cNvPr id="24579" name="Rectangle 3"/>
          <p:cNvSpPr>
            <a:spLocks noGrp="1" noChangeArrowheads="1"/>
          </p:cNvSpPr>
          <p:nvPr>
            <p:ph idx="1"/>
          </p:nvPr>
        </p:nvSpPr>
        <p:spPr>
          <a:xfrm>
            <a:off x="457200" y="1935163"/>
            <a:ext cx="4471988" cy="4389437"/>
          </a:xfrm>
        </p:spPr>
        <p:txBody>
          <a:bodyPr/>
          <a:lstStyle/>
          <a:p>
            <a:pPr eaLnBrk="1" hangingPunct="1"/>
            <a:r>
              <a:rPr lang="zh-TW" altLang="en-US" smtClean="0">
                <a:solidFill>
                  <a:schemeClr val="accent2"/>
                </a:solidFill>
              </a:rPr>
              <a:t>紫外線是指波長</a:t>
            </a:r>
            <a:r>
              <a:rPr lang="en-US" altLang="zh-TW" smtClean="0">
                <a:solidFill>
                  <a:schemeClr val="accent2"/>
                </a:solidFill>
              </a:rPr>
              <a:t>(</a:t>
            </a:r>
            <a:r>
              <a:rPr lang="el-GR" altLang="zh-TW" smtClean="0">
                <a:solidFill>
                  <a:schemeClr val="accent2"/>
                </a:solidFill>
              </a:rPr>
              <a:t>λ</a:t>
            </a:r>
            <a:r>
              <a:rPr lang="en-US" altLang="zh-TW" smtClean="0">
                <a:solidFill>
                  <a:schemeClr val="accent2"/>
                </a:solidFill>
              </a:rPr>
              <a:t>)</a:t>
            </a:r>
            <a:r>
              <a:rPr lang="zh-TW" altLang="en-US" smtClean="0">
                <a:solidFill>
                  <a:schemeClr val="accent2"/>
                </a:solidFill>
              </a:rPr>
              <a:t> 介乎 </a:t>
            </a:r>
            <a:r>
              <a:rPr lang="en-US" altLang="zh-TW" sz="2400" smtClean="0">
                <a:solidFill>
                  <a:schemeClr val="accent2"/>
                </a:solidFill>
              </a:rPr>
              <a:t>295</a:t>
            </a:r>
            <a:r>
              <a:rPr lang="en-US" altLang="zh-TW" smtClean="0">
                <a:solidFill>
                  <a:schemeClr val="accent2"/>
                </a:solidFill>
              </a:rPr>
              <a:t> </a:t>
            </a:r>
            <a:r>
              <a:rPr lang="zh-TW" altLang="en-US" smtClean="0">
                <a:solidFill>
                  <a:schemeClr val="accent2"/>
                </a:solidFill>
              </a:rPr>
              <a:t>至 </a:t>
            </a:r>
            <a:r>
              <a:rPr lang="en-US" altLang="zh-TW" smtClean="0">
                <a:solidFill>
                  <a:schemeClr val="accent2"/>
                </a:solidFill>
              </a:rPr>
              <a:t>325</a:t>
            </a:r>
            <a:r>
              <a:rPr lang="zh-TW" altLang="en-US" smtClean="0">
                <a:solidFill>
                  <a:schemeClr val="accent2"/>
                </a:solidFill>
              </a:rPr>
              <a:t>納米（</a:t>
            </a:r>
            <a:r>
              <a:rPr lang="en-US" altLang="zh-TW" sz="2400" smtClean="0">
                <a:solidFill>
                  <a:schemeClr val="accent2"/>
                </a:solidFill>
              </a:rPr>
              <a:t>10</a:t>
            </a:r>
            <a:r>
              <a:rPr lang="en-US" altLang="zh-TW" sz="2400" baseline="30000" smtClean="0">
                <a:solidFill>
                  <a:schemeClr val="accent2"/>
                </a:solidFill>
              </a:rPr>
              <a:t>-9</a:t>
            </a:r>
            <a:r>
              <a:rPr lang="zh-TW" altLang="en-US" smtClean="0">
                <a:solidFill>
                  <a:schemeClr val="accent2"/>
                </a:solidFill>
              </a:rPr>
              <a:t>米）</a:t>
            </a:r>
            <a:endParaRPr lang="en-US" altLang="zh-TW" smtClean="0">
              <a:solidFill>
                <a:schemeClr val="accent2"/>
              </a:solidFill>
            </a:endParaRPr>
          </a:p>
          <a:p>
            <a:pPr eaLnBrk="1" hangingPunct="1"/>
            <a:r>
              <a:rPr lang="zh-TW" altLang="en-US" smtClean="0">
                <a:solidFill>
                  <a:schemeClr val="accent2"/>
                </a:solidFill>
              </a:rPr>
              <a:t>根據人體皮膚反應作出調整</a:t>
            </a:r>
            <a:r>
              <a:rPr lang="zh-TW" altLang="en-US" sz="1600" smtClean="0">
                <a:solidFill>
                  <a:schemeClr val="accent2"/>
                </a:solidFill>
              </a:rPr>
              <a:t>（麥金利 </a:t>
            </a:r>
            <a:r>
              <a:rPr lang="en-US" altLang="zh-TW" sz="1600" smtClean="0">
                <a:solidFill>
                  <a:schemeClr val="accent2"/>
                </a:solidFill>
              </a:rPr>
              <a:t>-</a:t>
            </a:r>
            <a:r>
              <a:rPr lang="zh-TW" altLang="en-US" sz="1600" smtClean="0">
                <a:solidFill>
                  <a:schemeClr val="accent2"/>
                </a:solidFill>
              </a:rPr>
              <a:t>迪菲紅斑作用光譜）</a:t>
            </a:r>
            <a:endParaRPr lang="en-US" altLang="zh-TW" smtClean="0"/>
          </a:p>
          <a:p>
            <a:pPr eaLnBrk="1" hangingPunct="1"/>
            <a:r>
              <a:rPr lang="zh-TW" altLang="en-US" smtClean="0">
                <a:solidFill>
                  <a:schemeClr val="accent2"/>
                </a:solidFill>
              </a:rPr>
              <a:t>無單位</a:t>
            </a:r>
            <a:endParaRPr lang="en-US" altLang="zh-TW" smtClean="0">
              <a:solidFill>
                <a:schemeClr val="accent2"/>
              </a:solidFill>
            </a:endParaRPr>
          </a:p>
          <a:p>
            <a:pPr eaLnBrk="1" hangingPunct="1"/>
            <a:r>
              <a:rPr lang="zh-TW" altLang="en-US" smtClean="0">
                <a:solidFill>
                  <a:schemeClr val="accent2"/>
                </a:solidFill>
              </a:rPr>
              <a:t>典型數值：</a:t>
            </a:r>
            <a:endParaRPr lang="en-US" altLang="zh-TW" smtClean="0">
              <a:solidFill>
                <a:schemeClr val="accent2"/>
              </a:solidFill>
            </a:endParaRPr>
          </a:p>
          <a:p>
            <a:pPr lvl="1" eaLnBrk="1" hangingPunct="1"/>
            <a:r>
              <a:rPr lang="en-US" altLang="zh-TW" smtClean="0">
                <a:solidFill>
                  <a:schemeClr val="accent2"/>
                </a:solidFill>
              </a:rPr>
              <a:t>15</a:t>
            </a:r>
            <a:r>
              <a:rPr lang="zh-TW" altLang="en-US" smtClean="0">
                <a:solidFill>
                  <a:schemeClr val="accent2"/>
                </a:solidFill>
              </a:rPr>
              <a:t>（香港最高紀錄）</a:t>
            </a:r>
            <a:endParaRPr lang="en-US" altLang="zh-TW" smtClean="0">
              <a:solidFill>
                <a:schemeClr val="accent2"/>
              </a:solidFill>
            </a:endParaRPr>
          </a:p>
        </p:txBody>
      </p:sp>
      <p:grpSp>
        <p:nvGrpSpPr>
          <p:cNvPr id="43011" name="Group 12"/>
          <p:cNvGrpSpPr>
            <a:grpSpLocks/>
          </p:cNvGrpSpPr>
          <p:nvPr/>
        </p:nvGrpSpPr>
        <p:grpSpPr bwMode="auto">
          <a:xfrm>
            <a:off x="5219700" y="1341438"/>
            <a:ext cx="3382963" cy="4891087"/>
            <a:chOff x="3288" y="845"/>
            <a:chExt cx="2131" cy="3081"/>
          </a:xfrm>
        </p:grpSpPr>
        <p:pic>
          <p:nvPicPr>
            <p:cNvPr id="43012" name="Picture 11" descr="DSCF1575_1"/>
            <p:cNvPicPr>
              <a:picLocks noChangeAspect="1" noChangeArrowheads="1"/>
            </p:cNvPicPr>
            <p:nvPr/>
          </p:nvPicPr>
          <p:blipFill>
            <a:blip r:embed="rId2"/>
            <a:srcRect/>
            <a:stretch>
              <a:fillRect/>
            </a:stretch>
          </p:blipFill>
          <p:spPr bwMode="auto">
            <a:xfrm>
              <a:off x="3288" y="1434"/>
              <a:ext cx="2023" cy="2181"/>
            </a:xfrm>
            <a:prstGeom prst="rect">
              <a:avLst/>
            </a:prstGeom>
            <a:noFill/>
            <a:ln w="9525">
              <a:noFill/>
              <a:miter lim="800000"/>
              <a:headEnd/>
              <a:tailEnd/>
            </a:ln>
          </p:spPr>
        </p:pic>
        <p:sp>
          <p:nvSpPr>
            <p:cNvPr id="43013" name="Oval 14"/>
            <p:cNvSpPr>
              <a:spLocks noChangeArrowheads="1"/>
            </p:cNvSpPr>
            <p:nvPr/>
          </p:nvSpPr>
          <p:spPr bwMode="auto">
            <a:xfrm>
              <a:off x="3787" y="2840"/>
              <a:ext cx="545" cy="499"/>
            </a:xfrm>
            <a:prstGeom prst="ellipse">
              <a:avLst/>
            </a:prstGeom>
            <a:noFill/>
            <a:ln w="38100">
              <a:solidFill>
                <a:srgbClr val="00FF00"/>
              </a:solidFill>
              <a:round/>
              <a:headEnd/>
              <a:tailEnd/>
            </a:ln>
          </p:spPr>
          <p:txBody>
            <a:bodyPr wrap="none" anchor="ctr"/>
            <a:lstStyle/>
            <a:p>
              <a:endParaRPr lang="zh-TW" altLang="en-US"/>
            </a:p>
          </p:txBody>
        </p:sp>
        <p:sp>
          <p:nvSpPr>
            <p:cNvPr id="43014" name="Oval 15"/>
            <p:cNvSpPr>
              <a:spLocks noChangeArrowheads="1"/>
            </p:cNvSpPr>
            <p:nvPr/>
          </p:nvSpPr>
          <p:spPr bwMode="auto">
            <a:xfrm>
              <a:off x="3788" y="1752"/>
              <a:ext cx="952" cy="681"/>
            </a:xfrm>
            <a:prstGeom prst="ellipse">
              <a:avLst/>
            </a:prstGeom>
            <a:noFill/>
            <a:ln w="38100">
              <a:solidFill>
                <a:srgbClr val="FF6600"/>
              </a:solidFill>
              <a:round/>
              <a:headEnd/>
              <a:tailEnd/>
            </a:ln>
          </p:spPr>
          <p:txBody>
            <a:bodyPr wrap="none" anchor="ctr"/>
            <a:lstStyle/>
            <a:p>
              <a:endParaRPr lang="zh-TW" altLang="en-US"/>
            </a:p>
          </p:txBody>
        </p:sp>
        <p:sp>
          <p:nvSpPr>
            <p:cNvPr id="43015" name="Line 16"/>
            <p:cNvSpPr>
              <a:spLocks noChangeShapeType="1"/>
            </p:cNvSpPr>
            <p:nvPr/>
          </p:nvSpPr>
          <p:spPr bwMode="auto">
            <a:xfrm flipH="1">
              <a:off x="4377" y="1117"/>
              <a:ext cx="363" cy="590"/>
            </a:xfrm>
            <a:prstGeom prst="line">
              <a:avLst/>
            </a:prstGeom>
            <a:noFill/>
            <a:ln w="38100">
              <a:solidFill>
                <a:srgbClr val="FF6600"/>
              </a:solidFill>
              <a:round/>
              <a:headEnd/>
              <a:tailEnd type="triangle" w="med" len="med"/>
            </a:ln>
          </p:spPr>
          <p:txBody>
            <a:bodyPr/>
            <a:lstStyle/>
            <a:p>
              <a:endParaRPr lang="zh-TW" altLang="en-US"/>
            </a:p>
          </p:txBody>
        </p:sp>
        <p:sp>
          <p:nvSpPr>
            <p:cNvPr id="24593" name="Text Box 17"/>
            <p:cNvSpPr txBox="1">
              <a:spLocks noChangeArrowheads="1"/>
            </p:cNvSpPr>
            <p:nvPr/>
          </p:nvSpPr>
          <p:spPr bwMode="auto">
            <a:xfrm>
              <a:off x="4558" y="845"/>
              <a:ext cx="861" cy="269"/>
            </a:xfrm>
            <a:prstGeom prst="rect">
              <a:avLst/>
            </a:prstGeom>
            <a:noFill/>
            <a:ln w="9525">
              <a:noFill/>
              <a:miter lim="800000"/>
              <a:headEnd/>
              <a:tailEnd/>
            </a:ln>
            <a:effectLst/>
          </p:spPr>
          <p:txBody>
            <a:bodyPr>
              <a:spAutoFit/>
            </a:bodyPr>
            <a:lstStyle/>
            <a:p>
              <a:pPr>
                <a:spcBef>
                  <a:spcPct val="50000"/>
                </a:spcBef>
                <a:defRPr/>
              </a:pPr>
              <a:r>
                <a:rPr kumimoji="0" lang="zh-TW" altLang="en-US" sz="2200" b="1">
                  <a:effectLst>
                    <a:outerShdw blurRad="38100" dist="38100" dir="2700000" algn="tl">
                      <a:srgbClr val="C0C0C0"/>
                    </a:outerShdw>
                  </a:effectLst>
                </a:rPr>
                <a:t>感應器</a:t>
              </a:r>
              <a:endParaRPr kumimoji="0" lang="en-US" altLang="zh-TW" sz="2200" b="1">
                <a:effectLst>
                  <a:outerShdw blurRad="38100" dist="38100" dir="2700000" algn="tl">
                    <a:srgbClr val="C0C0C0"/>
                  </a:outerShdw>
                </a:effectLst>
              </a:endParaRPr>
            </a:p>
          </p:txBody>
        </p:sp>
        <p:sp>
          <p:nvSpPr>
            <p:cNvPr id="24594" name="Text Box 18"/>
            <p:cNvSpPr txBox="1">
              <a:spLocks noChangeArrowheads="1"/>
            </p:cNvSpPr>
            <p:nvPr/>
          </p:nvSpPr>
          <p:spPr bwMode="auto">
            <a:xfrm>
              <a:off x="3696" y="3657"/>
              <a:ext cx="1451" cy="269"/>
            </a:xfrm>
            <a:prstGeom prst="rect">
              <a:avLst/>
            </a:prstGeom>
            <a:noFill/>
            <a:ln w="9525">
              <a:noFill/>
              <a:miter lim="800000"/>
              <a:headEnd/>
              <a:tailEnd/>
            </a:ln>
            <a:effectLst/>
          </p:spPr>
          <p:txBody>
            <a:bodyPr>
              <a:spAutoFit/>
            </a:bodyPr>
            <a:lstStyle/>
            <a:p>
              <a:pPr>
                <a:spcBef>
                  <a:spcPct val="50000"/>
                </a:spcBef>
                <a:defRPr/>
              </a:pPr>
              <a:r>
                <a:rPr kumimoji="0" lang="zh-TW" altLang="en-US" sz="2200" b="1">
                  <a:effectLst>
                    <a:outerShdw blurRad="38100" dist="38100" dir="2700000" algn="tl">
                      <a:srgbClr val="C0C0C0"/>
                    </a:outerShdw>
                  </a:effectLst>
                </a:rPr>
                <a:t>水平儀</a:t>
              </a:r>
              <a:endParaRPr kumimoji="0" lang="en-US" altLang="zh-TW" sz="2200" b="1">
                <a:effectLst>
                  <a:outerShdw blurRad="38100" dist="38100" dir="2700000" algn="tl">
                    <a:srgbClr val="C0C0C0"/>
                  </a:outerShdw>
                </a:effectLst>
              </a:endParaRPr>
            </a:p>
          </p:txBody>
        </p:sp>
        <p:sp>
          <p:nvSpPr>
            <p:cNvPr id="43018" name="Line 19"/>
            <p:cNvSpPr>
              <a:spLocks noChangeShapeType="1"/>
            </p:cNvSpPr>
            <p:nvPr/>
          </p:nvSpPr>
          <p:spPr bwMode="auto">
            <a:xfrm flipV="1">
              <a:off x="4105" y="3385"/>
              <a:ext cx="29" cy="270"/>
            </a:xfrm>
            <a:prstGeom prst="line">
              <a:avLst/>
            </a:prstGeom>
            <a:noFill/>
            <a:ln w="38100">
              <a:solidFill>
                <a:srgbClr val="00FF00"/>
              </a:solidFill>
              <a:round/>
              <a:headEnd/>
              <a:tailEnd type="triangle" w="med" len="med"/>
            </a:ln>
          </p:spPr>
          <p:txBody>
            <a:bodyPr/>
            <a:lstStyle/>
            <a:p>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20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20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20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fade">
                                      <p:cBhvr>
                                        <p:cTn id="22" dur="2000"/>
                                        <p:tgtEl>
                                          <p:spTgt spid="24579">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579">
                                            <p:txEl>
                                              <p:pRg st="4" end="4"/>
                                            </p:txEl>
                                          </p:spTgt>
                                        </p:tgtEl>
                                        <p:attrNameLst>
                                          <p:attrName>style.visibility</p:attrName>
                                        </p:attrNameLst>
                                      </p:cBhvr>
                                      <p:to>
                                        <p:strVal val="visible"/>
                                      </p:to>
                                    </p:set>
                                    <p:animEffect transition="in" filter="fade">
                                      <p:cBhvr>
                                        <p:cTn id="25" dur="20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a:xfrm>
            <a:off x="457200" y="274638"/>
            <a:ext cx="8229600" cy="1143000"/>
          </a:xfrm>
        </p:spPr>
        <p:txBody>
          <a:bodyPr/>
          <a:lstStyle/>
          <a:p>
            <a:pPr eaLnBrk="1" hangingPunct="1"/>
            <a:r>
              <a:rPr lang="zh-TW" altLang="en-US" smtClean="0"/>
              <a:t>太陽幅射量</a:t>
            </a:r>
            <a:endParaRPr lang="en-US" altLang="zh-TW" smtClean="0"/>
          </a:p>
        </p:txBody>
      </p:sp>
      <p:sp>
        <p:nvSpPr>
          <p:cNvPr id="23555" name="Rectangle 3"/>
          <p:cNvSpPr>
            <a:spLocks noGrp="1" noChangeArrowheads="1"/>
          </p:cNvSpPr>
          <p:nvPr>
            <p:ph type="body" sz="half" idx="4294967295"/>
          </p:nvPr>
        </p:nvSpPr>
        <p:spPr>
          <a:xfrm>
            <a:off x="457200" y="1600200"/>
            <a:ext cx="4330700" cy="4525963"/>
          </a:xfrm>
        </p:spPr>
        <p:txBody>
          <a:bodyPr/>
          <a:lstStyle/>
          <a:p>
            <a:pPr eaLnBrk="1" hangingPunct="1"/>
            <a:r>
              <a:rPr lang="zh-TW" altLang="en-US" sz="2800" smtClean="0">
                <a:solidFill>
                  <a:schemeClr val="accent2"/>
                </a:solidFill>
              </a:rPr>
              <a:t>太陽幅射量即是量度陽光的能量密度。</a:t>
            </a:r>
            <a:endParaRPr lang="en-US" altLang="zh-TW" sz="2800" smtClean="0">
              <a:solidFill>
                <a:schemeClr val="accent2"/>
              </a:solidFill>
            </a:endParaRPr>
          </a:p>
          <a:p>
            <a:pPr eaLnBrk="1" hangingPunct="1"/>
            <a:r>
              <a:rPr lang="zh-TW" altLang="en-US" sz="2800" smtClean="0">
                <a:solidFill>
                  <a:schemeClr val="accent2"/>
                </a:solidFill>
              </a:rPr>
              <a:t>量度單位：</a:t>
            </a:r>
            <a:r>
              <a:rPr lang="en-US" altLang="zh-TW" sz="2800" smtClean="0">
                <a:solidFill>
                  <a:schemeClr val="accent2"/>
                </a:solidFill>
              </a:rPr>
              <a:t> </a:t>
            </a:r>
            <a:br>
              <a:rPr lang="en-US" altLang="zh-TW" sz="2800" smtClean="0">
                <a:solidFill>
                  <a:schemeClr val="accent2"/>
                </a:solidFill>
              </a:rPr>
            </a:br>
            <a:r>
              <a:rPr lang="zh-TW" altLang="en-US" sz="2800" smtClean="0">
                <a:solidFill>
                  <a:schemeClr val="accent2"/>
                </a:solidFill>
              </a:rPr>
              <a:t>瓦每平方米</a:t>
            </a:r>
            <a:r>
              <a:rPr lang="en-US" altLang="zh-TW" sz="2800" smtClean="0">
                <a:solidFill>
                  <a:schemeClr val="accent2"/>
                </a:solidFill>
              </a:rPr>
              <a:t>(Wm</a:t>
            </a:r>
            <a:r>
              <a:rPr lang="en-US" altLang="zh-TW" sz="2800" baseline="30000" smtClean="0">
                <a:solidFill>
                  <a:schemeClr val="accent2"/>
                </a:solidFill>
              </a:rPr>
              <a:t>-2</a:t>
            </a:r>
            <a:r>
              <a:rPr lang="en-US" altLang="zh-TW" sz="2800" smtClean="0">
                <a:solidFill>
                  <a:schemeClr val="accent2"/>
                </a:solidFill>
              </a:rPr>
              <a:t>) - </a:t>
            </a:r>
            <a:r>
              <a:rPr lang="zh-TW" altLang="en-US" sz="2800" smtClean="0">
                <a:solidFill>
                  <a:schemeClr val="accent2"/>
                </a:solidFill>
              </a:rPr>
              <a:t>每單位面積的功率</a:t>
            </a:r>
          </a:p>
        </p:txBody>
      </p:sp>
      <p:sp>
        <p:nvSpPr>
          <p:cNvPr id="44035" name="Line 8"/>
          <p:cNvSpPr>
            <a:spLocks noChangeShapeType="1"/>
          </p:cNvSpPr>
          <p:nvPr/>
        </p:nvSpPr>
        <p:spPr bwMode="auto">
          <a:xfrm flipV="1">
            <a:off x="6732588" y="4437063"/>
            <a:ext cx="503237" cy="504825"/>
          </a:xfrm>
          <a:prstGeom prst="line">
            <a:avLst/>
          </a:prstGeom>
          <a:noFill/>
          <a:ln w="38100">
            <a:solidFill>
              <a:srgbClr val="00FF00"/>
            </a:solidFill>
            <a:round/>
            <a:headEnd/>
            <a:tailEnd type="triangle" w="med" len="med"/>
          </a:ln>
        </p:spPr>
        <p:txBody>
          <a:bodyPr/>
          <a:lstStyle/>
          <a:p>
            <a:endParaRPr lang="zh-TW" altLang="en-US"/>
          </a:p>
        </p:txBody>
      </p:sp>
      <p:grpSp>
        <p:nvGrpSpPr>
          <p:cNvPr id="44036" name="Group 18"/>
          <p:cNvGrpSpPr>
            <a:grpSpLocks/>
          </p:cNvGrpSpPr>
          <p:nvPr/>
        </p:nvGrpSpPr>
        <p:grpSpPr bwMode="auto">
          <a:xfrm>
            <a:off x="5003800" y="1628775"/>
            <a:ext cx="3527425" cy="4133850"/>
            <a:chOff x="3152" y="1026"/>
            <a:chExt cx="2222" cy="2604"/>
          </a:xfrm>
        </p:grpSpPr>
        <p:grpSp>
          <p:nvGrpSpPr>
            <p:cNvPr id="44037" name="Group 12"/>
            <p:cNvGrpSpPr>
              <a:grpSpLocks/>
            </p:cNvGrpSpPr>
            <p:nvPr/>
          </p:nvGrpSpPr>
          <p:grpSpPr bwMode="auto">
            <a:xfrm>
              <a:off x="3152" y="1026"/>
              <a:ext cx="2222" cy="2604"/>
              <a:chOff x="3152" y="1026"/>
              <a:chExt cx="2222" cy="2604"/>
            </a:xfrm>
          </p:grpSpPr>
          <p:pic>
            <p:nvPicPr>
              <p:cNvPr id="44039" name="Picture 4" descr="IMG_0367"/>
              <p:cNvPicPr>
                <a:picLocks noChangeAspect="1" noChangeArrowheads="1"/>
              </p:cNvPicPr>
              <p:nvPr/>
            </p:nvPicPr>
            <p:blipFill>
              <a:blip r:embed="rId2"/>
              <a:srcRect/>
              <a:stretch>
                <a:fillRect/>
              </a:stretch>
            </p:blipFill>
            <p:spPr bwMode="auto">
              <a:xfrm>
                <a:off x="3152" y="1026"/>
                <a:ext cx="1953" cy="2604"/>
              </a:xfrm>
              <a:prstGeom prst="rect">
                <a:avLst/>
              </a:prstGeom>
              <a:noFill/>
              <a:ln w="9525">
                <a:noFill/>
                <a:miter lim="800000"/>
                <a:headEnd/>
                <a:tailEnd/>
              </a:ln>
            </p:spPr>
          </p:pic>
          <p:sp>
            <p:nvSpPr>
              <p:cNvPr id="44040" name="Oval 6"/>
              <p:cNvSpPr>
                <a:spLocks noChangeArrowheads="1"/>
              </p:cNvSpPr>
              <p:nvPr/>
            </p:nvSpPr>
            <p:spPr bwMode="auto">
              <a:xfrm>
                <a:off x="4332" y="2251"/>
                <a:ext cx="726" cy="499"/>
              </a:xfrm>
              <a:prstGeom prst="ellipse">
                <a:avLst/>
              </a:prstGeom>
              <a:noFill/>
              <a:ln w="38100">
                <a:solidFill>
                  <a:srgbClr val="00FF00"/>
                </a:solidFill>
                <a:round/>
                <a:headEnd/>
                <a:tailEnd/>
              </a:ln>
            </p:spPr>
            <p:txBody>
              <a:bodyPr wrap="none" anchor="ctr"/>
              <a:lstStyle/>
              <a:p>
                <a:endParaRPr lang="zh-TW" altLang="en-US"/>
              </a:p>
            </p:txBody>
          </p:sp>
          <p:sp>
            <p:nvSpPr>
              <p:cNvPr id="44041" name="Oval 7"/>
              <p:cNvSpPr>
                <a:spLocks noChangeArrowheads="1"/>
              </p:cNvSpPr>
              <p:nvPr/>
            </p:nvSpPr>
            <p:spPr bwMode="auto">
              <a:xfrm>
                <a:off x="3606" y="1207"/>
                <a:ext cx="1134" cy="681"/>
              </a:xfrm>
              <a:prstGeom prst="ellipse">
                <a:avLst/>
              </a:prstGeom>
              <a:noFill/>
              <a:ln w="38100">
                <a:solidFill>
                  <a:srgbClr val="FF6600"/>
                </a:solidFill>
                <a:round/>
                <a:headEnd/>
                <a:tailEnd/>
              </a:ln>
            </p:spPr>
            <p:txBody>
              <a:bodyPr wrap="none" anchor="ctr"/>
              <a:lstStyle/>
              <a:p>
                <a:endParaRPr lang="zh-TW" altLang="en-US"/>
              </a:p>
            </p:txBody>
          </p:sp>
          <p:sp>
            <p:nvSpPr>
              <p:cNvPr id="44042" name="Line 9"/>
              <p:cNvSpPr>
                <a:spLocks noChangeShapeType="1"/>
              </p:cNvSpPr>
              <p:nvPr/>
            </p:nvSpPr>
            <p:spPr bwMode="auto">
              <a:xfrm flipV="1">
                <a:off x="3742" y="1842"/>
                <a:ext cx="90" cy="908"/>
              </a:xfrm>
              <a:prstGeom prst="line">
                <a:avLst/>
              </a:prstGeom>
              <a:noFill/>
              <a:ln w="38100">
                <a:solidFill>
                  <a:srgbClr val="FF6600"/>
                </a:solidFill>
                <a:round/>
                <a:headEnd/>
                <a:tailEnd type="triangle" w="med" len="med"/>
              </a:ln>
            </p:spPr>
            <p:txBody>
              <a:bodyPr/>
              <a:lstStyle/>
              <a:p>
                <a:endParaRPr lang="zh-TW" altLang="en-US"/>
              </a:p>
            </p:txBody>
          </p:sp>
          <p:sp>
            <p:nvSpPr>
              <p:cNvPr id="23562" name="Text Box 10"/>
              <p:cNvSpPr txBox="1">
                <a:spLocks noChangeArrowheads="1"/>
              </p:cNvSpPr>
              <p:nvPr/>
            </p:nvSpPr>
            <p:spPr bwMode="auto">
              <a:xfrm>
                <a:off x="3334" y="2750"/>
                <a:ext cx="861" cy="269"/>
              </a:xfrm>
              <a:prstGeom prst="rect">
                <a:avLst/>
              </a:prstGeom>
              <a:noFill/>
              <a:ln w="9525">
                <a:noFill/>
                <a:miter lim="800000"/>
                <a:headEnd/>
                <a:tailEnd/>
              </a:ln>
              <a:effectLst/>
            </p:spPr>
            <p:txBody>
              <a:bodyPr>
                <a:spAutoFit/>
              </a:bodyPr>
              <a:lstStyle/>
              <a:p>
                <a:pPr>
                  <a:spcBef>
                    <a:spcPct val="50000"/>
                  </a:spcBef>
                  <a:defRPr/>
                </a:pPr>
                <a:r>
                  <a:rPr kumimoji="0" lang="zh-TW" altLang="en-US" sz="2200" b="1" dirty="0">
                    <a:solidFill>
                      <a:schemeClr val="bg1"/>
                    </a:solidFill>
                    <a:effectLst>
                      <a:outerShdw blurRad="38100" dist="38100" dir="2700000" algn="tl">
                        <a:srgbClr val="C0C0C0"/>
                      </a:outerShdw>
                    </a:effectLst>
                    <a:cs typeface="+mn-cs"/>
                  </a:rPr>
                  <a:t>感應器</a:t>
                </a:r>
                <a:endParaRPr kumimoji="0" lang="en-US" altLang="zh-TW" sz="2200" b="1" dirty="0">
                  <a:solidFill>
                    <a:schemeClr val="bg1"/>
                  </a:solidFill>
                  <a:effectLst>
                    <a:outerShdw blurRad="38100" dist="38100" dir="2700000" algn="tl">
                      <a:srgbClr val="C0C0C0"/>
                    </a:outerShdw>
                  </a:effectLst>
                  <a:cs typeface="+mn-cs"/>
                </a:endParaRPr>
              </a:p>
            </p:txBody>
          </p:sp>
          <p:sp>
            <p:nvSpPr>
              <p:cNvPr id="23563" name="Text Box 11"/>
              <p:cNvSpPr txBox="1">
                <a:spLocks noChangeArrowheads="1"/>
              </p:cNvSpPr>
              <p:nvPr/>
            </p:nvSpPr>
            <p:spPr bwMode="auto">
              <a:xfrm>
                <a:off x="3923" y="3067"/>
                <a:ext cx="1451" cy="271"/>
              </a:xfrm>
              <a:prstGeom prst="rect">
                <a:avLst/>
              </a:prstGeom>
              <a:noFill/>
              <a:ln w="9525">
                <a:noFill/>
                <a:miter lim="800000"/>
                <a:headEnd/>
                <a:tailEnd/>
              </a:ln>
              <a:effectLst/>
            </p:spPr>
            <p:txBody>
              <a:bodyPr>
                <a:spAutoFit/>
              </a:bodyPr>
              <a:lstStyle/>
              <a:p>
                <a:pPr>
                  <a:spcBef>
                    <a:spcPct val="50000"/>
                  </a:spcBef>
                  <a:defRPr/>
                </a:pPr>
                <a:r>
                  <a:rPr kumimoji="0" lang="zh-TW" altLang="en-US" sz="2200" b="1" dirty="0">
                    <a:solidFill>
                      <a:schemeClr val="bg1"/>
                    </a:solidFill>
                    <a:effectLst>
                      <a:outerShdw blurRad="38100" dist="38100" dir="2700000" algn="tl">
                        <a:srgbClr val="C0C0C0"/>
                      </a:outerShdw>
                    </a:effectLst>
                    <a:cs typeface="+mn-cs"/>
                  </a:rPr>
                  <a:t>水平儀</a:t>
                </a:r>
                <a:endParaRPr kumimoji="0" lang="en-US" altLang="zh-TW" sz="2200" b="1" dirty="0">
                  <a:solidFill>
                    <a:schemeClr val="bg1"/>
                  </a:solidFill>
                  <a:effectLst>
                    <a:outerShdw blurRad="38100" dist="38100" dir="2700000" algn="tl">
                      <a:srgbClr val="C0C0C0"/>
                    </a:outerShdw>
                  </a:effectLst>
                  <a:cs typeface="+mn-cs"/>
                </a:endParaRPr>
              </a:p>
            </p:txBody>
          </p:sp>
        </p:grpSp>
        <p:sp>
          <p:nvSpPr>
            <p:cNvPr id="44038" name="Line 17"/>
            <p:cNvSpPr>
              <a:spLocks noChangeShapeType="1"/>
            </p:cNvSpPr>
            <p:nvPr/>
          </p:nvSpPr>
          <p:spPr bwMode="auto">
            <a:xfrm flipV="1">
              <a:off x="4332" y="2795"/>
              <a:ext cx="181" cy="272"/>
            </a:xfrm>
            <a:prstGeom prst="line">
              <a:avLst/>
            </a:prstGeom>
            <a:noFill/>
            <a:ln w="38100">
              <a:solidFill>
                <a:srgbClr val="00FF00"/>
              </a:solidFill>
              <a:round/>
              <a:headEnd/>
              <a:tailEnd type="triangle" w="med" len="med"/>
            </a:ln>
          </p:spPr>
          <p:txBody>
            <a:bodyPr/>
            <a:lstStyle/>
            <a:p>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20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2000"/>
                                        <p:tgtEl>
                                          <p:spTgt spid="23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5" name="Rectangle 2"/>
          <p:cNvSpPr>
            <a:spLocks noGrp="1" noChangeArrowheads="1"/>
          </p:cNvSpPr>
          <p:nvPr>
            <p:ph type="title" idx="4294967295"/>
          </p:nvPr>
        </p:nvSpPr>
        <p:spPr>
          <a:xfrm>
            <a:off x="457200" y="274638"/>
            <a:ext cx="8229600" cy="1143000"/>
          </a:xfrm>
        </p:spPr>
        <p:txBody>
          <a:bodyPr/>
          <a:lstStyle/>
          <a:p>
            <a:pPr eaLnBrk="1" hangingPunct="1"/>
            <a:r>
              <a:rPr lang="zh-TW" altLang="en-US" smtClean="0"/>
              <a:t>太陽與紫外線感應器</a:t>
            </a:r>
            <a:endParaRPr lang="en-US" altLang="zh-TW" smtClean="0"/>
          </a:p>
        </p:txBody>
      </p:sp>
      <p:grpSp>
        <p:nvGrpSpPr>
          <p:cNvPr id="68616" name="Group 10"/>
          <p:cNvGrpSpPr>
            <a:grpSpLocks/>
          </p:cNvGrpSpPr>
          <p:nvPr/>
        </p:nvGrpSpPr>
        <p:grpSpPr bwMode="auto">
          <a:xfrm>
            <a:off x="4932363" y="1412875"/>
            <a:ext cx="3600450" cy="3371850"/>
            <a:chOff x="3107" y="890"/>
            <a:chExt cx="2268" cy="2124"/>
          </a:xfrm>
        </p:grpSpPr>
        <p:graphicFrame>
          <p:nvGraphicFramePr>
            <p:cNvPr id="68614" name="Object 6"/>
            <p:cNvGraphicFramePr>
              <a:graphicFrameLocks noChangeAspect="1"/>
            </p:cNvGraphicFramePr>
            <p:nvPr/>
          </p:nvGraphicFramePr>
          <p:xfrm>
            <a:off x="3107" y="890"/>
            <a:ext cx="2268" cy="2124"/>
          </p:xfrm>
          <a:graphic>
            <a:graphicData uri="http://schemas.openxmlformats.org/presentationml/2006/ole">
              <p:oleObj spid="_x0000_s68614" name="點陣圖影像" r:id="rId3" imgW="2704762" imgH="2534004" progId="PBrush">
                <p:embed/>
              </p:oleObj>
            </a:graphicData>
          </a:graphic>
        </p:graphicFrame>
        <p:sp>
          <p:nvSpPr>
            <p:cNvPr id="68619" name="Line 7"/>
            <p:cNvSpPr>
              <a:spLocks noChangeShapeType="1"/>
            </p:cNvSpPr>
            <p:nvPr/>
          </p:nvSpPr>
          <p:spPr bwMode="auto">
            <a:xfrm flipV="1">
              <a:off x="4286" y="1888"/>
              <a:ext cx="0" cy="680"/>
            </a:xfrm>
            <a:prstGeom prst="line">
              <a:avLst/>
            </a:prstGeom>
            <a:noFill/>
            <a:ln w="57150">
              <a:solidFill>
                <a:schemeClr val="tx1"/>
              </a:solidFill>
              <a:round/>
              <a:headEnd/>
              <a:tailEnd type="triangle" w="med" len="med"/>
            </a:ln>
          </p:spPr>
          <p:txBody>
            <a:bodyPr/>
            <a:lstStyle/>
            <a:p>
              <a:endParaRPr lang="zh-TW" altLang="en-US"/>
            </a:p>
          </p:txBody>
        </p:sp>
        <p:sp>
          <p:nvSpPr>
            <p:cNvPr id="39944" name="Text Box 8"/>
            <p:cNvSpPr txBox="1">
              <a:spLocks noChangeArrowheads="1"/>
            </p:cNvSpPr>
            <p:nvPr/>
          </p:nvSpPr>
          <p:spPr bwMode="auto">
            <a:xfrm>
              <a:off x="3379" y="2659"/>
              <a:ext cx="1769" cy="291"/>
            </a:xfrm>
            <a:prstGeom prst="rect">
              <a:avLst/>
            </a:prstGeom>
            <a:noFill/>
            <a:ln w="9525">
              <a:noFill/>
              <a:miter lim="800000"/>
              <a:headEnd/>
              <a:tailEnd/>
            </a:ln>
            <a:effectLst/>
          </p:spPr>
          <p:txBody>
            <a:bodyPr>
              <a:spAutoFit/>
            </a:bodyPr>
            <a:lstStyle/>
            <a:p>
              <a:pPr>
                <a:spcBef>
                  <a:spcPct val="50000"/>
                </a:spcBef>
                <a:defRPr/>
              </a:pPr>
              <a:r>
                <a:rPr lang="zh-TW" altLang="en-US" sz="2400" b="1" dirty="0">
                  <a:solidFill>
                    <a:schemeClr val="bg1"/>
                  </a:solidFill>
                  <a:cs typeface="+mn-cs"/>
                </a:rPr>
                <a:t>水平儀</a:t>
              </a:r>
              <a:endParaRPr kumimoji="0" lang="en-US" altLang="zh-TW" sz="2200" b="1" dirty="0">
                <a:solidFill>
                  <a:schemeClr val="bg1"/>
                </a:solidFill>
                <a:effectLst>
                  <a:outerShdw blurRad="38100" dist="38100" dir="2700000" algn="tl">
                    <a:srgbClr val="C0C0C0"/>
                  </a:outerShdw>
                </a:effectLst>
                <a:cs typeface="+mn-cs"/>
              </a:endParaRPr>
            </a:p>
          </p:txBody>
        </p:sp>
      </p:grpSp>
      <p:sp>
        <p:nvSpPr>
          <p:cNvPr id="39945" name="Text Box 9"/>
          <p:cNvSpPr txBox="1">
            <a:spLocks noChangeArrowheads="1"/>
          </p:cNvSpPr>
          <p:nvPr/>
        </p:nvSpPr>
        <p:spPr bwMode="auto">
          <a:xfrm>
            <a:off x="4932363" y="4868863"/>
            <a:ext cx="2808287" cy="769937"/>
          </a:xfrm>
          <a:prstGeom prst="rect">
            <a:avLst/>
          </a:prstGeom>
          <a:noFill/>
          <a:ln w="9525">
            <a:noFill/>
            <a:miter lim="800000"/>
            <a:headEnd/>
            <a:tailEnd/>
          </a:ln>
          <a:effectLst/>
        </p:spPr>
        <p:txBody>
          <a:bodyPr>
            <a:spAutoFit/>
          </a:bodyPr>
          <a:lstStyle/>
          <a:p>
            <a:pPr>
              <a:spcBef>
                <a:spcPct val="50000"/>
              </a:spcBef>
              <a:defRPr/>
            </a:pPr>
            <a:r>
              <a:rPr kumimoji="0" lang="zh-TW" altLang="en-US" sz="2200" b="1" dirty="0">
                <a:solidFill>
                  <a:schemeClr val="accent1"/>
                </a:solidFill>
                <a:effectLst>
                  <a:outerShdw blurRad="38100" dist="38100" dir="2700000" algn="tl">
                    <a:srgbClr val="C0C0C0"/>
                  </a:outerShdw>
                </a:effectLst>
                <a:ea typeface="新細明體" pitchFamily="18" charset="-120"/>
                <a:cs typeface="+mn-cs"/>
              </a:rPr>
              <a:t>調較直到到氣泡到圓圈的中心</a:t>
            </a:r>
            <a:endParaRPr kumimoji="0" lang="en-US" altLang="zh-TW" sz="2200" b="1" dirty="0">
              <a:solidFill>
                <a:schemeClr val="accent1"/>
              </a:solidFill>
              <a:effectLst>
                <a:outerShdw blurRad="38100" dist="38100" dir="2700000" algn="tl">
                  <a:srgbClr val="C0C0C0"/>
                </a:outerShdw>
              </a:effectLst>
              <a:ea typeface="新細明體" pitchFamily="18" charset="-120"/>
              <a:cs typeface="+mn-cs"/>
            </a:endParaRPr>
          </a:p>
        </p:txBody>
      </p:sp>
      <p:graphicFrame>
        <p:nvGraphicFramePr>
          <p:cNvPr id="9" name="資料庫圖表 8"/>
          <p:cNvGraphicFramePr/>
          <p:nvPr/>
        </p:nvGraphicFramePr>
        <p:xfrm>
          <a:off x="571472" y="1643050"/>
          <a:ext cx="428628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8767ABE5-8741-4CAD-921D-E643FD172717}"/>
                                            </p:graphicEl>
                                          </p:spTgt>
                                        </p:tgtEl>
                                        <p:attrNameLst>
                                          <p:attrName>style.visibility</p:attrName>
                                        </p:attrNameLst>
                                      </p:cBhvr>
                                      <p:to>
                                        <p:strVal val="visible"/>
                                      </p:to>
                                    </p:set>
                                    <p:animEffect transition="in" filter="fade">
                                      <p:cBhvr>
                                        <p:cTn id="7" dur="2000"/>
                                        <p:tgtEl>
                                          <p:spTgt spid="9">
                                            <p:graphicEl>
                                              <a:dgm id="{8767ABE5-8741-4CAD-921D-E643FD17271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5D81D61B-702E-4D0C-9E82-21D8BC9D03F8}"/>
                                            </p:graphicEl>
                                          </p:spTgt>
                                        </p:tgtEl>
                                        <p:attrNameLst>
                                          <p:attrName>style.visibility</p:attrName>
                                        </p:attrNameLst>
                                      </p:cBhvr>
                                      <p:to>
                                        <p:strVal val="visible"/>
                                      </p:to>
                                    </p:set>
                                    <p:animEffect transition="in" filter="fade">
                                      <p:cBhvr>
                                        <p:cTn id="12" dur="2000"/>
                                        <p:tgtEl>
                                          <p:spTgt spid="9">
                                            <p:graphicEl>
                                              <a:dgm id="{5D81D61B-702E-4D0C-9E82-21D8BC9D03F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dgm id="{7260ED0B-BF7E-4821-8BBB-DDD55D172EEC}"/>
                                            </p:graphicEl>
                                          </p:spTgt>
                                        </p:tgtEl>
                                        <p:attrNameLst>
                                          <p:attrName>style.visibility</p:attrName>
                                        </p:attrNameLst>
                                      </p:cBhvr>
                                      <p:to>
                                        <p:strVal val="visible"/>
                                      </p:to>
                                    </p:set>
                                    <p:animEffect transition="in" filter="fade">
                                      <p:cBhvr>
                                        <p:cTn id="17" dur="2000"/>
                                        <p:tgtEl>
                                          <p:spTgt spid="9">
                                            <p:graphicEl>
                                              <a:dgm id="{7260ED0B-BF7E-4821-8BBB-DDD55D172EE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graphicEl>
                                              <a:dgm id="{823C9E83-2906-46CA-9DEC-40C46B140574}"/>
                                            </p:graphicEl>
                                          </p:spTgt>
                                        </p:tgtEl>
                                        <p:attrNameLst>
                                          <p:attrName>style.visibility</p:attrName>
                                        </p:attrNameLst>
                                      </p:cBhvr>
                                      <p:to>
                                        <p:strVal val="visible"/>
                                      </p:to>
                                    </p:set>
                                    <p:animEffect transition="in" filter="fade">
                                      <p:cBhvr>
                                        <p:cTn id="22" dur="2000"/>
                                        <p:tgtEl>
                                          <p:spTgt spid="9">
                                            <p:graphicEl>
                                              <a:dgm id="{823C9E83-2906-46CA-9DEC-40C46B1405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資料庫圖表 14"/>
          <p:cNvGraphicFramePr/>
          <p:nvPr/>
        </p:nvGraphicFramePr>
        <p:xfrm>
          <a:off x="357158" y="1779576"/>
          <a:ext cx="750099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9634" name="Rectangle 2"/>
          <p:cNvSpPr>
            <a:spLocks noGrp="1" noChangeArrowheads="1"/>
          </p:cNvSpPr>
          <p:nvPr>
            <p:ph type="title"/>
          </p:nvPr>
        </p:nvSpPr>
        <p:spPr>
          <a:xfrm>
            <a:off x="428625" y="571500"/>
            <a:ext cx="8229600" cy="1143000"/>
          </a:xfrm>
        </p:spPr>
        <p:txBody>
          <a:bodyPr/>
          <a:lstStyle/>
          <a:p>
            <a:pPr eaLnBrk="1" hangingPunct="1"/>
            <a:r>
              <a:rPr lang="zh-TW" altLang="en-US" smtClean="0"/>
              <a:t>風速</a:t>
            </a:r>
            <a:endParaRPr lang="en-US" altLang="zh-TW" smtClean="0"/>
          </a:p>
        </p:txBody>
      </p:sp>
      <p:grpSp>
        <p:nvGrpSpPr>
          <p:cNvPr id="69635" name="Group 15"/>
          <p:cNvGrpSpPr>
            <a:grpSpLocks/>
          </p:cNvGrpSpPr>
          <p:nvPr/>
        </p:nvGrpSpPr>
        <p:grpSpPr bwMode="auto">
          <a:xfrm>
            <a:off x="3924300" y="2924175"/>
            <a:ext cx="4889500" cy="3554413"/>
            <a:chOff x="2472" y="1842"/>
            <a:chExt cx="3080" cy="2239"/>
          </a:xfrm>
        </p:grpSpPr>
        <p:pic>
          <p:nvPicPr>
            <p:cNvPr id="69639" name="Picture 15" descr="DSCF1512_1"/>
            <p:cNvPicPr>
              <a:picLocks noChangeAspect="1" noChangeArrowheads="1"/>
            </p:cNvPicPr>
            <p:nvPr/>
          </p:nvPicPr>
          <p:blipFill>
            <a:blip r:embed="rId7"/>
            <a:srcRect/>
            <a:stretch>
              <a:fillRect/>
            </a:stretch>
          </p:blipFill>
          <p:spPr bwMode="auto">
            <a:xfrm>
              <a:off x="2632" y="1842"/>
              <a:ext cx="2697" cy="2027"/>
            </a:xfrm>
            <a:prstGeom prst="rect">
              <a:avLst/>
            </a:prstGeom>
            <a:noFill/>
            <a:ln w="9525">
              <a:noFill/>
              <a:miter lim="800000"/>
              <a:headEnd/>
              <a:tailEnd/>
            </a:ln>
          </p:spPr>
        </p:pic>
        <p:sp>
          <p:nvSpPr>
            <p:cNvPr id="69640" name="Line 6"/>
            <p:cNvSpPr>
              <a:spLocks noChangeShapeType="1"/>
            </p:cNvSpPr>
            <p:nvPr/>
          </p:nvSpPr>
          <p:spPr bwMode="auto">
            <a:xfrm flipV="1">
              <a:off x="3623" y="2115"/>
              <a:ext cx="300" cy="157"/>
            </a:xfrm>
            <a:prstGeom prst="line">
              <a:avLst/>
            </a:prstGeom>
            <a:noFill/>
            <a:ln w="31750">
              <a:solidFill>
                <a:srgbClr val="339966"/>
              </a:solidFill>
              <a:round/>
              <a:headEnd type="triangle" w="med" len="med"/>
              <a:tailEnd/>
            </a:ln>
          </p:spPr>
          <p:txBody>
            <a:bodyPr/>
            <a:lstStyle/>
            <a:p>
              <a:endParaRPr lang="zh-TW" altLang="en-US"/>
            </a:p>
          </p:txBody>
        </p:sp>
        <p:sp>
          <p:nvSpPr>
            <p:cNvPr id="3079" name="Text Box 7"/>
            <p:cNvSpPr txBox="1">
              <a:spLocks noChangeArrowheads="1"/>
            </p:cNvSpPr>
            <p:nvPr/>
          </p:nvSpPr>
          <p:spPr bwMode="auto">
            <a:xfrm>
              <a:off x="3870" y="1933"/>
              <a:ext cx="1459" cy="288"/>
            </a:xfrm>
            <a:prstGeom prst="rect">
              <a:avLst/>
            </a:prstGeom>
            <a:noFill/>
            <a:ln w="9525">
              <a:noFill/>
              <a:miter lim="800000"/>
              <a:headEnd/>
              <a:tailEnd/>
            </a:ln>
            <a:effectLst/>
          </p:spPr>
          <p:txBody>
            <a:bodyPr>
              <a:spAutoFit/>
            </a:bodyPr>
            <a:lstStyle/>
            <a:p>
              <a:pPr>
                <a:spcBef>
                  <a:spcPct val="50000"/>
                </a:spcBef>
                <a:defRPr/>
              </a:pPr>
              <a:r>
                <a:rPr lang="zh-TW" altLang="en-US" sz="2400">
                  <a:solidFill>
                    <a:srgbClr val="009900"/>
                  </a:solidFill>
                </a:rPr>
                <a:t>風向標</a:t>
              </a:r>
              <a:endParaRPr lang="en-US" altLang="zh-TW" sz="2400">
                <a:solidFill>
                  <a:srgbClr val="009900"/>
                </a:solidFill>
                <a:effectLst>
                  <a:outerShdw blurRad="38100" dist="38100" dir="2700000" algn="tl">
                    <a:srgbClr val="C0C0C0"/>
                  </a:outerShdw>
                </a:effectLst>
              </a:endParaRPr>
            </a:p>
          </p:txBody>
        </p:sp>
        <p:sp>
          <p:nvSpPr>
            <p:cNvPr id="69642" name="Line 8"/>
            <p:cNvSpPr>
              <a:spLocks noChangeShapeType="1"/>
            </p:cNvSpPr>
            <p:nvPr/>
          </p:nvSpPr>
          <p:spPr bwMode="auto">
            <a:xfrm flipH="1">
              <a:off x="3016" y="3657"/>
              <a:ext cx="363" cy="181"/>
            </a:xfrm>
            <a:prstGeom prst="line">
              <a:avLst/>
            </a:prstGeom>
            <a:noFill/>
            <a:ln w="31750">
              <a:solidFill>
                <a:srgbClr val="0000FF"/>
              </a:solidFill>
              <a:round/>
              <a:headEnd type="triangle" w="med" len="med"/>
              <a:tailEnd/>
            </a:ln>
          </p:spPr>
          <p:txBody>
            <a:bodyPr/>
            <a:lstStyle/>
            <a:p>
              <a:endParaRPr lang="zh-TW" altLang="en-US"/>
            </a:p>
          </p:txBody>
        </p:sp>
        <p:sp>
          <p:nvSpPr>
            <p:cNvPr id="3081" name="Text Box 9"/>
            <p:cNvSpPr txBox="1">
              <a:spLocks noChangeArrowheads="1"/>
            </p:cNvSpPr>
            <p:nvPr/>
          </p:nvSpPr>
          <p:spPr bwMode="auto">
            <a:xfrm>
              <a:off x="2472" y="3793"/>
              <a:ext cx="771" cy="288"/>
            </a:xfrm>
            <a:prstGeom prst="rect">
              <a:avLst/>
            </a:prstGeom>
            <a:noFill/>
            <a:ln w="9525">
              <a:noFill/>
              <a:miter lim="800000"/>
              <a:headEnd/>
              <a:tailEnd/>
            </a:ln>
            <a:effectLst/>
          </p:spPr>
          <p:txBody>
            <a:bodyPr>
              <a:spAutoFit/>
            </a:bodyPr>
            <a:lstStyle/>
            <a:p>
              <a:pPr>
                <a:spcBef>
                  <a:spcPct val="50000"/>
                </a:spcBef>
                <a:defRPr/>
              </a:pPr>
              <a:r>
                <a:rPr lang="zh-TW" altLang="en-US" sz="2400">
                  <a:solidFill>
                    <a:srgbClr val="0000FF"/>
                  </a:solidFill>
                  <a:effectLst>
                    <a:outerShdw blurRad="38100" dist="38100" dir="2700000" algn="tl">
                      <a:srgbClr val="C0C0C0"/>
                    </a:outerShdw>
                  </a:effectLst>
                </a:rPr>
                <a:t>風速計</a:t>
              </a:r>
              <a:endParaRPr lang="en-US" altLang="zh-TW" sz="2400">
                <a:solidFill>
                  <a:srgbClr val="0000FF"/>
                </a:solidFill>
                <a:effectLst>
                  <a:outerShdw blurRad="38100" dist="38100" dir="2700000" algn="tl">
                    <a:srgbClr val="C0C0C0"/>
                  </a:outerShdw>
                </a:effectLst>
              </a:endParaRPr>
            </a:p>
          </p:txBody>
        </p:sp>
        <p:sp>
          <p:nvSpPr>
            <p:cNvPr id="69644" name="Rectangle 10"/>
            <p:cNvSpPr>
              <a:spLocks noChangeArrowheads="1"/>
            </p:cNvSpPr>
            <p:nvPr/>
          </p:nvSpPr>
          <p:spPr bwMode="auto">
            <a:xfrm>
              <a:off x="3447" y="3067"/>
              <a:ext cx="1383" cy="665"/>
            </a:xfrm>
            <a:prstGeom prst="rect">
              <a:avLst/>
            </a:prstGeom>
            <a:noFill/>
            <a:ln w="25400">
              <a:solidFill>
                <a:srgbClr val="0000FF"/>
              </a:solidFill>
              <a:prstDash val="lgDash"/>
              <a:miter lim="800000"/>
              <a:headEnd/>
              <a:tailEnd/>
            </a:ln>
          </p:spPr>
          <p:txBody>
            <a:bodyPr wrap="none" anchor="ctr"/>
            <a:lstStyle/>
            <a:p>
              <a:endParaRPr lang="zh-TW" altLang="en-US"/>
            </a:p>
          </p:txBody>
        </p:sp>
        <p:sp>
          <p:nvSpPr>
            <p:cNvPr id="69645" name="Line 11"/>
            <p:cNvSpPr>
              <a:spLocks noChangeShapeType="1"/>
            </p:cNvSpPr>
            <p:nvPr/>
          </p:nvSpPr>
          <p:spPr bwMode="auto">
            <a:xfrm>
              <a:off x="4649" y="3339"/>
              <a:ext cx="363" cy="0"/>
            </a:xfrm>
            <a:prstGeom prst="line">
              <a:avLst/>
            </a:prstGeom>
            <a:noFill/>
            <a:ln w="31750">
              <a:solidFill>
                <a:schemeClr val="tx1"/>
              </a:solidFill>
              <a:round/>
              <a:headEnd type="triangle" w="med" len="med"/>
              <a:tailEnd/>
            </a:ln>
          </p:spPr>
          <p:txBody>
            <a:bodyPr/>
            <a:lstStyle/>
            <a:p>
              <a:endParaRPr lang="zh-TW" altLang="en-US"/>
            </a:p>
          </p:txBody>
        </p:sp>
        <p:sp>
          <p:nvSpPr>
            <p:cNvPr id="3084" name="Text Box 12"/>
            <p:cNvSpPr txBox="1">
              <a:spLocks noChangeArrowheads="1"/>
            </p:cNvSpPr>
            <p:nvPr/>
          </p:nvSpPr>
          <p:spPr bwMode="auto">
            <a:xfrm>
              <a:off x="5012" y="3203"/>
              <a:ext cx="540" cy="242"/>
            </a:xfrm>
            <a:prstGeom prst="rect">
              <a:avLst/>
            </a:prstGeom>
            <a:noFill/>
            <a:ln w="9525">
              <a:noFill/>
              <a:miter lim="800000"/>
              <a:headEnd/>
              <a:tailEnd/>
            </a:ln>
            <a:effectLst/>
          </p:spPr>
          <p:txBody>
            <a:bodyPr>
              <a:spAutoFit/>
            </a:bodyPr>
            <a:lstStyle/>
            <a:p>
              <a:pPr>
                <a:lnSpc>
                  <a:spcPct val="80000"/>
                </a:lnSpc>
                <a:defRPr/>
              </a:pPr>
              <a:r>
                <a:rPr lang="zh-TW" altLang="en-US" sz="2400" dirty="0">
                  <a:effectLst>
                    <a:outerShdw blurRad="38100" dist="38100" dir="2700000" algn="tl">
                      <a:srgbClr val="C0C0C0"/>
                    </a:outerShdw>
                  </a:effectLst>
                  <a:cs typeface="+mn-cs"/>
                </a:rPr>
                <a:t>風杯</a:t>
              </a:r>
              <a:endParaRPr lang="en-US" altLang="zh-TW" sz="2400" dirty="0">
                <a:effectLst>
                  <a:outerShdw blurRad="38100" dist="38100" dir="2700000" algn="tl">
                    <a:srgbClr val="C0C0C0"/>
                  </a:outerShdw>
                </a:effectLst>
                <a:cs typeface="+mn-cs"/>
              </a:endParaRPr>
            </a:p>
          </p:txBody>
        </p:sp>
      </p:grpSp>
      <p:sp>
        <p:nvSpPr>
          <p:cNvPr id="69636" name="文字方塊 11"/>
          <p:cNvSpPr txBox="1">
            <a:spLocks noChangeArrowheads="1"/>
          </p:cNvSpPr>
          <p:nvPr/>
        </p:nvSpPr>
        <p:spPr bwMode="auto">
          <a:xfrm>
            <a:off x="2428875" y="5214938"/>
            <a:ext cx="1338263" cy="369887"/>
          </a:xfrm>
          <a:prstGeom prst="rect">
            <a:avLst/>
          </a:prstGeom>
          <a:noFill/>
          <a:ln w="9525">
            <a:noFill/>
            <a:miter lim="800000"/>
            <a:headEnd/>
            <a:tailEnd/>
          </a:ln>
        </p:spPr>
        <p:txBody>
          <a:bodyPr wrap="none">
            <a:spAutoFit/>
          </a:bodyPr>
          <a:lstStyle/>
          <a:p>
            <a:r>
              <a:rPr lang="zh-TW" altLang="en-US">
                <a:solidFill>
                  <a:srgbClr val="FF0000"/>
                </a:solidFill>
              </a:rPr>
              <a:t>天文台使用</a:t>
            </a:r>
          </a:p>
        </p:txBody>
      </p:sp>
      <p:cxnSp>
        <p:nvCxnSpPr>
          <p:cNvPr id="13" name="直線單箭頭接點 12"/>
          <p:cNvCxnSpPr/>
          <p:nvPr/>
        </p:nvCxnSpPr>
        <p:spPr>
          <a:xfrm rot="16200000" flipV="1">
            <a:off x="2536031" y="4822032"/>
            <a:ext cx="642937" cy="28575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7" name="圓角矩形 16"/>
          <p:cNvSpPr/>
          <p:nvPr/>
        </p:nvSpPr>
        <p:spPr>
          <a:xfrm>
            <a:off x="1000125" y="4286250"/>
            <a:ext cx="1928813" cy="28575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7" descr="DSCF1512_2"/>
          <p:cNvPicPr>
            <a:picLocks noChangeAspect="1" noChangeArrowheads="1"/>
          </p:cNvPicPr>
          <p:nvPr/>
        </p:nvPicPr>
        <p:blipFill>
          <a:blip r:embed="rId2"/>
          <a:srcRect/>
          <a:stretch>
            <a:fillRect/>
          </a:stretch>
        </p:blipFill>
        <p:spPr bwMode="auto">
          <a:xfrm>
            <a:off x="4500563" y="2708275"/>
            <a:ext cx="4448175" cy="2174875"/>
          </a:xfrm>
          <a:prstGeom prst="rect">
            <a:avLst/>
          </a:prstGeom>
          <a:noFill/>
          <a:ln w="9525">
            <a:noFill/>
            <a:miter lim="800000"/>
            <a:headEnd/>
            <a:tailEnd/>
          </a:ln>
        </p:spPr>
      </p:pic>
      <p:graphicFrame>
        <p:nvGraphicFramePr>
          <p:cNvPr id="14" name="資料庫圖表 13"/>
          <p:cNvGraphicFramePr/>
          <p:nvPr/>
        </p:nvGraphicFramePr>
        <p:xfrm>
          <a:off x="357158" y="1785926"/>
          <a:ext cx="4429156" cy="442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0659" name="Rectangle 2"/>
          <p:cNvSpPr>
            <a:spLocks noGrp="1" noChangeArrowheads="1"/>
          </p:cNvSpPr>
          <p:nvPr>
            <p:ph type="title" idx="4294967295"/>
          </p:nvPr>
        </p:nvSpPr>
        <p:spPr>
          <a:xfrm>
            <a:off x="500063" y="714375"/>
            <a:ext cx="8229600" cy="785813"/>
          </a:xfrm>
        </p:spPr>
        <p:txBody>
          <a:bodyPr/>
          <a:lstStyle/>
          <a:p>
            <a:pPr eaLnBrk="1" hangingPunct="1"/>
            <a:r>
              <a:rPr lang="zh-TW" altLang="zh-TW" sz="4800" smtClean="0"/>
              <a:t>風速</a:t>
            </a:r>
            <a:endParaRPr lang="en-US" altLang="zh-TW" smtClean="0"/>
          </a:p>
        </p:txBody>
      </p:sp>
      <p:sp>
        <p:nvSpPr>
          <p:cNvPr id="70660" name="Line 11"/>
          <p:cNvSpPr>
            <a:spLocks noChangeShapeType="1"/>
          </p:cNvSpPr>
          <p:nvPr/>
        </p:nvSpPr>
        <p:spPr bwMode="auto">
          <a:xfrm flipH="1">
            <a:off x="7667625" y="4149725"/>
            <a:ext cx="1152525" cy="0"/>
          </a:xfrm>
          <a:prstGeom prst="line">
            <a:avLst/>
          </a:prstGeom>
          <a:noFill/>
          <a:ln w="57150">
            <a:solidFill>
              <a:srgbClr val="0000FF"/>
            </a:solidFill>
            <a:round/>
            <a:headEnd/>
            <a:tailEnd type="triangle" w="med" len="med"/>
          </a:ln>
        </p:spPr>
        <p:txBody>
          <a:bodyPr/>
          <a:lstStyle/>
          <a:p>
            <a:endParaRPr lang="zh-TW" altLang="en-US"/>
          </a:p>
        </p:txBody>
      </p:sp>
      <p:sp>
        <p:nvSpPr>
          <p:cNvPr id="32782" name="Text Box 14"/>
          <p:cNvSpPr txBox="1">
            <a:spLocks noChangeArrowheads="1"/>
          </p:cNvSpPr>
          <p:nvPr/>
        </p:nvSpPr>
        <p:spPr bwMode="auto">
          <a:xfrm>
            <a:off x="8172450" y="4149725"/>
            <a:ext cx="576263" cy="427038"/>
          </a:xfrm>
          <a:prstGeom prst="rect">
            <a:avLst/>
          </a:prstGeom>
          <a:noFill/>
          <a:ln w="9525">
            <a:noFill/>
            <a:miter lim="800000"/>
            <a:headEnd/>
            <a:tailEnd/>
          </a:ln>
          <a:effectLst/>
        </p:spPr>
        <p:txBody>
          <a:bodyPr>
            <a:spAutoFit/>
          </a:bodyPr>
          <a:lstStyle/>
          <a:p>
            <a:pPr>
              <a:spcBef>
                <a:spcPct val="50000"/>
              </a:spcBef>
              <a:defRPr/>
            </a:pPr>
            <a:r>
              <a:rPr kumimoji="0" lang="zh-TW" altLang="en-US" sz="2200" b="1">
                <a:solidFill>
                  <a:srgbClr val="3333FF"/>
                </a:solidFill>
                <a:effectLst>
                  <a:outerShdw blurRad="38100" dist="38100" dir="2700000" algn="tl">
                    <a:srgbClr val="C0C0C0"/>
                  </a:outerShdw>
                </a:effectLst>
              </a:rPr>
              <a:t>風</a:t>
            </a:r>
          </a:p>
        </p:txBody>
      </p:sp>
      <p:sp>
        <p:nvSpPr>
          <p:cNvPr id="10" name="Curved Down Arrow 9"/>
          <p:cNvSpPr>
            <a:spLocks noChangeArrowheads="1"/>
          </p:cNvSpPr>
          <p:nvPr/>
        </p:nvSpPr>
        <p:spPr bwMode="auto">
          <a:xfrm rot="-3648470">
            <a:off x="4712494" y="3232944"/>
            <a:ext cx="1284287" cy="415925"/>
          </a:xfrm>
          <a:prstGeom prst="curvedDownArrow">
            <a:avLst>
              <a:gd name="adj1" fmla="val 24988"/>
              <a:gd name="adj2" fmla="val 50005"/>
              <a:gd name="adj3" fmla="val 63134"/>
            </a:avLst>
          </a:prstGeom>
          <a:solidFill>
            <a:srgbClr val="0000FF"/>
          </a:solidFill>
          <a:ln w="25400" algn="ctr">
            <a:solidFill>
              <a:srgbClr val="085091"/>
            </a:solidFill>
            <a:miter lim="800000"/>
            <a:headEnd/>
            <a:tailEnd/>
          </a:ln>
        </p:spPr>
        <p:txBody>
          <a:bodyPr vert="eaVert" anchor="ctr"/>
          <a:lstStyle/>
          <a:p>
            <a:pPr algn="ctr">
              <a:defRPr/>
            </a:pPr>
            <a:endParaRPr lang="en-US">
              <a:latin typeface="+mn-lt"/>
              <a:ea typeface="+mn-ea"/>
              <a:cs typeface="+mn-cs"/>
            </a:endParaRPr>
          </a:p>
        </p:txBody>
      </p:sp>
      <p:sp>
        <p:nvSpPr>
          <p:cNvPr id="11" name="Curved Down Arrow 10"/>
          <p:cNvSpPr>
            <a:spLocks noChangeArrowheads="1"/>
          </p:cNvSpPr>
          <p:nvPr/>
        </p:nvSpPr>
        <p:spPr bwMode="auto">
          <a:xfrm rot="3270501">
            <a:off x="7522369" y="3124994"/>
            <a:ext cx="1284287" cy="415925"/>
          </a:xfrm>
          <a:prstGeom prst="curvedDownArrow">
            <a:avLst>
              <a:gd name="adj1" fmla="val 24988"/>
              <a:gd name="adj2" fmla="val 50005"/>
              <a:gd name="adj3" fmla="val 63134"/>
            </a:avLst>
          </a:prstGeom>
          <a:solidFill>
            <a:srgbClr val="0000FF"/>
          </a:solidFill>
          <a:ln w="25400" algn="ctr">
            <a:solidFill>
              <a:srgbClr val="085091"/>
            </a:solidFill>
            <a:miter lim="800000"/>
            <a:headEnd/>
            <a:tailEnd/>
          </a:ln>
        </p:spPr>
        <p:txBody>
          <a:bodyPr anchor="ctr"/>
          <a:lstStyle/>
          <a:p>
            <a:pPr algn="ctr">
              <a:defRPr/>
            </a:pPr>
            <a:endParaRPr lang="en-US">
              <a:latin typeface="+mn-lt"/>
              <a:ea typeface="+mn-ea"/>
              <a:cs typeface="+mn-cs"/>
            </a:endParaRPr>
          </a:p>
        </p:txBody>
      </p:sp>
      <p:sp>
        <p:nvSpPr>
          <p:cNvPr id="12" name="Curved Down Arrow 11"/>
          <p:cNvSpPr>
            <a:spLocks noChangeArrowheads="1"/>
          </p:cNvSpPr>
          <p:nvPr/>
        </p:nvSpPr>
        <p:spPr bwMode="auto">
          <a:xfrm rot="10800000">
            <a:off x="5954713" y="4437063"/>
            <a:ext cx="1785937" cy="500062"/>
          </a:xfrm>
          <a:prstGeom prst="curvedDownArrow">
            <a:avLst>
              <a:gd name="adj1" fmla="val 25000"/>
              <a:gd name="adj2" fmla="val 50000"/>
              <a:gd name="adj3" fmla="val 63134"/>
            </a:avLst>
          </a:prstGeom>
          <a:solidFill>
            <a:srgbClr val="0000FF"/>
          </a:solidFill>
          <a:ln w="25400" algn="ctr">
            <a:solidFill>
              <a:srgbClr val="085091"/>
            </a:solidFill>
            <a:miter lim="800000"/>
            <a:headEnd/>
            <a:tailEnd/>
          </a:ln>
        </p:spPr>
        <p:txBody>
          <a:bodyPr rot="10800000" anchor="ctr"/>
          <a:lstStyle/>
          <a:p>
            <a:pPr algn="ctr">
              <a:defRPr/>
            </a:pPr>
            <a:endParaRPr lang="en-US">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485775" y="571500"/>
            <a:ext cx="8229600" cy="928688"/>
          </a:xfrm>
        </p:spPr>
        <p:txBody>
          <a:bodyPr/>
          <a:lstStyle/>
          <a:p>
            <a:pPr eaLnBrk="1" hangingPunct="1"/>
            <a:r>
              <a:rPr lang="zh-TW" altLang="en-US" smtClean="0"/>
              <a:t>風向</a:t>
            </a:r>
            <a:endParaRPr lang="en-US" altLang="zh-TW" smtClean="0"/>
          </a:p>
        </p:txBody>
      </p:sp>
      <p:sp>
        <p:nvSpPr>
          <p:cNvPr id="20483" name="Rectangle 3"/>
          <p:cNvSpPr>
            <a:spLocks noGrp="1" noChangeArrowheads="1"/>
          </p:cNvSpPr>
          <p:nvPr>
            <p:ph idx="1"/>
          </p:nvPr>
        </p:nvSpPr>
        <p:spPr>
          <a:xfrm>
            <a:off x="323850" y="1935163"/>
            <a:ext cx="4392613" cy="3994150"/>
          </a:xfrm>
        </p:spPr>
        <p:txBody>
          <a:bodyPr/>
          <a:lstStyle/>
          <a:p>
            <a:pPr eaLnBrk="1" hangingPunct="1">
              <a:lnSpc>
                <a:spcPct val="90000"/>
              </a:lnSpc>
            </a:pPr>
            <a:r>
              <a:rPr lang="zh-TW" altLang="en-US" sz="2800" smtClean="0">
                <a:solidFill>
                  <a:schemeClr val="accent2"/>
                </a:solidFill>
              </a:rPr>
              <a:t>記錄風向</a:t>
            </a:r>
            <a:endParaRPr lang="en-US" altLang="zh-TW" sz="2800" smtClean="0">
              <a:solidFill>
                <a:schemeClr val="accent2"/>
              </a:solidFill>
            </a:endParaRPr>
          </a:p>
          <a:p>
            <a:pPr eaLnBrk="1" hangingPunct="1">
              <a:lnSpc>
                <a:spcPct val="90000"/>
              </a:lnSpc>
            </a:pPr>
            <a:r>
              <a:rPr lang="zh-TW" altLang="en-US" sz="2800" smtClean="0">
                <a:solidFill>
                  <a:schemeClr val="accent2"/>
                </a:solidFill>
              </a:rPr>
              <a:t>標頭指的便是風來的方向</a:t>
            </a:r>
            <a:endParaRPr lang="en-US" altLang="zh-TW" sz="2800" smtClean="0">
              <a:solidFill>
                <a:schemeClr val="accent2"/>
              </a:solidFill>
            </a:endParaRPr>
          </a:p>
          <a:p>
            <a:pPr eaLnBrk="1" hangingPunct="1">
              <a:lnSpc>
                <a:spcPct val="90000"/>
              </a:lnSpc>
            </a:pPr>
            <a:r>
              <a:rPr lang="zh-TW" altLang="en-US" sz="2800" smtClean="0">
                <a:solidFill>
                  <a:schemeClr val="accent2"/>
                </a:solidFill>
              </a:rPr>
              <a:t>安裝時固定桿須指向正北</a:t>
            </a:r>
            <a:endParaRPr lang="en-US" altLang="zh-TW" sz="2800" smtClean="0">
              <a:solidFill>
                <a:schemeClr val="accent2"/>
              </a:solidFill>
            </a:endParaRPr>
          </a:p>
          <a:p>
            <a:pPr eaLnBrk="1" hangingPunct="1">
              <a:lnSpc>
                <a:spcPct val="90000"/>
              </a:lnSpc>
            </a:pPr>
            <a:r>
              <a:rPr lang="zh-TW" altLang="en-US" sz="2800" smtClean="0">
                <a:solidFill>
                  <a:schemeClr val="accent2"/>
                </a:solidFill>
              </a:rPr>
              <a:t>表達方式：</a:t>
            </a:r>
            <a:endParaRPr lang="en-US" altLang="zh-TW" sz="2800" smtClean="0">
              <a:solidFill>
                <a:schemeClr val="accent2"/>
              </a:solidFill>
            </a:endParaRPr>
          </a:p>
          <a:p>
            <a:pPr lvl="1" eaLnBrk="1" hangingPunct="1">
              <a:lnSpc>
                <a:spcPct val="90000"/>
              </a:lnSpc>
            </a:pPr>
            <a:r>
              <a:rPr lang="zh-TW" altLang="en-US" smtClean="0">
                <a:solidFill>
                  <a:schemeClr val="accent2"/>
                </a:solidFill>
              </a:rPr>
              <a:t>以</a:t>
            </a:r>
            <a:r>
              <a:rPr lang="en-US" altLang="zh-TW" smtClean="0">
                <a:solidFill>
                  <a:schemeClr val="accent2"/>
                </a:solidFill>
              </a:rPr>
              <a:t>360</a:t>
            </a:r>
            <a:r>
              <a:rPr lang="en-US" altLang="zh-TW" baseline="30000" smtClean="0">
                <a:solidFill>
                  <a:schemeClr val="accent2"/>
                </a:solidFill>
                <a:ea typeface="細明體" pitchFamily="49" charset="-120"/>
              </a:rPr>
              <a:t>o</a:t>
            </a:r>
            <a:r>
              <a:rPr lang="zh-TW" altLang="en-US" baseline="-25000" smtClean="0">
                <a:solidFill>
                  <a:schemeClr val="accent2"/>
                </a:solidFill>
                <a:ea typeface="細明體" pitchFamily="49" charset="-120"/>
              </a:rPr>
              <a:t> </a:t>
            </a:r>
            <a:r>
              <a:rPr lang="zh-TW" altLang="en-US" smtClean="0">
                <a:solidFill>
                  <a:schemeClr val="accent2"/>
                </a:solidFill>
              </a:rPr>
              <a:t>度表示</a:t>
            </a:r>
            <a:endParaRPr lang="en-US" altLang="zh-TW" smtClean="0">
              <a:solidFill>
                <a:schemeClr val="accent2"/>
              </a:solidFill>
            </a:endParaRPr>
          </a:p>
          <a:p>
            <a:pPr lvl="1" eaLnBrk="1" hangingPunct="1">
              <a:lnSpc>
                <a:spcPct val="90000"/>
              </a:lnSpc>
            </a:pPr>
            <a:r>
              <a:rPr lang="en-US" altLang="zh-TW" smtClean="0">
                <a:solidFill>
                  <a:schemeClr val="accent2"/>
                </a:solidFill>
              </a:rPr>
              <a:t> 16</a:t>
            </a:r>
            <a:r>
              <a:rPr lang="zh-TW" altLang="en-US" smtClean="0">
                <a:solidFill>
                  <a:schemeClr val="accent2"/>
                </a:solidFill>
              </a:rPr>
              <a:t>個方向表示（亦即：東南西北，東北，東南，東北偏東等</a:t>
            </a:r>
            <a:r>
              <a:rPr lang="en-US" altLang="zh-TW" smtClean="0">
                <a:solidFill>
                  <a:schemeClr val="accent2"/>
                </a:solidFill>
              </a:rPr>
              <a:t>...</a:t>
            </a:r>
            <a:r>
              <a:rPr lang="zh-TW" altLang="en-US" smtClean="0">
                <a:solidFill>
                  <a:schemeClr val="accent2"/>
                </a:solidFill>
              </a:rPr>
              <a:t>）</a:t>
            </a:r>
            <a:endParaRPr lang="en-US" altLang="zh-TW" smtClean="0">
              <a:solidFill>
                <a:schemeClr val="accent2"/>
              </a:solidFill>
            </a:endParaRPr>
          </a:p>
        </p:txBody>
      </p:sp>
      <p:grpSp>
        <p:nvGrpSpPr>
          <p:cNvPr id="71683" name="Group 11"/>
          <p:cNvGrpSpPr>
            <a:grpSpLocks/>
          </p:cNvGrpSpPr>
          <p:nvPr/>
        </p:nvGrpSpPr>
        <p:grpSpPr bwMode="auto">
          <a:xfrm>
            <a:off x="4862513" y="2492375"/>
            <a:ext cx="4102100" cy="3082925"/>
            <a:chOff x="3063" y="1570"/>
            <a:chExt cx="2584" cy="1942"/>
          </a:xfrm>
        </p:grpSpPr>
        <p:pic>
          <p:nvPicPr>
            <p:cNvPr id="71684" name="Picture 13" descr="DSCF1512_1"/>
            <p:cNvPicPr>
              <a:picLocks noChangeAspect="1" noChangeArrowheads="1"/>
            </p:cNvPicPr>
            <p:nvPr/>
          </p:nvPicPr>
          <p:blipFill>
            <a:blip r:embed="rId2"/>
            <a:srcRect/>
            <a:stretch>
              <a:fillRect/>
            </a:stretch>
          </p:blipFill>
          <p:spPr bwMode="auto">
            <a:xfrm>
              <a:off x="3063" y="1570"/>
              <a:ext cx="2584" cy="1942"/>
            </a:xfrm>
            <a:prstGeom prst="rect">
              <a:avLst/>
            </a:prstGeom>
            <a:noFill/>
            <a:ln w="9525">
              <a:noFill/>
              <a:miter lim="800000"/>
              <a:headEnd/>
              <a:tailEnd/>
            </a:ln>
          </p:spPr>
        </p:pic>
        <p:sp>
          <p:nvSpPr>
            <p:cNvPr id="71685" name="Line 10"/>
            <p:cNvSpPr>
              <a:spLocks noChangeShapeType="1"/>
            </p:cNvSpPr>
            <p:nvPr/>
          </p:nvSpPr>
          <p:spPr bwMode="auto">
            <a:xfrm flipV="1">
              <a:off x="4147" y="1842"/>
              <a:ext cx="275" cy="153"/>
            </a:xfrm>
            <a:prstGeom prst="line">
              <a:avLst/>
            </a:prstGeom>
            <a:noFill/>
            <a:ln w="31750">
              <a:solidFill>
                <a:srgbClr val="339966"/>
              </a:solidFill>
              <a:round/>
              <a:headEnd type="triangle" w="med" len="med"/>
              <a:tailEnd/>
            </a:ln>
          </p:spPr>
          <p:txBody>
            <a:bodyPr/>
            <a:lstStyle/>
            <a:p>
              <a:endParaRPr lang="zh-TW" altLang="en-US"/>
            </a:p>
          </p:txBody>
        </p:sp>
        <p:sp>
          <p:nvSpPr>
            <p:cNvPr id="20491" name="Text Box 11"/>
            <p:cNvSpPr txBox="1">
              <a:spLocks noChangeArrowheads="1"/>
            </p:cNvSpPr>
            <p:nvPr/>
          </p:nvSpPr>
          <p:spPr bwMode="auto">
            <a:xfrm>
              <a:off x="4377" y="1691"/>
              <a:ext cx="1086" cy="242"/>
            </a:xfrm>
            <a:prstGeom prst="rect">
              <a:avLst/>
            </a:prstGeom>
            <a:noFill/>
            <a:ln w="9525">
              <a:noFill/>
              <a:miter lim="800000"/>
              <a:headEnd/>
              <a:tailEnd/>
            </a:ln>
            <a:effectLst/>
          </p:spPr>
          <p:txBody>
            <a:bodyPr>
              <a:spAutoFit/>
            </a:bodyPr>
            <a:lstStyle/>
            <a:p>
              <a:pPr>
                <a:lnSpc>
                  <a:spcPct val="80000"/>
                </a:lnSpc>
                <a:defRPr/>
              </a:pPr>
              <a:r>
                <a:rPr lang="zh-TW" altLang="en-US" sz="2400">
                  <a:solidFill>
                    <a:srgbClr val="009900"/>
                  </a:solidFill>
                  <a:effectLst>
                    <a:outerShdw blurRad="38100" dist="38100" dir="2700000" algn="tl">
                      <a:srgbClr val="C0C0C0"/>
                    </a:outerShdw>
                  </a:effectLst>
                </a:rPr>
                <a:t>風向標</a:t>
              </a:r>
            </a:p>
          </p:txBody>
        </p:sp>
        <p:cxnSp>
          <p:nvCxnSpPr>
            <p:cNvPr id="18" name="直線單箭頭接點 17"/>
            <p:cNvCxnSpPr/>
            <p:nvPr/>
          </p:nvCxnSpPr>
          <p:spPr>
            <a:xfrm>
              <a:off x="3872" y="2612"/>
              <a:ext cx="508" cy="1"/>
            </a:xfrm>
            <a:prstGeom prst="straightConnector1">
              <a:avLst/>
            </a:prstGeom>
            <a:ln w="57150">
              <a:solidFill>
                <a:srgbClr val="FF0000"/>
              </a:solidFill>
              <a:tailEnd type="arrow"/>
            </a:ln>
          </p:spPr>
          <p:style>
            <a:lnRef idx="3">
              <a:schemeClr val="accent5"/>
            </a:lnRef>
            <a:fillRef idx="0">
              <a:schemeClr val="accent5"/>
            </a:fillRef>
            <a:effectRef idx="2">
              <a:schemeClr val="accent5"/>
            </a:effectRef>
            <a:fontRef idx="minor">
              <a:schemeClr val="tx1"/>
            </a:fontRef>
          </p:style>
        </p:cxnSp>
        <p:sp>
          <p:nvSpPr>
            <p:cNvPr id="71688" name="文字方塊 19"/>
            <p:cNvSpPr txBox="1">
              <a:spLocks noChangeArrowheads="1"/>
            </p:cNvSpPr>
            <p:nvPr/>
          </p:nvSpPr>
          <p:spPr bwMode="auto">
            <a:xfrm>
              <a:off x="3467" y="2972"/>
              <a:ext cx="762" cy="232"/>
            </a:xfrm>
            <a:prstGeom prst="rect">
              <a:avLst/>
            </a:prstGeom>
            <a:noFill/>
            <a:ln w="9525">
              <a:noFill/>
              <a:miter lim="800000"/>
              <a:headEnd/>
              <a:tailEnd/>
            </a:ln>
          </p:spPr>
          <p:txBody>
            <a:bodyPr>
              <a:spAutoFit/>
            </a:bodyPr>
            <a:lstStyle/>
            <a:p>
              <a:r>
                <a:rPr lang="zh-TW" altLang="en-US">
                  <a:solidFill>
                    <a:srgbClr val="0000FF"/>
                  </a:solidFill>
                </a:rPr>
                <a:t>固定桿</a:t>
              </a:r>
            </a:p>
          </p:txBody>
        </p:sp>
        <p:sp>
          <p:nvSpPr>
            <p:cNvPr id="71689" name="文字方塊 19"/>
            <p:cNvSpPr txBox="1">
              <a:spLocks noChangeArrowheads="1"/>
            </p:cNvSpPr>
            <p:nvPr/>
          </p:nvSpPr>
          <p:spPr bwMode="auto">
            <a:xfrm>
              <a:off x="3561" y="2342"/>
              <a:ext cx="774" cy="232"/>
            </a:xfrm>
            <a:prstGeom prst="rect">
              <a:avLst/>
            </a:prstGeom>
            <a:noFill/>
            <a:ln w="9525">
              <a:noFill/>
              <a:miter lim="800000"/>
              <a:headEnd/>
              <a:tailEnd/>
            </a:ln>
          </p:spPr>
          <p:txBody>
            <a:bodyPr>
              <a:spAutoFit/>
            </a:bodyPr>
            <a:lstStyle/>
            <a:p>
              <a:r>
                <a:rPr lang="zh-TW" altLang="en-US">
                  <a:solidFill>
                    <a:srgbClr val="FF0000"/>
                  </a:solidFill>
                </a:rPr>
                <a:t>指向正北</a:t>
              </a:r>
            </a:p>
          </p:txBody>
        </p:sp>
        <p:sp>
          <p:nvSpPr>
            <p:cNvPr id="71690" name="Line 10"/>
            <p:cNvSpPr>
              <a:spLocks noChangeShapeType="1"/>
            </p:cNvSpPr>
            <p:nvPr/>
          </p:nvSpPr>
          <p:spPr bwMode="auto">
            <a:xfrm>
              <a:off x="3647" y="2792"/>
              <a:ext cx="45" cy="196"/>
            </a:xfrm>
            <a:prstGeom prst="line">
              <a:avLst/>
            </a:prstGeom>
            <a:noFill/>
            <a:ln w="31750">
              <a:solidFill>
                <a:srgbClr val="0000FF"/>
              </a:solidFill>
              <a:round/>
              <a:headEnd type="triangle" w="med" len="med"/>
              <a:tailEnd/>
            </a:ln>
          </p:spPr>
          <p:txBody>
            <a:bodyPr/>
            <a:lstStyle/>
            <a:p>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2000"/>
                                        <p:tgtEl>
                                          <p:spTgt spid="2048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fade">
                                      <p:cBhvr>
                                        <p:cTn id="10" dur="2000"/>
                                        <p:tgtEl>
                                          <p:spTgt spid="2048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Effect transition="in" filter="fade">
                                      <p:cBhvr>
                                        <p:cTn id="13" dur="2000"/>
                                        <p:tgtEl>
                                          <p:spTgt spid="2048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483">
                                            <p:txEl>
                                              <p:pRg st="3" end="3"/>
                                            </p:txEl>
                                          </p:spTgt>
                                        </p:tgtEl>
                                        <p:attrNameLst>
                                          <p:attrName>style.visibility</p:attrName>
                                        </p:attrNameLst>
                                      </p:cBhvr>
                                      <p:to>
                                        <p:strVal val="visible"/>
                                      </p:to>
                                    </p:set>
                                    <p:animEffect transition="in" filter="fade">
                                      <p:cBhvr>
                                        <p:cTn id="18" dur="2000"/>
                                        <p:tgtEl>
                                          <p:spTgt spid="2048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0483">
                                            <p:txEl>
                                              <p:pRg st="4" end="4"/>
                                            </p:txEl>
                                          </p:spTgt>
                                        </p:tgtEl>
                                        <p:attrNameLst>
                                          <p:attrName>style.visibility</p:attrName>
                                        </p:attrNameLst>
                                      </p:cBhvr>
                                      <p:to>
                                        <p:strVal val="visible"/>
                                      </p:to>
                                    </p:set>
                                    <p:animEffect transition="in" filter="fade">
                                      <p:cBhvr>
                                        <p:cTn id="21" dur="2000"/>
                                        <p:tgtEl>
                                          <p:spTgt spid="2048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0483">
                                            <p:txEl>
                                              <p:pRg st="5" end="5"/>
                                            </p:txEl>
                                          </p:spTgt>
                                        </p:tgtEl>
                                        <p:attrNameLst>
                                          <p:attrName>style.visibility</p:attrName>
                                        </p:attrNameLst>
                                      </p:cBhvr>
                                      <p:to>
                                        <p:strVal val="visible"/>
                                      </p:to>
                                    </p:set>
                                    <p:animEffect transition="in" filter="fade">
                                      <p:cBhvr>
                                        <p:cTn id="24" dur="20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2" descr="DSCF1530_1"/>
          <p:cNvPicPr>
            <a:picLocks noChangeAspect="1" noChangeArrowheads="1"/>
          </p:cNvPicPr>
          <p:nvPr/>
        </p:nvPicPr>
        <p:blipFill>
          <a:blip r:embed="rId2"/>
          <a:srcRect/>
          <a:stretch>
            <a:fillRect/>
          </a:stretch>
        </p:blipFill>
        <p:spPr bwMode="auto">
          <a:xfrm>
            <a:off x="4429125" y="3429000"/>
            <a:ext cx="4319588" cy="3014663"/>
          </a:xfrm>
          <a:prstGeom prst="rect">
            <a:avLst/>
          </a:prstGeom>
          <a:noFill/>
          <a:ln w="63500">
            <a:solidFill>
              <a:schemeClr val="bg2"/>
            </a:solidFill>
            <a:miter lim="800000"/>
            <a:headEnd/>
            <a:tailEnd/>
          </a:ln>
        </p:spPr>
      </p:pic>
      <p:sp>
        <p:nvSpPr>
          <p:cNvPr id="72706" name="Rectangle 2"/>
          <p:cNvSpPr>
            <a:spLocks noGrp="1" noChangeArrowheads="1"/>
          </p:cNvSpPr>
          <p:nvPr>
            <p:ph type="title" idx="4294967295"/>
          </p:nvPr>
        </p:nvSpPr>
        <p:spPr>
          <a:xfrm>
            <a:off x="457200" y="274638"/>
            <a:ext cx="8229600" cy="993775"/>
          </a:xfrm>
        </p:spPr>
        <p:txBody>
          <a:bodyPr/>
          <a:lstStyle/>
          <a:p>
            <a:pPr eaLnBrk="1" hangingPunct="1"/>
            <a:r>
              <a:rPr lang="zh-TW" altLang="en-US" smtClean="0"/>
              <a:t>氣壓</a:t>
            </a:r>
            <a:endParaRPr lang="en-US" altLang="zh-TW" smtClean="0"/>
          </a:p>
        </p:txBody>
      </p:sp>
      <p:sp>
        <p:nvSpPr>
          <p:cNvPr id="19459" name="Rectangle 3"/>
          <p:cNvSpPr>
            <a:spLocks noGrp="1" noChangeArrowheads="1"/>
          </p:cNvSpPr>
          <p:nvPr>
            <p:ph type="body" sz="half" idx="4294967295"/>
          </p:nvPr>
        </p:nvSpPr>
        <p:spPr>
          <a:xfrm>
            <a:off x="468313" y="1196975"/>
            <a:ext cx="5040312" cy="4373563"/>
          </a:xfrm>
        </p:spPr>
        <p:txBody>
          <a:bodyPr/>
          <a:lstStyle/>
          <a:p>
            <a:pPr eaLnBrk="1" hangingPunct="1"/>
            <a:r>
              <a:rPr lang="zh-TW" altLang="en-US" sz="2000" smtClean="0">
                <a:solidFill>
                  <a:schemeClr val="accent2"/>
                </a:solidFill>
              </a:rPr>
              <a:t>操縱器中的氣壓計</a:t>
            </a:r>
            <a:endParaRPr lang="en-US" altLang="zh-TW" sz="2000" smtClean="0">
              <a:solidFill>
                <a:schemeClr val="accent2"/>
              </a:solidFill>
            </a:endParaRPr>
          </a:p>
          <a:p>
            <a:pPr eaLnBrk="1" hangingPunct="1"/>
            <a:r>
              <a:rPr lang="zh-TW" altLang="en-US" sz="2000" smtClean="0">
                <a:solidFill>
                  <a:schemeClr val="accent2"/>
                </a:solidFill>
              </a:rPr>
              <a:t>運作原理：</a:t>
            </a:r>
            <a:endParaRPr lang="en-US" altLang="zh-TW" sz="2000" smtClean="0">
              <a:solidFill>
                <a:schemeClr val="accent2"/>
              </a:solidFill>
            </a:endParaRPr>
          </a:p>
          <a:p>
            <a:pPr lvl="1" eaLnBrk="1" hangingPunct="1"/>
            <a:r>
              <a:rPr lang="zh-TW" altLang="zh-TW" sz="1800" smtClean="0">
                <a:solidFill>
                  <a:schemeClr val="accent2"/>
                </a:solidFill>
              </a:rPr>
              <a:t>量度被氣壓改變形狀的</a:t>
            </a:r>
            <a:r>
              <a:rPr lang="zh-TW" altLang="en-US" sz="1800" smtClean="0">
                <a:solidFill>
                  <a:schemeClr val="accent2"/>
                </a:solidFill>
              </a:rPr>
              <a:t>壓阻式</a:t>
            </a:r>
            <a:r>
              <a:rPr lang="zh-TW" altLang="zh-TW" sz="1800" smtClean="0">
                <a:solidFill>
                  <a:schemeClr val="accent2"/>
                </a:solidFill>
              </a:rPr>
              <a:t>薄膜的電阻</a:t>
            </a:r>
            <a:endParaRPr lang="en-US" altLang="zh-TW" sz="1800" smtClean="0">
              <a:solidFill>
                <a:schemeClr val="accent2"/>
              </a:solidFill>
            </a:endParaRPr>
          </a:p>
          <a:p>
            <a:pPr eaLnBrk="1" hangingPunct="1"/>
            <a:r>
              <a:rPr lang="zh-TW" altLang="en-US" sz="2000" smtClean="0">
                <a:solidFill>
                  <a:schemeClr val="accent2"/>
                </a:solidFill>
              </a:rPr>
              <a:t>量度單位：</a:t>
            </a:r>
            <a:endParaRPr lang="en-US" altLang="zh-TW" sz="2000" smtClean="0">
              <a:solidFill>
                <a:schemeClr val="accent2"/>
              </a:solidFill>
            </a:endParaRPr>
          </a:p>
          <a:p>
            <a:pPr lvl="1" eaLnBrk="1" hangingPunct="1"/>
            <a:r>
              <a:rPr lang="zh-TW" altLang="en-US" sz="2000" smtClean="0">
                <a:solidFill>
                  <a:schemeClr val="accent2"/>
                </a:solidFill>
              </a:rPr>
              <a:t>毫米水銀柱 </a:t>
            </a:r>
            <a:r>
              <a:rPr lang="en-US" altLang="zh-TW" sz="2000" smtClean="0">
                <a:solidFill>
                  <a:schemeClr val="accent2"/>
                </a:solidFill>
              </a:rPr>
              <a:t>(mmHg)</a:t>
            </a:r>
          </a:p>
          <a:p>
            <a:pPr lvl="1" eaLnBrk="1" hangingPunct="1"/>
            <a:r>
              <a:rPr lang="zh-TW" altLang="en-US" sz="2000" smtClean="0">
                <a:solidFill>
                  <a:schemeClr val="accent2"/>
                </a:solidFill>
              </a:rPr>
              <a:t>毫巴 </a:t>
            </a:r>
            <a:r>
              <a:rPr lang="en-US" altLang="zh-TW" sz="2000" smtClean="0">
                <a:solidFill>
                  <a:schemeClr val="accent2"/>
                </a:solidFill>
              </a:rPr>
              <a:t>(mbar)</a:t>
            </a:r>
          </a:p>
          <a:p>
            <a:pPr lvl="1" eaLnBrk="1" hangingPunct="1"/>
            <a:r>
              <a:rPr lang="zh-TW" altLang="en-US" sz="2000" smtClean="0">
                <a:solidFill>
                  <a:schemeClr val="accent2"/>
                </a:solidFill>
              </a:rPr>
              <a:t>百帕斯卡 </a:t>
            </a:r>
            <a:r>
              <a:rPr lang="en-US" altLang="zh-TW" sz="2000" smtClean="0">
                <a:solidFill>
                  <a:schemeClr val="accent2"/>
                </a:solidFill>
              </a:rPr>
              <a:t>(hPa)</a:t>
            </a:r>
          </a:p>
        </p:txBody>
      </p:sp>
      <p:sp>
        <p:nvSpPr>
          <p:cNvPr id="72708" name="Rectangle 9"/>
          <p:cNvSpPr>
            <a:spLocks/>
          </p:cNvSpPr>
          <p:nvPr/>
        </p:nvSpPr>
        <p:spPr bwMode="auto">
          <a:xfrm>
            <a:off x="5868988" y="1989138"/>
            <a:ext cx="2065337" cy="1082675"/>
          </a:xfrm>
          <a:prstGeom prst="rect">
            <a:avLst/>
          </a:prstGeom>
          <a:noFill/>
          <a:ln w="12700">
            <a:noFill/>
            <a:miter lim="800000"/>
            <a:headEnd/>
            <a:tailEnd/>
          </a:ln>
        </p:spPr>
        <p:txBody>
          <a:bodyPr lIns="0" tIns="0" rIns="0" bIns="0"/>
          <a:lstStyle/>
          <a:p>
            <a:endParaRPr lang="zh-TW" altLang="en-US"/>
          </a:p>
        </p:txBody>
      </p:sp>
      <p:sp>
        <p:nvSpPr>
          <p:cNvPr id="19475" name="Rectangle 19"/>
          <p:cNvSpPr>
            <a:spLocks noChangeArrowheads="1"/>
          </p:cNvSpPr>
          <p:nvPr/>
        </p:nvSpPr>
        <p:spPr bwMode="auto">
          <a:xfrm>
            <a:off x="5651500" y="2278063"/>
            <a:ext cx="2592388" cy="646112"/>
          </a:xfrm>
          <a:prstGeom prst="rect">
            <a:avLst/>
          </a:prstGeom>
          <a:noFill/>
          <a:ln w="9525">
            <a:noFill/>
            <a:miter lim="800000"/>
            <a:headEnd/>
            <a:tailEnd/>
          </a:ln>
        </p:spPr>
        <p:txBody>
          <a:bodyPr>
            <a:spAutoFit/>
          </a:bodyPr>
          <a:lstStyle/>
          <a:p>
            <a:r>
              <a:rPr kumimoji="0" lang="zh-TW" altLang="en-US">
                <a:solidFill>
                  <a:schemeClr val="accent2"/>
                </a:solidFill>
                <a:sym typeface="Comic Sans MS" pitchFamily="66" charset="0"/>
              </a:rPr>
              <a:t>氣壓的趨勢：</a:t>
            </a:r>
            <a:endParaRPr kumimoji="0" lang="en-US" altLang="zh-TW">
              <a:solidFill>
                <a:schemeClr val="accent2"/>
              </a:solidFill>
              <a:sym typeface="Comic Sans MS" pitchFamily="66" charset="0"/>
            </a:endParaRPr>
          </a:p>
          <a:p>
            <a:r>
              <a:rPr kumimoji="0" lang="zh-TW" altLang="en-US">
                <a:solidFill>
                  <a:schemeClr val="accent2"/>
                </a:solidFill>
                <a:sym typeface="Comic Sans MS" pitchFamily="66" charset="0"/>
              </a:rPr>
              <a:t>對於預測天氣非常重要</a:t>
            </a:r>
            <a:endParaRPr kumimoji="0" lang="en-US" altLang="zh-TW">
              <a:solidFill>
                <a:schemeClr val="accent2"/>
              </a:solidFill>
              <a:sym typeface="Comic Sans MS" pitchFamily="66" charset="0"/>
            </a:endParaRPr>
          </a:p>
        </p:txBody>
      </p:sp>
      <p:grpSp>
        <p:nvGrpSpPr>
          <p:cNvPr id="72710" name="Group 23"/>
          <p:cNvGrpSpPr>
            <a:grpSpLocks/>
          </p:cNvGrpSpPr>
          <p:nvPr/>
        </p:nvGrpSpPr>
        <p:grpSpPr bwMode="auto">
          <a:xfrm>
            <a:off x="6300788" y="2997200"/>
            <a:ext cx="935037" cy="1717675"/>
            <a:chOff x="3969" y="1888"/>
            <a:chExt cx="589" cy="1082"/>
          </a:xfrm>
        </p:grpSpPr>
        <p:sp>
          <p:nvSpPr>
            <p:cNvPr id="72715" name="Line 8"/>
            <p:cNvSpPr>
              <a:spLocks noChangeShapeType="1"/>
            </p:cNvSpPr>
            <p:nvPr/>
          </p:nvSpPr>
          <p:spPr bwMode="auto">
            <a:xfrm rot="10800000">
              <a:off x="3969" y="1888"/>
              <a:ext cx="307" cy="726"/>
            </a:xfrm>
            <a:prstGeom prst="line">
              <a:avLst/>
            </a:prstGeom>
            <a:noFill/>
            <a:ln w="25400">
              <a:solidFill>
                <a:srgbClr val="00FF00"/>
              </a:solidFill>
              <a:round/>
              <a:headEnd type="arrow" w="lg" len="lg"/>
              <a:tailEnd/>
            </a:ln>
          </p:spPr>
          <p:txBody>
            <a:bodyPr/>
            <a:lstStyle/>
            <a:p>
              <a:endParaRPr lang="zh-TW" altLang="en-US"/>
            </a:p>
          </p:txBody>
        </p:sp>
        <p:sp>
          <p:nvSpPr>
            <p:cNvPr id="72716" name="Oval 7"/>
            <p:cNvSpPr>
              <a:spLocks/>
            </p:cNvSpPr>
            <p:nvPr/>
          </p:nvSpPr>
          <p:spPr bwMode="auto">
            <a:xfrm>
              <a:off x="4141" y="2659"/>
              <a:ext cx="417" cy="311"/>
            </a:xfrm>
            <a:prstGeom prst="ellipse">
              <a:avLst/>
            </a:prstGeom>
            <a:noFill/>
            <a:ln w="25400">
              <a:solidFill>
                <a:srgbClr val="00FF00"/>
              </a:solidFill>
              <a:round/>
              <a:headEnd/>
              <a:tailEnd/>
            </a:ln>
          </p:spPr>
          <p:txBody>
            <a:bodyPr lIns="0" tIns="0" rIns="0" bIns="0"/>
            <a:lstStyle/>
            <a:p>
              <a:endParaRPr lang="zh-TW" altLang="en-US"/>
            </a:p>
          </p:txBody>
        </p:sp>
      </p:grpSp>
      <p:sp>
        <p:nvSpPr>
          <p:cNvPr id="72711" name="文字方塊 17"/>
          <p:cNvSpPr txBox="1">
            <a:spLocks noChangeArrowheads="1"/>
          </p:cNvSpPr>
          <p:nvPr/>
        </p:nvSpPr>
        <p:spPr bwMode="auto">
          <a:xfrm>
            <a:off x="3643313" y="2928938"/>
            <a:ext cx="1338262" cy="369887"/>
          </a:xfrm>
          <a:prstGeom prst="rect">
            <a:avLst/>
          </a:prstGeom>
          <a:noFill/>
          <a:ln w="9525">
            <a:noFill/>
            <a:miter lim="800000"/>
            <a:headEnd/>
            <a:tailEnd/>
          </a:ln>
        </p:spPr>
        <p:txBody>
          <a:bodyPr wrap="none">
            <a:spAutoFit/>
          </a:bodyPr>
          <a:lstStyle/>
          <a:p>
            <a:r>
              <a:rPr lang="zh-TW" altLang="en-US">
                <a:solidFill>
                  <a:srgbClr val="FF0000"/>
                </a:solidFill>
              </a:rPr>
              <a:t>天文台使用</a:t>
            </a:r>
          </a:p>
        </p:txBody>
      </p:sp>
      <p:cxnSp>
        <p:nvCxnSpPr>
          <p:cNvPr id="22" name="直線單箭頭接點 21"/>
          <p:cNvCxnSpPr>
            <a:cxnSpLocks noChangeShapeType="1"/>
          </p:cNvCxnSpPr>
          <p:nvPr/>
        </p:nvCxnSpPr>
        <p:spPr bwMode="auto">
          <a:xfrm flipH="1">
            <a:off x="2927350" y="3284538"/>
            <a:ext cx="931863" cy="212725"/>
          </a:xfrm>
          <a:prstGeom prst="straightConnector1">
            <a:avLst/>
          </a:prstGeom>
          <a:noFill/>
          <a:ln w="25400" algn="ctr">
            <a:solidFill>
              <a:srgbClr val="FF0000"/>
            </a:solidFill>
            <a:round/>
            <a:headEnd/>
            <a:tailEnd type="arrow" w="med" len="med"/>
          </a:ln>
          <a:effectLst>
            <a:outerShdw dist="38100" dir="5400000" algn="ctr" rotWithShape="0">
              <a:srgbClr val="000000">
                <a:alpha val="48000"/>
              </a:srgbClr>
            </a:outerShdw>
          </a:effectLst>
        </p:spPr>
      </p:cxnSp>
      <p:sp>
        <p:nvSpPr>
          <p:cNvPr id="24" name="文字方塊 23"/>
          <p:cNvSpPr txBox="1"/>
          <p:nvPr/>
        </p:nvSpPr>
        <p:spPr>
          <a:xfrm>
            <a:off x="1357313" y="3786188"/>
            <a:ext cx="1109662" cy="369887"/>
          </a:xfrm>
          <a:prstGeom prst="rect">
            <a:avLst/>
          </a:prstGeom>
          <a:noFill/>
        </p:spPr>
        <p:txBody>
          <a:bodyPr wrap="none">
            <a:spAutoFit/>
          </a:bodyPr>
          <a:lstStyle/>
          <a:p>
            <a:pPr>
              <a:defRPr/>
            </a:pPr>
            <a:r>
              <a:rPr lang="en-US" altLang="zh-TW" dirty="0">
                <a:solidFill>
                  <a:schemeClr val="accent2"/>
                </a:solidFill>
                <a:latin typeface="+mn-lt"/>
                <a:ea typeface="新細明體" pitchFamily="18" charset="-120"/>
              </a:rPr>
              <a:t>h = </a:t>
            </a:r>
            <a:r>
              <a:rPr lang="zh-TW" altLang="en-US" dirty="0">
                <a:solidFill>
                  <a:schemeClr val="accent2"/>
                </a:solidFill>
                <a:latin typeface="+mn-lt"/>
                <a:ea typeface="新細明體" pitchFamily="18" charset="-120"/>
              </a:rPr>
              <a:t>乘</a:t>
            </a:r>
            <a:r>
              <a:rPr lang="en-US" altLang="zh-TW" dirty="0">
                <a:solidFill>
                  <a:schemeClr val="accent2"/>
                </a:solidFill>
                <a:latin typeface="+mn-lt"/>
                <a:ea typeface="新細明體" pitchFamily="18" charset="-120"/>
              </a:rPr>
              <a:t>100</a:t>
            </a:r>
            <a:endParaRPr lang="zh-TW" altLang="en-US" dirty="0">
              <a:solidFill>
                <a:schemeClr val="accent2"/>
              </a:solidFill>
              <a:latin typeface="+mn-lt"/>
              <a:ea typeface="新細明體" pitchFamily="18" charset="-120"/>
            </a:endParaRPr>
          </a:p>
        </p:txBody>
      </p:sp>
      <p:sp>
        <p:nvSpPr>
          <p:cNvPr id="25" name="橢圓 24"/>
          <p:cNvSpPr/>
          <p:nvPr/>
        </p:nvSpPr>
        <p:spPr>
          <a:xfrm>
            <a:off x="1077913" y="3395663"/>
            <a:ext cx="1909762" cy="35718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2000"/>
                                        <p:tgtEl>
                                          <p:spTgt spid="1945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fade">
                                      <p:cBhvr>
                                        <p:cTn id="15" dur="2000"/>
                                        <p:tgtEl>
                                          <p:spTgt spid="1945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459">
                                            <p:txEl>
                                              <p:pRg st="3" end="3"/>
                                            </p:txEl>
                                          </p:spTgt>
                                        </p:tgtEl>
                                        <p:attrNameLst>
                                          <p:attrName>style.visibility</p:attrName>
                                        </p:attrNameLst>
                                      </p:cBhvr>
                                      <p:to>
                                        <p:strVal val="visible"/>
                                      </p:to>
                                    </p:set>
                                    <p:animEffect transition="in" filter="fade">
                                      <p:cBhvr>
                                        <p:cTn id="20" dur="2000"/>
                                        <p:tgtEl>
                                          <p:spTgt spid="1945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animEffect transition="in" filter="fade">
                                      <p:cBhvr>
                                        <p:cTn id="23" dur="2000"/>
                                        <p:tgtEl>
                                          <p:spTgt spid="1945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459">
                                            <p:txEl>
                                              <p:pRg st="5" end="5"/>
                                            </p:txEl>
                                          </p:spTgt>
                                        </p:tgtEl>
                                        <p:attrNameLst>
                                          <p:attrName>style.visibility</p:attrName>
                                        </p:attrNameLst>
                                      </p:cBhvr>
                                      <p:to>
                                        <p:strVal val="visible"/>
                                      </p:to>
                                    </p:set>
                                    <p:animEffect transition="in" filter="fade">
                                      <p:cBhvr>
                                        <p:cTn id="26" dur="2000"/>
                                        <p:tgtEl>
                                          <p:spTgt spid="1945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459">
                                            <p:txEl>
                                              <p:pRg st="6" end="6"/>
                                            </p:txEl>
                                          </p:spTgt>
                                        </p:tgtEl>
                                        <p:attrNameLst>
                                          <p:attrName>style.visibility</p:attrName>
                                        </p:attrNameLst>
                                      </p:cBhvr>
                                      <p:to>
                                        <p:strVal val="visible"/>
                                      </p:to>
                                    </p:set>
                                    <p:animEffect transition="in" filter="fade">
                                      <p:cBhvr>
                                        <p:cTn id="29" dur="2000"/>
                                        <p:tgtEl>
                                          <p:spTgt spid="19459">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2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ox(in)">
                                      <p:cBhvr>
                                        <p:cTn id="39" dur="500"/>
                                        <p:tgtEl>
                                          <p:spTgt spid="22"/>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ox(in)">
                                      <p:cBhvr>
                                        <p:cTn id="42" dur="500"/>
                                        <p:tgtEl>
                                          <p:spTgt spid="25"/>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72711"/>
                                        </p:tgtEl>
                                        <p:attrNameLst>
                                          <p:attrName>style.visibility</p:attrName>
                                        </p:attrNameLst>
                                      </p:cBhvr>
                                      <p:to>
                                        <p:strVal val="visible"/>
                                      </p:to>
                                    </p:set>
                                    <p:animEffect transition="in" filter="box(in)">
                                      <p:cBhvr>
                                        <p:cTn id="45" dur="500"/>
                                        <p:tgtEl>
                                          <p:spTgt spid="72711"/>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9475"/>
                                        </p:tgtEl>
                                        <p:attrNameLst>
                                          <p:attrName>style.visibility</p:attrName>
                                        </p:attrNameLst>
                                      </p:cBhvr>
                                      <p:to>
                                        <p:strVal val="visible"/>
                                      </p:to>
                                    </p:set>
                                    <p:animEffect transition="in" filter="box(in)">
                                      <p:cBhvr>
                                        <p:cTn id="50" dur="500"/>
                                        <p:tgtEl>
                                          <p:spTgt spid="19475"/>
                                        </p:tgtEl>
                                      </p:cBhvr>
                                    </p:animEffect>
                                  </p:childTnLst>
                                </p:cTn>
                              </p:par>
                              <p:par>
                                <p:cTn id="51" presetID="4" presetClass="entr" presetSubtype="16" fill="hold" nodeType="withEffect">
                                  <p:stCondLst>
                                    <p:cond delay="0"/>
                                  </p:stCondLst>
                                  <p:childTnLst>
                                    <p:set>
                                      <p:cBhvr>
                                        <p:cTn id="52" dur="1" fill="hold">
                                          <p:stCondLst>
                                            <p:cond delay="0"/>
                                          </p:stCondLst>
                                        </p:cTn>
                                        <p:tgtEl>
                                          <p:spTgt spid="72710"/>
                                        </p:tgtEl>
                                        <p:attrNameLst>
                                          <p:attrName>style.visibility</p:attrName>
                                        </p:attrNameLst>
                                      </p:cBhvr>
                                      <p:to>
                                        <p:strVal val="visible"/>
                                      </p:to>
                                    </p:set>
                                    <p:animEffect transition="in" filter="box(in)">
                                      <p:cBhvr>
                                        <p:cTn id="53" dur="5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P spid="19475" grpId="0"/>
      <p:bldP spid="72711" grpId="0"/>
      <p:bldP spid="24"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資料庫圖表 4"/>
          <p:cNvGraphicFramePr/>
          <p:nvPr/>
        </p:nvGraphicFramePr>
        <p:xfrm>
          <a:off x="728636" y="1700808"/>
          <a:ext cx="7572428" cy="4720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698" name="標題 1"/>
          <p:cNvSpPr>
            <a:spLocks noGrp="1"/>
          </p:cNvSpPr>
          <p:nvPr>
            <p:ph type="title"/>
          </p:nvPr>
        </p:nvSpPr>
        <p:spPr/>
        <p:txBody>
          <a:bodyPr/>
          <a:lstStyle/>
          <a:p>
            <a:pPr eaLnBrk="1" hangingPunct="1"/>
            <a:r>
              <a:rPr lang="zh-TW" altLang="en-US" smtClean="0"/>
              <a:t>簡介</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457200" y="274638"/>
            <a:ext cx="8229600" cy="1143000"/>
          </a:xfrm>
        </p:spPr>
        <p:txBody>
          <a:bodyPr/>
          <a:lstStyle/>
          <a:p>
            <a:pPr eaLnBrk="1" hangingPunct="1"/>
            <a:r>
              <a:rPr lang="zh-TW" altLang="en-US" smtClean="0"/>
              <a:t>感應器連接介面</a:t>
            </a:r>
            <a:endParaRPr lang="en-US" altLang="zh-TW" smtClean="0"/>
          </a:p>
        </p:txBody>
      </p:sp>
      <p:sp>
        <p:nvSpPr>
          <p:cNvPr id="73730" name="Rectangle 3"/>
          <p:cNvSpPr>
            <a:spLocks noGrp="1" noChangeArrowheads="1"/>
          </p:cNvSpPr>
          <p:nvPr>
            <p:ph type="body" sz="half" idx="4294967295"/>
          </p:nvPr>
        </p:nvSpPr>
        <p:spPr>
          <a:xfrm>
            <a:off x="457200" y="1600200"/>
            <a:ext cx="4259263" cy="4525963"/>
          </a:xfrm>
        </p:spPr>
        <p:txBody>
          <a:bodyPr/>
          <a:lstStyle/>
          <a:p>
            <a:pPr eaLnBrk="1" hangingPunct="1"/>
            <a:r>
              <a:rPr lang="zh-TW" altLang="en-US" sz="2400" smtClean="0">
                <a:solidFill>
                  <a:schemeClr val="accent1"/>
                </a:solidFill>
              </a:rPr>
              <a:t>收集所有感應器的原始數據</a:t>
            </a:r>
            <a:endParaRPr lang="en-US" altLang="zh-TW" sz="2400" smtClean="0">
              <a:solidFill>
                <a:schemeClr val="accent1"/>
              </a:solidFill>
            </a:endParaRPr>
          </a:p>
          <a:p>
            <a:pPr eaLnBrk="1" hangingPunct="1"/>
            <a:r>
              <a:rPr lang="zh-TW" altLang="en-US" sz="2400" smtClean="0">
                <a:solidFill>
                  <a:schemeClr val="accent1"/>
                </a:solidFill>
              </a:rPr>
              <a:t>傳送以編碼的數據往操控板</a:t>
            </a:r>
            <a:endParaRPr lang="en-US" altLang="zh-TW" sz="2400" smtClean="0">
              <a:solidFill>
                <a:schemeClr val="accent1"/>
              </a:solidFill>
            </a:endParaRPr>
          </a:p>
          <a:p>
            <a:pPr eaLnBrk="1" hangingPunct="1"/>
            <a:r>
              <a:rPr lang="en-US" altLang="zh-TW" sz="2400" smtClean="0">
                <a:solidFill>
                  <a:schemeClr val="accent1"/>
                </a:solidFill>
              </a:rPr>
              <a:t> </a:t>
            </a:r>
            <a:r>
              <a:rPr lang="zh-TW" altLang="en-US" sz="2400" smtClean="0">
                <a:solidFill>
                  <a:schemeClr val="accent1"/>
                </a:solidFill>
              </a:rPr>
              <a:t>最遠距離：３００米</a:t>
            </a:r>
            <a:endParaRPr lang="en-US" altLang="zh-TW" sz="2400" smtClean="0">
              <a:solidFill>
                <a:schemeClr val="accent1"/>
              </a:solidFill>
            </a:endParaRPr>
          </a:p>
        </p:txBody>
      </p:sp>
      <p:pic>
        <p:nvPicPr>
          <p:cNvPr id="73731" name="Picture 4" descr="IMG_0373"/>
          <p:cNvPicPr>
            <a:picLocks noGrp="1" noChangeAspect="1" noChangeArrowheads="1"/>
          </p:cNvPicPr>
          <p:nvPr>
            <p:ph sz="quarter" idx="4294967295"/>
          </p:nvPr>
        </p:nvPicPr>
        <p:blipFill>
          <a:blip r:embed="rId2"/>
          <a:srcRect/>
          <a:stretch>
            <a:fillRect/>
          </a:stretch>
        </p:blipFill>
        <p:spPr>
          <a:xfrm>
            <a:off x="755650" y="3357563"/>
            <a:ext cx="1944688" cy="2593975"/>
          </a:xfrm>
        </p:spPr>
      </p:pic>
      <p:pic>
        <p:nvPicPr>
          <p:cNvPr id="27654" name="Picture 6" descr="IMG_0368"/>
          <p:cNvPicPr>
            <a:picLocks noGrp="1" noChangeAspect="1" noChangeArrowheads="1"/>
          </p:cNvPicPr>
          <p:nvPr>
            <p:ph sz="quarter" idx="4294967295"/>
          </p:nvPr>
        </p:nvPicPr>
        <p:blipFill>
          <a:blip r:embed="rId3" cstate="print"/>
          <a:srcRect/>
          <a:stretch>
            <a:fillRect/>
          </a:stretch>
        </p:blipFill>
        <p:spPr>
          <a:xfrm>
            <a:off x="4697413" y="1428736"/>
            <a:ext cx="3675062" cy="4897437"/>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3733" name="Line 11"/>
          <p:cNvSpPr>
            <a:spLocks noChangeShapeType="1"/>
          </p:cNvSpPr>
          <p:nvPr/>
        </p:nvSpPr>
        <p:spPr bwMode="auto">
          <a:xfrm flipV="1">
            <a:off x="4500563" y="4660900"/>
            <a:ext cx="1295400" cy="488950"/>
          </a:xfrm>
          <a:prstGeom prst="line">
            <a:avLst/>
          </a:prstGeom>
          <a:noFill/>
          <a:ln w="28575">
            <a:solidFill>
              <a:srgbClr val="0000FF"/>
            </a:solidFill>
            <a:round/>
            <a:headEnd/>
            <a:tailEnd type="triangle" w="med" len="med"/>
          </a:ln>
        </p:spPr>
        <p:txBody>
          <a:bodyPr/>
          <a:lstStyle/>
          <a:p>
            <a:endParaRPr lang="zh-TW" altLang="en-US"/>
          </a:p>
        </p:txBody>
      </p:sp>
      <p:sp>
        <p:nvSpPr>
          <p:cNvPr id="73734" name="Line 12"/>
          <p:cNvSpPr>
            <a:spLocks noChangeShapeType="1"/>
          </p:cNvSpPr>
          <p:nvPr/>
        </p:nvSpPr>
        <p:spPr bwMode="auto">
          <a:xfrm flipV="1">
            <a:off x="4283075" y="4589463"/>
            <a:ext cx="1009650" cy="200025"/>
          </a:xfrm>
          <a:prstGeom prst="line">
            <a:avLst/>
          </a:prstGeom>
          <a:noFill/>
          <a:ln w="28575">
            <a:solidFill>
              <a:srgbClr val="0000FF"/>
            </a:solidFill>
            <a:round/>
            <a:headEnd/>
            <a:tailEnd type="triangle" w="med" len="med"/>
          </a:ln>
        </p:spPr>
        <p:txBody>
          <a:bodyPr/>
          <a:lstStyle/>
          <a:p>
            <a:endParaRPr lang="zh-TW" altLang="en-US"/>
          </a:p>
        </p:txBody>
      </p:sp>
      <p:sp>
        <p:nvSpPr>
          <p:cNvPr id="73735" name="Line 13"/>
          <p:cNvSpPr>
            <a:spLocks noChangeShapeType="1"/>
          </p:cNvSpPr>
          <p:nvPr/>
        </p:nvSpPr>
        <p:spPr bwMode="auto">
          <a:xfrm flipV="1">
            <a:off x="4067175" y="4660900"/>
            <a:ext cx="2233613" cy="920750"/>
          </a:xfrm>
          <a:prstGeom prst="line">
            <a:avLst/>
          </a:prstGeom>
          <a:noFill/>
          <a:ln w="28575">
            <a:solidFill>
              <a:srgbClr val="0000FF"/>
            </a:solidFill>
            <a:round/>
            <a:headEnd/>
            <a:tailEnd type="triangle" w="med" len="med"/>
          </a:ln>
        </p:spPr>
        <p:txBody>
          <a:bodyPr/>
          <a:lstStyle/>
          <a:p>
            <a:endParaRPr lang="zh-TW" altLang="en-US"/>
          </a:p>
        </p:txBody>
      </p:sp>
      <p:sp>
        <p:nvSpPr>
          <p:cNvPr id="73736" name="Line 14"/>
          <p:cNvSpPr>
            <a:spLocks noChangeShapeType="1"/>
          </p:cNvSpPr>
          <p:nvPr/>
        </p:nvSpPr>
        <p:spPr bwMode="auto">
          <a:xfrm flipV="1">
            <a:off x="3851275" y="4733925"/>
            <a:ext cx="3024188" cy="1279525"/>
          </a:xfrm>
          <a:prstGeom prst="line">
            <a:avLst/>
          </a:prstGeom>
          <a:noFill/>
          <a:ln w="28575">
            <a:solidFill>
              <a:srgbClr val="0000FF"/>
            </a:solidFill>
            <a:round/>
            <a:headEnd/>
            <a:tailEnd type="triangle" w="med" len="med"/>
          </a:ln>
        </p:spPr>
        <p:txBody>
          <a:bodyPr/>
          <a:lstStyle/>
          <a:p>
            <a:endParaRPr lang="zh-TW" altLang="en-US"/>
          </a:p>
        </p:txBody>
      </p:sp>
      <p:sp>
        <p:nvSpPr>
          <p:cNvPr id="73737" name="Line 15"/>
          <p:cNvSpPr>
            <a:spLocks noChangeShapeType="1"/>
          </p:cNvSpPr>
          <p:nvPr/>
        </p:nvSpPr>
        <p:spPr bwMode="auto">
          <a:xfrm flipV="1">
            <a:off x="4572000" y="4733925"/>
            <a:ext cx="2736850" cy="1711325"/>
          </a:xfrm>
          <a:prstGeom prst="line">
            <a:avLst/>
          </a:prstGeom>
          <a:noFill/>
          <a:ln w="28575">
            <a:solidFill>
              <a:srgbClr val="0000FF"/>
            </a:solidFill>
            <a:round/>
            <a:headEnd/>
            <a:tailEnd type="triangle" w="med" len="med"/>
          </a:ln>
        </p:spPr>
        <p:txBody>
          <a:bodyPr/>
          <a:lstStyle/>
          <a:p>
            <a:endParaRPr lang="zh-TW" altLang="en-US"/>
          </a:p>
        </p:txBody>
      </p:sp>
      <p:sp>
        <p:nvSpPr>
          <p:cNvPr id="73738" name="Line 12"/>
          <p:cNvSpPr>
            <a:spLocks noChangeShapeType="1"/>
          </p:cNvSpPr>
          <p:nvPr/>
        </p:nvSpPr>
        <p:spPr bwMode="auto">
          <a:xfrm flipV="1">
            <a:off x="4283075" y="2349500"/>
            <a:ext cx="2505075" cy="1576388"/>
          </a:xfrm>
          <a:prstGeom prst="line">
            <a:avLst/>
          </a:prstGeom>
          <a:noFill/>
          <a:ln w="28575">
            <a:solidFill>
              <a:srgbClr val="0000FF"/>
            </a:solidFill>
            <a:round/>
            <a:headEnd/>
            <a:tailEnd type="triangle" w="med" len="med"/>
          </a:ln>
        </p:spPr>
        <p:txBody>
          <a:bodyPr/>
          <a:lstStyle/>
          <a:p>
            <a:endParaRPr lang="zh-TW" altLang="en-US"/>
          </a:p>
        </p:txBody>
      </p:sp>
      <p:sp>
        <p:nvSpPr>
          <p:cNvPr id="13" name="Text Box 8"/>
          <p:cNvSpPr txBox="1">
            <a:spLocks noChangeArrowheads="1"/>
          </p:cNvSpPr>
          <p:nvPr/>
        </p:nvSpPr>
        <p:spPr bwMode="auto">
          <a:xfrm>
            <a:off x="3348038" y="3716338"/>
            <a:ext cx="1223962" cy="2843212"/>
          </a:xfrm>
          <a:prstGeom prst="rect">
            <a:avLst/>
          </a:prstGeom>
          <a:noFill/>
          <a:ln w="9525">
            <a:noFill/>
            <a:miter lim="800000"/>
            <a:headEnd/>
            <a:tailEnd/>
          </a:ln>
          <a:effectLst/>
        </p:spPr>
        <p:txBody>
          <a:bodyPr>
            <a:spAutoFit/>
          </a:bodyPr>
          <a:lstStyle/>
          <a:p>
            <a:pPr>
              <a:spcBef>
                <a:spcPct val="50000"/>
              </a:spcBef>
              <a:defRPr/>
            </a:pPr>
            <a:r>
              <a:rPr kumimoji="0" lang="zh-TW" altLang="en-US" b="1" dirty="0">
                <a:cs typeface="+mn-cs"/>
              </a:rPr>
              <a:t>操控板</a:t>
            </a:r>
            <a:endParaRPr kumimoji="0" lang="en-US" altLang="zh-TW" b="1" dirty="0">
              <a:cs typeface="+mn-cs"/>
            </a:endParaRPr>
          </a:p>
          <a:p>
            <a:pPr>
              <a:spcBef>
                <a:spcPct val="50000"/>
              </a:spcBef>
              <a:defRPr/>
            </a:pPr>
            <a:endParaRPr kumimoji="0" lang="en-US" altLang="zh-TW" b="1" dirty="0">
              <a:cs typeface="+mn-cs"/>
            </a:endParaRPr>
          </a:p>
          <a:p>
            <a:pPr>
              <a:spcBef>
                <a:spcPct val="50000"/>
              </a:spcBef>
              <a:defRPr/>
            </a:pPr>
            <a:r>
              <a:rPr kumimoji="0" lang="zh-TW" altLang="en-US" b="1" dirty="0">
                <a:cs typeface="+mn-cs"/>
              </a:rPr>
              <a:t>紫外線</a:t>
            </a:r>
          </a:p>
          <a:p>
            <a:pPr>
              <a:spcBef>
                <a:spcPct val="50000"/>
              </a:spcBef>
              <a:defRPr/>
            </a:pPr>
            <a:r>
              <a:rPr kumimoji="0" lang="zh-TW" altLang="en-US" b="1" dirty="0">
                <a:cs typeface="+mn-cs"/>
              </a:rPr>
              <a:t>太陽輻射</a:t>
            </a:r>
          </a:p>
          <a:p>
            <a:pPr>
              <a:spcBef>
                <a:spcPct val="50000"/>
              </a:spcBef>
              <a:defRPr/>
            </a:pPr>
            <a:r>
              <a:rPr kumimoji="0" lang="zh-TW" altLang="en-US" b="1" dirty="0">
                <a:cs typeface="+mn-cs"/>
              </a:rPr>
              <a:t>雨量</a:t>
            </a:r>
          </a:p>
          <a:p>
            <a:pPr>
              <a:spcBef>
                <a:spcPct val="50000"/>
              </a:spcBef>
              <a:defRPr/>
            </a:pPr>
            <a:r>
              <a:rPr kumimoji="0" lang="zh-TW" altLang="en-US" b="1" dirty="0">
                <a:cs typeface="+mn-cs"/>
              </a:rPr>
              <a:t>風</a:t>
            </a:r>
          </a:p>
          <a:p>
            <a:pPr>
              <a:spcBef>
                <a:spcPct val="50000"/>
              </a:spcBef>
              <a:defRPr/>
            </a:pPr>
            <a:r>
              <a:rPr kumimoji="0" lang="zh-TW" altLang="en-US" b="1" dirty="0">
                <a:cs typeface="+mn-cs"/>
              </a:rPr>
              <a:t>溫度</a:t>
            </a:r>
            <a:r>
              <a:rPr kumimoji="0" lang="en-US" altLang="zh-TW" b="1" dirty="0">
                <a:cs typeface="+mn-cs"/>
              </a:rPr>
              <a:t>/</a:t>
            </a:r>
            <a:r>
              <a:rPr kumimoji="0" lang="zh-TW" altLang="en-US" b="1" dirty="0">
                <a:cs typeface="+mn-cs"/>
              </a:rPr>
              <a:t>濕度</a:t>
            </a:r>
            <a:endParaRPr kumimoji="0" lang="en-US" altLang="zh-TW" b="1" dirty="0">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5"/>
          <p:cNvSpPr>
            <a:spLocks noGrp="1" noChangeArrowheads="1"/>
          </p:cNvSpPr>
          <p:nvPr>
            <p:ph type="title"/>
          </p:nvPr>
        </p:nvSpPr>
        <p:spPr>
          <a:xfrm>
            <a:off x="457200" y="704850"/>
            <a:ext cx="8229600" cy="1143000"/>
          </a:xfrm>
        </p:spPr>
        <p:txBody>
          <a:bodyPr/>
          <a:lstStyle/>
          <a:p>
            <a:pPr eaLnBrk="1" hangingPunct="1"/>
            <a:r>
              <a:rPr lang="zh-TW" altLang="en-US" smtClean="0"/>
              <a:t>操控板</a:t>
            </a:r>
            <a:endParaRPr lang="en-US" altLang="zh-TW" smtClean="0"/>
          </a:p>
        </p:txBody>
      </p:sp>
      <p:sp>
        <p:nvSpPr>
          <p:cNvPr id="74754" name="Rectangle 3"/>
          <p:cNvSpPr>
            <a:spLocks noGrp="1" noChangeArrowheads="1"/>
          </p:cNvSpPr>
          <p:nvPr>
            <p:ph sz="half" idx="2"/>
          </p:nvPr>
        </p:nvSpPr>
        <p:spPr>
          <a:xfrm>
            <a:off x="4648200" y="1920875"/>
            <a:ext cx="4038600" cy="4433888"/>
          </a:xfrm>
        </p:spPr>
        <p:txBody>
          <a:bodyPr/>
          <a:lstStyle/>
          <a:p>
            <a:pPr eaLnBrk="1" hangingPunct="1"/>
            <a:r>
              <a:rPr lang="zh-TW" altLang="en-US" sz="2400" smtClean="0">
                <a:solidFill>
                  <a:schemeClr val="accent1"/>
                </a:solidFill>
              </a:rPr>
              <a:t>接收來自感應器連接介面的數據並進行解碼</a:t>
            </a:r>
            <a:endParaRPr lang="en-US" altLang="zh-TW" sz="2400" smtClean="0">
              <a:solidFill>
                <a:schemeClr val="accent1"/>
              </a:solidFill>
            </a:endParaRPr>
          </a:p>
          <a:p>
            <a:pPr eaLnBrk="1" hangingPunct="1"/>
            <a:endParaRPr lang="en-US" altLang="zh-TW" sz="2400" smtClean="0">
              <a:solidFill>
                <a:schemeClr val="accent1"/>
              </a:solidFill>
            </a:endParaRPr>
          </a:p>
          <a:p>
            <a:pPr eaLnBrk="1" hangingPunct="1"/>
            <a:r>
              <a:rPr lang="zh-TW" altLang="en-US" sz="2400" smtClean="0">
                <a:solidFill>
                  <a:schemeClr val="accent1"/>
                </a:solidFill>
              </a:rPr>
              <a:t>顯示最新數據</a:t>
            </a:r>
            <a:endParaRPr lang="en-US" altLang="zh-TW" sz="2400" smtClean="0">
              <a:solidFill>
                <a:schemeClr val="accent1"/>
              </a:solidFill>
            </a:endParaRPr>
          </a:p>
          <a:p>
            <a:pPr eaLnBrk="1" hangingPunct="1"/>
            <a:endParaRPr lang="en-US" altLang="zh-TW" sz="2400" smtClean="0">
              <a:solidFill>
                <a:schemeClr val="accent1"/>
              </a:solidFill>
            </a:endParaRPr>
          </a:p>
          <a:p>
            <a:pPr eaLnBrk="1" hangingPunct="1"/>
            <a:r>
              <a:rPr lang="zh-TW" altLang="en-US" sz="2400" smtClean="0">
                <a:solidFill>
                  <a:schemeClr val="accent1"/>
                </a:solidFill>
              </a:rPr>
              <a:t>傳送數據供電腦</a:t>
            </a:r>
            <a:endParaRPr lang="en-US" altLang="zh-TW" sz="2400" smtClean="0">
              <a:solidFill>
                <a:schemeClr val="accent1"/>
              </a:solidFill>
            </a:endParaRPr>
          </a:p>
          <a:p>
            <a:pPr lvl="1" eaLnBrk="1" hangingPunct="1"/>
            <a:r>
              <a:rPr lang="zh-TW" altLang="en-US" sz="2200" smtClean="0">
                <a:solidFill>
                  <a:schemeClr val="accent1"/>
                </a:solidFill>
              </a:rPr>
              <a:t>顯示及儲存</a:t>
            </a:r>
            <a:endParaRPr lang="en-US" altLang="zh-TW" sz="2200" smtClean="0">
              <a:solidFill>
                <a:schemeClr val="accent1"/>
              </a:solidFill>
            </a:endParaRPr>
          </a:p>
          <a:p>
            <a:pPr lvl="1" eaLnBrk="1" hangingPunct="1"/>
            <a:r>
              <a:rPr lang="zh-TW" altLang="en-US" sz="2200" smtClean="0">
                <a:solidFill>
                  <a:schemeClr val="accent1"/>
                </a:solidFill>
              </a:rPr>
              <a:t>網頁自動生成</a:t>
            </a:r>
            <a:endParaRPr lang="en-US" altLang="zh-TW" sz="2200" smtClean="0">
              <a:solidFill>
                <a:schemeClr val="accent1"/>
              </a:solidFill>
            </a:endParaRPr>
          </a:p>
          <a:p>
            <a:pPr lvl="1" eaLnBrk="1" hangingPunct="1"/>
            <a:r>
              <a:rPr lang="zh-TW" altLang="en-US" sz="2200" smtClean="0">
                <a:solidFill>
                  <a:schemeClr val="accent1"/>
                </a:solidFill>
              </a:rPr>
              <a:t>回傳到社區天氣資訊網絡數據庫伺服器</a:t>
            </a:r>
            <a:endParaRPr lang="en-US" altLang="zh-TW" sz="2200" smtClean="0">
              <a:solidFill>
                <a:schemeClr val="accent1"/>
              </a:solidFill>
            </a:endParaRPr>
          </a:p>
        </p:txBody>
      </p:sp>
      <p:pic>
        <p:nvPicPr>
          <p:cNvPr id="74755" name="Picture 5" descr="DSCF1530_1"/>
          <p:cNvPicPr>
            <a:picLocks noChangeAspect="1" noChangeArrowheads="1"/>
          </p:cNvPicPr>
          <p:nvPr/>
        </p:nvPicPr>
        <p:blipFill>
          <a:blip r:embed="rId2"/>
          <a:srcRect/>
          <a:stretch>
            <a:fillRect/>
          </a:stretch>
        </p:blipFill>
        <p:spPr bwMode="auto">
          <a:xfrm>
            <a:off x="539750" y="2636838"/>
            <a:ext cx="3816350" cy="2663825"/>
          </a:xfrm>
          <a:prstGeom prst="rect">
            <a:avLst/>
          </a:prstGeom>
          <a:noFill/>
          <a:ln w="63500">
            <a:solidFill>
              <a:schemeClr val="bg2"/>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title" idx="4294967295"/>
          </p:nvPr>
        </p:nvSpPr>
        <p:spPr>
          <a:xfrm>
            <a:off x="457200" y="1268413"/>
            <a:ext cx="8229600" cy="579437"/>
          </a:xfrm>
        </p:spPr>
        <p:txBody>
          <a:bodyPr/>
          <a:lstStyle/>
          <a:p>
            <a:r>
              <a:rPr lang="zh-TW" altLang="en-US" sz="3600" smtClean="0"/>
              <a:t>社區天氣資訊網絡網站</a:t>
            </a:r>
            <a:r>
              <a:rPr lang="en-US" altLang="zh-TW" sz="3600" smtClean="0"/>
              <a:t>(Co-WIN)</a:t>
            </a:r>
          </a:p>
        </p:txBody>
      </p:sp>
      <p:sp>
        <p:nvSpPr>
          <p:cNvPr id="75778" name="Rectangle 5"/>
          <p:cNvSpPr>
            <a:spLocks noGrp="1"/>
          </p:cNvSpPr>
          <p:nvPr>
            <p:ph type="body" idx="4294967295"/>
          </p:nvPr>
        </p:nvSpPr>
        <p:spPr>
          <a:xfrm>
            <a:off x="457200" y="1935163"/>
            <a:ext cx="7067550" cy="557212"/>
          </a:xfrm>
        </p:spPr>
        <p:txBody>
          <a:bodyPr/>
          <a:lstStyle/>
          <a:p>
            <a:r>
              <a:rPr lang="zh-TW" altLang="en-US" smtClean="0">
                <a:solidFill>
                  <a:schemeClr val="accent2"/>
                </a:solidFill>
              </a:rPr>
              <a:t>網址</a:t>
            </a:r>
            <a:r>
              <a:rPr lang="en-US" altLang="zh-TW" smtClean="0">
                <a:solidFill>
                  <a:schemeClr val="accent2"/>
                </a:solidFill>
              </a:rPr>
              <a:t>: http://weather.ap.polyu.edu.hk/</a:t>
            </a:r>
            <a:r>
              <a:rPr lang="en-US" altLang="zh-TW" smtClean="0"/>
              <a:t> </a:t>
            </a:r>
          </a:p>
          <a:p>
            <a:endParaRPr lang="en-US" altLang="zh-TW" smtClean="0"/>
          </a:p>
          <a:p>
            <a:endParaRPr lang="en-US" altLang="zh-TW" smtClean="0"/>
          </a:p>
        </p:txBody>
      </p:sp>
      <p:sp>
        <p:nvSpPr>
          <p:cNvPr id="75779" name="Rectangle 5"/>
          <p:cNvSpPr>
            <a:spLocks/>
          </p:cNvSpPr>
          <p:nvPr/>
        </p:nvSpPr>
        <p:spPr bwMode="auto">
          <a:xfrm>
            <a:off x="468313" y="2492375"/>
            <a:ext cx="3167062" cy="4105275"/>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Char char=""/>
            </a:pPr>
            <a:r>
              <a:rPr kumimoji="0" lang="zh-TW" altLang="en-US" sz="2600">
                <a:solidFill>
                  <a:schemeClr val="accent2"/>
                </a:solidFill>
                <a:latin typeface="Constantia" pitchFamily="18" charset="0"/>
              </a:rPr>
              <a:t>由香港天文台及香港理工大學應用物理系合辦</a:t>
            </a:r>
            <a:endParaRPr kumimoji="0" lang="en-US" altLang="zh-TW" sz="2600">
              <a:latin typeface="Constantia" pitchFamily="18" charset="0"/>
            </a:endParaRPr>
          </a:p>
          <a:p>
            <a:pPr marL="273050" indent="-273050" eaLnBrk="0" hangingPunct="0">
              <a:spcBef>
                <a:spcPct val="20000"/>
              </a:spcBef>
              <a:buClr>
                <a:srgbClr val="0BD0D9"/>
              </a:buClr>
              <a:buSzPct val="95000"/>
              <a:buFont typeface="Wingdings 2" pitchFamily="18" charset="2"/>
              <a:buChar char=""/>
            </a:pPr>
            <a:endParaRPr kumimoji="0" lang="en-US" altLang="zh-TW" sz="2200">
              <a:latin typeface="Constantia" pitchFamily="18" charset="0"/>
            </a:endParaRPr>
          </a:p>
          <a:p>
            <a:pPr marL="273050" indent="-273050" eaLnBrk="0" hangingPunct="0">
              <a:spcBef>
                <a:spcPct val="20000"/>
              </a:spcBef>
              <a:buClr>
                <a:srgbClr val="0BD0D9"/>
              </a:buClr>
              <a:buSzPct val="95000"/>
              <a:buFont typeface="Wingdings 2" pitchFamily="18" charset="2"/>
              <a:buChar char=""/>
            </a:pPr>
            <a:endParaRPr kumimoji="0" lang="en-US" altLang="zh-TW" sz="2200">
              <a:latin typeface="Constantia" pitchFamily="18" charset="0"/>
            </a:endParaRPr>
          </a:p>
        </p:txBody>
      </p:sp>
      <p:pic>
        <p:nvPicPr>
          <p:cNvPr id="75780" name="Picture 6" descr="hkcwin_20091216.png"/>
          <p:cNvPicPr>
            <a:picLocks noChangeAspect="1"/>
          </p:cNvPicPr>
          <p:nvPr/>
        </p:nvPicPr>
        <p:blipFill>
          <a:blip r:embed="rId2"/>
          <a:srcRect/>
          <a:stretch>
            <a:fillRect/>
          </a:stretch>
        </p:blipFill>
        <p:spPr bwMode="auto">
          <a:xfrm>
            <a:off x="0" y="0"/>
            <a:ext cx="9144000" cy="1155700"/>
          </a:xfrm>
          <a:prstGeom prst="rect">
            <a:avLst/>
          </a:prstGeom>
          <a:noFill/>
          <a:ln w="9525">
            <a:noFill/>
            <a:miter lim="800000"/>
            <a:headEnd/>
            <a:tailEnd/>
          </a:ln>
        </p:spPr>
      </p:pic>
      <p:pic>
        <p:nvPicPr>
          <p:cNvPr id="75781" name="Picture 3"/>
          <p:cNvPicPr>
            <a:picLocks noChangeAspect="1" noChangeArrowheads="1"/>
          </p:cNvPicPr>
          <p:nvPr/>
        </p:nvPicPr>
        <p:blipFill>
          <a:blip r:embed="rId3"/>
          <a:srcRect/>
          <a:stretch>
            <a:fillRect/>
          </a:stretch>
        </p:blipFill>
        <p:spPr bwMode="auto">
          <a:xfrm>
            <a:off x="4572000" y="2360613"/>
            <a:ext cx="4037013" cy="4237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p:cNvSpPr>
          <p:nvPr>
            <p:ph type="title" idx="4294967295"/>
          </p:nvPr>
        </p:nvSpPr>
        <p:spPr>
          <a:xfrm>
            <a:off x="457200" y="1268413"/>
            <a:ext cx="8229600" cy="579437"/>
          </a:xfrm>
        </p:spPr>
        <p:txBody>
          <a:bodyPr/>
          <a:lstStyle/>
          <a:p>
            <a:r>
              <a:rPr lang="zh-TW" altLang="en-US" sz="3600" smtClean="0"/>
              <a:t>社區天氣資訊網絡網站</a:t>
            </a:r>
            <a:r>
              <a:rPr lang="en-US" altLang="zh-TW" sz="3600" smtClean="0"/>
              <a:t>(Co-WIN)</a:t>
            </a:r>
          </a:p>
        </p:txBody>
      </p:sp>
      <p:sp>
        <p:nvSpPr>
          <p:cNvPr id="76802" name="Rectangle 3"/>
          <p:cNvSpPr>
            <a:spLocks noGrp="1"/>
          </p:cNvSpPr>
          <p:nvPr>
            <p:ph type="body" idx="4294967295"/>
          </p:nvPr>
        </p:nvSpPr>
        <p:spPr>
          <a:xfrm>
            <a:off x="457200" y="1935163"/>
            <a:ext cx="8147050" cy="4389437"/>
          </a:xfrm>
        </p:spPr>
        <p:txBody>
          <a:bodyPr/>
          <a:lstStyle/>
          <a:p>
            <a:r>
              <a:rPr lang="zh-TW" altLang="en-US" smtClean="0">
                <a:solidFill>
                  <a:schemeClr val="accent2"/>
                </a:solidFill>
              </a:rPr>
              <a:t>自動氣象站來自不同地區的會員學校及團體</a:t>
            </a:r>
            <a:endParaRPr lang="en-US" altLang="zh-TW" smtClean="0">
              <a:solidFill>
                <a:schemeClr val="accent2"/>
              </a:solidFill>
            </a:endParaRPr>
          </a:p>
          <a:p>
            <a:endParaRPr lang="en-US" altLang="zh-TW" smtClean="0">
              <a:solidFill>
                <a:schemeClr val="accent2"/>
              </a:solidFill>
            </a:endParaRPr>
          </a:p>
          <a:p>
            <a:r>
              <a:rPr lang="zh-TW" altLang="en-US" smtClean="0">
                <a:solidFill>
                  <a:schemeClr val="accent2"/>
                </a:solidFill>
              </a:rPr>
              <a:t>氣象數據會</a:t>
            </a:r>
            <a:r>
              <a:rPr lang="zh-TW" altLang="en-US" smtClean="0">
                <a:solidFill>
                  <a:srgbClr val="FF0000"/>
                </a:solidFill>
              </a:rPr>
              <a:t>每分鐘</a:t>
            </a:r>
            <a:r>
              <a:rPr lang="zh-TW" altLang="en-US" smtClean="0">
                <a:solidFill>
                  <a:schemeClr val="accent2"/>
                </a:solidFill>
              </a:rPr>
              <a:t>經由互聯網回傳位於香港理工大學應用物理系的社區天氣資訊網絡數據庫</a:t>
            </a:r>
            <a:endParaRPr lang="en-US" altLang="zh-TW" smtClean="0">
              <a:solidFill>
                <a:schemeClr val="accent2"/>
              </a:solidFill>
            </a:endParaRPr>
          </a:p>
          <a:p>
            <a:endParaRPr lang="en-US" altLang="zh-TW" smtClean="0">
              <a:solidFill>
                <a:schemeClr val="accent2"/>
              </a:solidFill>
            </a:endParaRPr>
          </a:p>
          <a:p>
            <a:r>
              <a:rPr lang="zh-TW" altLang="en-US" smtClean="0">
                <a:solidFill>
                  <a:schemeClr val="accent2"/>
                </a:solidFill>
              </a:rPr>
              <a:t>為市民提供即時天氣資訊</a:t>
            </a:r>
            <a:endParaRPr lang="en-US" altLang="zh-TW" smtClean="0">
              <a:solidFill>
                <a:schemeClr val="accent2"/>
              </a:solidFill>
            </a:endParaRPr>
          </a:p>
          <a:p>
            <a:endParaRPr lang="zh-TW" altLang="en-US" smtClean="0">
              <a:solidFill>
                <a:schemeClr val="accent2"/>
              </a:solidFill>
            </a:endParaRPr>
          </a:p>
          <a:p>
            <a:r>
              <a:rPr lang="zh-TW" altLang="en-US" smtClean="0">
                <a:solidFill>
                  <a:schemeClr val="accent2"/>
                </a:solidFill>
              </a:rPr>
              <a:t>作為與天文台氣象監測站互補的地區性天氣參考</a:t>
            </a:r>
            <a:endParaRPr lang="en-US" altLang="zh-TW" smtClean="0">
              <a:solidFill>
                <a:schemeClr val="accent2"/>
              </a:solidFill>
            </a:endParaRPr>
          </a:p>
        </p:txBody>
      </p:sp>
      <p:pic>
        <p:nvPicPr>
          <p:cNvPr id="76803" name="Picture 2" descr="D:\matthew\CoWIN\about Co-WIN\hkcwin_20091216.png"/>
          <p:cNvPicPr>
            <a:picLocks noChangeAspect="1" noChangeArrowheads="1"/>
          </p:cNvPicPr>
          <p:nvPr/>
        </p:nvPicPr>
        <p:blipFill>
          <a:blip r:embed="rId2"/>
          <a:srcRect/>
          <a:stretch>
            <a:fillRect/>
          </a:stretch>
        </p:blipFill>
        <p:spPr bwMode="auto">
          <a:xfrm>
            <a:off x="0" y="0"/>
            <a:ext cx="9144000" cy="115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title" idx="4294967295"/>
          </p:nvPr>
        </p:nvSpPr>
        <p:spPr>
          <a:xfrm>
            <a:off x="457200" y="1196975"/>
            <a:ext cx="8229600" cy="650875"/>
          </a:xfrm>
        </p:spPr>
        <p:txBody>
          <a:bodyPr/>
          <a:lstStyle/>
          <a:p>
            <a:r>
              <a:rPr lang="zh-TW" altLang="en-US" sz="3600" smtClean="0"/>
              <a:t>社區天氣資訊網絡網站</a:t>
            </a:r>
            <a:r>
              <a:rPr lang="en-US" altLang="zh-TW" sz="3600" smtClean="0"/>
              <a:t>(Co-WIN)</a:t>
            </a:r>
          </a:p>
        </p:txBody>
      </p:sp>
      <p:sp>
        <p:nvSpPr>
          <p:cNvPr id="77826" name="Rectangle 5"/>
          <p:cNvSpPr>
            <a:spLocks noGrp="1"/>
          </p:cNvSpPr>
          <p:nvPr>
            <p:ph type="body" idx="4294967295"/>
          </p:nvPr>
        </p:nvSpPr>
        <p:spPr>
          <a:xfrm>
            <a:off x="457200" y="3024188"/>
            <a:ext cx="8229600" cy="3429000"/>
          </a:xfrm>
        </p:spPr>
        <p:txBody>
          <a:bodyPr/>
          <a:lstStyle/>
          <a:p>
            <a:pPr>
              <a:lnSpc>
                <a:spcPct val="80000"/>
              </a:lnSpc>
            </a:pPr>
            <a:r>
              <a:rPr lang="zh-TW" altLang="en-US" sz="2400" smtClean="0">
                <a:solidFill>
                  <a:schemeClr val="accent2"/>
                </a:solidFill>
                <a:latin typeface="新細明體" charset="-120"/>
              </a:rPr>
              <a:t>天氣圖的參數</a:t>
            </a:r>
            <a:r>
              <a:rPr lang="en-US" altLang="zh-TW" sz="2400" smtClean="0">
                <a:solidFill>
                  <a:schemeClr val="accent2"/>
                </a:solidFill>
                <a:latin typeface="新細明體" charset="-120"/>
              </a:rPr>
              <a:t>:</a:t>
            </a:r>
          </a:p>
          <a:p>
            <a:pPr marL="742950" lvl="1" indent="-285750">
              <a:lnSpc>
                <a:spcPct val="80000"/>
              </a:lnSpc>
            </a:pPr>
            <a:r>
              <a:rPr lang="zh-TW" altLang="en-US" smtClean="0">
                <a:solidFill>
                  <a:schemeClr val="accent2"/>
                </a:solidFill>
                <a:latin typeface="新細明體" charset="-120"/>
              </a:rPr>
              <a:t>氣溫</a:t>
            </a:r>
          </a:p>
          <a:p>
            <a:pPr marL="742950" lvl="1" indent="-285750">
              <a:lnSpc>
                <a:spcPct val="80000"/>
              </a:lnSpc>
            </a:pPr>
            <a:r>
              <a:rPr lang="zh-TW" altLang="en-US" smtClean="0">
                <a:solidFill>
                  <a:schemeClr val="accent2"/>
                </a:solidFill>
                <a:latin typeface="新細明體" charset="-120"/>
              </a:rPr>
              <a:t>最高／最低氣溫</a:t>
            </a:r>
          </a:p>
          <a:p>
            <a:pPr marL="742950" lvl="1" indent="-285750">
              <a:lnSpc>
                <a:spcPct val="80000"/>
              </a:lnSpc>
            </a:pPr>
            <a:r>
              <a:rPr lang="zh-TW" altLang="en-US" smtClean="0">
                <a:solidFill>
                  <a:schemeClr val="accent2"/>
                </a:solidFill>
                <a:latin typeface="新細明體" charset="-120"/>
              </a:rPr>
              <a:t>相對濕度</a:t>
            </a:r>
          </a:p>
          <a:p>
            <a:pPr marL="742950" lvl="1" indent="-285750">
              <a:lnSpc>
                <a:spcPct val="80000"/>
              </a:lnSpc>
            </a:pPr>
            <a:r>
              <a:rPr lang="zh-TW" altLang="en-US" smtClean="0">
                <a:solidFill>
                  <a:schemeClr val="accent2"/>
                </a:solidFill>
                <a:latin typeface="新細明體" charset="-120"/>
              </a:rPr>
              <a:t>風速</a:t>
            </a:r>
          </a:p>
          <a:p>
            <a:pPr marL="742950" lvl="1" indent="-285750">
              <a:lnSpc>
                <a:spcPct val="80000"/>
              </a:lnSpc>
            </a:pPr>
            <a:r>
              <a:rPr lang="zh-TW" altLang="en-US" smtClean="0">
                <a:solidFill>
                  <a:schemeClr val="accent2"/>
                </a:solidFill>
                <a:latin typeface="新細明體" charset="-120"/>
              </a:rPr>
              <a:t>雨量</a:t>
            </a:r>
          </a:p>
          <a:p>
            <a:pPr marL="742950" lvl="1" indent="-285750">
              <a:lnSpc>
                <a:spcPct val="80000"/>
              </a:lnSpc>
            </a:pPr>
            <a:r>
              <a:rPr lang="zh-TW" altLang="en-US" smtClean="0">
                <a:solidFill>
                  <a:schemeClr val="accent2"/>
                </a:solidFill>
                <a:latin typeface="新細明體" charset="-120"/>
              </a:rPr>
              <a:t>紫外線指數</a:t>
            </a:r>
            <a:endParaRPr lang="en-US" altLang="zh-TW" smtClean="0">
              <a:solidFill>
                <a:schemeClr val="accent2"/>
              </a:solidFill>
              <a:latin typeface="新細明體" charset="-120"/>
            </a:endParaRPr>
          </a:p>
          <a:p>
            <a:pPr marL="742950" lvl="1" indent="-285750">
              <a:lnSpc>
                <a:spcPct val="80000"/>
              </a:lnSpc>
            </a:pPr>
            <a:r>
              <a:rPr lang="zh-TW" altLang="en-US" smtClean="0">
                <a:solidFill>
                  <a:schemeClr val="accent2"/>
                </a:solidFill>
                <a:latin typeface="新細明體" charset="-120"/>
              </a:rPr>
              <a:t>陽光輻射</a:t>
            </a:r>
            <a:endParaRPr lang="en-US" altLang="zh-TW" smtClean="0">
              <a:solidFill>
                <a:schemeClr val="accent2"/>
              </a:solidFill>
              <a:latin typeface="新細明體" charset="-120"/>
            </a:endParaRPr>
          </a:p>
          <a:p>
            <a:pPr marL="742950" lvl="1" indent="-285750">
              <a:lnSpc>
                <a:spcPct val="80000"/>
              </a:lnSpc>
            </a:pPr>
            <a:r>
              <a:rPr lang="zh-TW" altLang="en-US" smtClean="0">
                <a:solidFill>
                  <a:schemeClr val="accent2"/>
                </a:solidFill>
                <a:latin typeface="新細明體" charset="-120"/>
              </a:rPr>
              <a:t>海平面氣壓</a:t>
            </a:r>
          </a:p>
        </p:txBody>
      </p:sp>
      <p:pic>
        <p:nvPicPr>
          <p:cNvPr id="77827" name="Picture 2" descr="D:\matthew\CoWIN\about Co-WIN\hkcwin_20091216.png"/>
          <p:cNvPicPr>
            <a:picLocks noChangeAspect="1" noChangeArrowheads="1"/>
          </p:cNvPicPr>
          <p:nvPr/>
        </p:nvPicPr>
        <p:blipFill>
          <a:blip r:embed="rId2"/>
          <a:srcRect/>
          <a:stretch>
            <a:fillRect/>
          </a:stretch>
        </p:blipFill>
        <p:spPr bwMode="auto">
          <a:xfrm>
            <a:off x="0" y="0"/>
            <a:ext cx="9144000" cy="1155700"/>
          </a:xfrm>
          <a:prstGeom prst="rect">
            <a:avLst/>
          </a:prstGeom>
          <a:noFill/>
          <a:ln w="9525">
            <a:noFill/>
            <a:miter lim="800000"/>
            <a:headEnd/>
            <a:tailEnd/>
          </a:ln>
        </p:spPr>
      </p:pic>
      <p:pic>
        <p:nvPicPr>
          <p:cNvPr id="77828" name="Picture 4"/>
          <p:cNvPicPr>
            <a:picLocks noChangeAspect="1" noChangeArrowheads="1"/>
          </p:cNvPicPr>
          <p:nvPr/>
        </p:nvPicPr>
        <p:blipFill>
          <a:blip r:embed="rId3"/>
          <a:srcRect/>
          <a:stretch>
            <a:fillRect/>
          </a:stretch>
        </p:blipFill>
        <p:spPr bwMode="auto">
          <a:xfrm>
            <a:off x="395288" y="1839913"/>
            <a:ext cx="8424862" cy="1084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p:cNvSpPr>
          <p:nvPr>
            <p:ph type="title" idx="4294967295"/>
          </p:nvPr>
        </p:nvSpPr>
        <p:spPr/>
        <p:txBody>
          <a:bodyPr/>
          <a:lstStyle/>
          <a:p>
            <a:r>
              <a:rPr lang="zh-TW" altLang="en-US" sz="3600" smtClean="0"/>
              <a:t>社區天氣資訊網絡網站</a:t>
            </a:r>
            <a:r>
              <a:rPr lang="en-US" altLang="zh-TW" sz="3600" smtClean="0"/>
              <a:t>(Co-WIN)</a:t>
            </a:r>
          </a:p>
        </p:txBody>
      </p:sp>
      <p:sp>
        <p:nvSpPr>
          <p:cNvPr id="78850" name="Rectangle 3"/>
          <p:cNvSpPr>
            <a:spLocks noGrp="1"/>
          </p:cNvSpPr>
          <p:nvPr>
            <p:ph type="body" idx="4294967295"/>
          </p:nvPr>
        </p:nvSpPr>
        <p:spPr>
          <a:xfrm>
            <a:off x="457200" y="2063750"/>
            <a:ext cx="2890838" cy="4389438"/>
          </a:xfrm>
        </p:spPr>
        <p:txBody>
          <a:bodyPr/>
          <a:lstStyle/>
          <a:p>
            <a:r>
              <a:rPr lang="zh-TW" altLang="en-US" smtClean="0">
                <a:solidFill>
                  <a:schemeClr val="accent2"/>
                </a:solidFill>
              </a:rPr>
              <a:t>查詢不同地方的過去的天氣資料</a:t>
            </a:r>
            <a:endParaRPr lang="en-US" altLang="zh-TW" smtClean="0">
              <a:solidFill>
                <a:schemeClr val="accent2"/>
              </a:solidFill>
            </a:endParaRPr>
          </a:p>
          <a:p>
            <a:endParaRPr lang="en-US" altLang="zh-TW" smtClean="0">
              <a:solidFill>
                <a:schemeClr val="accent2"/>
              </a:solidFill>
            </a:endParaRPr>
          </a:p>
          <a:p>
            <a:r>
              <a:rPr lang="zh-TW" altLang="en-US" smtClean="0">
                <a:solidFill>
                  <a:schemeClr val="accent2"/>
                </a:solidFill>
              </a:rPr>
              <a:t>以時間序列顯示</a:t>
            </a:r>
            <a:endParaRPr lang="en-US" altLang="zh-TW" smtClean="0">
              <a:solidFill>
                <a:schemeClr val="accent2"/>
              </a:solidFill>
            </a:endParaRPr>
          </a:p>
          <a:p>
            <a:endParaRPr lang="en-US" altLang="zh-TW" smtClean="0">
              <a:solidFill>
                <a:schemeClr val="accent2"/>
              </a:solidFill>
            </a:endParaRPr>
          </a:p>
          <a:p>
            <a:endParaRPr lang="en-US" altLang="zh-TW" smtClean="0">
              <a:solidFill>
                <a:schemeClr val="accent2"/>
              </a:solidFill>
            </a:endParaRPr>
          </a:p>
        </p:txBody>
      </p:sp>
      <p:pic>
        <p:nvPicPr>
          <p:cNvPr id="78851" name="Picture 5" descr="hkcwin_20091216.png"/>
          <p:cNvPicPr>
            <a:picLocks noChangeAspect="1"/>
          </p:cNvPicPr>
          <p:nvPr/>
        </p:nvPicPr>
        <p:blipFill>
          <a:blip r:embed="rId2"/>
          <a:srcRect/>
          <a:stretch>
            <a:fillRect/>
          </a:stretch>
        </p:blipFill>
        <p:spPr bwMode="auto">
          <a:xfrm>
            <a:off x="0" y="0"/>
            <a:ext cx="9144000" cy="1155700"/>
          </a:xfrm>
          <a:prstGeom prst="rect">
            <a:avLst/>
          </a:prstGeom>
          <a:noFill/>
          <a:ln w="9525">
            <a:noFill/>
            <a:miter lim="800000"/>
            <a:headEnd/>
            <a:tailEnd/>
          </a:ln>
        </p:spPr>
      </p:pic>
      <p:pic>
        <p:nvPicPr>
          <p:cNvPr id="78852" name="Picture 2"/>
          <p:cNvPicPr>
            <a:picLocks noChangeAspect="1" noChangeArrowheads="1"/>
          </p:cNvPicPr>
          <p:nvPr/>
        </p:nvPicPr>
        <p:blipFill>
          <a:blip r:embed="rId3"/>
          <a:srcRect/>
          <a:stretch>
            <a:fillRect/>
          </a:stretch>
        </p:blipFill>
        <p:spPr bwMode="auto">
          <a:xfrm>
            <a:off x="3995738" y="1916113"/>
            <a:ext cx="4679950" cy="4583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p:cNvSpPr>
          <p:nvPr>
            <p:ph type="title" idx="4294967295"/>
          </p:nvPr>
        </p:nvSpPr>
        <p:spPr/>
        <p:txBody>
          <a:bodyPr/>
          <a:lstStyle/>
          <a:p>
            <a:r>
              <a:rPr lang="en-US" altLang="zh-TW" sz="4000" smtClean="0"/>
              <a:t>Co-WIN</a:t>
            </a:r>
            <a:r>
              <a:rPr lang="zh-TW" altLang="en-US" sz="4000" smtClean="0"/>
              <a:t>網站</a:t>
            </a:r>
            <a:endParaRPr lang="en-US" altLang="zh-TW" sz="4000" smtClean="0"/>
          </a:p>
        </p:txBody>
      </p:sp>
      <p:sp>
        <p:nvSpPr>
          <p:cNvPr id="79874" name="Rectangle 3"/>
          <p:cNvSpPr>
            <a:spLocks noGrp="1"/>
          </p:cNvSpPr>
          <p:nvPr>
            <p:ph type="body" sz="half" idx="4294967295"/>
          </p:nvPr>
        </p:nvSpPr>
        <p:spPr>
          <a:xfrm>
            <a:off x="457200" y="1935163"/>
            <a:ext cx="3114675" cy="4389437"/>
          </a:xfrm>
        </p:spPr>
        <p:txBody>
          <a:bodyPr/>
          <a:lstStyle/>
          <a:p>
            <a:r>
              <a:rPr lang="zh-TW" altLang="en-US" sz="2800" smtClean="0">
                <a:solidFill>
                  <a:schemeClr val="accent2"/>
                </a:solidFill>
              </a:rPr>
              <a:t>下載過去的天氣資料</a:t>
            </a:r>
            <a:endParaRPr lang="en-US" altLang="zh-TW" sz="2800" smtClean="0">
              <a:solidFill>
                <a:schemeClr val="accent2"/>
              </a:solidFill>
            </a:endParaRPr>
          </a:p>
          <a:p>
            <a:endParaRPr lang="en-US" altLang="zh-TW" sz="2800" smtClean="0">
              <a:solidFill>
                <a:schemeClr val="accent2"/>
              </a:solidFill>
            </a:endParaRPr>
          </a:p>
          <a:p>
            <a:r>
              <a:rPr lang="zh-TW" altLang="en-US" sz="2800" smtClean="0">
                <a:solidFill>
                  <a:schemeClr val="accent2"/>
                </a:solidFill>
              </a:rPr>
              <a:t>資料以</a:t>
            </a:r>
            <a:r>
              <a:rPr lang="en-US" altLang="zh-TW" sz="2800" smtClean="0">
                <a:solidFill>
                  <a:schemeClr val="accent2"/>
                </a:solidFill>
              </a:rPr>
              <a:t>.csv </a:t>
            </a:r>
            <a:r>
              <a:rPr lang="zh-TW" altLang="en-US" sz="2800" smtClean="0">
                <a:solidFill>
                  <a:schemeClr val="accent2"/>
                </a:solidFill>
              </a:rPr>
              <a:t>的格式匯出</a:t>
            </a:r>
            <a:endParaRPr lang="en-US" altLang="zh-TW" sz="2800" smtClean="0">
              <a:solidFill>
                <a:schemeClr val="accent2"/>
              </a:solidFill>
            </a:endParaRPr>
          </a:p>
          <a:p>
            <a:endParaRPr lang="en-US" altLang="zh-TW" sz="2800" smtClean="0">
              <a:solidFill>
                <a:schemeClr val="accent2"/>
              </a:solidFill>
            </a:endParaRPr>
          </a:p>
          <a:p>
            <a:r>
              <a:rPr lang="zh-TW" altLang="en-US" sz="2800" smtClean="0">
                <a:solidFill>
                  <a:schemeClr val="accent2"/>
                </a:solidFill>
              </a:rPr>
              <a:t>與</a:t>
            </a:r>
            <a:r>
              <a:rPr lang="en-US" altLang="zh-TW" sz="2800" smtClean="0">
                <a:solidFill>
                  <a:schemeClr val="accent2"/>
                </a:solidFill>
              </a:rPr>
              <a:t>MS Excel</a:t>
            </a:r>
            <a:r>
              <a:rPr lang="zh-TW" altLang="en-US" sz="2800" smtClean="0">
                <a:solidFill>
                  <a:schemeClr val="accent2"/>
                </a:solidFill>
              </a:rPr>
              <a:t> 相容</a:t>
            </a:r>
            <a:endParaRPr lang="en-US" altLang="zh-TW" sz="2800" smtClean="0">
              <a:solidFill>
                <a:schemeClr val="accent2"/>
              </a:solidFill>
            </a:endParaRPr>
          </a:p>
          <a:p>
            <a:pPr>
              <a:buFont typeface="Wingdings 2" pitchFamily="18" charset="2"/>
              <a:buNone/>
            </a:pPr>
            <a:endParaRPr lang="zh-TW" altLang="en-US" sz="2800" smtClean="0"/>
          </a:p>
        </p:txBody>
      </p:sp>
      <p:pic>
        <p:nvPicPr>
          <p:cNvPr id="79875" name="Picture 5" descr="hkcwin_20091216.png"/>
          <p:cNvPicPr>
            <a:picLocks noChangeAspect="1"/>
          </p:cNvPicPr>
          <p:nvPr/>
        </p:nvPicPr>
        <p:blipFill>
          <a:blip r:embed="rId2"/>
          <a:srcRect/>
          <a:stretch>
            <a:fillRect/>
          </a:stretch>
        </p:blipFill>
        <p:spPr bwMode="auto">
          <a:xfrm>
            <a:off x="0" y="0"/>
            <a:ext cx="9144000" cy="1155700"/>
          </a:xfrm>
          <a:prstGeom prst="rect">
            <a:avLst/>
          </a:prstGeom>
          <a:noFill/>
          <a:ln w="9525">
            <a:noFill/>
            <a:miter lim="800000"/>
            <a:headEnd/>
            <a:tailEnd/>
          </a:ln>
        </p:spPr>
      </p:pic>
      <p:pic>
        <p:nvPicPr>
          <p:cNvPr id="79876" name="Picture 3"/>
          <p:cNvPicPr>
            <a:picLocks noGrp="1" noChangeAspect="1" noChangeArrowheads="1"/>
          </p:cNvPicPr>
          <p:nvPr>
            <p:ph sz="half" idx="4294967295"/>
          </p:nvPr>
        </p:nvPicPr>
        <p:blipFill>
          <a:blip r:embed="rId3"/>
          <a:srcRect/>
          <a:stretch>
            <a:fillRect/>
          </a:stretch>
        </p:blipFill>
        <p:spPr>
          <a:xfrm>
            <a:off x="4286250" y="1341438"/>
            <a:ext cx="4533900" cy="511175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5"/>
          <p:cNvSpPr>
            <a:spLocks noGrp="1"/>
          </p:cNvSpPr>
          <p:nvPr>
            <p:ph type="title"/>
          </p:nvPr>
        </p:nvSpPr>
        <p:spPr>
          <a:xfrm>
            <a:off x="457200" y="1143000"/>
            <a:ext cx="8229600" cy="704850"/>
          </a:xfrm>
        </p:spPr>
        <p:txBody>
          <a:bodyPr/>
          <a:lstStyle/>
          <a:p>
            <a:r>
              <a:rPr lang="en-US" altLang="zh-TW" sz="4000" smtClean="0"/>
              <a:t>Co-WIN</a:t>
            </a:r>
            <a:r>
              <a:rPr lang="zh-TW" altLang="en-US" sz="4000" smtClean="0"/>
              <a:t>網站</a:t>
            </a:r>
            <a:endParaRPr lang="en-US" sz="4000" smtClean="0">
              <a:ea typeface="微軟正黑體"/>
            </a:endParaRPr>
          </a:p>
        </p:txBody>
      </p:sp>
      <p:sp>
        <p:nvSpPr>
          <p:cNvPr id="80898" name="Content Placeholder 6"/>
          <p:cNvSpPr>
            <a:spLocks noGrp="1"/>
          </p:cNvSpPr>
          <p:nvPr>
            <p:ph idx="1"/>
          </p:nvPr>
        </p:nvSpPr>
        <p:spPr/>
        <p:txBody>
          <a:bodyPr/>
          <a:lstStyle/>
          <a:p>
            <a:pPr>
              <a:lnSpc>
                <a:spcPct val="80000"/>
              </a:lnSpc>
            </a:pPr>
            <a:r>
              <a:rPr lang="zh-TW" altLang="en-US" sz="3600" smtClean="0">
                <a:solidFill>
                  <a:schemeClr val="accent2"/>
                </a:solidFill>
              </a:rPr>
              <a:t>發展</a:t>
            </a:r>
            <a:endParaRPr lang="en-US" altLang="zh-TW" sz="3600" smtClean="0">
              <a:solidFill>
                <a:schemeClr val="accent2"/>
              </a:solidFill>
            </a:endParaRPr>
          </a:p>
          <a:p>
            <a:pPr lvl="1">
              <a:lnSpc>
                <a:spcPct val="80000"/>
              </a:lnSpc>
            </a:pPr>
            <a:endParaRPr lang="en-US" altLang="zh-TW" sz="3200" smtClean="0">
              <a:solidFill>
                <a:schemeClr val="accent2"/>
              </a:solidFill>
            </a:endParaRPr>
          </a:p>
          <a:p>
            <a:pPr lvl="1">
              <a:lnSpc>
                <a:spcPct val="80000"/>
              </a:lnSpc>
            </a:pPr>
            <a:r>
              <a:rPr lang="zh-TW" altLang="en-US" sz="3200" smtClean="0">
                <a:solidFill>
                  <a:schemeClr val="accent2"/>
                </a:solidFill>
              </a:rPr>
              <a:t>將會有更多天氣資訊提供</a:t>
            </a:r>
            <a:endParaRPr lang="en-US" altLang="zh-TW" sz="3200" smtClean="0">
              <a:solidFill>
                <a:schemeClr val="accent2"/>
              </a:solidFill>
            </a:endParaRPr>
          </a:p>
          <a:p>
            <a:pPr>
              <a:lnSpc>
                <a:spcPct val="80000"/>
              </a:lnSpc>
            </a:pPr>
            <a:endParaRPr lang="en-US" altLang="zh-TW" sz="3600" smtClean="0">
              <a:solidFill>
                <a:schemeClr val="accent2"/>
              </a:solidFill>
            </a:endParaRPr>
          </a:p>
          <a:p>
            <a:pPr lvl="1">
              <a:lnSpc>
                <a:spcPct val="80000"/>
              </a:lnSpc>
            </a:pPr>
            <a:r>
              <a:rPr lang="zh-TW" altLang="en-US" sz="3200" smtClean="0">
                <a:solidFill>
                  <a:schemeClr val="accent2"/>
                </a:solidFill>
              </a:rPr>
              <a:t>推出使用谷歌地圖的新設計</a:t>
            </a:r>
            <a:endParaRPr lang="en-US" altLang="zh-TW" sz="3200" smtClean="0">
              <a:solidFill>
                <a:schemeClr val="accent2"/>
              </a:solidFill>
            </a:endParaRPr>
          </a:p>
          <a:p>
            <a:pPr>
              <a:lnSpc>
                <a:spcPct val="80000"/>
              </a:lnSpc>
            </a:pPr>
            <a:endParaRPr lang="en-US" altLang="zh-TW" sz="3600" smtClean="0">
              <a:solidFill>
                <a:schemeClr val="accent2"/>
              </a:solidFill>
            </a:endParaRPr>
          </a:p>
          <a:p>
            <a:pPr lvl="1">
              <a:lnSpc>
                <a:spcPct val="80000"/>
              </a:lnSpc>
            </a:pPr>
            <a:r>
              <a:rPr lang="zh-TW" altLang="en-US" sz="3200" smtClean="0">
                <a:solidFill>
                  <a:schemeClr val="accent2"/>
                </a:solidFill>
              </a:rPr>
              <a:t>加入更多與移動學習相關的功能</a:t>
            </a:r>
            <a:endParaRPr lang="en-US" smtClean="0">
              <a:ea typeface="新細明體" charset="-120"/>
            </a:endParaRPr>
          </a:p>
        </p:txBody>
      </p:sp>
      <p:pic>
        <p:nvPicPr>
          <p:cNvPr id="80899" name="Picture 2" descr="D:\matthew\CoWIN\about Co-WIN\hkcwin_20091216.png"/>
          <p:cNvPicPr>
            <a:picLocks noChangeAspect="1" noChangeArrowheads="1"/>
          </p:cNvPicPr>
          <p:nvPr/>
        </p:nvPicPr>
        <p:blipFill>
          <a:blip r:embed="rId2"/>
          <a:srcRect/>
          <a:stretch>
            <a:fillRect/>
          </a:stretch>
        </p:blipFill>
        <p:spPr bwMode="auto">
          <a:xfrm>
            <a:off x="0" y="0"/>
            <a:ext cx="9144000" cy="115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468313" y="2781300"/>
            <a:ext cx="8229600" cy="1143000"/>
          </a:xfrm>
        </p:spPr>
        <p:txBody>
          <a:bodyPr/>
          <a:lstStyle/>
          <a:p>
            <a:pPr algn="ctr" eaLnBrk="1" hangingPunct="1"/>
            <a:r>
              <a:rPr lang="zh-TW" altLang="en-US" smtClean="0"/>
              <a:t>完</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500063" y="642938"/>
            <a:ext cx="8229600" cy="1143000"/>
          </a:xfrm>
        </p:spPr>
        <p:txBody>
          <a:bodyPr/>
          <a:lstStyle/>
          <a:p>
            <a:pPr eaLnBrk="1" hangingPunct="1"/>
            <a:r>
              <a:rPr lang="zh-TW" altLang="en-US" sz="4400" smtClean="0"/>
              <a:t>天氣資訊</a:t>
            </a:r>
            <a:endParaRPr lang="en-US" altLang="zh-TW" sz="4400" smtClean="0"/>
          </a:p>
        </p:txBody>
      </p:sp>
      <p:graphicFrame>
        <p:nvGraphicFramePr>
          <p:cNvPr id="6" name="資料庫圖表 5"/>
          <p:cNvGraphicFramePr/>
          <p:nvPr/>
        </p:nvGraphicFramePr>
        <p:xfrm>
          <a:off x="0" y="2000240"/>
          <a:ext cx="6096000" cy="4175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8" descr="DSCF1752_1"/>
          <p:cNvPicPr>
            <a:picLocks noChangeAspect="1" noChangeArrowheads="1"/>
          </p:cNvPicPr>
          <p:nvPr/>
        </p:nvPicPr>
        <p:blipFill>
          <a:blip r:embed="rId2"/>
          <a:srcRect/>
          <a:stretch>
            <a:fillRect/>
          </a:stretch>
        </p:blipFill>
        <p:spPr bwMode="auto">
          <a:xfrm>
            <a:off x="1966913" y="1989138"/>
            <a:ext cx="5905500" cy="4146550"/>
          </a:xfrm>
          <a:prstGeom prst="rect">
            <a:avLst/>
          </a:prstGeom>
          <a:noFill/>
          <a:ln w="63500">
            <a:solidFill>
              <a:schemeClr val="bg2"/>
            </a:solidFill>
            <a:miter lim="800000"/>
            <a:headEnd/>
            <a:tailEnd/>
          </a:ln>
        </p:spPr>
      </p:pic>
      <p:sp>
        <p:nvSpPr>
          <p:cNvPr id="31746" name="Rectangle 5"/>
          <p:cNvSpPr>
            <a:spLocks noGrp="1" noChangeArrowheads="1"/>
          </p:cNvSpPr>
          <p:nvPr>
            <p:ph type="title"/>
          </p:nvPr>
        </p:nvSpPr>
        <p:spPr/>
        <p:txBody>
          <a:bodyPr/>
          <a:lstStyle/>
          <a:p>
            <a:pPr eaLnBrk="1" hangingPunct="1"/>
            <a:r>
              <a:rPr lang="zh-TW" altLang="zh-TW" sz="5400" smtClean="0"/>
              <a:t>自動</a:t>
            </a:r>
            <a:r>
              <a:rPr lang="zh-TW" altLang="en-US" sz="5400" smtClean="0"/>
              <a:t>氣象站</a:t>
            </a:r>
            <a:r>
              <a:rPr lang="zh-TW" altLang="en-US" smtClean="0"/>
              <a:t>的組件</a:t>
            </a:r>
            <a:endParaRPr lang="en-US" altLang="zh-TW" smtClean="0"/>
          </a:p>
        </p:txBody>
      </p:sp>
      <p:sp>
        <p:nvSpPr>
          <p:cNvPr id="7" name="矩形 6"/>
          <p:cNvSpPr>
            <a:spLocks noChangeArrowheads="1"/>
          </p:cNvSpPr>
          <p:nvPr/>
        </p:nvSpPr>
        <p:spPr bwMode="auto">
          <a:xfrm>
            <a:off x="2079625" y="2578100"/>
            <a:ext cx="2924175" cy="3432175"/>
          </a:xfrm>
          <a:prstGeom prst="rect">
            <a:avLst/>
          </a:prstGeom>
          <a:noFill/>
          <a:ln w="101600" algn="ctr">
            <a:solidFill>
              <a:srgbClr val="59AAF2"/>
            </a:solidFill>
            <a:miter lim="800000"/>
            <a:headEnd/>
            <a:tailEnd/>
          </a:ln>
        </p:spPr>
        <p:txBody>
          <a:bodyPr anchor="ctr"/>
          <a:lstStyle/>
          <a:p>
            <a:pPr algn="ctr">
              <a:defRPr/>
            </a:pPr>
            <a:endParaRPr lang="zh-TW" altLang="en-US">
              <a:solidFill>
                <a:schemeClr val="dk1"/>
              </a:solidFill>
              <a:latin typeface="+mn-lt"/>
              <a:ea typeface="+mn-ea"/>
              <a:cs typeface="+mn-cs"/>
            </a:endParaRPr>
          </a:p>
        </p:txBody>
      </p:sp>
      <p:sp>
        <p:nvSpPr>
          <p:cNvPr id="8" name="矩形 7"/>
          <p:cNvSpPr>
            <a:spLocks noChangeArrowheads="1"/>
          </p:cNvSpPr>
          <p:nvPr/>
        </p:nvSpPr>
        <p:spPr bwMode="auto">
          <a:xfrm>
            <a:off x="5003800" y="2085975"/>
            <a:ext cx="2781300" cy="3168650"/>
          </a:xfrm>
          <a:prstGeom prst="rect">
            <a:avLst/>
          </a:prstGeom>
          <a:noFill/>
          <a:ln w="101600" algn="ctr">
            <a:solidFill>
              <a:srgbClr val="59AAF2"/>
            </a:solidFill>
            <a:miter lim="800000"/>
            <a:headEnd/>
            <a:tailEnd/>
          </a:ln>
        </p:spPr>
        <p:txBody>
          <a:bodyPr anchor="ctr"/>
          <a:lstStyle/>
          <a:p>
            <a:pPr algn="ctr">
              <a:defRPr/>
            </a:pPr>
            <a:endParaRPr lang="zh-TW" altLang="en-US">
              <a:solidFill>
                <a:schemeClr val="dk1"/>
              </a:solidFill>
              <a:latin typeface="+mn-lt"/>
              <a:ea typeface="+mn-ea"/>
              <a:cs typeface="+mn-cs"/>
            </a:endParaRPr>
          </a:p>
        </p:txBody>
      </p:sp>
      <p:sp>
        <p:nvSpPr>
          <p:cNvPr id="9" name="文字方塊 8"/>
          <p:cNvSpPr txBox="1">
            <a:spLocks noChangeArrowheads="1"/>
          </p:cNvSpPr>
          <p:nvPr/>
        </p:nvSpPr>
        <p:spPr bwMode="auto">
          <a:xfrm>
            <a:off x="2124075" y="2625725"/>
            <a:ext cx="2089150" cy="396875"/>
          </a:xfrm>
          <a:prstGeom prst="rect">
            <a:avLst/>
          </a:prstGeom>
          <a:solidFill>
            <a:schemeClr val="bg1">
              <a:alpha val="56078"/>
            </a:schemeClr>
          </a:solidFill>
          <a:ln w="9525">
            <a:noFill/>
            <a:miter lim="800000"/>
            <a:headEnd/>
            <a:tailEnd/>
          </a:ln>
        </p:spPr>
        <p:txBody>
          <a:bodyPr>
            <a:spAutoFit/>
          </a:bodyPr>
          <a:lstStyle/>
          <a:p>
            <a:r>
              <a:rPr lang="zh-TW" altLang="en-US" sz="2000" b="1">
                <a:solidFill>
                  <a:schemeClr val="accent1"/>
                </a:solidFill>
              </a:rPr>
              <a:t>感應器集成主體</a:t>
            </a:r>
            <a:endParaRPr lang="en-US" altLang="zh-TW" sz="2000" b="1">
              <a:solidFill>
                <a:schemeClr val="accent1"/>
              </a:solidFill>
            </a:endParaRPr>
          </a:p>
        </p:txBody>
      </p:sp>
      <p:sp>
        <p:nvSpPr>
          <p:cNvPr id="10" name="文字方塊 9"/>
          <p:cNvSpPr txBox="1">
            <a:spLocks noChangeArrowheads="1"/>
          </p:cNvSpPr>
          <p:nvPr/>
        </p:nvSpPr>
        <p:spPr bwMode="auto">
          <a:xfrm>
            <a:off x="6634163" y="4760913"/>
            <a:ext cx="1079500" cy="396875"/>
          </a:xfrm>
          <a:prstGeom prst="rect">
            <a:avLst/>
          </a:prstGeom>
          <a:solidFill>
            <a:schemeClr val="bg1">
              <a:alpha val="56078"/>
            </a:schemeClr>
          </a:solidFill>
          <a:ln w="9525">
            <a:noFill/>
            <a:miter lim="800000"/>
            <a:headEnd/>
            <a:tailEnd/>
          </a:ln>
        </p:spPr>
        <p:txBody>
          <a:bodyPr>
            <a:spAutoFit/>
          </a:bodyPr>
          <a:lstStyle/>
          <a:p>
            <a:r>
              <a:rPr lang="zh-TW" altLang="en-US" sz="2000" b="1">
                <a:solidFill>
                  <a:schemeClr val="accent1"/>
                </a:solidFill>
              </a:rPr>
              <a:t>風速計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704850"/>
            <a:ext cx="8229600" cy="1143000"/>
          </a:xfrm>
        </p:spPr>
        <p:txBody>
          <a:bodyPr/>
          <a:lstStyle/>
          <a:p>
            <a:pPr eaLnBrk="1" hangingPunct="1"/>
            <a:r>
              <a:rPr lang="zh-TW" altLang="en-US" smtClean="0"/>
              <a:t>溫度</a:t>
            </a:r>
            <a:endParaRPr lang="en-US" altLang="zh-TW" smtClean="0"/>
          </a:p>
        </p:txBody>
      </p:sp>
      <p:graphicFrame>
        <p:nvGraphicFramePr>
          <p:cNvPr id="12" name="資料庫圖表 11"/>
          <p:cNvGraphicFramePr/>
          <p:nvPr/>
        </p:nvGraphicFramePr>
        <p:xfrm>
          <a:off x="1714480" y="207167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771" name="Picture 5" descr="DSCF1530_1"/>
          <p:cNvPicPr>
            <a:picLocks noChangeAspect="1" noChangeArrowheads="1"/>
          </p:cNvPicPr>
          <p:nvPr/>
        </p:nvPicPr>
        <p:blipFill>
          <a:blip r:embed="rId7"/>
          <a:srcRect/>
          <a:stretch>
            <a:fillRect/>
          </a:stretch>
        </p:blipFill>
        <p:spPr bwMode="auto">
          <a:xfrm>
            <a:off x="5362575" y="5084763"/>
            <a:ext cx="1296988" cy="908050"/>
          </a:xfrm>
          <a:prstGeom prst="rect">
            <a:avLst/>
          </a:prstGeom>
          <a:noFill/>
          <a:ln w="63500">
            <a:noFill/>
            <a:miter lim="800000"/>
            <a:headEnd/>
            <a:tailEnd/>
          </a:ln>
        </p:spPr>
      </p:pic>
      <p:pic>
        <p:nvPicPr>
          <p:cNvPr id="32772" name="Picture 8" descr="DSCF1399_1"/>
          <p:cNvPicPr>
            <a:picLocks noChangeAspect="1" noChangeArrowheads="1"/>
          </p:cNvPicPr>
          <p:nvPr/>
        </p:nvPicPr>
        <p:blipFill>
          <a:blip r:embed="rId8"/>
          <a:srcRect/>
          <a:stretch>
            <a:fillRect/>
          </a:stretch>
        </p:blipFill>
        <p:spPr bwMode="auto">
          <a:xfrm>
            <a:off x="5508625" y="3638550"/>
            <a:ext cx="1008063" cy="911225"/>
          </a:xfrm>
          <a:prstGeom prst="rect">
            <a:avLst/>
          </a:prstGeom>
          <a:noFill/>
          <a:ln w="63500">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zh-TW" altLang="en-US" smtClean="0"/>
              <a:t>戶外溫度計</a:t>
            </a:r>
            <a:endParaRPr lang="en-US" altLang="zh-TW" smtClean="0"/>
          </a:p>
        </p:txBody>
      </p:sp>
      <p:grpSp>
        <p:nvGrpSpPr>
          <p:cNvPr id="33794" name="Group 20"/>
          <p:cNvGrpSpPr>
            <a:grpSpLocks/>
          </p:cNvGrpSpPr>
          <p:nvPr/>
        </p:nvGrpSpPr>
        <p:grpSpPr bwMode="auto">
          <a:xfrm>
            <a:off x="755650" y="2060575"/>
            <a:ext cx="7926388" cy="3705225"/>
            <a:chOff x="580" y="1253"/>
            <a:chExt cx="4993" cy="2334"/>
          </a:xfrm>
        </p:grpSpPr>
        <p:pic>
          <p:nvPicPr>
            <p:cNvPr id="12293" name="Picture 5" descr="D1"/>
            <p:cNvPicPr>
              <a:picLocks noChangeAspect="1" noChangeArrowheads="1"/>
            </p:cNvPicPr>
            <p:nvPr/>
          </p:nvPicPr>
          <p:blipFill>
            <a:blip r:embed="rId2" cstate="print"/>
            <a:srcRect/>
            <a:stretch>
              <a:fillRect/>
            </a:stretch>
          </p:blipFill>
          <p:spPr bwMode="auto">
            <a:xfrm>
              <a:off x="586" y="1259"/>
              <a:ext cx="1738" cy="2321"/>
            </a:xfrm>
            <a:prstGeom prst="rect">
              <a:avLst/>
            </a:prstGeom>
            <a:ln>
              <a:noFill/>
            </a:ln>
            <a:effectLst>
              <a:softEdge rad="112500"/>
            </a:effectLst>
          </p:spPr>
        </p:pic>
        <p:pic>
          <p:nvPicPr>
            <p:cNvPr id="12296" name="Picture 8" descr="D2"/>
            <p:cNvPicPr>
              <a:picLocks noChangeAspect="1" noChangeArrowheads="1"/>
            </p:cNvPicPr>
            <p:nvPr/>
          </p:nvPicPr>
          <p:blipFill>
            <a:blip r:embed="rId3" cstate="print"/>
            <a:srcRect/>
            <a:stretch>
              <a:fillRect/>
            </a:stretch>
          </p:blipFill>
          <p:spPr bwMode="auto">
            <a:xfrm>
              <a:off x="2658" y="1260"/>
              <a:ext cx="2152" cy="1792"/>
            </a:xfrm>
            <a:prstGeom prst="rect">
              <a:avLst/>
            </a:prstGeom>
            <a:ln>
              <a:noFill/>
            </a:ln>
            <a:effectLst>
              <a:softEdge rad="112500"/>
            </a:effectLst>
          </p:spPr>
        </p:pic>
        <p:sp>
          <p:nvSpPr>
            <p:cNvPr id="33797" name="Line 9"/>
            <p:cNvSpPr>
              <a:spLocks noChangeShapeType="1"/>
            </p:cNvSpPr>
            <p:nvPr/>
          </p:nvSpPr>
          <p:spPr bwMode="auto">
            <a:xfrm flipH="1">
              <a:off x="3198" y="2750"/>
              <a:ext cx="226" cy="499"/>
            </a:xfrm>
            <a:prstGeom prst="line">
              <a:avLst/>
            </a:prstGeom>
            <a:noFill/>
            <a:ln w="38100">
              <a:solidFill>
                <a:srgbClr val="3366FF"/>
              </a:solidFill>
              <a:round/>
              <a:headEnd type="triangle" w="med" len="med"/>
              <a:tailEnd/>
            </a:ln>
          </p:spPr>
          <p:txBody>
            <a:bodyPr/>
            <a:lstStyle/>
            <a:p>
              <a:endParaRPr lang="zh-TW" altLang="en-US"/>
            </a:p>
          </p:txBody>
        </p:sp>
        <p:sp>
          <p:nvSpPr>
            <p:cNvPr id="33798" name="Text Box 10"/>
            <p:cNvSpPr txBox="1">
              <a:spLocks noChangeAspect="1" noChangeArrowheads="1"/>
            </p:cNvSpPr>
            <p:nvPr/>
          </p:nvSpPr>
          <p:spPr bwMode="auto">
            <a:xfrm>
              <a:off x="4921" y="2205"/>
              <a:ext cx="652" cy="442"/>
            </a:xfrm>
            <a:prstGeom prst="rect">
              <a:avLst/>
            </a:prstGeom>
            <a:noFill/>
            <a:ln w="9525">
              <a:noFill/>
              <a:miter lim="800000"/>
              <a:headEnd/>
              <a:tailEnd/>
            </a:ln>
          </p:spPr>
          <p:txBody>
            <a:bodyPr>
              <a:spAutoFit/>
            </a:bodyPr>
            <a:lstStyle/>
            <a:p>
              <a:r>
                <a:rPr lang="zh-TW" altLang="en-US" sz="2000" b="1">
                  <a:solidFill>
                    <a:srgbClr val="FF9933"/>
                  </a:solidFill>
                </a:rPr>
                <a:t>感應器</a:t>
              </a:r>
              <a:endParaRPr lang="en-US" altLang="zh-TW" sz="2000" b="1">
                <a:solidFill>
                  <a:srgbClr val="FF9933"/>
                </a:solidFill>
              </a:endParaRPr>
            </a:p>
            <a:p>
              <a:endParaRPr lang="en-US" altLang="zh-TW" sz="2000" b="1">
                <a:solidFill>
                  <a:srgbClr val="FF9933"/>
                </a:solidFill>
                <a:latin typeface="Comic Sans MS" pitchFamily="66" charset="0"/>
              </a:endParaRPr>
            </a:p>
          </p:txBody>
        </p:sp>
        <p:sp>
          <p:nvSpPr>
            <p:cNvPr id="33799" name="Line 18"/>
            <p:cNvSpPr>
              <a:spLocks noChangeShapeType="1"/>
            </p:cNvSpPr>
            <p:nvPr/>
          </p:nvSpPr>
          <p:spPr bwMode="auto">
            <a:xfrm>
              <a:off x="1610" y="3158"/>
              <a:ext cx="907" cy="181"/>
            </a:xfrm>
            <a:prstGeom prst="line">
              <a:avLst/>
            </a:prstGeom>
            <a:noFill/>
            <a:ln w="38100">
              <a:solidFill>
                <a:srgbClr val="3366FF"/>
              </a:solidFill>
              <a:round/>
              <a:headEnd type="triangle" w="med" len="med"/>
              <a:tailEnd/>
            </a:ln>
          </p:spPr>
          <p:txBody>
            <a:bodyPr/>
            <a:lstStyle/>
            <a:p>
              <a:endParaRPr lang="zh-TW" altLang="en-US"/>
            </a:p>
          </p:txBody>
        </p:sp>
        <p:sp>
          <p:nvSpPr>
            <p:cNvPr id="33800" name="Line 19"/>
            <p:cNvSpPr>
              <a:spLocks noChangeShapeType="1"/>
            </p:cNvSpPr>
            <p:nvPr/>
          </p:nvSpPr>
          <p:spPr bwMode="auto">
            <a:xfrm>
              <a:off x="3969" y="1752"/>
              <a:ext cx="925" cy="648"/>
            </a:xfrm>
            <a:prstGeom prst="line">
              <a:avLst/>
            </a:prstGeom>
            <a:noFill/>
            <a:ln w="38100">
              <a:solidFill>
                <a:srgbClr val="FF9900"/>
              </a:solidFill>
              <a:round/>
              <a:headEnd type="triangle" w="med" len="med"/>
              <a:tailEnd/>
            </a:ln>
          </p:spPr>
          <p:txBody>
            <a:bodyPr/>
            <a:lstStyle/>
            <a:p>
              <a:endParaRPr lang="zh-TW" altLang="en-US"/>
            </a:p>
          </p:txBody>
        </p:sp>
        <p:sp>
          <p:nvSpPr>
            <p:cNvPr id="33801" name="Text Box 20"/>
            <p:cNvSpPr txBox="1">
              <a:spLocks noChangeAspect="1" noChangeArrowheads="1"/>
            </p:cNvSpPr>
            <p:nvPr/>
          </p:nvSpPr>
          <p:spPr bwMode="auto">
            <a:xfrm>
              <a:off x="2535" y="3217"/>
              <a:ext cx="980" cy="250"/>
            </a:xfrm>
            <a:prstGeom prst="rect">
              <a:avLst/>
            </a:prstGeom>
            <a:noFill/>
            <a:ln w="9525">
              <a:noFill/>
              <a:miter lim="800000"/>
              <a:headEnd/>
              <a:tailEnd/>
            </a:ln>
          </p:spPr>
          <p:txBody>
            <a:bodyPr>
              <a:spAutoFit/>
            </a:bodyPr>
            <a:lstStyle/>
            <a:p>
              <a:r>
                <a:rPr lang="zh-TW" altLang="en-US" sz="2000" b="1">
                  <a:solidFill>
                    <a:srgbClr val="3366FF"/>
                  </a:solidFill>
                </a:rPr>
                <a:t>輻射阻隔罩</a:t>
              </a:r>
              <a:endParaRPr lang="en-US" altLang="zh-TW" sz="2000" b="1">
                <a:solidFill>
                  <a:srgbClr val="3366FF"/>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D3"/>
          <p:cNvPicPr>
            <a:picLocks noChangeAspect="1" noChangeArrowheads="1"/>
          </p:cNvPicPr>
          <p:nvPr/>
        </p:nvPicPr>
        <p:blipFill>
          <a:blip r:embed="rId2" cstate="print"/>
          <a:srcRect/>
          <a:stretch>
            <a:fillRect/>
          </a:stretch>
        </p:blipFill>
        <p:spPr bwMode="auto">
          <a:xfrm>
            <a:off x="5292725" y="2205038"/>
            <a:ext cx="2968625" cy="2225675"/>
          </a:xfrm>
          <a:prstGeom prst="rect">
            <a:avLst/>
          </a:prstGeom>
          <a:ln>
            <a:noFill/>
          </a:ln>
          <a:effectLst>
            <a:softEdge rad="112500"/>
          </a:effectLst>
        </p:spPr>
      </p:pic>
      <p:sp>
        <p:nvSpPr>
          <p:cNvPr id="34818" name="Rectangle 2"/>
          <p:cNvSpPr>
            <a:spLocks noGrp="1" noChangeArrowheads="1"/>
          </p:cNvSpPr>
          <p:nvPr>
            <p:ph type="title"/>
          </p:nvPr>
        </p:nvSpPr>
        <p:spPr/>
        <p:txBody>
          <a:bodyPr/>
          <a:lstStyle/>
          <a:p>
            <a:pPr eaLnBrk="1" hangingPunct="1"/>
            <a:r>
              <a:rPr lang="zh-TW" altLang="en-US" smtClean="0"/>
              <a:t>戶外溫度計</a:t>
            </a:r>
            <a:endParaRPr lang="en-US" altLang="zh-TW" smtClean="0"/>
          </a:p>
        </p:txBody>
      </p:sp>
      <p:sp>
        <p:nvSpPr>
          <p:cNvPr id="34819" name="Oval 8"/>
          <p:cNvSpPr>
            <a:spLocks noChangeArrowheads="1"/>
          </p:cNvSpPr>
          <p:nvPr/>
        </p:nvSpPr>
        <p:spPr bwMode="auto">
          <a:xfrm>
            <a:off x="2268538" y="3933825"/>
            <a:ext cx="346075" cy="449263"/>
          </a:xfrm>
          <a:prstGeom prst="ellipse">
            <a:avLst/>
          </a:prstGeom>
          <a:noFill/>
          <a:ln w="25400">
            <a:solidFill>
              <a:srgbClr val="FF9900"/>
            </a:solidFill>
            <a:prstDash val="lgDash"/>
            <a:round/>
            <a:headEnd/>
            <a:tailEnd/>
          </a:ln>
        </p:spPr>
        <p:txBody>
          <a:bodyPr wrap="none" anchor="ctr"/>
          <a:lstStyle/>
          <a:p>
            <a:endParaRPr lang="zh-TW" altLang="en-US"/>
          </a:p>
        </p:txBody>
      </p:sp>
      <p:sp>
        <p:nvSpPr>
          <p:cNvPr id="13322" name="Rectangle 10"/>
          <p:cNvSpPr>
            <a:spLocks noChangeArrowheads="1"/>
          </p:cNvSpPr>
          <p:nvPr/>
        </p:nvSpPr>
        <p:spPr bwMode="auto">
          <a:xfrm>
            <a:off x="6011863" y="3068638"/>
            <a:ext cx="1296987" cy="1152525"/>
          </a:xfrm>
          <a:prstGeom prst="rect">
            <a:avLst/>
          </a:prstGeom>
          <a:noFill/>
          <a:ln w="57150">
            <a:solidFill>
              <a:schemeClr val="accent1">
                <a:lumMod val="75000"/>
              </a:schemeClr>
            </a:solidFill>
            <a:miter lim="800000"/>
            <a:headEnd/>
            <a:tailEnd/>
          </a:ln>
          <a:effectLst/>
        </p:spPr>
        <p:txBody>
          <a:bodyPr wrap="none" anchor="ctr"/>
          <a:lstStyle/>
          <a:p>
            <a:pPr>
              <a:defRPr/>
            </a:pPr>
            <a:endParaRPr lang="zh-TW" altLang="en-US">
              <a:cs typeface="+mn-cs"/>
            </a:endParaRPr>
          </a:p>
        </p:txBody>
      </p:sp>
      <p:sp>
        <p:nvSpPr>
          <p:cNvPr id="13323" name="Line 11"/>
          <p:cNvSpPr>
            <a:spLocks noChangeShapeType="1"/>
          </p:cNvSpPr>
          <p:nvPr/>
        </p:nvSpPr>
        <p:spPr bwMode="auto">
          <a:xfrm flipH="1" flipV="1">
            <a:off x="3429000" y="2214563"/>
            <a:ext cx="3879850" cy="854075"/>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zh-TW" altLang="en-US"/>
          </a:p>
        </p:txBody>
      </p:sp>
      <p:sp>
        <p:nvSpPr>
          <p:cNvPr id="13324" name="Line 12"/>
          <p:cNvSpPr>
            <a:spLocks noChangeShapeType="1"/>
          </p:cNvSpPr>
          <p:nvPr/>
        </p:nvSpPr>
        <p:spPr bwMode="auto">
          <a:xfrm flipV="1">
            <a:off x="3419475" y="4221163"/>
            <a:ext cx="3889375" cy="1512887"/>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zh-TW" altLang="en-US"/>
          </a:p>
        </p:txBody>
      </p:sp>
      <p:sp>
        <p:nvSpPr>
          <p:cNvPr id="34823" name="Text Box 15"/>
          <p:cNvSpPr txBox="1">
            <a:spLocks noChangeAspect="1" noChangeArrowheads="1"/>
          </p:cNvSpPr>
          <p:nvPr/>
        </p:nvSpPr>
        <p:spPr bwMode="auto">
          <a:xfrm>
            <a:off x="1000125" y="5929313"/>
            <a:ext cx="2643188" cy="369887"/>
          </a:xfrm>
          <a:prstGeom prst="rect">
            <a:avLst/>
          </a:prstGeom>
          <a:noFill/>
          <a:ln w="9525">
            <a:noFill/>
            <a:miter lim="800000"/>
            <a:headEnd/>
            <a:tailEnd/>
          </a:ln>
        </p:spPr>
        <p:txBody>
          <a:bodyPr>
            <a:spAutoFit/>
          </a:bodyPr>
          <a:lstStyle/>
          <a:p>
            <a:r>
              <a:rPr lang="zh-TW" altLang="en-US">
                <a:solidFill>
                  <a:schemeClr val="accent1"/>
                </a:solidFill>
                <a:latin typeface="Comic Sans MS" pitchFamily="66" charset="0"/>
              </a:rPr>
              <a:t>輻射</a:t>
            </a:r>
            <a:r>
              <a:rPr lang="zh-TW" altLang="en-US">
                <a:solidFill>
                  <a:schemeClr val="accent1"/>
                </a:solidFill>
              </a:rPr>
              <a:t>阻隔罩內</a:t>
            </a:r>
            <a:endParaRPr lang="en-US" altLang="zh-TW">
              <a:solidFill>
                <a:schemeClr val="accent1"/>
              </a:solidFill>
            </a:endParaRPr>
          </a:p>
        </p:txBody>
      </p:sp>
      <p:sp>
        <p:nvSpPr>
          <p:cNvPr id="16" name="Line 12"/>
          <p:cNvSpPr>
            <a:spLocks noChangeShapeType="1"/>
          </p:cNvSpPr>
          <p:nvPr/>
        </p:nvSpPr>
        <p:spPr bwMode="auto">
          <a:xfrm flipV="1">
            <a:off x="1071563" y="4214813"/>
            <a:ext cx="4929187" cy="1643062"/>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zh-TW" altLang="en-US"/>
          </a:p>
        </p:txBody>
      </p:sp>
      <p:sp>
        <p:nvSpPr>
          <p:cNvPr id="17" name="Line 11"/>
          <p:cNvSpPr>
            <a:spLocks noChangeShapeType="1"/>
          </p:cNvSpPr>
          <p:nvPr/>
        </p:nvSpPr>
        <p:spPr bwMode="auto">
          <a:xfrm flipH="1" flipV="1">
            <a:off x="1214438" y="2214563"/>
            <a:ext cx="4737100" cy="854075"/>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zh-TW" altLang="en-US"/>
          </a:p>
        </p:txBody>
      </p:sp>
      <p:pic>
        <p:nvPicPr>
          <p:cNvPr id="13318" name="Picture 6" descr="D5"/>
          <p:cNvPicPr>
            <a:picLocks noChangeAspect="1" noChangeArrowheads="1"/>
          </p:cNvPicPr>
          <p:nvPr/>
        </p:nvPicPr>
        <p:blipFill>
          <a:blip r:embed="rId3" cstate="print"/>
          <a:srcRect/>
          <a:stretch>
            <a:fillRect/>
          </a:stretch>
        </p:blipFill>
        <p:spPr bwMode="auto">
          <a:xfrm>
            <a:off x="1042988" y="2205038"/>
            <a:ext cx="2424112" cy="3630612"/>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13319" name="Line 7"/>
          <p:cNvSpPr>
            <a:spLocks noChangeShapeType="1"/>
          </p:cNvSpPr>
          <p:nvPr/>
        </p:nvSpPr>
        <p:spPr bwMode="auto">
          <a:xfrm flipV="1">
            <a:off x="2500313" y="3500438"/>
            <a:ext cx="1439862" cy="647700"/>
          </a:xfrm>
          <a:prstGeom prst="line">
            <a:avLst/>
          </a:prstGeom>
          <a:noFill/>
          <a:ln w="31750">
            <a:solidFill>
              <a:srgbClr val="FF9900"/>
            </a:solidFill>
            <a:round/>
            <a:headEnd type="triangle" w="med" len="med"/>
            <a:tailEnd/>
          </a:ln>
        </p:spPr>
        <p:txBody>
          <a:bodyPr/>
          <a:lstStyle/>
          <a:p>
            <a:endParaRPr lang="zh-TW" altLang="en-US"/>
          </a:p>
        </p:txBody>
      </p:sp>
      <p:sp>
        <p:nvSpPr>
          <p:cNvPr id="13321" name="Text Box 9"/>
          <p:cNvSpPr txBox="1">
            <a:spLocks noChangeArrowheads="1"/>
          </p:cNvSpPr>
          <p:nvPr/>
        </p:nvSpPr>
        <p:spPr bwMode="auto">
          <a:xfrm>
            <a:off x="3851275" y="3068638"/>
            <a:ext cx="2089150" cy="427037"/>
          </a:xfrm>
          <a:prstGeom prst="rect">
            <a:avLst/>
          </a:prstGeom>
          <a:noFill/>
          <a:ln w="9525">
            <a:noFill/>
            <a:miter lim="800000"/>
            <a:headEnd/>
            <a:tailEnd/>
          </a:ln>
        </p:spPr>
        <p:txBody>
          <a:bodyPr>
            <a:spAutoFit/>
          </a:bodyPr>
          <a:lstStyle/>
          <a:p>
            <a:pPr>
              <a:spcBef>
                <a:spcPct val="50000"/>
              </a:spcBef>
            </a:pPr>
            <a:r>
              <a:rPr kumimoji="0" lang="zh-TW" altLang="en-US" sz="2200" b="1">
                <a:solidFill>
                  <a:srgbClr val="FF9933"/>
                </a:solidFill>
              </a:rPr>
              <a:t>熱敏電阻</a:t>
            </a:r>
            <a:endParaRPr kumimoji="0" lang="en-US" altLang="zh-TW" sz="2200" b="1">
              <a:solidFill>
                <a:srgbClr val="FF9933"/>
              </a:solidFill>
            </a:endParaRPr>
          </a:p>
        </p:txBody>
      </p:sp>
      <p:sp>
        <p:nvSpPr>
          <p:cNvPr id="34829" name="Text Box 14"/>
          <p:cNvSpPr txBox="1">
            <a:spLocks noChangeArrowheads="1"/>
          </p:cNvSpPr>
          <p:nvPr/>
        </p:nvSpPr>
        <p:spPr bwMode="auto">
          <a:xfrm>
            <a:off x="4286250" y="5500688"/>
            <a:ext cx="4216400" cy="923925"/>
          </a:xfrm>
          <a:prstGeom prst="rect">
            <a:avLst/>
          </a:prstGeom>
          <a:noFill/>
          <a:ln w="9525">
            <a:noFill/>
            <a:miter lim="800000"/>
            <a:headEnd/>
            <a:tailEnd/>
          </a:ln>
        </p:spPr>
        <p:txBody>
          <a:bodyPr>
            <a:spAutoFit/>
          </a:bodyPr>
          <a:lstStyle/>
          <a:p>
            <a:r>
              <a:rPr lang="zh-TW" altLang="en-US" u="sng">
                <a:solidFill>
                  <a:schemeClr val="accent1"/>
                </a:solidFill>
                <a:latin typeface="Comic Sans MS" pitchFamily="66" charset="0"/>
              </a:rPr>
              <a:t>運作原理</a:t>
            </a:r>
            <a:r>
              <a:rPr lang="en-US" altLang="zh-TW" u="sng">
                <a:solidFill>
                  <a:schemeClr val="accent1"/>
                </a:solidFill>
                <a:latin typeface="Comic Sans MS" pitchFamily="66" charset="0"/>
              </a:rPr>
              <a:t>:</a:t>
            </a:r>
          </a:p>
          <a:p>
            <a:r>
              <a:rPr lang="zh-TW" altLang="en-US">
                <a:solidFill>
                  <a:schemeClr val="accent1"/>
                </a:solidFill>
                <a:latin typeface="Comic Sans MS" pitchFamily="66" charset="0"/>
              </a:rPr>
              <a:t>電阻會因為氣溫作出反比的改變</a:t>
            </a:r>
          </a:p>
          <a:p>
            <a:r>
              <a:rPr lang="zh-TW" altLang="en-US">
                <a:solidFill>
                  <a:schemeClr val="accent1"/>
                </a:solidFill>
                <a:latin typeface="Comic Sans MS" pitchFamily="66" charset="0"/>
              </a:rPr>
              <a:t>量度電阻從而得到溫度</a:t>
            </a:r>
            <a:endParaRPr lang="en-US" altLang="zh-TW">
              <a:solidFill>
                <a:schemeClr val="accent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anim calcmode="lin" valueType="num">
                                      <p:cBhvr additive="base">
                                        <p:cTn id="7" dur="500" fill="hold"/>
                                        <p:tgtEl>
                                          <p:spTgt spid="13321"/>
                                        </p:tgtEl>
                                        <p:attrNameLst>
                                          <p:attrName>ppt_x</p:attrName>
                                        </p:attrNameLst>
                                      </p:cBhvr>
                                      <p:tavLst>
                                        <p:tav tm="0">
                                          <p:val>
                                            <p:strVal val="1+#ppt_w/2"/>
                                          </p:val>
                                        </p:tav>
                                        <p:tav tm="100000">
                                          <p:val>
                                            <p:strVal val="#ppt_x"/>
                                          </p:val>
                                        </p:tav>
                                      </p:tavLst>
                                    </p:anim>
                                    <p:anim calcmode="lin" valueType="num">
                                      <p:cBhvr additive="base">
                                        <p:cTn id="8" dur="500" fill="hold"/>
                                        <p:tgtEl>
                                          <p:spTgt spid="1332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3319"/>
                                        </p:tgtEl>
                                        <p:attrNameLst>
                                          <p:attrName>style.visibility</p:attrName>
                                        </p:attrNameLst>
                                      </p:cBhvr>
                                      <p:to>
                                        <p:strVal val="visible"/>
                                      </p:to>
                                    </p:set>
                                    <p:anim calcmode="lin" valueType="num">
                                      <p:cBhvr additive="base">
                                        <p:cTn id="11" dur="500" fill="hold"/>
                                        <p:tgtEl>
                                          <p:spTgt spid="13319"/>
                                        </p:tgtEl>
                                        <p:attrNameLst>
                                          <p:attrName>ppt_x</p:attrName>
                                        </p:attrNameLst>
                                      </p:cBhvr>
                                      <p:tavLst>
                                        <p:tav tm="0">
                                          <p:val>
                                            <p:strVal val="1+#ppt_w/2"/>
                                          </p:val>
                                        </p:tav>
                                        <p:tav tm="100000">
                                          <p:val>
                                            <p:strVal val="#ppt_x"/>
                                          </p:val>
                                        </p:tav>
                                      </p:tavLst>
                                    </p:anim>
                                    <p:anim calcmode="lin" valueType="num">
                                      <p:cBhvr additive="base">
                                        <p:cTn id="12" dur="500" fill="hold"/>
                                        <p:tgtEl>
                                          <p:spTgt spid="133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P spid="133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a:xfrm>
            <a:off x="428625" y="785813"/>
            <a:ext cx="8229600" cy="1143000"/>
          </a:xfrm>
        </p:spPr>
        <p:txBody>
          <a:bodyPr/>
          <a:lstStyle/>
          <a:p>
            <a:pPr eaLnBrk="1" hangingPunct="1"/>
            <a:r>
              <a:rPr lang="zh-TW" altLang="en-US" smtClean="0"/>
              <a:t>戶外溫度計</a:t>
            </a:r>
            <a:endParaRPr lang="en-US" altLang="zh-TW" smtClean="0"/>
          </a:p>
        </p:txBody>
      </p:sp>
      <p:pic>
        <p:nvPicPr>
          <p:cNvPr id="30724" name="Picture 4" descr="D2"/>
          <p:cNvPicPr>
            <a:picLocks noGrp="1" noChangeAspect="1" noChangeArrowheads="1"/>
          </p:cNvPicPr>
          <p:nvPr>
            <p:ph sz="half" idx="4294967295"/>
          </p:nvPr>
        </p:nvPicPr>
        <p:blipFill>
          <a:blip r:embed="rId2" cstate="print"/>
          <a:srcRect/>
          <a:stretch>
            <a:fillRect/>
          </a:stretch>
        </p:blipFill>
        <p:spPr>
          <a:xfrm>
            <a:off x="4929190" y="2143116"/>
            <a:ext cx="3887787" cy="2911475"/>
          </a:xfr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35843" name="Line 6"/>
          <p:cNvSpPr>
            <a:spLocks noChangeShapeType="1"/>
          </p:cNvSpPr>
          <p:nvPr/>
        </p:nvSpPr>
        <p:spPr bwMode="auto">
          <a:xfrm flipV="1">
            <a:off x="6429375" y="3500438"/>
            <a:ext cx="215900" cy="2000250"/>
          </a:xfrm>
          <a:prstGeom prst="line">
            <a:avLst/>
          </a:prstGeom>
          <a:noFill/>
          <a:ln w="38100">
            <a:solidFill>
              <a:srgbClr val="0000FF"/>
            </a:solidFill>
            <a:round/>
            <a:headEnd/>
            <a:tailEnd type="triangle" w="med" len="med"/>
          </a:ln>
        </p:spPr>
        <p:txBody>
          <a:bodyPr/>
          <a:lstStyle/>
          <a:p>
            <a:endParaRPr lang="zh-TW" altLang="en-US"/>
          </a:p>
        </p:txBody>
      </p:sp>
      <p:sp>
        <p:nvSpPr>
          <p:cNvPr id="30727" name="Text Box 7"/>
          <p:cNvSpPr txBox="1">
            <a:spLocks noChangeArrowheads="1"/>
          </p:cNvSpPr>
          <p:nvPr/>
        </p:nvSpPr>
        <p:spPr bwMode="auto">
          <a:xfrm>
            <a:off x="5651500" y="5661025"/>
            <a:ext cx="2808288" cy="427038"/>
          </a:xfrm>
          <a:prstGeom prst="rect">
            <a:avLst/>
          </a:prstGeom>
          <a:noFill/>
          <a:ln w="9525">
            <a:noFill/>
            <a:miter lim="800000"/>
            <a:headEnd/>
            <a:tailEnd/>
          </a:ln>
          <a:effectLst/>
        </p:spPr>
        <p:txBody>
          <a:bodyPr>
            <a:spAutoFit/>
          </a:bodyPr>
          <a:lstStyle/>
          <a:p>
            <a:pPr>
              <a:spcBef>
                <a:spcPct val="50000"/>
              </a:spcBef>
              <a:defRPr/>
            </a:pPr>
            <a:r>
              <a:rPr kumimoji="0" lang="zh-TW" altLang="en-US" sz="2200" b="1">
                <a:solidFill>
                  <a:srgbClr val="0000FF"/>
                </a:solidFill>
                <a:effectLst>
                  <a:outerShdw blurRad="38100" dist="38100" dir="2700000" algn="tl">
                    <a:srgbClr val="C0C0C0"/>
                  </a:outerShdw>
                </a:effectLst>
              </a:rPr>
              <a:t>輻射阻隔罩</a:t>
            </a:r>
            <a:endParaRPr kumimoji="0" lang="en-US" altLang="zh-TW" sz="2200" b="1">
              <a:solidFill>
                <a:srgbClr val="0000FF"/>
              </a:solidFill>
              <a:effectLst>
                <a:outerShdw blurRad="38100" dist="38100" dir="2700000" algn="tl">
                  <a:srgbClr val="C0C0C0"/>
                </a:outerShdw>
              </a:effectLst>
            </a:endParaRPr>
          </a:p>
        </p:txBody>
      </p:sp>
      <p:graphicFrame>
        <p:nvGraphicFramePr>
          <p:cNvPr id="9" name="資料庫圖表 8"/>
          <p:cNvGraphicFramePr/>
          <p:nvPr/>
        </p:nvGraphicFramePr>
        <p:xfrm>
          <a:off x="500034" y="1428736"/>
          <a:ext cx="4643470"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zh-TW" altLang="en-US" smtClean="0"/>
              <a:t>相對濕度</a:t>
            </a:r>
            <a:endParaRPr lang="en-US" altLang="zh-TW" smtClean="0"/>
          </a:p>
        </p:txBody>
      </p:sp>
      <p:graphicFrame>
        <p:nvGraphicFramePr>
          <p:cNvPr id="8" name="資料庫圖表 7"/>
          <p:cNvGraphicFramePr/>
          <p:nvPr/>
        </p:nvGraphicFramePr>
        <p:xfrm>
          <a:off x="642368" y="1929325"/>
          <a:ext cx="6097012" cy="4064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6867" name="Picture 5" descr="DSCF1530_1"/>
          <p:cNvPicPr>
            <a:picLocks noChangeAspect="1" noChangeArrowheads="1"/>
          </p:cNvPicPr>
          <p:nvPr/>
        </p:nvPicPr>
        <p:blipFill>
          <a:blip r:embed="rId8"/>
          <a:srcRect/>
          <a:stretch>
            <a:fillRect/>
          </a:stretch>
        </p:blipFill>
        <p:spPr bwMode="auto">
          <a:xfrm>
            <a:off x="4356100" y="4826000"/>
            <a:ext cx="1296988" cy="908050"/>
          </a:xfrm>
          <a:prstGeom prst="rect">
            <a:avLst/>
          </a:prstGeom>
          <a:noFill/>
          <a:ln w="63500">
            <a:noFill/>
            <a:miter lim="800000"/>
            <a:headEnd/>
            <a:tailEnd/>
          </a:ln>
        </p:spPr>
      </p:pic>
      <p:pic>
        <p:nvPicPr>
          <p:cNvPr id="36868" name="Picture 8" descr="DSCF1399_1"/>
          <p:cNvPicPr>
            <a:picLocks noChangeAspect="1" noChangeArrowheads="1"/>
          </p:cNvPicPr>
          <p:nvPr/>
        </p:nvPicPr>
        <p:blipFill>
          <a:blip r:embed="rId9"/>
          <a:srcRect/>
          <a:stretch>
            <a:fillRect/>
          </a:stretch>
        </p:blipFill>
        <p:spPr bwMode="auto">
          <a:xfrm>
            <a:off x="4502150" y="3379788"/>
            <a:ext cx="1008063" cy="911225"/>
          </a:xfrm>
          <a:prstGeom prst="rect">
            <a:avLst/>
          </a:prstGeom>
          <a:noFill/>
          <a:ln w="63500">
            <a:noFill/>
            <a:miter lim="800000"/>
            <a:headEnd/>
            <a:tailEnd/>
          </a:ln>
        </p:spPr>
      </p:pic>
      <p:sp>
        <p:nvSpPr>
          <p:cNvPr id="36869" name="文字方塊 6"/>
          <p:cNvSpPr txBox="1">
            <a:spLocks noChangeArrowheads="1"/>
          </p:cNvSpPr>
          <p:nvPr/>
        </p:nvSpPr>
        <p:spPr bwMode="auto">
          <a:xfrm>
            <a:off x="6357938" y="3571875"/>
            <a:ext cx="2428875" cy="1917700"/>
          </a:xfrm>
          <a:prstGeom prst="rect">
            <a:avLst/>
          </a:prstGeom>
          <a:noFill/>
          <a:ln w="9525">
            <a:noFill/>
            <a:miter lim="800000"/>
            <a:headEnd/>
            <a:tailEnd/>
          </a:ln>
        </p:spPr>
        <p:txBody>
          <a:bodyPr>
            <a:spAutoFit/>
          </a:bodyPr>
          <a:lstStyle/>
          <a:p>
            <a:r>
              <a:rPr lang="zh-TW" altLang="en-US" sz="2400">
                <a:solidFill>
                  <a:schemeClr val="accent2"/>
                </a:solidFill>
                <a:latin typeface="Constantia" pitchFamily="18" charset="0"/>
              </a:rPr>
              <a:t>相對濕度</a:t>
            </a:r>
            <a:r>
              <a:rPr lang="en-US" altLang="zh-TW" sz="2400">
                <a:solidFill>
                  <a:schemeClr val="accent2"/>
                </a:solidFill>
                <a:latin typeface="Constantia" pitchFamily="18" charset="0"/>
              </a:rPr>
              <a:t> = </a:t>
            </a:r>
            <a:r>
              <a:rPr lang="en-US" altLang="zh-TW" sz="2000">
                <a:solidFill>
                  <a:schemeClr val="accent2"/>
                </a:solidFill>
                <a:latin typeface="Times New Roman" pitchFamily="18" charset="0"/>
              </a:rPr>
              <a:t>100 %</a:t>
            </a:r>
            <a:r>
              <a:rPr lang="en-US" altLang="zh-TW" sz="2400">
                <a:solidFill>
                  <a:schemeClr val="accent2"/>
                </a:solidFill>
                <a:latin typeface="Constantia" pitchFamily="18" charset="0"/>
              </a:rPr>
              <a:t>:</a:t>
            </a:r>
          </a:p>
          <a:p>
            <a:r>
              <a:rPr lang="zh-TW" altLang="en-US" sz="2400">
                <a:solidFill>
                  <a:schemeClr val="accent2"/>
                </a:solidFill>
                <a:latin typeface="Constantia" pitchFamily="18" charset="0"/>
              </a:rPr>
              <a:t>空氣中水氣已達飽和狀態，不能再攜帶更多水分。</a:t>
            </a:r>
            <a:endParaRPr lang="zh-TW" altLang="en-US">
              <a:solidFill>
                <a:schemeClr val="accent2"/>
              </a:solidFill>
              <a:latin typeface="Constantia"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85DFD0"/>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7833</TotalTime>
  <Words>925</Words>
  <Application>Microsoft Office PowerPoint</Application>
  <PresentationFormat>On-screen Show (4:3)</PresentationFormat>
  <Paragraphs>148</Paragraphs>
  <Slides>28</Slides>
  <Notes>3</Notes>
  <HiddenSlides>0</HiddenSlides>
  <MMClips>0</MMClips>
  <ScaleCrop>false</ScaleCrop>
  <HeadingPairs>
    <vt:vector size="8" baseType="variant">
      <vt:variant>
        <vt:lpstr>使用字型</vt:lpstr>
      </vt:variant>
      <vt:variant>
        <vt:i4>9</vt:i4>
      </vt:variant>
      <vt:variant>
        <vt:lpstr>簡報設計範本</vt:lpstr>
      </vt:variant>
      <vt:variant>
        <vt:i4>5</vt:i4>
      </vt:variant>
      <vt:variant>
        <vt:lpstr>內嵌 OLE 伺服程式</vt:lpstr>
      </vt:variant>
      <vt:variant>
        <vt:i4>1</vt:i4>
      </vt:variant>
      <vt:variant>
        <vt:lpstr>投影片標題</vt:lpstr>
      </vt:variant>
      <vt:variant>
        <vt:i4>28</vt:i4>
      </vt:variant>
    </vt:vector>
  </HeadingPairs>
  <TitlesOfParts>
    <vt:vector size="43" baseType="lpstr">
      <vt:lpstr>Arial</vt:lpstr>
      <vt:lpstr>新細明體</vt:lpstr>
      <vt:lpstr>Calibri</vt:lpstr>
      <vt:lpstr>微軟正黑體</vt:lpstr>
      <vt:lpstr>Constantia</vt:lpstr>
      <vt:lpstr>Wingdings 2</vt:lpstr>
      <vt:lpstr>Times New Roman</vt:lpstr>
      <vt:lpstr>Comic Sans MS</vt:lpstr>
      <vt:lpstr>細明體</vt:lpstr>
      <vt:lpstr>流線</vt:lpstr>
      <vt:lpstr>自訂設計</vt:lpstr>
      <vt:lpstr>流線</vt:lpstr>
      <vt:lpstr>流線</vt:lpstr>
      <vt:lpstr>流線</vt:lpstr>
      <vt:lpstr>點陣圖影像</vt:lpstr>
      <vt:lpstr>自動氣象監測站(AWS)</vt:lpstr>
      <vt:lpstr>簡介</vt:lpstr>
      <vt:lpstr>天氣資訊</vt:lpstr>
      <vt:lpstr>自動氣象站的組件</vt:lpstr>
      <vt:lpstr>溫度</vt:lpstr>
      <vt:lpstr>戶外溫度計</vt:lpstr>
      <vt:lpstr>戶外溫度計</vt:lpstr>
      <vt:lpstr>戶外溫度計</vt:lpstr>
      <vt:lpstr>相對濕度</vt:lpstr>
      <vt:lpstr>戶外濕度計</vt:lpstr>
      <vt:lpstr>雨量</vt:lpstr>
      <vt:lpstr>雨量</vt:lpstr>
      <vt:lpstr>紫外線指數</vt:lpstr>
      <vt:lpstr>太陽幅射量</vt:lpstr>
      <vt:lpstr>太陽與紫外線感應器</vt:lpstr>
      <vt:lpstr>風速</vt:lpstr>
      <vt:lpstr>風速</vt:lpstr>
      <vt:lpstr>風向</vt:lpstr>
      <vt:lpstr>氣壓</vt:lpstr>
      <vt:lpstr>感應器連接介面</vt:lpstr>
      <vt:lpstr>操控板</vt:lpstr>
      <vt:lpstr>社區天氣資訊網絡網站(Co-WIN)</vt:lpstr>
      <vt:lpstr>社區天氣資訊網絡網站(Co-WIN)</vt:lpstr>
      <vt:lpstr>社區天氣資訊網絡網站(Co-WIN)</vt:lpstr>
      <vt:lpstr>社區天氣資訊網絡網站(Co-WIN)</vt:lpstr>
      <vt:lpstr>Co-WIN網站</vt:lpstr>
      <vt:lpstr>Co-WIN網站</vt:lpstr>
      <vt:lpstr>完</vt:lpstr>
    </vt:vector>
  </TitlesOfParts>
  <Company>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 Weather Station (AWS)</dc:title>
  <dc:creator>Matthew Wong</dc:creator>
  <cp:lastModifiedBy>Matthew Wong</cp:lastModifiedBy>
  <cp:revision>183</cp:revision>
  <cp:lastPrinted>2011-07-19T07:57:47Z</cp:lastPrinted>
  <dcterms:created xsi:type="dcterms:W3CDTF">2008-12-31T20:04:23Z</dcterms:created>
  <dcterms:modified xsi:type="dcterms:W3CDTF">2011-10-11T06:07:58Z</dcterms:modified>
</cp:coreProperties>
</file>