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6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HK" dirty="0" smtClean="0"/>
              <a:t>Arduino AWS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3843866"/>
            <a:ext cx="8408031" cy="2643197"/>
          </a:xfrm>
        </p:spPr>
        <p:txBody>
          <a:bodyPr>
            <a:normAutofit fontScale="92500" lnSpcReduction="20000"/>
          </a:bodyPr>
          <a:lstStyle/>
          <a:p>
            <a:r>
              <a:rPr lang="en-HK" sz="2600" dirty="0" smtClean="0"/>
              <a:t>Prototype Arduino based AWS</a:t>
            </a:r>
          </a:p>
          <a:p>
            <a:endParaRPr lang="en-HK" dirty="0"/>
          </a:p>
          <a:p>
            <a:endParaRPr lang="en-HK" dirty="0" smtClean="0"/>
          </a:p>
          <a:p>
            <a:r>
              <a:rPr lang="en-HK" dirty="0" smtClean="0"/>
              <a:t>John KW Chan</a:t>
            </a:r>
          </a:p>
          <a:p>
            <a:r>
              <a:rPr lang="en-HK" dirty="0" smtClean="0"/>
              <a:t>Scientific Officer</a:t>
            </a:r>
          </a:p>
          <a:p>
            <a:r>
              <a:rPr lang="en-HK" dirty="0" smtClean="0"/>
              <a:t>Hong Kong Observatory</a:t>
            </a:r>
          </a:p>
          <a:p>
            <a:r>
              <a:rPr lang="en-HK" dirty="0" smtClean="0"/>
              <a:t>November 2014</a:t>
            </a:r>
          </a:p>
        </p:txBody>
      </p:sp>
    </p:spTree>
    <p:extLst>
      <p:ext uri="{BB962C8B-B14F-4D97-AF65-F5344CB8AC3E}">
        <p14:creationId xmlns:p14="http://schemas.microsoft.com/office/powerpoint/2010/main" val="23965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Arduino </a:t>
            </a:r>
            <a:r>
              <a:rPr lang="en-HK" dirty="0" err="1" smtClean="0"/>
              <a:t>aws</a:t>
            </a:r>
            <a:r>
              <a:rPr lang="en-HK" dirty="0" smtClean="0"/>
              <a:t> project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09" y="504825"/>
            <a:ext cx="7435516" cy="42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Arduino </a:t>
            </a:r>
            <a:r>
              <a:rPr lang="en-HK" dirty="0" err="1" smtClean="0"/>
              <a:t>aws</a:t>
            </a:r>
            <a:r>
              <a:rPr lang="en-HK" dirty="0" smtClean="0"/>
              <a:t> project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124686" cy="4412411"/>
          </a:xfrm>
        </p:spPr>
        <p:txBody>
          <a:bodyPr>
            <a:normAutofit lnSpcReduction="10000"/>
          </a:bodyPr>
          <a:lstStyle/>
          <a:p>
            <a:r>
              <a:rPr lang="en-HK" sz="2800" dirty="0" smtClean="0"/>
              <a:t>Software</a:t>
            </a:r>
          </a:p>
          <a:p>
            <a:pPr lvl="1"/>
            <a:r>
              <a:rPr lang="en-HK" sz="2800" dirty="0" smtClean="0"/>
              <a:t>Arduino 1.5.8 IDE Beta</a:t>
            </a:r>
          </a:p>
          <a:p>
            <a:pPr lvl="2"/>
            <a:r>
              <a:rPr lang="en-HK" sz="2600" dirty="0" smtClean="0"/>
              <a:t>Windows/Max OS X/LINUX (32 and 64 bit)</a:t>
            </a:r>
          </a:p>
          <a:p>
            <a:pPr lvl="2"/>
            <a:r>
              <a:rPr lang="en-HK" sz="2600" dirty="0"/>
              <a:t>Download from: </a:t>
            </a:r>
            <a:r>
              <a:rPr lang="en-HK" sz="2600" dirty="0" smtClean="0"/>
              <a:t> http</a:t>
            </a:r>
            <a:r>
              <a:rPr lang="en-HK" sz="2600" dirty="0"/>
              <a:t>://arduino.cc/en/main/software</a:t>
            </a:r>
            <a:endParaRPr lang="en-HK" sz="2600" dirty="0" smtClean="0"/>
          </a:p>
          <a:p>
            <a:pPr lvl="1"/>
            <a:r>
              <a:rPr lang="en-US" sz="2800" dirty="0" smtClean="0"/>
              <a:t>Libraries and header files</a:t>
            </a:r>
          </a:p>
          <a:p>
            <a:pPr lvl="2"/>
            <a:r>
              <a:rPr lang="en-US" sz="2600" dirty="0" smtClean="0"/>
              <a:t>Each Sensors</a:t>
            </a:r>
          </a:p>
          <a:p>
            <a:pPr lvl="2"/>
            <a:r>
              <a:rPr lang="en-HK" sz="2600" dirty="0" smtClean="0"/>
              <a:t>TFT Display</a:t>
            </a:r>
          </a:p>
          <a:p>
            <a:pPr lvl="2"/>
            <a:r>
              <a:rPr lang="en-HK" sz="2600" dirty="0" smtClean="0"/>
              <a:t>IO/Communications</a:t>
            </a:r>
            <a:endParaRPr lang="en-US" sz="2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226" y="3740090"/>
            <a:ext cx="5424259" cy="25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9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Arduino AWS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4308894"/>
          </a:xfrm>
        </p:spPr>
        <p:txBody>
          <a:bodyPr>
            <a:normAutofit/>
          </a:bodyPr>
          <a:lstStyle/>
          <a:p>
            <a:r>
              <a:rPr lang="en-HK" sz="2800" dirty="0" smtClean="0"/>
              <a:t>Project Objectives</a:t>
            </a:r>
          </a:p>
          <a:p>
            <a:pPr lvl="1"/>
            <a:r>
              <a:rPr lang="en-US" sz="2800" dirty="0" smtClean="0"/>
              <a:t>Open-source </a:t>
            </a:r>
            <a:r>
              <a:rPr lang="en-US" sz="2800" dirty="0"/>
              <a:t>electronics </a:t>
            </a:r>
            <a:r>
              <a:rPr lang="en-US" sz="2800" dirty="0" smtClean="0"/>
              <a:t>platform</a:t>
            </a:r>
            <a:endParaRPr lang="en-HK" sz="2800" dirty="0" smtClean="0"/>
          </a:p>
          <a:p>
            <a:pPr lvl="1"/>
            <a:r>
              <a:rPr lang="en-HK" sz="2800" dirty="0" smtClean="0"/>
              <a:t>Modular</a:t>
            </a:r>
            <a:r>
              <a:rPr lang="en-HK" sz="2800" dirty="0"/>
              <a:t>, easy-to-use hardware and software</a:t>
            </a:r>
            <a:endParaRPr lang="en-HK" sz="2800" dirty="0" smtClean="0"/>
          </a:p>
          <a:p>
            <a:pPr lvl="1"/>
            <a:r>
              <a:rPr lang="en-HK" sz="2800" dirty="0" smtClean="0"/>
              <a:t>Freely available accurate sensors</a:t>
            </a:r>
          </a:p>
          <a:p>
            <a:pPr lvl="1"/>
            <a:r>
              <a:rPr lang="en-HK" sz="2800" dirty="0" smtClean="0"/>
              <a:t>Customisable </a:t>
            </a:r>
            <a:r>
              <a:rPr lang="en-HK" sz="2800" dirty="0"/>
              <a:t>and </a:t>
            </a:r>
            <a:r>
              <a:rPr lang="en-HK" sz="2800" dirty="0" smtClean="0"/>
              <a:t>expandable by user</a:t>
            </a:r>
          </a:p>
          <a:p>
            <a:pPr lvl="1"/>
            <a:r>
              <a:rPr lang="en-HK" sz="2800" dirty="0" smtClean="0"/>
              <a:t>NO operating system</a:t>
            </a:r>
            <a:endParaRPr lang="en-US" sz="2800" dirty="0"/>
          </a:p>
        </p:txBody>
      </p:sp>
      <p:pic>
        <p:nvPicPr>
          <p:cNvPr id="1026" name="Picture 2" descr="http://projectvaluedelivery.com/updates/wp-content/uploads/2012/03/project-objectives-targ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3144" y="3570706"/>
            <a:ext cx="28575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Arduino AWS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10124686" cy="4412411"/>
          </a:xfrm>
        </p:spPr>
        <p:txBody>
          <a:bodyPr>
            <a:normAutofit/>
          </a:bodyPr>
          <a:lstStyle/>
          <a:p>
            <a:r>
              <a:rPr lang="en-HK" sz="2800" dirty="0" smtClean="0"/>
              <a:t>Arduino UNO Microprocessor Board (“The One”)</a:t>
            </a:r>
          </a:p>
          <a:p>
            <a:pPr lvl="1"/>
            <a:r>
              <a:rPr lang="en-HK" sz="2800" dirty="0" smtClean="0"/>
              <a:t>UNO R3 (SMD)</a:t>
            </a:r>
          </a:p>
          <a:p>
            <a:pPr lvl="2"/>
            <a:r>
              <a:rPr lang="en-US" sz="2600" dirty="0"/>
              <a:t>14 digital input/output </a:t>
            </a:r>
            <a:r>
              <a:rPr lang="en-US" sz="2600" dirty="0" smtClean="0"/>
              <a:t>pins</a:t>
            </a:r>
          </a:p>
          <a:p>
            <a:pPr lvl="2"/>
            <a:r>
              <a:rPr lang="en-US" sz="2600" dirty="0"/>
              <a:t>6 analog </a:t>
            </a:r>
            <a:r>
              <a:rPr lang="en-US" sz="2600" dirty="0" smtClean="0"/>
              <a:t>inputs</a:t>
            </a:r>
          </a:p>
          <a:p>
            <a:pPr lvl="2"/>
            <a:r>
              <a:rPr lang="en-HK" sz="2600" dirty="0" smtClean="0"/>
              <a:t>16 MHz clock</a:t>
            </a:r>
          </a:p>
          <a:p>
            <a:pPr lvl="2"/>
            <a:r>
              <a:rPr lang="en-HK" sz="2600" dirty="0" smtClean="0"/>
              <a:t>Small form factor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124" y="3071543"/>
            <a:ext cx="42576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6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Arduino </a:t>
            </a:r>
            <a:r>
              <a:rPr lang="en-HK" dirty="0" err="1" smtClean="0"/>
              <a:t>aws</a:t>
            </a:r>
            <a:r>
              <a:rPr lang="en-HK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2800" dirty="0" smtClean="0"/>
              <a:t>Sensors</a:t>
            </a:r>
          </a:p>
          <a:p>
            <a:pPr lvl="1"/>
            <a:r>
              <a:rPr lang="en-HK" sz="2600" dirty="0" smtClean="0"/>
              <a:t>Temperature </a:t>
            </a:r>
          </a:p>
          <a:p>
            <a:pPr lvl="1"/>
            <a:r>
              <a:rPr lang="en-HK" sz="2600" dirty="0" smtClean="0"/>
              <a:t>Humidity</a:t>
            </a:r>
          </a:p>
          <a:p>
            <a:pPr lvl="1"/>
            <a:r>
              <a:rPr lang="en-HK" sz="2600" dirty="0" smtClean="0"/>
              <a:t>Pressure</a:t>
            </a:r>
          </a:p>
          <a:p>
            <a:pPr lvl="1"/>
            <a:r>
              <a:rPr lang="en-HK" sz="2600" dirty="0" smtClean="0"/>
              <a:t>Rainfall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124" y="3071543"/>
            <a:ext cx="42576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8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Arduino </a:t>
            </a:r>
            <a:r>
              <a:rPr lang="en-HK" dirty="0" err="1" smtClean="0"/>
              <a:t>aws</a:t>
            </a:r>
            <a:r>
              <a:rPr lang="en-HK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2800" dirty="0" smtClean="0"/>
              <a:t>Temperature and Humidity Sensors</a:t>
            </a:r>
          </a:p>
          <a:p>
            <a:pPr lvl="1"/>
            <a:r>
              <a:rPr lang="en-HK" sz="2600" dirty="0"/>
              <a:t>Model </a:t>
            </a:r>
            <a:r>
              <a:rPr lang="en-HK" sz="2600" dirty="0" smtClean="0"/>
              <a:t>SEN51035P </a:t>
            </a:r>
          </a:p>
          <a:p>
            <a:pPr lvl="1"/>
            <a:r>
              <a:rPr lang="en-HK" sz="2600" dirty="0"/>
              <a:t>Grove </a:t>
            </a:r>
            <a:r>
              <a:rPr lang="en-HK" sz="2600" dirty="0" smtClean="0"/>
              <a:t>– Temperature and Humidity </a:t>
            </a:r>
            <a:r>
              <a:rPr lang="en-HK" sz="2600" dirty="0"/>
              <a:t>Sensor </a:t>
            </a:r>
            <a:r>
              <a:rPr lang="en-HK" sz="2600" dirty="0" smtClean="0"/>
              <a:t>Pro</a:t>
            </a:r>
          </a:p>
          <a:p>
            <a:pPr marL="457200" lvl="1" indent="0">
              <a:buNone/>
            </a:pPr>
            <a:endParaRPr lang="en-HK" sz="2600" dirty="0" smtClean="0"/>
          </a:p>
          <a:p>
            <a:pPr lvl="2"/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551" y="3091042"/>
            <a:ext cx="4360986" cy="326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1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Arduino </a:t>
            </a:r>
            <a:r>
              <a:rPr lang="en-HK" dirty="0" err="1" smtClean="0"/>
              <a:t>aws</a:t>
            </a:r>
            <a:r>
              <a:rPr lang="en-HK" dirty="0" smtClean="0"/>
              <a:t> project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806933"/>
              </p:ext>
            </p:extLst>
          </p:nvPr>
        </p:nvGraphicFramePr>
        <p:xfrm>
          <a:off x="770706" y="615908"/>
          <a:ext cx="6406470" cy="4171748"/>
        </p:xfrm>
        <a:graphic>
          <a:graphicData uri="http://schemas.openxmlformats.org/drawingml/2006/table">
            <a:tbl>
              <a:tblPr/>
              <a:tblGrid>
                <a:gridCol w="1921941"/>
                <a:gridCol w="1921941"/>
                <a:gridCol w="640647"/>
                <a:gridCol w="640647"/>
                <a:gridCol w="640647"/>
                <a:gridCol w="640647"/>
              </a:tblGrid>
              <a:tr h="256638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/>
                        <a:t>Items</a:t>
                      </a:r>
                      <a:r>
                        <a:rPr lang="en-US" sz="900" dirty="0"/>
                        <a:t>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Conditions</a:t>
                      </a:r>
                      <a:r>
                        <a:rPr lang="en-US" sz="900"/>
                        <a:t>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Min</a:t>
                      </a:r>
                      <a:r>
                        <a:rPr lang="en-US" sz="900"/>
                        <a:t>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Norm</a:t>
                      </a:r>
                      <a:r>
                        <a:rPr lang="en-US" sz="900"/>
                        <a:t>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Max</a:t>
                      </a:r>
                      <a:r>
                        <a:rPr lang="en-US" sz="900"/>
                        <a:t>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/>
                        <a:t>Unit</a:t>
                      </a:r>
                      <a:r>
                        <a:rPr lang="en-US" sz="900"/>
                        <a:t>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6638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VCC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3.3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6 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Volts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82072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Measuring Current Supply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1 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 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1.5 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mA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6638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Standby Current Supply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40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50 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uA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6638"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/>
                        <a:t>Measuring Range</a:t>
                      </a:r>
                      <a:br>
                        <a:rPr lang="en-US" sz="900"/>
                      </a:br>
                      <a:endParaRPr lang="en-US" sz="900"/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Humidity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5%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99%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RH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6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Temperature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-40 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80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°C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6638"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/>
                        <a:t>Accuracy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Humidity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±2%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RH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6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Temperature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±0.5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°C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6638"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/>
                        <a:t> Resolution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Humidity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0.1%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RH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172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Temperature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0.1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°C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6638">
                <a:tc rowSpan="2">
                  <a:txBody>
                    <a:bodyPr/>
                    <a:lstStyle/>
                    <a:p>
                      <a:pPr algn="ctr"/>
                      <a:r>
                        <a:rPr lang="en-US" sz="900"/>
                        <a:t>Repeatability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Humidity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±0.3%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RH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6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Temperature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±0.2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°C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82072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Long-term Stability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±0.5%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RH/year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67376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Signal Collecting Period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S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256638"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Respond Time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1/e(63%)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6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-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/>
                        <a:t>20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 </a:t>
                      </a:r>
                    </a:p>
                  </a:txBody>
                  <a:tcPr marL="43551" marR="43551" marT="21776" marB="21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8551" y="3091042"/>
            <a:ext cx="4360986" cy="326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71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Arduino </a:t>
            </a:r>
            <a:r>
              <a:rPr lang="en-HK" dirty="0" err="1" smtClean="0"/>
              <a:t>aws</a:t>
            </a:r>
            <a:r>
              <a:rPr lang="en-HK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2800" dirty="0" smtClean="0"/>
              <a:t>Pressure Sensor</a:t>
            </a:r>
          </a:p>
          <a:p>
            <a:pPr lvl="1"/>
            <a:r>
              <a:rPr lang="en-HK" sz="2600" dirty="0"/>
              <a:t>Model </a:t>
            </a:r>
            <a:r>
              <a:rPr lang="en-US" sz="2800" dirty="0"/>
              <a:t>SEN05291P</a:t>
            </a:r>
            <a:r>
              <a:rPr lang="en-HK" sz="2600" dirty="0" smtClean="0"/>
              <a:t> </a:t>
            </a:r>
          </a:p>
          <a:p>
            <a:pPr lvl="1"/>
            <a:r>
              <a:rPr lang="en-HK" sz="2600" dirty="0"/>
              <a:t>Grove - Barometer Sensor</a:t>
            </a:r>
            <a:endParaRPr lang="en-HK" sz="2600" dirty="0" smtClean="0"/>
          </a:p>
          <a:p>
            <a:pPr lvl="2"/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174" y="3157584"/>
            <a:ext cx="4257675" cy="318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4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Arduino </a:t>
            </a:r>
            <a:r>
              <a:rPr lang="en-HK" dirty="0" err="1" smtClean="0"/>
              <a:t>aws</a:t>
            </a:r>
            <a:r>
              <a:rPr lang="en-HK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733425"/>
            <a:ext cx="8534400" cy="5448300"/>
          </a:xfrm>
        </p:spPr>
        <p:txBody>
          <a:bodyPr>
            <a:normAutofit/>
          </a:bodyPr>
          <a:lstStyle/>
          <a:p>
            <a:r>
              <a:rPr lang="en-HK" sz="2800" dirty="0" smtClean="0"/>
              <a:t>Pressure Sensor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Features</a:t>
            </a:r>
            <a:endParaRPr lang="en-US" sz="2400" dirty="0"/>
          </a:p>
          <a:p>
            <a:pPr lvl="1"/>
            <a:r>
              <a:rPr lang="en-US" sz="2400" dirty="0"/>
              <a:t>    Wide pressure range</a:t>
            </a:r>
          </a:p>
          <a:p>
            <a:pPr lvl="1"/>
            <a:r>
              <a:rPr lang="en-US" sz="2400" dirty="0" smtClean="0"/>
              <a:t>    Fully </a:t>
            </a:r>
            <a:r>
              <a:rPr lang="en-US" sz="2400" dirty="0"/>
              <a:t>calibrated</a:t>
            </a:r>
          </a:p>
          <a:p>
            <a:pPr lvl="1"/>
            <a:r>
              <a:rPr lang="en-US" sz="2400" dirty="0"/>
              <a:t>    Low power consumption: </a:t>
            </a:r>
            <a:r>
              <a:rPr lang="en-US" sz="2200" dirty="0" smtClean="0"/>
              <a:t>5μA </a:t>
            </a:r>
            <a:endParaRPr lang="en-US" sz="2200" dirty="0"/>
          </a:p>
          <a:p>
            <a:pPr lvl="1"/>
            <a:r>
              <a:rPr lang="en-US" sz="2400" dirty="0"/>
              <a:t>    Low noise: </a:t>
            </a:r>
          </a:p>
          <a:p>
            <a:pPr lvl="1"/>
            <a:endParaRPr lang="en-HK" sz="2400" dirty="0" smtClean="0"/>
          </a:p>
          <a:p>
            <a:pPr lvl="2"/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588820"/>
              </p:ext>
            </p:extLst>
          </p:nvPr>
        </p:nvGraphicFramePr>
        <p:xfrm>
          <a:off x="6772275" y="322945"/>
          <a:ext cx="4981574" cy="1938338"/>
        </p:xfrm>
        <a:graphic>
          <a:graphicData uri="http://schemas.openxmlformats.org/drawingml/2006/table">
            <a:tbl>
              <a:tblPr/>
              <a:tblGrid>
                <a:gridCol w="1992630"/>
                <a:gridCol w="747236"/>
                <a:gridCol w="747236"/>
                <a:gridCol w="747236"/>
                <a:gridCol w="747236"/>
              </a:tblGrid>
              <a:tr h="28336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</a:rPr>
                        <a:t>Item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Min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Typical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Max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Unit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15">
                <a:tc>
                  <a:txBody>
                    <a:bodyPr/>
                    <a:lstStyle/>
                    <a:p>
                      <a:r>
                        <a:rPr lang="en-US" sz="1200"/>
                        <a:t>Voltage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5.5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VDC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15">
                <a:tc>
                  <a:txBody>
                    <a:bodyPr/>
                    <a:lstStyle/>
                    <a:p>
                      <a:r>
                        <a:rPr lang="en-US" sz="1200"/>
                        <a:t>Current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89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/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130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uA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15">
                <a:tc>
                  <a:txBody>
                    <a:bodyPr/>
                    <a:lstStyle/>
                    <a:p>
                      <a:r>
                        <a:rPr lang="en-US" sz="1200"/>
                        <a:t>Pressure Range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300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/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1100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hPa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369">
                <a:tc>
                  <a:txBody>
                    <a:bodyPr/>
                    <a:lstStyle/>
                    <a:p>
                      <a:r>
                        <a:rPr lang="en-US" sz="1200"/>
                        <a:t>Faster I2C data transfer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/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/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3.4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MHZ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15">
                <a:tc>
                  <a:txBody>
                    <a:bodyPr/>
                    <a:lstStyle/>
                    <a:p>
                      <a:r>
                        <a:rPr lang="en-US" sz="1200"/>
                        <a:t>Dimension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/>
                        <a:t>20.4*24.3*9.7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/>
                        <a:t>mm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4515">
                <a:tc>
                  <a:txBody>
                    <a:bodyPr/>
                    <a:lstStyle/>
                    <a:p>
                      <a:r>
                        <a:rPr lang="en-US" sz="1200"/>
                        <a:t>Weight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g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5699" y="3321768"/>
            <a:ext cx="4371975" cy="314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8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HK" dirty="0" smtClean="0"/>
              <a:t>Arduino </a:t>
            </a:r>
            <a:r>
              <a:rPr lang="en-HK" dirty="0" err="1" smtClean="0"/>
              <a:t>aws</a:t>
            </a:r>
            <a:r>
              <a:rPr lang="en-HK" dirty="0" smtClean="0"/>
              <a:t>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HK" sz="2800" dirty="0" smtClean="0"/>
              <a:t>Display and Communication</a:t>
            </a:r>
          </a:p>
          <a:p>
            <a:pPr lvl="1"/>
            <a:r>
              <a:rPr lang="en-HK" sz="2600" dirty="0" smtClean="0"/>
              <a:t>2.8” TFT Screen  </a:t>
            </a:r>
          </a:p>
          <a:p>
            <a:pPr lvl="1"/>
            <a:r>
              <a:rPr lang="en-HK" sz="2600" dirty="0" smtClean="0"/>
              <a:t>GPRS</a:t>
            </a:r>
          </a:p>
          <a:p>
            <a:pPr marL="457200" lvl="1" indent="0">
              <a:buNone/>
            </a:pPr>
            <a:endParaRPr lang="en-HK" sz="2600" dirty="0" smtClean="0"/>
          </a:p>
          <a:p>
            <a:r>
              <a:rPr lang="en-HK" sz="2800" dirty="0" smtClean="0"/>
              <a:t>Real Time Clock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6128" y="175685"/>
            <a:ext cx="3900621" cy="2605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8144" y="3503347"/>
            <a:ext cx="3918605" cy="26156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007" y="3228974"/>
            <a:ext cx="1943100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9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89</TotalTime>
  <Words>326</Words>
  <Application>Microsoft Office PowerPoint</Application>
  <PresentationFormat>Widescreen</PresentationFormat>
  <Paragraphs>177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Slice</vt:lpstr>
      <vt:lpstr>Arduino AWS</vt:lpstr>
      <vt:lpstr>Arduino AWS Project</vt:lpstr>
      <vt:lpstr>Arduino AWS Project</vt:lpstr>
      <vt:lpstr>Arduino aws project</vt:lpstr>
      <vt:lpstr>Arduino aws project</vt:lpstr>
      <vt:lpstr>Arduino aws project</vt:lpstr>
      <vt:lpstr>Arduino aws project</vt:lpstr>
      <vt:lpstr>Arduino aws project</vt:lpstr>
      <vt:lpstr>Arduino aws project</vt:lpstr>
      <vt:lpstr>Arduino aws project</vt:lpstr>
      <vt:lpstr>Arduino aws project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AWS</dc:title>
  <dc:creator>JKWChan</dc:creator>
  <cp:lastModifiedBy>JKWChan</cp:lastModifiedBy>
  <cp:revision>10</cp:revision>
  <dcterms:created xsi:type="dcterms:W3CDTF">2014-11-05T15:25:40Z</dcterms:created>
  <dcterms:modified xsi:type="dcterms:W3CDTF">2014-12-03T06:08:29Z</dcterms:modified>
</cp:coreProperties>
</file>