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vml" ContentType="application/vnd.openxmlformats-officedocument.vmlDrawing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2" r:id="rId3"/>
    <p:sldId id="292" r:id="rId4"/>
    <p:sldId id="265" r:id="rId5"/>
    <p:sldId id="266" r:id="rId6"/>
    <p:sldId id="263" r:id="rId7"/>
    <p:sldId id="264" r:id="rId8"/>
    <p:sldId id="275" r:id="rId9"/>
    <p:sldId id="269" r:id="rId10"/>
    <p:sldId id="270" r:id="rId11"/>
    <p:sldId id="273" r:id="rId12"/>
    <p:sldId id="278" r:id="rId13"/>
    <p:sldId id="272" r:id="rId14"/>
    <p:sldId id="271" r:id="rId15"/>
    <p:sldId id="277" r:id="rId16"/>
    <p:sldId id="257" r:id="rId17"/>
    <p:sldId id="276" r:id="rId18"/>
    <p:sldId id="268" r:id="rId19"/>
    <p:sldId id="267" r:id="rId20"/>
    <p:sldId id="274" r:id="rId21"/>
    <p:sldId id="279" r:id="rId22"/>
    <p:sldId id="289" r:id="rId23"/>
    <p:sldId id="283" r:id="rId24"/>
    <p:sldId id="285" r:id="rId25"/>
    <p:sldId id="290" r:id="rId26"/>
    <p:sldId id="287" r:id="rId27"/>
    <p:sldId id="291" r:id="rId28"/>
    <p:sldId id="280" r:id="rId29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新細明體" charset="-12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新細明體" charset="-12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新細明體" charset="-12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新細明體" charset="-12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新細明體" charset="-120"/>
        <a:cs typeface="Arial" charset="0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Arial" charset="0"/>
        <a:ea typeface="新細明體" charset="-120"/>
        <a:cs typeface="Arial" charset="0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Arial" charset="0"/>
        <a:ea typeface="新細明體" charset="-120"/>
        <a:cs typeface="Arial" charset="0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Arial" charset="0"/>
        <a:ea typeface="新細明體" charset="-120"/>
        <a:cs typeface="Arial" charset="0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Arial" charset="0"/>
        <a:ea typeface="新細明體" charset="-12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FF00"/>
    <a:srgbClr val="FF0000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607" autoAdjust="0"/>
  </p:normalViewPr>
  <p:slideViewPr>
    <p:cSldViewPr>
      <p:cViewPr varScale="1">
        <p:scale>
          <a:sx n="105" d="100"/>
          <a:sy n="105" d="100"/>
        </p:scale>
        <p:origin x="-78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D510D3-4180-443C-8565-B291B6D5CF2D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TW" altLang="en-US"/>
        </a:p>
      </dgm:t>
    </dgm:pt>
    <dgm:pt modelId="{8D9E892F-12D8-43F0-B830-EE3DF3B0B2C0}">
      <dgm:prSet phldrT="[文字]"/>
      <dgm:spPr/>
      <dgm:t>
        <a:bodyPr/>
        <a:lstStyle/>
        <a:p>
          <a:r>
            <a:rPr lang="en-US" altLang="zh-TW" dirty="0" smtClean="0"/>
            <a:t>What is AWS?</a:t>
          </a:r>
          <a:endParaRPr lang="zh-TW" altLang="en-US" dirty="0"/>
        </a:p>
      </dgm:t>
    </dgm:pt>
    <dgm:pt modelId="{108A8496-7BF1-4AB5-91D6-EA72D91F4293}" type="parTrans" cxnId="{4FD16DB5-450D-457D-8E96-BDBCF86AA51A}">
      <dgm:prSet/>
      <dgm:spPr/>
      <dgm:t>
        <a:bodyPr/>
        <a:lstStyle/>
        <a:p>
          <a:endParaRPr lang="zh-TW" altLang="en-US"/>
        </a:p>
      </dgm:t>
    </dgm:pt>
    <dgm:pt modelId="{D9038155-D93B-4888-8E80-E2852966DDE4}" type="sibTrans" cxnId="{4FD16DB5-450D-457D-8E96-BDBCF86AA51A}">
      <dgm:prSet/>
      <dgm:spPr/>
      <dgm:t>
        <a:bodyPr/>
        <a:lstStyle/>
        <a:p>
          <a:endParaRPr lang="zh-TW" altLang="en-US"/>
        </a:p>
      </dgm:t>
    </dgm:pt>
    <dgm:pt modelId="{65B4148F-8AC0-44A4-9FB8-A71F42276CED}">
      <dgm:prSet phldrT="[文字]"/>
      <dgm:spPr/>
      <dgm:t>
        <a:bodyPr/>
        <a:lstStyle/>
        <a:p>
          <a:r>
            <a:rPr lang="en-US" altLang="zh-TW" dirty="0" smtClean="0"/>
            <a:t>What is Weather Information??</a:t>
          </a:r>
          <a:endParaRPr lang="zh-TW" altLang="en-US" dirty="0"/>
        </a:p>
      </dgm:t>
    </dgm:pt>
    <dgm:pt modelId="{018D5931-50DB-4177-A688-CD28E7B4739A}" type="parTrans" cxnId="{4E677080-E57D-4F27-B76E-E00D327AF6D0}">
      <dgm:prSet/>
      <dgm:spPr/>
      <dgm:t>
        <a:bodyPr/>
        <a:lstStyle/>
        <a:p>
          <a:endParaRPr lang="zh-TW" altLang="en-US"/>
        </a:p>
      </dgm:t>
    </dgm:pt>
    <dgm:pt modelId="{7186DE31-AA34-47DF-8895-4D88D8B15BD1}" type="sibTrans" cxnId="{4E677080-E57D-4F27-B76E-E00D327AF6D0}">
      <dgm:prSet/>
      <dgm:spPr/>
      <dgm:t>
        <a:bodyPr/>
        <a:lstStyle/>
        <a:p>
          <a:endParaRPr lang="zh-TW" altLang="en-US"/>
        </a:p>
      </dgm:t>
    </dgm:pt>
    <dgm:pt modelId="{1A3CE044-6584-41C8-BAE6-2394EA874ABC}">
      <dgm:prSet phldrT="[文字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TW" dirty="0" smtClean="0">
              <a:solidFill>
                <a:schemeClr val="accent2"/>
              </a:solidFill>
            </a:rPr>
            <a:t>Integrated meteorological sensors</a:t>
          </a:r>
          <a:endParaRPr lang="zh-TW" altLang="en-US" dirty="0">
            <a:solidFill>
              <a:schemeClr val="accent2"/>
            </a:solidFill>
          </a:endParaRPr>
        </a:p>
      </dgm:t>
    </dgm:pt>
    <dgm:pt modelId="{AA09C5A5-376E-4342-AF60-99FD27F8A5DF}" type="parTrans" cxnId="{A25EF04F-639F-43BE-912F-5E6A30B3CA63}">
      <dgm:prSet/>
      <dgm:spPr/>
      <dgm:t>
        <a:bodyPr/>
        <a:lstStyle/>
        <a:p>
          <a:endParaRPr lang="zh-TW" altLang="en-US"/>
        </a:p>
      </dgm:t>
    </dgm:pt>
    <dgm:pt modelId="{51D226A0-95AD-4739-8525-E0BC23C58ABF}" type="sibTrans" cxnId="{A25EF04F-639F-43BE-912F-5E6A30B3CA63}">
      <dgm:prSet/>
      <dgm:spPr/>
      <dgm:t>
        <a:bodyPr/>
        <a:lstStyle/>
        <a:p>
          <a:endParaRPr lang="zh-TW" altLang="en-US"/>
        </a:p>
      </dgm:t>
    </dgm:pt>
    <dgm:pt modelId="{A534D054-DF76-4595-A055-71ED035187E5}">
      <dgm:prSet/>
      <dgm:spPr/>
      <dgm:t>
        <a:bodyPr/>
        <a:lstStyle/>
        <a:p>
          <a:pPr marL="285750" indent="0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altLang="zh-TW" dirty="0" smtClean="0">
            <a:solidFill>
              <a:schemeClr val="accent2"/>
            </a:solidFill>
          </a:endParaRPr>
        </a:p>
      </dgm:t>
    </dgm:pt>
    <dgm:pt modelId="{90F5F992-6B56-48C7-B05D-CDC3134209C4}" type="parTrans" cxnId="{66BD9555-8ED2-462B-80F3-086776434B8B}">
      <dgm:prSet/>
      <dgm:spPr/>
    </dgm:pt>
    <dgm:pt modelId="{106966DE-74F6-4D05-AC62-98458D50C41C}" type="sibTrans" cxnId="{66BD9555-8ED2-462B-80F3-086776434B8B}">
      <dgm:prSet/>
      <dgm:spPr/>
    </dgm:pt>
    <dgm:pt modelId="{76CBF881-F771-446B-93BE-45B46805D1AA}">
      <dgm:prSet phldrT="[文字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TW" dirty="0" smtClean="0">
              <a:solidFill>
                <a:schemeClr val="accent2"/>
              </a:solidFill>
            </a:rPr>
            <a:t>Automatic remote data acquisition</a:t>
          </a:r>
          <a:endParaRPr lang="zh-TW" altLang="en-US" dirty="0">
            <a:solidFill>
              <a:schemeClr val="accent2"/>
            </a:solidFill>
          </a:endParaRPr>
        </a:p>
      </dgm:t>
    </dgm:pt>
    <dgm:pt modelId="{DFEC945C-FC07-4FEA-92D6-E9AEA73CA7B0}" type="parTrans" cxnId="{8D9F2AF9-CB0C-49B7-B6A5-ECAFD9820FE5}">
      <dgm:prSet/>
      <dgm:spPr/>
    </dgm:pt>
    <dgm:pt modelId="{5F622573-0D7E-4532-95DC-4B0200F4E685}" type="sibTrans" cxnId="{8D9F2AF9-CB0C-49B7-B6A5-ECAFD9820FE5}">
      <dgm:prSet/>
      <dgm:spPr/>
    </dgm:pt>
    <dgm:pt modelId="{FD83200E-4AD2-4E84-91C4-FE53E9A0C34F}">
      <dgm:prSet phldrT="[文字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TW" dirty="0" smtClean="0">
              <a:solidFill>
                <a:schemeClr val="accent2"/>
              </a:solidFill>
            </a:rPr>
            <a:t>Collect weather information</a:t>
          </a:r>
          <a:endParaRPr lang="zh-TW" altLang="en-US" dirty="0">
            <a:solidFill>
              <a:schemeClr val="accent2"/>
            </a:solidFill>
          </a:endParaRPr>
        </a:p>
      </dgm:t>
    </dgm:pt>
    <dgm:pt modelId="{A3B353A9-0730-404B-87C9-077707DA499F}" type="parTrans" cxnId="{DD809BB8-AF08-49BD-8C98-4742C93DC710}">
      <dgm:prSet/>
      <dgm:spPr/>
    </dgm:pt>
    <dgm:pt modelId="{506046D1-F319-4A27-ADDB-7748C83C61D3}" type="sibTrans" cxnId="{DD809BB8-AF08-49BD-8C98-4742C93DC710}">
      <dgm:prSet/>
      <dgm:spPr/>
    </dgm:pt>
    <dgm:pt modelId="{487380D2-EFEF-40CA-B4F0-47A453B9578B}" type="pres">
      <dgm:prSet presAssocID="{F5D510D3-4180-443C-8565-B291B6D5CF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82A7EE6-E85F-436F-B2BE-87A380CB74FE}" type="pres">
      <dgm:prSet presAssocID="{8D9E892F-12D8-43F0-B830-EE3DF3B0B2C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33C7A4-CAB9-40E9-87E5-0A2A4E6FC314}" type="pres">
      <dgm:prSet presAssocID="{8D9E892F-12D8-43F0-B830-EE3DF3B0B2C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A9D6499-7505-4CEB-B862-CBE71D2BB875}" type="pres">
      <dgm:prSet presAssocID="{65B4148F-8AC0-44A4-9FB8-A71F42276CED}" presName="parentText" presStyleLbl="node1" presStyleIdx="1" presStyleCnt="2" custLinFactNeighborY="-43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D9F2AF9-CB0C-49B7-B6A5-ECAFD9820FE5}" srcId="{8D9E892F-12D8-43F0-B830-EE3DF3B0B2C0}" destId="{76CBF881-F771-446B-93BE-45B46805D1AA}" srcOrd="1" destOrd="0" parTransId="{DFEC945C-FC07-4FEA-92D6-E9AEA73CA7B0}" sibTransId="{5F622573-0D7E-4532-95DC-4B0200F4E685}"/>
    <dgm:cxn modelId="{4E677080-E57D-4F27-B76E-E00D327AF6D0}" srcId="{F5D510D3-4180-443C-8565-B291B6D5CF2D}" destId="{65B4148F-8AC0-44A4-9FB8-A71F42276CED}" srcOrd="1" destOrd="0" parTransId="{018D5931-50DB-4177-A688-CD28E7B4739A}" sibTransId="{7186DE31-AA34-47DF-8895-4D88D8B15BD1}"/>
    <dgm:cxn modelId="{6C42C192-B9F8-46B1-81C2-1AFD591E8854}" type="presOf" srcId="{65B4148F-8AC0-44A4-9FB8-A71F42276CED}" destId="{EA9D6499-7505-4CEB-B862-CBE71D2BB875}" srcOrd="0" destOrd="0" presId="urn:microsoft.com/office/officeart/2005/8/layout/vList2"/>
    <dgm:cxn modelId="{2980DB3C-E720-47D9-AA9F-69212CA1A36B}" type="presOf" srcId="{1A3CE044-6584-41C8-BAE6-2394EA874ABC}" destId="{8233C7A4-CAB9-40E9-87E5-0A2A4E6FC314}" srcOrd="0" destOrd="0" presId="urn:microsoft.com/office/officeart/2005/8/layout/vList2"/>
    <dgm:cxn modelId="{3B3A7743-D4FC-4848-973C-0016E8F4C83B}" type="presOf" srcId="{A534D054-DF76-4595-A055-71ED035187E5}" destId="{8233C7A4-CAB9-40E9-87E5-0A2A4E6FC314}" srcOrd="0" destOrd="3" presId="urn:microsoft.com/office/officeart/2005/8/layout/vList2"/>
    <dgm:cxn modelId="{FC6B02AC-B0A4-435F-A85F-CE242903F6EF}" type="presOf" srcId="{8D9E892F-12D8-43F0-B830-EE3DF3B0B2C0}" destId="{C82A7EE6-E85F-436F-B2BE-87A380CB74FE}" srcOrd="0" destOrd="0" presId="urn:microsoft.com/office/officeart/2005/8/layout/vList2"/>
    <dgm:cxn modelId="{AFC7BFED-591D-48C8-8A85-3A9D3ADA7732}" type="presOf" srcId="{F5D510D3-4180-443C-8565-B291B6D5CF2D}" destId="{487380D2-EFEF-40CA-B4F0-47A453B9578B}" srcOrd="0" destOrd="0" presId="urn:microsoft.com/office/officeart/2005/8/layout/vList2"/>
    <dgm:cxn modelId="{4FD16DB5-450D-457D-8E96-BDBCF86AA51A}" srcId="{F5D510D3-4180-443C-8565-B291B6D5CF2D}" destId="{8D9E892F-12D8-43F0-B830-EE3DF3B0B2C0}" srcOrd="0" destOrd="0" parTransId="{108A8496-7BF1-4AB5-91D6-EA72D91F4293}" sibTransId="{D9038155-D93B-4888-8E80-E2852966DDE4}"/>
    <dgm:cxn modelId="{BA4DD1E4-0017-4C6D-B230-E845F1740D0B}" type="presOf" srcId="{FD83200E-4AD2-4E84-91C4-FE53E9A0C34F}" destId="{8233C7A4-CAB9-40E9-87E5-0A2A4E6FC314}" srcOrd="0" destOrd="2" presId="urn:microsoft.com/office/officeart/2005/8/layout/vList2"/>
    <dgm:cxn modelId="{A25EF04F-639F-43BE-912F-5E6A30B3CA63}" srcId="{8D9E892F-12D8-43F0-B830-EE3DF3B0B2C0}" destId="{1A3CE044-6584-41C8-BAE6-2394EA874ABC}" srcOrd="0" destOrd="0" parTransId="{AA09C5A5-376E-4342-AF60-99FD27F8A5DF}" sibTransId="{51D226A0-95AD-4739-8525-E0BC23C58ABF}"/>
    <dgm:cxn modelId="{DD809BB8-AF08-49BD-8C98-4742C93DC710}" srcId="{8D9E892F-12D8-43F0-B830-EE3DF3B0B2C0}" destId="{FD83200E-4AD2-4E84-91C4-FE53E9A0C34F}" srcOrd="2" destOrd="0" parTransId="{A3B353A9-0730-404B-87C9-077707DA499F}" sibTransId="{506046D1-F319-4A27-ADDB-7748C83C61D3}"/>
    <dgm:cxn modelId="{66BD9555-8ED2-462B-80F3-086776434B8B}" srcId="{8D9E892F-12D8-43F0-B830-EE3DF3B0B2C0}" destId="{A534D054-DF76-4595-A055-71ED035187E5}" srcOrd="3" destOrd="0" parTransId="{90F5F992-6B56-48C7-B05D-CDC3134209C4}" sibTransId="{106966DE-74F6-4D05-AC62-98458D50C41C}"/>
    <dgm:cxn modelId="{08805A6D-190F-4679-A441-072B8FB5177F}" type="presOf" srcId="{76CBF881-F771-446B-93BE-45B46805D1AA}" destId="{8233C7A4-CAB9-40E9-87E5-0A2A4E6FC314}" srcOrd="0" destOrd="1" presId="urn:microsoft.com/office/officeart/2005/8/layout/vList2"/>
    <dgm:cxn modelId="{B9438F78-2CD3-445B-9081-9931D9DF2838}" type="presParOf" srcId="{487380D2-EFEF-40CA-B4F0-47A453B9578B}" destId="{C82A7EE6-E85F-436F-B2BE-87A380CB74FE}" srcOrd="0" destOrd="0" presId="urn:microsoft.com/office/officeart/2005/8/layout/vList2"/>
    <dgm:cxn modelId="{194FA555-A335-40C9-893F-4427FD9F60E1}" type="presParOf" srcId="{487380D2-EFEF-40CA-B4F0-47A453B9578B}" destId="{8233C7A4-CAB9-40E9-87E5-0A2A4E6FC314}" srcOrd="1" destOrd="0" presId="urn:microsoft.com/office/officeart/2005/8/layout/vList2"/>
    <dgm:cxn modelId="{637A75F5-1CAB-48FA-B5F9-1333272E5800}" type="presParOf" srcId="{487380D2-EFEF-40CA-B4F0-47A453B9578B}" destId="{EA9D6499-7505-4CEB-B862-CBE71D2BB87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F37EC7E-6669-4F55-8296-996CEB05FB78}" type="doc">
      <dgm:prSet loTypeId="urn:microsoft.com/office/officeart/2005/8/layout/vList2" loCatId="list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zh-TW" altLang="en-US"/>
        </a:p>
      </dgm:t>
    </dgm:pt>
    <dgm:pt modelId="{1A5D3DCE-DC33-4E59-97DA-6E67820B80A9}">
      <dgm:prSet phldrT="[文字]" custT="1"/>
      <dgm:spPr/>
      <dgm:t>
        <a:bodyPr/>
        <a:lstStyle/>
        <a:p>
          <a:r>
            <a:rPr lang="en-US" altLang="zh-TW" sz="4000" dirty="0" smtClean="0"/>
            <a:t>How??</a:t>
          </a:r>
          <a:endParaRPr lang="zh-TW" altLang="en-US" sz="4000" dirty="0"/>
        </a:p>
      </dgm:t>
    </dgm:pt>
    <dgm:pt modelId="{BA8688F6-12AC-4719-903A-E4782B9A3D61}" type="parTrans" cxnId="{6B1BBCC4-DB70-4A48-A116-8E80DAB4E973}">
      <dgm:prSet/>
      <dgm:spPr/>
      <dgm:t>
        <a:bodyPr/>
        <a:lstStyle/>
        <a:p>
          <a:endParaRPr lang="zh-TW" altLang="en-US"/>
        </a:p>
      </dgm:t>
    </dgm:pt>
    <dgm:pt modelId="{FFF1AE40-B30E-47A8-8E39-2B3057CE4B3B}" type="sibTrans" cxnId="{6B1BBCC4-DB70-4A48-A116-8E80DAB4E973}">
      <dgm:prSet/>
      <dgm:spPr/>
      <dgm:t>
        <a:bodyPr/>
        <a:lstStyle/>
        <a:p>
          <a:endParaRPr lang="zh-TW" altLang="en-US"/>
        </a:p>
      </dgm:t>
    </dgm:pt>
    <dgm:pt modelId="{71F6C3C5-7D04-4BD3-963F-EB60B61212D7}">
      <dgm:prSet phldrT="[文字]" custT="1"/>
      <dgm:spPr/>
      <dgm:t>
        <a:bodyPr/>
        <a:lstStyle/>
        <a:p>
          <a:pPr algn="l"/>
          <a:r>
            <a:rPr lang="en-US" altLang="zh-TW" sz="2800" dirty="0" smtClean="0">
              <a:solidFill>
                <a:schemeClr val="accent2"/>
              </a:solidFill>
            </a:rPr>
            <a:t>Higher frequency -&gt; higher wind speed</a:t>
          </a:r>
          <a:endParaRPr lang="zh-TW" altLang="en-US" sz="2800" dirty="0">
            <a:solidFill>
              <a:schemeClr val="accent2"/>
            </a:solidFill>
          </a:endParaRPr>
        </a:p>
      </dgm:t>
    </dgm:pt>
    <dgm:pt modelId="{473E96B4-5185-4E6E-AF0B-E23D67FF16E6}" type="parTrans" cxnId="{11F50A62-EC23-4666-BA61-D22145FE4C6B}">
      <dgm:prSet/>
      <dgm:spPr/>
      <dgm:t>
        <a:bodyPr/>
        <a:lstStyle/>
        <a:p>
          <a:endParaRPr lang="zh-TW" altLang="en-US"/>
        </a:p>
      </dgm:t>
    </dgm:pt>
    <dgm:pt modelId="{D2B62941-862E-42E4-90B2-4BDB32121556}" type="sibTrans" cxnId="{11F50A62-EC23-4666-BA61-D22145FE4C6B}">
      <dgm:prSet/>
      <dgm:spPr/>
      <dgm:t>
        <a:bodyPr/>
        <a:lstStyle/>
        <a:p>
          <a:endParaRPr lang="zh-TW" altLang="en-US"/>
        </a:p>
      </dgm:t>
    </dgm:pt>
    <dgm:pt modelId="{C161B623-8B1F-4F2D-9424-A4D025292FDD}">
      <dgm:prSet phldrT="[文字]" custT="1"/>
      <dgm:spPr/>
      <dgm:t>
        <a:bodyPr/>
        <a:lstStyle/>
        <a:p>
          <a:pPr algn="l"/>
          <a:endParaRPr lang="zh-TW" altLang="en-US" sz="2800" dirty="0">
            <a:solidFill>
              <a:schemeClr val="accent2"/>
            </a:solidFill>
          </a:endParaRPr>
        </a:p>
      </dgm:t>
    </dgm:pt>
    <dgm:pt modelId="{BD34B211-D5AF-47BB-9396-34A70A374936}" type="parTrans" cxnId="{B73FE77F-72D7-457B-85FF-894A3BDBE9EC}">
      <dgm:prSet/>
      <dgm:spPr/>
      <dgm:t>
        <a:bodyPr/>
        <a:lstStyle/>
        <a:p>
          <a:endParaRPr lang="zh-TW" altLang="en-US"/>
        </a:p>
      </dgm:t>
    </dgm:pt>
    <dgm:pt modelId="{906BBD4F-AE35-420F-82BD-7D85AFA640EA}" type="sibTrans" cxnId="{B73FE77F-72D7-457B-85FF-894A3BDBE9EC}">
      <dgm:prSet/>
      <dgm:spPr/>
      <dgm:t>
        <a:bodyPr/>
        <a:lstStyle/>
        <a:p>
          <a:endParaRPr lang="zh-TW" altLang="en-US"/>
        </a:p>
      </dgm:t>
    </dgm:pt>
    <dgm:pt modelId="{BCF17DC8-6C33-49C2-A2F8-E6338D6E3E26}">
      <dgm:prSet phldrT="[文字]" custT="1"/>
      <dgm:spPr/>
      <dgm:t>
        <a:bodyPr/>
        <a:lstStyle/>
        <a:p>
          <a:pPr algn="l"/>
          <a:r>
            <a:rPr lang="en-US" altLang="zh-TW" sz="2800" dirty="0" smtClean="0">
              <a:solidFill>
                <a:schemeClr val="accent2"/>
              </a:solidFill>
            </a:rPr>
            <a:t>Wind cups catch wind</a:t>
          </a:r>
          <a:endParaRPr lang="zh-TW" altLang="en-US" sz="2800" dirty="0">
            <a:solidFill>
              <a:schemeClr val="accent2"/>
            </a:solidFill>
          </a:endParaRPr>
        </a:p>
      </dgm:t>
    </dgm:pt>
    <dgm:pt modelId="{546152CE-711B-43B8-8670-E2C4A96B5291}" type="parTrans" cxnId="{5D7050D1-5AAF-422A-B71B-EEDC728797AA}">
      <dgm:prSet/>
      <dgm:spPr/>
      <dgm:t>
        <a:bodyPr/>
        <a:lstStyle/>
        <a:p>
          <a:endParaRPr lang="en-US"/>
        </a:p>
      </dgm:t>
    </dgm:pt>
    <dgm:pt modelId="{2CA768A5-334C-4828-A5EF-4BC73D6C97D7}" type="sibTrans" cxnId="{5D7050D1-5AAF-422A-B71B-EEDC728797AA}">
      <dgm:prSet/>
      <dgm:spPr/>
      <dgm:t>
        <a:bodyPr/>
        <a:lstStyle/>
        <a:p>
          <a:endParaRPr lang="en-US"/>
        </a:p>
      </dgm:t>
    </dgm:pt>
    <dgm:pt modelId="{B05FF102-3EA4-4B9C-B59C-970FEDA88381}">
      <dgm:prSet phldrT="[文字]" custT="1"/>
      <dgm:spPr/>
      <dgm:t>
        <a:bodyPr/>
        <a:lstStyle/>
        <a:p>
          <a:pPr algn="l"/>
          <a:r>
            <a:rPr lang="en-US" altLang="zh-TW" sz="2800" dirty="0" smtClean="0">
              <a:solidFill>
                <a:schemeClr val="accent2"/>
              </a:solidFill>
            </a:rPr>
            <a:t>Wind cups rotate if wind speed high enough</a:t>
          </a:r>
          <a:endParaRPr lang="zh-TW" altLang="en-US" sz="2800" dirty="0">
            <a:solidFill>
              <a:schemeClr val="accent2"/>
            </a:solidFill>
          </a:endParaRPr>
        </a:p>
      </dgm:t>
    </dgm:pt>
    <dgm:pt modelId="{666166EC-84B3-4E34-82EC-7C6BB79AD827}" type="parTrans" cxnId="{01885064-6FC6-4AB8-9ABD-C597D11398DE}">
      <dgm:prSet/>
      <dgm:spPr/>
      <dgm:t>
        <a:bodyPr/>
        <a:lstStyle/>
        <a:p>
          <a:endParaRPr lang="en-US"/>
        </a:p>
      </dgm:t>
    </dgm:pt>
    <dgm:pt modelId="{6AE7E8F3-1527-4F35-ADC8-02FDCAE79789}" type="sibTrans" cxnId="{01885064-6FC6-4AB8-9ABD-C597D11398DE}">
      <dgm:prSet/>
      <dgm:spPr/>
      <dgm:t>
        <a:bodyPr/>
        <a:lstStyle/>
        <a:p>
          <a:endParaRPr lang="en-US"/>
        </a:p>
      </dgm:t>
    </dgm:pt>
    <dgm:pt modelId="{FC44EAEE-EAE1-4E8A-8FAC-BB51FFAEDF7B}">
      <dgm:prSet phldrT="[文字]" custT="1"/>
      <dgm:spPr/>
      <dgm:t>
        <a:bodyPr/>
        <a:lstStyle/>
        <a:p>
          <a:pPr algn="l"/>
          <a:endParaRPr lang="zh-TW" altLang="en-US" sz="2800" dirty="0">
            <a:solidFill>
              <a:schemeClr val="accent2"/>
            </a:solidFill>
          </a:endParaRPr>
        </a:p>
      </dgm:t>
    </dgm:pt>
    <dgm:pt modelId="{55285EE6-B5C8-4966-9C6C-402BD2070515}" type="parTrans" cxnId="{0DF8D446-5B1C-4687-A050-937284F3115C}">
      <dgm:prSet/>
      <dgm:spPr/>
      <dgm:t>
        <a:bodyPr/>
        <a:lstStyle/>
        <a:p>
          <a:endParaRPr lang="en-US"/>
        </a:p>
      </dgm:t>
    </dgm:pt>
    <dgm:pt modelId="{69DED199-ACC2-4B3C-ADEA-08B11C730A11}" type="sibTrans" cxnId="{0DF8D446-5B1C-4687-A050-937284F3115C}">
      <dgm:prSet/>
      <dgm:spPr/>
      <dgm:t>
        <a:bodyPr/>
        <a:lstStyle/>
        <a:p>
          <a:endParaRPr lang="en-US"/>
        </a:p>
      </dgm:t>
    </dgm:pt>
    <dgm:pt modelId="{B0D21963-6AEA-4A25-9E0C-EDD723E48115}" type="pres">
      <dgm:prSet presAssocID="{2F37EC7E-6669-4F55-8296-996CEB05FB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CC1411E-9808-4DF1-B7EE-011CD9577310}" type="pres">
      <dgm:prSet presAssocID="{1A5D3DCE-DC33-4E59-97DA-6E67820B80A9}" presName="parentText" presStyleLbl="node1" presStyleIdx="0" presStyleCnt="1" custScaleX="54981" custScaleY="81004" custLinFactNeighborX="-25506" custLinFactNeighborY="-1047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136B77-F699-41F6-AEF5-95BCFDDA9ED4}" type="pres">
      <dgm:prSet presAssocID="{1A5D3DCE-DC33-4E59-97DA-6E67820B80A9}" presName="childText" presStyleLbl="revTx" presStyleIdx="0" presStyleCnt="1" custScaleX="123032" custScaleY="104068" custLinFactNeighborX="-16666" custLinFactNeighborY="-550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BFA6308-5379-4094-A142-409EA263FBCE}" type="presOf" srcId="{BCF17DC8-6C33-49C2-A2F8-E6338D6E3E26}" destId="{92136B77-F699-41F6-AEF5-95BCFDDA9ED4}" srcOrd="0" destOrd="0" presId="urn:microsoft.com/office/officeart/2005/8/layout/vList2"/>
    <dgm:cxn modelId="{0DF8D446-5B1C-4687-A050-937284F3115C}" srcId="{1A5D3DCE-DC33-4E59-97DA-6E67820B80A9}" destId="{FC44EAEE-EAE1-4E8A-8FAC-BB51FFAEDF7B}" srcOrd="1" destOrd="0" parTransId="{55285EE6-B5C8-4966-9C6C-402BD2070515}" sibTransId="{69DED199-ACC2-4B3C-ADEA-08B11C730A11}"/>
    <dgm:cxn modelId="{45A3B8D5-152F-4233-A456-5F5EE9877BCC}" type="presOf" srcId="{1A5D3DCE-DC33-4E59-97DA-6E67820B80A9}" destId="{7CC1411E-9808-4DF1-B7EE-011CD9577310}" srcOrd="0" destOrd="0" presId="urn:microsoft.com/office/officeart/2005/8/layout/vList2"/>
    <dgm:cxn modelId="{B73FE77F-72D7-457B-85FF-894A3BDBE9EC}" srcId="{1A5D3DCE-DC33-4E59-97DA-6E67820B80A9}" destId="{C161B623-8B1F-4F2D-9424-A4D025292FDD}" srcOrd="3" destOrd="0" parTransId="{BD34B211-D5AF-47BB-9396-34A70A374936}" sibTransId="{906BBD4F-AE35-420F-82BD-7D85AFA640EA}"/>
    <dgm:cxn modelId="{01885064-6FC6-4AB8-9ABD-C597D11398DE}" srcId="{1A5D3DCE-DC33-4E59-97DA-6E67820B80A9}" destId="{B05FF102-3EA4-4B9C-B59C-970FEDA88381}" srcOrd="2" destOrd="0" parTransId="{666166EC-84B3-4E34-82EC-7C6BB79AD827}" sibTransId="{6AE7E8F3-1527-4F35-ADC8-02FDCAE79789}"/>
    <dgm:cxn modelId="{6B1BBCC4-DB70-4A48-A116-8E80DAB4E973}" srcId="{2F37EC7E-6669-4F55-8296-996CEB05FB78}" destId="{1A5D3DCE-DC33-4E59-97DA-6E67820B80A9}" srcOrd="0" destOrd="0" parTransId="{BA8688F6-12AC-4719-903A-E4782B9A3D61}" sibTransId="{FFF1AE40-B30E-47A8-8E39-2B3057CE4B3B}"/>
    <dgm:cxn modelId="{75CB18EF-3D8B-47D8-A6F1-96C8616BEB99}" type="presOf" srcId="{71F6C3C5-7D04-4BD3-963F-EB60B61212D7}" destId="{92136B77-F699-41F6-AEF5-95BCFDDA9ED4}" srcOrd="0" destOrd="4" presId="urn:microsoft.com/office/officeart/2005/8/layout/vList2"/>
    <dgm:cxn modelId="{11F50A62-EC23-4666-BA61-D22145FE4C6B}" srcId="{1A5D3DCE-DC33-4E59-97DA-6E67820B80A9}" destId="{71F6C3C5-7D04-4BD3-963F-EB60B61212D7}" srcOrd="4" destOrd="0" parTransId="{473E96B4-5185-4E6E-AF0B-E23D67FF16E6}" sibTransId="{D2B62941-862E-42E4-90B2-4BDB32121556}"/>
    <dgm:cxn modelId="{FC76D77E-22C5-4F06-9D57-88BAA3E83445}" type="presOf" srcId="{FC44EAEE-EAE1-4E8A-8FAC-BB51FFAEDF7B}" destId="{92136B77-F699-41F6-AEF5-95BCFDDA9ED4}" srcOrd="0" destOrd="1" presId="urn:microsoft.com/office/officeart/2005/8/layout/vList2"/>
    <dgm:cxn modelId="{5D7050D1-5AAF-422A-B71B-EEDC728797AA}" srcId="{1A5D3DCE-DC33-4E59-97DA-6E67820B80A9}" destId="{BCF17DC8-6C33-49C2-A2F8-E6338D6E3E26}" srcOrd="0" destOrd="0" parTransId="{546152CE-711B-43B8-8670-E2C4A96B5291}" sibTransId="{2CA768A5-334C-4828-A5EF-4BC73D6C97D7}"/>
    <dgm:cxn modelId="{0E8CF413-3A87-4373-8260-2B813B222A0D}" type="presOf" srcId="{C161B623-8B1F-4F2D-9424-A4D025292FDD}" destId="{92136B77-F699-41F6-AEF5-95BCFDDA9ED4}" srcOrd="0" destOrd="3" presId="urn:microsoft.com/office/officeart/2005/8/layout/vList2"/>
    <dgm:cxn modelId="{2DD09323-8F00-4524-A249-E5186A880A5D}" type="presOf" srcId="{B05FF102-3EA4-4B9C-B59C-970FEDA88381}" destId="{92136B77-F699-41F6-AEF5-95BCFDDA9ED4}" srcOrd="0" destOrd="2" presId="urn:microsoft.com/office/officeart/2005/8/layout/vList2"/>
    <dgm:cxn modelId="{7F68344D-DA8B-46D7-BD5C-CB6079BD2E9D}" type="presOf" srcId="{2F37EC7E-6669-4F55-8296-996CEB05FB78}" destId="{B0D21963-6AEA-4A25-9E0C-EDD723E48115}" srcOrd="0" destOrd="0" presId="urn:microsoft.com/office/officeart/2005/8/layout/vList2"/>
    <dgm:cxn modelId="{88041452-D7E7-4570-9DC5-C4C23A3FB4AC}" type="presParOf" srcId="{B0D21963-6AEA-4A25-9E0C-EDD723E48115}" destId="{7CC1411E-9808-4DF1-B7EE-011CD9577310}" srcOrd="0" destOrd="0" presId="urn:microsoft.com/office/officeart/2005/8/layout/vList2"/>
    <dgm:cxn modelId="{5AA3757C-6386-4BC9-A2CE-59FE90CB9D85}" type="presParOf" srcId="{B0D21963-6AEA-4A25-9E0C-EDD723E48115}" destId="{92136B77-F699-41F6-AEF5-95BCFDDA9ED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E3A4D3-4F5D-4CD4-BDF7-2934C462198D}" type="doc">
      <dgm:prSet loTypeId="urn:microsoft.com/office/officeart/2005/8/layout/vList3#2" loCatId="list" qsTypeId="urn:microsoft.com/office/officeart/2005/8/quickstyle/simple1#2" qsCatId="simple" csTypeId="urn:microsoft.com/office/officeart/2005/8/colors/accent1_2#2" csCatId="accent1" phldr="1"/>
      <dgm:spPr/>
    </dgm:pt>
    <dgm:pt modelId="{9FA22EB2-9946-48B1-A8B8-85865F68907A}">
      <dgm:prSet phldrT="[文字]"/>
      <dgm:spPr/>
      <dgm:t>
        <a:bodyPr/>
        <a:lstStyle/>
        <a:p>
          <a:r>
            <a:rPr lang="en-US" altLang="zh-TW" dirty="0" smtClean="0"/>
            <a:t>Temperature</a:t>
          </a:r>
          <a:endParaRPr lang="zh-TW" altLang="en-US" dirty="0"/>
        </a:p>
      </dgm:t>
    </dgm:pt>
    <dgm:pt modelId="{DD82BF69-5048-4E46-8C51-2F9F7334C873}" type="parTrans" cxnId="{E777303F-ABDA-4CE1-968F-7E419078AF64}">
      <dgm:prSet/>
      <dgm:spPr/>
      <dgm:t>
        <a:bodyPr/>
        <a:lstStyle/>
        <a:p>
          <a:endParaRPr lang="zh-TW" altLang="en-US"/>
        </a:p>
      </dgm:t>
    </dgm:pt>
    <dgm:pt modelId="{5551FBB7-79A4-49B5-9E59-AF9545242ADF}" type="sibTrans" cxnId="{E777303F-ABDA-4CE1-968F-7E419078AF64}">
      <dgm:prSet/>
      <dgm:spPr/>
      <dgm:t>
        <a:bodyPr/>
        <a:lstStyle/>
        <a:p>
          <a:endParaRPr lang="zh-TW" altLang="en-US"/>
        </a:p>
      </dgm:t>
    </dgm:pt>
    <dgm:pt modelId="{F5030B7C-8601-4A13-84A4-5FB58C0E6682}">
      <dgm:prSet/>
      <dgm:spPr/>
      <dgm:t>
        <a:bodyPr/>
        <a:lstStyle/>
        <a:p>
          <a:r>
            <a:rPr lang="en-US" altLang="zh-TW" dirty="0" smtClean="0"/>
            <a:t>Solar Radiation</a:t>
          </a:r>
        </a:p>
      </dgm:t>
    </dgm:pt>
    <dgm:pt modelId="{4B8C9D47-FAB4-40F4-BEA7-C118F569F2A3}" type="parTrans" cxnId="{EDF2381D-5305-4C37-90ED-E4026E7A900D}">
      <dgm:prSet/>
      <dgm:spPr/>
      <dgm:t>
        <a:bodyPr/>
        <a:lstStyle/>
        <a:p>
          <a:endParaRPr lang="zh-TW" altLang="en-US"/>
        </a:p>
      </dgm:t>
    </dgm:pt>
    <dgm:pt modelId="{7ABE6E9E-ADC6-4D32-B90E-77404D74B680}" type="sibTrans" cxnId="{EDF2381D-5305-4C37-90ED-E4026E7A900D}">
      <dgm:prSet/>
      <dgm:spPr/>
      <dgm:t>
        <a:bodyPr/>
        <a:lstStyle/>
        <a:p>
          <a:endParaRPr lang="zh-TW" altLang="en-US"/>
        </a:p>
      </dgm:t>
    </dgm:pt>
    <dgm:pt modelId="{5C05DA8E-0121-42E9-B2A6-E5825241168B}">
      <dgm:prSet/>
      <dgm:spPr/>
      <dgm:t>
        <a:bodyPr/>
        <a:lstStyle/>
        <a:p>
          <a:r>
            <a:rPr lang="en-US" altLang="zh-TW" dirty="0" smtClean="0"/>
            <a:t>Ultra Violet Index (UVI)</a:t>
          </a:r>
        </a:p>
      </dgm:t>
    </dgm:pt>
    <dgm:pt modelId="{385C601D-D006-489A-8BCF-5EC41188E94A}" type="parTrans" cxnId="{87BBD4A6-E336-4980-B668-A42F3E53DCC7}">
      <dgm:prSet/>
      <dgm:spPr/>
    </dgm:pt>
    <dgm:pt modelId="{61A73133-4802-4B2A-A70A-D81C891B5745}" type="sibTrans" cxnId="{87BBD4A6-E336-4980-B668-A42F3E53DCC7}">
      <dgm:prSet/>
      <dgm:spPr/>
    </dgm:pt>
    <dgm:pt modelId="{1D0AD7F1-A071-4BAC-81F7-A5514BFA8DAA}">
      <dgm:prSet/>
      <dgm:spPr/>
      <dgm:t>
        <a:bodyPr/>
        <a:lstStyle/>
        <a:p>
          <a:r>
            <a:rPr lang="en-US" altLang="zh-TW" dirty="0" smtClean="0"/>
            <a:t>Relative Humidity</a:t>
          </a:r>
        </a:p>
      </dgm:t>
    </dgm:pt>
    <dgm:pt modelId="{8A497EFB-48E7-43B9-BB79-2A2D8ED05CC0}" type="parTrans" cxnId="{8F14CCC1-EF56-40AE-85C3-103670792A58}">
      <dgm:prSet/>
      <dgm:spPr/>
    </dgm:pt>
    <dgm:pt modelId="{76729B46-B364-4597-9400-0813DE4F0FE8}" type="sibTrans" cxnId="{8F14CCC1-EF56-40AE-85C3-103670792A58}">
      <dgm:prSet/>
      <dgm:spPr/>
    </dgm:pt>
    <dgm:pt modelId="{EBB9C4B8-B163-413E-9969-4A1794CAC702}">
      <dgm:prSet/>
      <dgm:spPr/>
      <dgm:t>
        <a:bodyPr/>
        <a:lstStyle/>
        <a:p>
          <a:r>
            <a:rPr lang="en-US" altLang="zh-TW" dirty="0" smtClean="0"/>
            <a:t>Rainfall</a:t>
          </a:r>
        </a:p>
      </dgm:t>
    </dgm:pt>
    <dgm:pt modelId="{75049580-208C-4285-8676-358CA908E55C}" type="parTrans" cxnId="{0BFB574A-82BF-4664-B390-C9C31C3C4A4A}">
      <dgm:prSet/>
      <dgm:spPr/>
    </dgm:pt>
    <dgm:pt modelId="{C0E72A91-B98E-4807-AE5F-FC060EB95792}" type="sibTrans" cxnId="{0BFB574A-82BF-4664-B390-C9C31C3C4A4A}">
      <dgm:prSet/>
      <dgm:spPr/>
    </dgm:pt>
    <dgm:pt modelId="{B22B2BC2-A5B3-4107-9483-F3860ED492C1}">
      <dgm:prSet/>
      <dgm:spPr/>
      <dgm:t>
        <a:bodyPr/>
        <a:lstStyle/>
        <a:p>
          <a:r>
            <a:rPr lang="en-US" altLang="zh-TW" dirty="0" smtClean="0"/>
            <a:t>Pressure</a:t>
          </a:r>
        </a:p>
      </dgm:t>
    </dgm:pt>
    <dgm:pt modelId="{6EC112EC-6184-403D-AD52-A34EBED6E11B}" type="parTrans" cxnId="{4E6B6894-82D8-4EB8-A597-332776BA6C37}">
      <dgm:prSet/>
      <dgm:spPr/>
    </dgm:pt>
    <dgm:pt modelId="{A9606926-8F90-4E7D-AB12-CD0548CB11C3}" type="sibTrans" cxnId="{4E6B6894-82D8-4EB8-A597-332776BA6C37}">
      <dgm:prSet/>
      <dgm:spPr/>
    </dgm:pt>
    <dgm:pt modelId="{DD9126BD-844F-4880-9D60-1A91B58CF225}">
      <dgm:prSet/>
      <dgm:spPr/>
      <dgm:t>
        <a:bodyPr/>
        <a:lstStyle/>
        <a:p>
          <a:r>
            <a:rPr lang="en-US" altLang="zh-TW" dirty="0" smtClean="0"/>
            <a:t>Wind Speed &amp; Direction</a:t>
          </a:r>
        </a:p>
      </dgm:t>
    </dgm:pt>
    <dgm:pt modelId="{34722C8C-19D9-4C22-A121-AF52EB10C19B}" type="parTrans" cxnId="{9D060520-454B-4485-9B91-D03B0167F378}">
      <dgm:prSet/>
      <dgm:spPr/>
    </dgm:pt>
    <dgm:pt modelId="{379952C8-AFCE-4602-ACD8-C4A5F9D67AE9}" type="sibTrans" cxnId="{9D060520-454B-4485-9B91-D03B0167F378}">
      <dgm:prSet/>
      <dgm:spPr/>
    </dgm:pt>
    <dgm:pt modelId="{20F8404D-B458-48E7-9EEF-C6C864F229A0}" type="pres">
      <dgm:prSet presAssocID="{08E3A4D3-4F5D-4CD4-BDF7-2934C462198D}" presName="linearFlow" presStyleCnt="0">
        <dgm:presLayoutVars>
          <dgm:dir/>
          <dgm:resizeHandles val="exact"/>
        </dgm:presLayoutVars>
      </dgm:prSet>
      <dgm:spPr/>
    </dgm:pt>
    <dgm:pt modelId="{94095D41-EE6B-4E8C-849A-37CBDD23A45D}" type="pres">
      <dgm:prSet presAssocID="{9FA22EB2-9946-48B1-A8B8-85865F68907A}" presName="composite" presStyleCnt="0"/>
      <dgm:spPr/>
    </dgm:pt>
    <dgm:pt modelId="{66FC95C4-8B37-4030-AD59-41EA4FE864A8}" type="pres">
      <dgm:prSet presAssocID="{9FA22EB2-9946-48B1-A8B8-85865F68907A}" presName="imgShp" presStyleLbl="fgImgPlace1" presStyleIdx="0" presStyleCnt="7"/>
      <dgm:spPr/>
    </dgm:pt>
    <dgm:pt modelId="{F5A7D4CB-EA43-477F-8B3E-301B348AB31B}" type="pres">
      <dgm:prSet presAssocID="{9FA22EB2-9946-48B1-A8B8-85865F68907A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D2CE5B-14D4-43A3-B4CD-84AC9393C3DC}" type="pres">
      <dgm:prSet presAssocID="{5551FBB7-79A4-49B5-9E59-AF9545242ADF}" presName="spacing" presStyleCnt="0"/>
      <dgm:spPr/>
    </dgm:pt>
    <dgm:pt modelId="{FAC0768F-C92D-44E3-8E94-B861F58D3D91}" type="pres">
      <dgm:prSet presAssocID="{1D0AD7F1-A071-4BAC-81F7-A5514BFA8DAA}" presName="composite" presStyleCnt="0"/>
      <dgm:spPr/>
    </dgm:pt>
    <dgm:pt modelId="{FE25CF88-E379-4AD3-A74C-800490FBD306}" type="pres">
      <dgm:prSet presAssocID="{1D0AD7F1-A071-4BAC-81F7-A5514BFA8DAA}" presName="imgShp" presStyleLbl="fgImgPlace1" presStyleIdx="1" presStyleCnt="7"/>
      <dgm:spPr/>
    </dgm:pt>
    <dgm:pt modelId="{08981E63-8E68-4FE5-82BB-1CD6A271685B}" type="pres">
      <dgm:prSet presAssocID="{1D0AD7F1-A071-4BAC-81F7-A5514BFA8DAA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2E467A-E156-45E6-B4E0-A8473531841A}" type="pres">
      <dgm:prSet presAssocID="{76729B46-B364-4597-9400-0813DE4F0FE8}" presName="spacing" presStyleCnt="0"/>
      <dgm:spPr/>
    </dgm:pt>
    <dgm:pt modelId="{0F635CD5-4112-498F-A98E-D1D55A77D99D}" type="pres">
      <dgm:prSet presAssocID="{EBB9C4B8-B163-413E-9969-4A1794CAC702}" presName="composite" presStyleCnt="0"/>
      <dgm:spPr/>
    </dgm:pt>
    <dgm:pt modelId="{F8E58F27-14CB-4598-9BDD-8285ABD41CAE}" type="pres">
      <dgm:prSet presAssocID="{EBB9C4B8-B163-413E-9969-4A1794CAC702}" presName="imgShp" presStyleLbl="fgImgPlace1" presStyleIdx="2" presStyleCnt="7"/>
      <dgm:spPr/>
    </dgm:pt>
    <dgm:pt modelId="{918FB004-6CBD-45CC-96C8-49C6C9FFF551}" type="pres">
      <dgm:prSet presAssocID="{EBB9C4B8-B163-413E-9969-4A1794CAC702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D95125-F10C-4BDB-B16A-BF7B4B2603B2}" type="pres">
      <dgm:prSet presAssocID="{C0E72A91-B98E-4807-AE5F-FC060EB95792}" presName="spacing" presStyleCnt="0"/>
      <dgm:spPr/>
    </dgm:pt>
    <dgm:pt modelId="{8FADEAB7-13FF-4F96-98D0-8C71DA1E10A1}" type="pres">
      <dgm:prSet presAssocID="{5C05DA8E-0121-42E9-B2A6-E5825241168B}" presName="composite" presStyleCnt="0"/>
      <dgm:spPr/>
    </dgm:pt>
    <dgm:pt modelId="{F16D34F9-372E-46B4-9DF1-79AF9177E399}" type="pres">
      <dgm:prSet presAssocID="{5C05DA8E-0121-42E9-B2A6-E5825241168B}" presName="imgShp" presStyleLbl="fgImgPlace1" presStyleIdx="3" presStyleCnt="7"/>
      <dgm:spPr/>
    </dgm:pt>
    <dgm:pt modelId="{51C3594D-E6ED-4E1E-B87A-88965BE9FBD9}" type="pres">
      <dgm:prSet presAssocID="{5C05DA8E-0121-42E9-B2A6-E5825241168B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A8E22B-C253-4E8C-95C2-17A198672698}" type="pres">
      <dgm:prSet presAssocID="{61A73133-4802-4B2A-A70A-D81C891B5745}" presName="spacing" presStyleCnt="0"/>
      <dgm:spPr/>
    </dgm:pt>
    <dgm:pt modelId="{4DCF73A7-A225-4B00-9C71-E54264CC1899}" type="pres">
      <dgm:prSet presAssocID="{F5030B7C-8601-4A13-84A4-5FB58C0E6682}" presName="composite" presStyleCnt="0"/>
      <dgm:spPr/>
    </dgm:pt>
    <dgm:pt modelId="{F5EAF9FF-5282-4EE2-870D-A4684B8C1F9D}" type="pres">
      <dgm:prSet presAssocID="{F5030B7C-8601-4A13-84A4-5FB58C0E6682}" presName="imgShp" presStyleLbl="fgImgPlace1" presStyleIdx="4" presStyleCnt="7"/>
      <dgm:spPr/>
    </dgm:pt>
    <dgm:pt modelId="{6BA6A3F8-5489-40F7-B58F-F030D18B9FFD}" type="pres">
      <dgm:prSet presAssocID="{F5030B7C-8601-4A13-84A4-5FB58C0E6682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BE904A9-C3FC-4E6B-9B36-A20BD1B4DDD4}" type="pres">
      <dgm:prSet presAssocID="{7ABE6E9E-ADC6-4D32-B90E-77404D74B680}" presName="spacing" presStyleCnt="0"/>
      <dgm:spPr/>
    </dgm:pt>
    <dgm:pt modelId="{C4F11591-A4F8-4189-B86A-37D207AE08FD}" type="pres">
      <dgm:prSet presAssocID="{DD9126BD-844F-4880-9D60-1A91B58CF225}" presName="composite" presStyleCnt="0"/>
      <dgm:spPr/>
    </dgm:pt>
    <dgm:pt modelId="{36F12309-C9DF-4BD3-991F-CB7555FB977A}" type="pres">
      <dgm:prSet presAssocID="{DD9126BD-844F-4880-9D60-1A91B58CF225}" presName="imgShp" presStyleLbl="fgImgPlace1" presStyleIdx="5" presStyleCnt="7"/>
      <dgm:spPr/>
    </dgm:pt>
    <dgm:pt modelId="{2DC62B14-3A6D-4169-BAD9-18A379AD8750}" type="pres">
      <dgm:prSet presAssocID="{DD9126BD-844F-4880-9D60-1A91B58CF225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060E08-5C8B-4618-8063-9FD9B172322F}" type="pres">
      <dgm:prSet presAssocID="{379952C8-AFCE-4602-ACD8-C4A5F9D67AE9}" presName="spacing" presStyleCnt="0"/>
      <dgm:spPr/>
    </dgm:pt>
    <dgm:pt modelId="{AE46F3CC-5ED1-447E-BB9F-AC149DCA8260}" type="pres">
      <dgm:prSet presAssocID="{B22B2BC2-A5B3-4107-9483-F3860ED492C1}" presName="composite" presStyleCnt="0"/>
      <dgm:spPr/>
    </dgm:pt>
    <dgm:pt modelId="{35EA46E5-2ACF-479C-A86C-C3F55D04B1C9}" type="pres">
      <dgm:prSet presAssocID="{B22B2BC2-A5B3-4107-9483-F3860ED492C1}" presName="imgShp" presStyleLbl="fgImgPlace1" presStyleIdx="6" presStyleCnt="7"/>
      <dgm:spPr/>
    </dgm:pt>
    <dgm:pt modelId="{0A1A4315-DE7C-443E-AEA4-063A04E9D5D7}" type="pres">
      <dgm:prSet presAssocID="{B22B2BC2-A5B3-4107-9483-F3860ED492C1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14CCC1-EF56-40AE-85C3-103670792A58}" srcId="{08E3A4D3-4F5D-4CD4-BDF7-2934C462198D}" destId="{1D0AD7F1-A071-4BAC-81F7-A5514BFA8DAA}" srcOrd="1" destOrd="0" parTransId="{8A497EFB-48E7-43B9-BB79-2A2D8ED05CC0}" sibTransId="{76729B46-B364-4597-9400-0813DE4F0FE8}"/>
    <dgm:cxn modelId="{EDF2381D-5305-4C37-90ED-E4026E7A900D}" srcId="{08E3A4D3-4F5D-4CD4-BDF7-2934C462198D}" destId="{F5030B7C-8601-4A13-84A4-5FB58C0E6682}" srcOrd="4" destOrd="0" parTransId="{4B8C9D47-FAB4-40F4-BEA7-C118F569F2A3}" sibTransId="{7ABE6E9E-ADC6-4D32-B90E-77404D74B680}"/>
    <dgm:cxn modelId="{33D10586-9410-4EAE-BA84-11E555722B26}" type="presOf" srcId="{F5030B7C-8601-4A13-84A4-5FB58C0E6682}" destId="{6BA6A3F8-5489-40F7-B58F-F030D18B9FFD}" srcOrd="0" destOrd="0" presId="urn:microsoft.com/office/officeart/2005/8/layout/vList3#2"/>
    <dgm:cxn modelId="{FC05561A-9181-4001-8471-A610200B1528}" type="presOf" srcId="{08E3A4D3-4F5D-4CD4-BDF7-2934C462198D}" destId="{20F8404D-B458-48E7-9EEF-C6C864F229A0}" srcOrd="0" destOrd="0" presId="urn:microsoft.com/office/officeart/2005/8/layout/vList3#2"/>
    <dgm:cxn modelId="{F7853A33-0510-45BB-87C2-20C54456E501}" type="presOf" srcId="{1D0AD7F1-A071-4BAC-81F7-A5514BFA8DAA}" destId="{08981E63-8E68-4FE5-82BB-1CD6A271685B}" srcOrd="0" destOrd="0" presId="urn:microsoft.com/office/officeart/2005/8/layout/vList3#2"/>
    <dgm:cxn modelId="{4E6B6894-82D8-4EB8-A597-332776BA6C37}" srcId="{08E3A4D3-4F5D-4CD4-BDF7-2934C462198D}" destId="{B22B2BC2-A5B3-4107-9483-F3860ED492C1}" srcOrd="6" destOrd="0" parTransId="{6EC112EC-6184-403D-AD52-A34EBED6E11B}" sibTransId="{A9606926-8F90-4E7D-AB12-CD0548CB11C3}"/>
    <dgm:cxn modelId="{9EC03193-7816-44A9-BB06-F90E438EB2ED}" type="presOf" srcId="{9FA22EB2-9946-48B1-A8B8-85865F68907A}" destId="{F5A7D4CB-EA43-477F-8B3E-301B348AB31B}" srcOrd="0" destOrd="0" presId="urn:microsoft.com/office/officeart/2005/8/layout/vList3#2"/>
    <dgm:cxn modelId="{0BFB574A-82BF-4664-B390-C9C31C3C4A4A}" srcId="{08E3A4D3-4F5D-4CD4-BDF7-2934C462198D}" destId="{EBB9C4B8-B163-413E-9969-4A1794CAC702}" srcOrd="2" destOrd="0" parTransId="{75049580-208C-4285-8676-358CA908E55C}" sibTransId="{C0E72A91-B98E-4807-AE5F-FC060EB95792}"/>
    <dgm:cxn modelId="{DD012760-1FAE-48B4-B966-D64FC0ADF9C1}" type="presOf" srcId="{EBB9C4B8-B163-413E-9969-4A1794CAC702}" destId="{918FB004-6CBD-45CC-96C8-49C6C9FFF551}" srcOrd="0" destOrd="0" presId="urn:microsoft.com/office/officeart/2005/8/layout/vList3#2"/>
    <dgm:cxn modelId="{87BBD4A6-E336-4980-B668-A42F3E53DCC7}" srcId="{08E3A4D3-4F5D-4CD4-BDF7-2934C462198D}" destId="{5C05DA8E-0121-42E9-B2A6-E5825241168B}" srcOrd="3" destOrd="0" parTransId="{385C601D-D006-489A-8BCF-5EC41188E94A}" sibTransId="{61A73133-4802-4B2A-A70A-D81C891B5745}"/>
    <dgm:cxn modelId="{E777303F-ABDA-4CE1-968F-7E419078AF64}" srcId="{08E3A4D3-4F5D-4CD4-BDF7-2934C462198D}" destId="{9FA22EB2-9946-48B1-A8B8-85865F68907A}" srcOrd="0" destOrd="0" parTransId="{DD82BF69-5048-4E46-8C51-2F9F7334C873}" sibTransId="{5551FBB7-79A4-49B5-9E59-AF9545242ADF}"/>
    <dgm:cxn modelId="{81BE3EC7-B80B-4143-A0E3-FC3830056324}" type="presOf" srcId="{5C05DA8E-0121-42E9-B2A6-E5825241168B}" destId="{51C3594D-E6ED-4E1E-B87A-88965BE9FBD9}" srcOrd="0" destOrd="0" presId="urn:microsoft.com/office/officeart/2005/8/layout/vList3#2"/>
    <dgm:cxn modelId="{2FD2DDB2-95F7-4371-B067-7AB2EB502F59}" type="presOf" srcId="{B22B2BC2-A5B3-4107-9483-F3860ED492C1}" destId="{0A1A4315-DE7C-443E-AEA4-063A04E9D5D7}" srcOrd="0" destOrd="0" presId="urn:microsoft.com/office/officeart/2005/8/layout/vList3#2"/>
    <dgm:cxn modelId="{674F1858-16A6-4CE5-B71E-1D59E04DD3AE}" type="presOf" srcId="{DD9126BD-844F-4880-9D60-1A91B58CF225}" destId="{2DC62B14-3A6D-4169-BAD9-18A379AD8750}" srcOrd="0" destOrd="0" presId="urn:microsoft.com/office/officeart/2005/8/layout/vList3#2"/>
    <dgm:cxn modelId="{9D060520-454B-4485-9B91-D03B0167F378}" srcId="{08E3A4D3-4F5D-4CD4-BDF7-2934C462198D}" destId="{DD9126BD-844F-4880-9D60-1A91B58CF225}" srcOrd="5" destOrd="0" parTransId="{34722C8C-19D9-4C22-A121-AF52EB10C19B}" sibTransId="{379952C8-AFCE-4602-ACD8-C4A5F9D67AE9}"/>
    <dgm:cxn modelId="{774F3398-90E2-41D0-9BC2-599A56014BDC}" type="presParOf" srcId="{20F8404D-B458-48E7-9EEF-C6C864F229A0}" destId="{94095D41-EE6B-4E8C-849A-37CBDD23A45D}" srcOrd="0" destOrd="0" presId="urn:microsoft.com/office/officeart/2005/8/layout/vList3#2"/>
    <dgm:cxn modelId="{84D9BD7A-F110-49D6-85BB-55AFDB07C2E9}" type="presParOf" srcId="{94095D41-EE6B-4E8C-849A-37CBDD23A45D}" destId="{66FC95C4-8B37-4030-AD59-41EA4FE864A8}" srcOrd="0" destOrd="0" presId="urn:microsoft.com/office/officeart/2005/8/layout/vList3#2"/>
    <dgm:cxn modelId="{62A60E3A-A18A-4FF5-947F-AE99915F271A}" type="presParOf" srcId="{94095D41-EE6B-4E8C-849A-37CBDD23A45D}" destId="{F5A7D4CB-EA43-477F-8B3E-301B348AB31B}" srcOrd="1" destOrd="0" presId="urn:microsoft.com/office/officeart/2005/8/layout/vList3#2"/>
    <dgm:cxn modelId="{25D78A8B-092D-406E-8828-E9939F653125}" type="presParOf" srcId="{20F8404D-B458-48E7-9EEF-C6C864F229A0}" destId="{3ED2CE5B-14D4-43A3-B4CD-84AC9393C3DC}" srcOrd="1" destOrd="0" presId="urn:microsoft.com/office/officeart/2005/8/layout/vList3#2"/>
    <dgm:cxn modelId="{9DF196CA-266F-4723-9EA1-8F8353F4CD55}" type="presParOf" srcId="{20F8404D-B458-48E7-9EEF-C6C864F229A0}" destId="{FAC0768F-C92D-44E3-8E94-B861F58D3D91}" srcOrd="2" destOrd="0" presId="urn:microsoft.com/office/officeart/2005/8/layout/vList3#2"/>
    <dgm:cxn modelId="{ED3EE5C1-0CD5-4DDA-9EC4-554C6C930E11}" type="presParOf" srcId="{FAC0768F-C92D-44E3-8E94-B861F58D3D91}" destId="{FE25CF88-E379-4AD3-A74C-800490FBD306}" srcOrd="0" destOrd="0" presId="urn:microsoft.com/office/officeart/2005/8/layout/vList3#2"/>
    <dgm:cxn modelId="{4BB05467-78FC-4550-ADAB-D79551F42BAD}" type="presParOf" srcId="{FAC0768F-C92D-44E3-8E94-B861F58D3D91}" destId="{08981E63-8E68-4FE5-82BB-1CD6A271685B}" srcOrd="1" destOrd="0" presId="urn:microsoft.com/office/officeart/2005/8/layout/vList3#2"/>
    <dgm:cxn modelId="{0A8E91B9-41F3-4EDB-9D82-36FC8FB3037F}" type="presParOf" srcId="{20F8404D-B458-48E7-9EEF-C6C864F229A0}" destId="{D02E467A-E156-45E6-B4E0-A8473531841A}" srcOrd="3" destOrd="0" presId="urn:microsoft.com/office/officeart/2005/8/layout/vList3#2"/>
    <dgm:cxn modelId="{BEEA0AFB-66EE-4FED-9BF6-78E6012C58BA}" type="presParOf" srcId="{20F8404D-B458-48E7-9EEF-C6C864F229A0}" destId="{0F635CD5-4112-498F-A98E-D1D55A77D99D}" srcOrd="4" destOrd="0" presId="urn:microsoft.com/office/officeart/2005/8/layout/vList3#2"/>
    <dgm:cxn modelId="{12C825E6-E4FC-4924-95B5-868C1291FC05}" type="presParOf" srcId="{0F635CD5-4112-498F-A98E-D1D55A77D99D}" destId="{F8E58F27-14CB-4598-9BDD-8285ABD41CAE}" srcOrd="0" destOrd="0" presId="urn:microsoft.com/office/officeart/2005/8/layout/vList3#2"/>
    <dgm:cxn modelId="{0549F75D-39C7-47DE-B4AD-A616E493ED3C}" type="presParOf" srcId="{0F635CD5-4112-498F-A98E-D1D55A77D99D}" destId="{918FB004-6CBD-45CC-96C8-49C6C9FFF551}" srcOrd="1" destOrd="0" presId="urn:microsoft.com/office/officeart/2005/8/layout/vList3#2"/>
    <dgm:cxn modelId="{205F06D1-D871-4AB8-BD6D-7F6D0BC783E5}" type="presParOf" srcId="{20F8404D-B458-48E7-9EEF-C6C864F229A0}" destId="{46D95125-F10C-4BDB-B16A-BF7B4B2603B2}" srcOrd="5" destOrd="0" presId="urn:microsoft.com/office/officeart/2005/8/layout/vList3#2"/>
    <dgm:cxn modelId="{712CFB5E-A4F5-4DBE-9407-FBDD155FD2D7}" type="presParOf" srcId="{20F8404D-B458-48E7-9EEF-C6C864F229A0}" destId="{8FADEAB7-13FF-4F96-98D0-8C71DA1E10A1}" srcOrd="6" destOrd="0" presId="urn:microsoft.com/office/officeart/2005/8/layout/vList3#2"/>
    <dgm:cxn modelId="{20B76404-3B3D-4CF1-8869-B492729AAD23}" type="presParOf" srcId="{8FADEAB7-13FF-4F96-98D0-8C71DA1E10A1}" destId="{F16D34F9-372E-46B4-9DF1-79AF9177E399}" srcOrd="0" destOrd="0" presId="urn:microsoft.com/office/officeart/2005/8/layout/vList3#2"/>
    <dgm:cxn modelId="{DB7764B6-F1F7-4284-9AF7-B0E42D88AA24}" type="presParOf" srcId="{8FADEAB7-13FF-4F96-98D0-8C71DA1E10A1}" destId="{51C3594D-E6ED-4E1E-B87A-88965BE9FBD9}" srcOrd="1" destOrd="0" presId="urn:microsoft.com/office/officeart/2005/8/layout/vList3#2"/>
    <dgm:cxn modelId="{3C391FC8-BAB7-4B7E-AF02-04A74DF03D98}" type="presParOf" srcId="{20F8404D-B458-48E7-9EEF-C6C864F229A0}" destId="{BCA8E22B-C253-4E8C-95C2-17A198672698}" srcOrd="7" destOrd="0" presId="urn:microsoft.com/office/officeart/2005/8/layout/vList3#2"/>
    <dgm:cxn modelId="{4EAC9C30-69D7-4673-B624-96A722ECD068}" type="presParOf" srcId="{20F8404D-B458-48E7-9EEF-C6C864F229A0}" destId="{4DCF73A7-A225-4B00-9C71-E54264CC1899}" srcOrd="8" destOrd="0" presId="urn:microsoft.com/office/officeart/2005/8/layout/vList3#2"/>
    <dgm:cxn modelId="{B487E47A-D343-44A2-84B9-F11926D341CE}" type="presParOf" srcId="{4DCF73A7-A225-4B00-9C71-E54264CC1899}" destId="{F5EAF9FF-5282-4EE2-870D-A4684B8C1F9D}" srcOrd="0" destOrd="0" presId="urn:microsoft.com/office/officeart/2005/8/layout/vList3#2"/>
    <dgm:cxn modelId="{E31054B4-13B0-4259-90E0-B936FE2BE6CE}" type="presParOf" srcId="{4DCF73A7-A225-4B00-9C71-E54264CC1899}" destId="{6BA6A3F8-5489-40F7-B58F-F030D18B9FFD}" srcOrd="1" destOrd="0" presId="urn:microsoft.com/office/officeart/2005/8/layout/vList3#2"/>
    <dgm:cxn modelId="{514F0252-E7D7-4D5B-9A36-5544955E5888}" type="presParOf" srcId="{20F8404D-B458-48E7-9EEF-C6C864F229A0}" destId="{0BE904A9-C3FC-4E6B-9B36-A20BD1B4DDD4}" srcOrd="9" destOrd="0" presId="urn:microsoft.com/office/officeart/2005/8/layout/vList3#2"/>
    <dgm:cxn modelId="{2E69EFFB-A52D-4861-A749-07F5C3BD9605}" type="presParOf" srcId="{20F8404D-B458-48E7-9EEF-C6C864F229A0}" destId="{C4F11591-A4F8-4189-B86A-37D207AE08FD}" srcOrd="10" destOrd="0" presId="urn:microsoft.com/office/officeart/2005/8/layout/vList3#2"/>
    <dgm:cxn modelId="{850E967F-5D09-4DA4-923F-7A911D283C41}" type="presParOf" srcId="{C4F11591-A4F8-4189-B86A-37D207AE08FD}" destId="{36F12309-C9DF-4BD3-991F-CB7555FB977A}" srcOrd="0" destOrd="0" presId="urn:microsoft.com/office/officeart/2005/8/layout/vList3#2"/>
    <dgm:cxn modelId="{A74A4796-0D22-464D-8205-59074AF3F412}" type="presParOf" srcId="{C4F11591-A4F8-4189-B86A-37D207AE08FD}" destId="{2DC62B14-3A6D-4169-BAD9-18A379AD8750}" srcOrd="1" destOrd="0" presId="urn:microsoft.com/office/officeart/2005/8/layout/vList3#2"/>
    <dgm:cxn modelId="{2C3B36F1-7C08-4176-A457-3119094F00C6}" type="presParOf" srcId="{20F8404D-B458-48E7-9EEF-C6C864F229A0}" destId="{09060E08-5C8B-4618-8063-9FD9B172322F}" srcOrd="11" destOrd="0" presId="urn:microsoft.com/office/officeart/2005/8/layout/vList3#2"/>
    <dgm:cxn modelId="{4232CD3E-4570-4CAC-8178-C456EB74EEC3}" type="presParOf" srcId="{20F8404D-B458-48E7-9EEF-C6C864F229A0}" destId="{AE46F3CC-5ED1-447E-BB9F-AC149DCA8260}" srcOrd="12" destOrd="0" presId="urn:microsoft.com/office/officeart/2005/8/layout/vList3#2"/>
    <dgm:cxn modelId="{B06ACF0D-57CE-4FEB-8DED-5BD1FC1729EC}" type="presParOf" srcId="{AE46F3CC-5ED1-447E-BB9F-AC149DCA8260}" destId="{35EA46E5-2ACF-479C-A86C-C3F55D04B1C9}" srcOrd="0" destOrd="0" presId="urn:microsoft.com/office/officeart/2005/8/layout/vList3#2"/>
    <dgm:cxn modelId="{A3929CAB-E97B-42F4-A2E0-9967B168EA09}" type="presParOf" srcId="{AE46F3CC-5ED1-447E-BB9F-AC149DCA8260}" destId="{0A1A4315-DE7C-443E-AEA4-063A04E9D5D7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185FEA-51A7-4732-9A80-2582D5B82D41}" type="doc">
      <dgm:prSet loTypeId="urn:microsoft.com/office/officeart/2005/8/layout/hierarchy3" loCatId="relationship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zh-TW" altLang="en-US"/>
        </a:p>
      </dgm:t>
    </dgm:pt>
    <dgm:pt modelId="{5D54E56C-865C-41CF-97E6-12FEA949D052}">
      <dgm:prSet phldrT="[文字]"/>
      <dgm:spPr/>
      <dgm:t>
        <a:bodyPr/>
        <a:lstStyle/>
        <a:p>
          <a:r>
            <a:rPr lang="en-US" altLang="zh-TW" dirty="0" smtClean="0"/>
            <a:t>Two Thermometers in AWS</a:t>
          </a:r>
        </a:p>
        <a:p>
          <a:r>
            <a:rPr lang="en-US" altLang="zh-TW" dirty="0" smtClean="0"/>
            <a:t>Unit: Degree Celcius (</a:t>
          </a:r>
          <a:r>
            <a:rPr lang="en-US" altLang="zh-TW" baseline="30000" dirty="0" smtClean="0"/>
            <a:t>o</a:t>
          </a:r>
          <a:r>
            <a:rPr lang="en-US" altLang="zh-TW" dirty="0" smtClean="0"/>
            <a:t>C)</a:t>
          </a:r>
          <a:endParaRPr lang="zh-TW" altLang="en-US" dirty="0"/>
        </a:p>
      </dgm:t>
    </dgm:pt>
    <dgm:pt modelId="{F7C3C35B-E72F-4B84-929B-F0EF5D3029F0}" type="parTrans" cxnId="{A695FB3B-EB42-49EF-A91C-0310CA64E9FD}">
      <dgm:prSet/>
      <dgm:spPr/>
      <dgm:t>
        <a:bodyPr/>
        <a:lstStyle/>
        <a:p>
          <a:endParaRPr lang="zh-TW" altLang="en-US"/>
        </a:p>
      </dgm:t>
    </dgm:pt>
    <dgm:pt modelId="{9A14A140-6639-434D-9AC5-0C82E2722F33}" type="sibTrans" cxnId="{A695FB3B-EB42-49EF-A91C-0310CA64E9FD}">
      <dgm:prSet/>
      <dgm:spPr/>
      <dgm:t>
        <a:bodyPr/>
        <a:lstStyle/>
        <a:p>
          <a:endParaRPr lang="zh-TW" altLang="en-US"/>
        </a:p>
      </dgm:t>
    </dgm:pt>
    <dgm:pt modelId="{0700C93F-DBCB-4799-811E-4E90DA236396}">
      <dgm:prSet phldrT="[文字]" custT="1"/>
      <dgm:spPr/>
      <dgm:t>
        <a:bodyPr/>
        <a:lstStyle/>
        <a:p>
          <a:pPr algn="l"/>
          <a:r>
            <a:rPr lang="en-US" altLang="zh-TW" sz="2000" dirty="0" smtClean="0"/>
            <a:t>Outdoor (ISS)</a:t>
          </a:r>
          <a:endParaRPr lang="zh-TW" altLang="en-US" sz="2000" dirty="0"/>
        </a:p>
      </dgm:t>
    </dgm:pt>
    <dgm:pt modelId="{6849F773-BCA8-4EF1-943E-5A56D28C4F36}" type="parTrans" cxnId="{CBB62152-8F49-4E54-957A-BE8DED6DA095}">
      <dgm:prSet/>
      <dgm:spPr/>
      <dgm:t>
        <a:bodyPr/>
        <a:lstStyle/>
        <a:p>
          <a:endParaRPr lang="zh-TW" altLang="en-US"/>
        </a:p>
      </dgm:t>
    </dgm:pt>
    <dgm:pt modelId="{73374AA3-C20C-47F3-B0A4-4961A8B9A043}" type="sibTrans" cxnId="{CBB62152-8F49-4E54-957A-BE8DED6DA095}">
      <dgm:prSet/>
      <dgm:spPr/>
      <dgm:t>
        <a:bodyPr/>
        <a:lstStyle/>
        <a:p>
          <a:endParaRPr lang="zh-TW" altLang="en-US"/>
        </a:p>
      </dgm:t>
    </dgm:pt>
    <dgm:pt modelId="{7817059E-37F8-4CE2-95C5-F8FE7D63EEE7}">
      <dgm:prSet phldrT="[文字]" custT="1"/>
      <dgm:spPr/>
      <dgm:t>
        <a:bodyPr/>
        <a:lstStyle/>
        <a:p>
          <a:pPr algn="l"/>
          <a:r>
            <a:rPr lang="en-US" altLang="zh-TW" sz="2000" dirty="0" smtClean="0"/>
            <a:t>Indoor (Console)</a:t>
          </a:r>
          <a:endParaRPr lang="zh-TW" altLang="en-US" sz="2000" dirty="0"/>
        </a:p>
      </dgm:t>
    </dgm:pt>
    <dgm:pt modelId="{4A973767-760D-4885-8A0F-3E3A8C612127}" type="parTrans" cxnId="{E3F9D752-D707-44C3-97E6-A14D92A78177}">
      <dgm:prSet/>
      <dgm:spPr/>
      <dgm:t>
        <a:bodyPr/>
        <a:lstStyle/>
        <a:p>
          <a:endParaRPr lang="zh-TW" altLang="en-US"/>
        </a:p>
      </dgm:t>
    </dgm:pt>
    <dgm:pt modelId="{09A00202-6F12-4982-9B4E-3D373B1C56F1}" type="sibTrans" cxnId="{E3F9D752-D707-44C3-97E6-A14D92A78177}">
      <dgm:prSet/>
      <dgm:spPr/>
      <dgm:t>
        <a:bodyPr/>
        <a:lstStyle/>
        <a:p>
          <a:endParaRPr lang="zh-TW" altLang="en-US"/>
        </a:p>
      </dgm:t>
    </dgm:pt>
    <dgm:pt modelId="{EE862A58-81A3-43A1-AAE5-CB34A3700185}" type="pres">
      <dgm:prSet presAssocID="{42185FEA-51A7-4732-9A80-2582D5B82D4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A58C5F4B-E89D-467D-BEFA-2A2FA3BD05FE}" type="pres">
      <dgm:prSet presAssocID="{5D54E56C-865C-41CF-97E6-12FEA949D052}" presName="root" presStyleCnt="0"/>
      <dgm:spPr/>
    </dgm:pt>
    <dgm:pt modelId="{39DFF157-217E-4785-9FA1-528F781A5F9D}" type="pres">
      <dgm:prSet presAssocID="{5D54E56C-865C-41CF-97E6-12FEA949D052}" presName="rootComposite" presStyleCnt="0"/>
      <dgm:spPr/>
    </dgm:pt>
    <dgm:pt modelId="{5BA70B5F-4EED-4C32-8A76-2BA949A921FB}" type="pres">
      <dgm:prSet presAssocID="{5D54E56C-865C-41CF-97E6-12FEA949D052}" presName="rootText" presStyleLbl="node1" presStyleIdx="0" presStyleCnt="1" custScaleX="254363" custLinFactX="77439" custLinFactY="-41582" custLinFactNeighborX="100000" custLinFactNeighborY="-100000"/>
      <dgm:spPr/>
      <dgm:t>
        <a:bodyPr/>
        <a:lstStyle/>
        <a:p>
          <a:endParaRPr lang="zh-TW" altLang="en-US"/>
        </a:p>
      </dgm:t>
    </dgm:pt>
    <dgm:pt modelId="{1F4187C4-E0E8-4EA2-ADE1-F050969BB286}" type="pres">
      <dgm:prSet presAssocID="{5D54E56C-865C-41CF-97E6-12FEA949D052}" presName="rootConnector" presStyleLbl="node1" presStyleIdx="0" presStyleCnt="1"/>
      <dgm:spPr/>
      <dgm:t>
        <a:bodyPr/>
        <a:lstStyle/>
        <a:p>
          <a:endParaRPr lang="zh-TW" altLang="en-US"/>
        </a:p>
      </dgm:t>
    </dgm:pt>
    <dgm:pt modelId="{367423AD-9926-4247-8583-3F27FF109473}" type="pres">
      <dgm:prSet presAssocID="{5D54E56C-865C-41CF-97E6-12FEA949D052}" presName="childShape" presStyleCnt="0"/>
      <dgm:spPr/>
    </dgm:pt>
    <dgm:pt modelId="{4F618585-B35D-4A76-A6FF-020970BD5A56}" type="pres">
      <dgm:prSet presAssocID="{6849F773-BCA8-4EF1-943E-5A56D28C4F36}" presName="Name13" presStyleLbl="parChTrans1D2" presStyleIdx="0" presStyleCnt="2"/>
      <dgm:spPr/>
      <dgm:t>
        <a:bodyPr/>
        <a:lstStyle/>
        <a:p>
          <a:endParaRPr lang="zh-TW" altLang="en-US"/>
        </a:p>
      </dgm:t>
    </dgm:pt>
    <dgm:pt modelId="{86EB5E78-73E0-42E9-A971-3217E4D01E1E}" type="pres">
      <dgm:prSet presAssocID="{0700C93F-DBCB-4799-811E-4E90DA236396}" presName="childText" presStyleLbl="bgAcc1" presStyleIdx="0" presStyleCnt="2" custScaleX="21641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5B4F98-8F3E-4EC4-AEF3-C4F90D56879C}" type="pres">
      <dgm:prSet presAssocID="{4A973767-760D-4885-8A0F-3E3A8C612127}" presName="Name13" presStyleLbl="parChTrans1D2" presStyleIdx="1" presStyleCnt="2"/>
      <dgm:spPr/>
      <dgm:t>
        <a:bodyPr/>
        <a:lstStyle/>
        <a:p>
          <a:endParaRPr lang="zh-TW" altLang="en-US"/>
        </a:p>
      </dgm:t>
    </dgm:pt>
    <dgm:pt modelId="{2B5172CB-D712-46C1-B756-E655FDD48F08}" type="pres">
      <dgm:prSet presAssocID="{7817059E-37F8-4CE2-95C5-F8FE7D63EEE7}" presName="childText" presStyleLbl="bgAcc1" presStyleIdx="1" presStyleCnt="2" custScaleX="21538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47B0D4C-2D97-435C-BB04-4478DE8FD67C}" type="presOf" srcId="{5D54E56C-865C-41CF-97E6-12FEA949D052}" destId="{1F4187C4-E0E8-4EA2-ADE1-F050969BB286}" srcOrd="1" destOrd="0" presId="urn:microsoft.com/office/officeart/2005/8/layout/hierarchy3"/>
    <dgm:cxn modelId="{5B7CE84F-5505-4447-B576-A91B59368C2A}" type="presOf" srcId="{7817059E-37F8-4CE2-95C5-F8FE7D63EEE7}" destId="{2B5172CB-D712-46C1-B756-E655FDD48F08}" srcOrd="0" destOrd="0" presId="urn:microsoft.com/office/officeart/2005/8/layout/hierarchy3"/>
    <dgm:cxn modelId="{B256FE99-A53E-4CC4-B9FE-CC2EF611BE2C}" type="presOf" srcId="{6849F773-BCA8-4EF1-943E-5A56D28C4F36}" destId="{4F618585-B35D-4A76-A6FF-020970BD5A56}" srcOrd="0" destOrd="0" presId="urn:microsoft.com/office/officeart/2005/8/layout/hierarchy3"/>
    <dgm:cxn modelId="{CBB62152-8F49-4E54-957A-BE8DED6DA095}" srcId="{5D54E56C-865C-41CF-97E6-12FEA949D052}" destId="{0700C93F-DBCB-4799-811E-4E90DA236396}" srcOrd="0" destOrd="0" parTransId="{6849F773-BCA8-4EF1-943E-5A56D28C4F36}" sibTransId="{73374AA3-C20C-47F3-B0A4-4961A8B9A043}"/>
    <dgm:cxn modelId="{3C70E157-1C77-4EC1-BA81-FB59964E73A8}" type="presOf" srcId="{42185FEA-51A7-4732-9A80-2582D5B82D41}" destId="{EE862A58-81A3-43A1-AAE5-CB34A3700185}" srcOrd="0" destOrd="0" presId="urn:microsoft.com/office/officeart/2005/8/layout/hierarchy3"/>
    <dgm:cxn modelId="{A695FB3B-EB42-49EF-A91C-0310CA64E9FD}" srcId="{42185FEA-51A7-4732-9A80-2582D5B82D41}" destId="{5D54E56C-865C-41CF-97E6-12FEA949D052}" srcOrd="0" destOrd="0" parTransId="{F7C3C35B-E72F-4B84-929B-F0EF5D3029F0}" sibTransId="{9A14A140-6639-434D-9AC5-0C82E2722F33}"/>
    <dgm:cxn modelId="{E3F9D752-D707-44C3-97E6-A14D92A78177}" srcId="{5D54E56C-865C-41CF-97E6-12FEA949D052}" destId="{7817059E-37F8-4CE2-95C5-F8FE7D63EEE7}" srcOrd="1" destOrd="0" parTransId="{4A973767-760D-4885-8A0F-3E3A8C612127}" sibTransId="{09A00202-6F12-4982-9B4E-3D373B1C56F1}"/>
    <dgm:cxn modelId="{0E47D0EC-3EF4-4AFF-B3D0-BD5527DEF7AF}" type="presOf" srcId="{0700C93F-DBCB-4799-811E-4E90DA236396}" destId="{86EB5E78-73E0-42E9-A971-3217E4D01E1E}" srcOrd="0" destOrd="0" presId="urn:microsoft.com/office/officeart/2005/8/layout/hierarchy3"/>
    <dgm:cxn modelId="{6F0D1346-550C-4CA2-A602-BDC223F6A50E}" type="presOf" srcId="{5D54E56C-865C-41CF-97E6-12FEA949D052}" destId="{5BA70B5F-4EED-4C32-8A76-2BA949A921FB}" srcOrd="0" destOrd="0" presId="urn:microsoft.com/office/officeart/2005/8/layout/hierarchy3"/>
    <dgm:cxn modelId="{C741137C-225C-47D8-9D24-B5A076809ECE}" type="presOf" srcId="{4A973767-760D-4885-8A0F-3E3A8C612127}" destId="{D55B4F98-8F3E-4EC4-AEF3-C4F90D56879C}" srcOrd="0" destOrd="0" presId="urn:microsoft.com/office/officeart/2005/8/layout/hierarchy3"/>
    <dgm:cxn modelId="{8214F281-1055-4DDD-B72D-73E4836C0583}" type="presParOf" srcId="{EE862A58-81A3-43A1-AAE5-CB34A3700185}" destId="{A58C5F4B-E89D-467D-BEFA-2A2FA3BD05FE}" srcOrd="0" destOrd="0" presId="urn:microsoft.com/office/officeart/2005/8/layout/hierarchy3"/>
    <dgm:cxn modelId="{9283C7FB-DB01-4BE5-8EA2-4E9FCFC41EA3}" type="presParOf" srcId="{A58C5F4B-E89D-467D-BEFA-2A2FA3BD05FE}" destId="{39DFF157-217E-4785-9FA1-528F781A5F9D}" srcOrd="0" destOrd="0" presId="urn:microsoft.com/office/officeart/2005/8/layout/hierarchy3"/>
    <dgm:cxn modelId="{B1932FCC-1BD8-473E-9B26-9F80065822BE}" type="presParOf" srcId="{39DFF157-217E-4785-9FA1-528F781A5F9D}" destId="{5BA70B5F-4EED-4C32-8A76-2BA949A921FB}" srcOrd="0" destOrd="0" presId="urn:microsoft.com/office/officeart/2005/8/layout/hierarchy3"/>
    <dgm:cxn modelId="{54EA61CB-4DAB-43A0-9425-DB40FF51D1D3}" type="presParOf" srcId="{39DFF157-217E-4785-9FA1-528F781A5F9D}" destId="{1F4187C4-E0E8-4EA2-ADE1-F050969BB286}" srcOrd="1" destOrd="0" presId="urn:microsoft.com/office/officeart/2005/8/layout/hierarchy3"/>
    <dgm:cxn modelId="{BDEB014A-269F-41D5-BCD5-CC3F2CC96AC7}" type="presParOf" srcId="{A58C5F4B-E89D-467D-BEFA-2A2FA3BD05FE}" destId="{367423AD-9926-4247-8583-3F27FF109473}" srcOrd="1" destOrd="0" presId="urn:microsoft.com/office/officeart/2005/8/layout/hierarchy3"/>
    <dgm:cxn modelId="{381BF657-A959-4D82-8839-514D7050BCAE}" type="presParOf" srcId="{367423AD-9926-4247-8583-3F27FF109473}" destId="{4F618585-B35D-4A76-A6FF-020970BD5A56}" srcOrd="0" destOrd="0" presId="urn:microsoft.com/office/officeart/2005/8/layout/hierarchy3"/>
    <dgm:cxn modelId="{E3D5B540-EA5A-43EE-8B77-F914F12BAA63}" type="presParOf" srcId="{367423AD-9926-4247-8583-3F27FF109473}" destId="{86EB5E78-73E0-42E9-A971-3217E4D01E1E}" srcOrd="1" destOrd="0" presId="urn:microsoft.com/office/officeart/2005/8/layout/hierarchy3"/>
    <dgm:cxn modelId="{209E5B78-3585-46A3-9BD4-BB2FCC08774B}" type="presParOf" srcId="{367423AD-9926-4247-8583-3F27FF109473}" destId="{D55B4F98-8F3E-4EC4-AEF3-C4F90D56879C}" srcOrd="2" destOrd="0" presId="urn:microsoft.com/office/officeart/2005/8/layout/hierarchy3"/>
    <dgm:cxn modelId="{FC714767-7A65-47F1-ABD2-3F346600732E}" type="presParOf" srcId="{367423AD-9926-4247-8583-3F27FF109473}" destId="{2B5172CB-D712-46C1-B756-E655FDD48F0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32A14E-8D47-4CD1-A540-6EB24DB47C81}" type="doc">
      <dgm:prSet loTypeId="urn:microsoft.com/office/officeart/2005/8/layout/vList2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zh-TW" altLang="en-US"/>
        </a:p>
      </dgm:t>
    </dgm:pt>
    <dgm:pt modelId="{9722DFB8-2DDD-4862-B569-0DF4BD9BDEEA}">
      <dgm:prSet phldrT="[文字]" custT="1"/>
      <dgm:spPr/>
      <dgm:t>
        <a:bodyPr/>
        <a:lstStyle/>
        <a:p>
          <a:r>
            <a:rPr lang="en-US" altLang="zh-TW" sz="2400" dirty="0" smtClean="0"/>
            <a:t>Why should it be installed in the radiation shield?</a:t>
          </a:r>
          <a:endParaRPr lang="zh-TW" altLang="en-US" sz="2400" dirty="0"/>
        </a:p>
      </dgm:t>
    </dgm:pt>
    <dgm:pt modelId="{B75FF994-4287-4B15-8BFD-2B60D68E9D91}" type="parTrans" cxnId="{5455C3F9-0EB0-422D-B7AC-CD47962C3A3C}">
      <dgm:prSet/>
      <dgm:spPr/>
      <dgm:t>
        <a:bodyPr/>
        <a:lstStyle/>
        <a:p>
          <a:endParaRPr lang="zh-TW" altLang="en-US"/>
        </a:p>
      </dgm:t>
    </dgm:pt>
    <dgm:pt modelId="{1762132A-4898-46DD-884D-B0D4C1C33175}" type="sibTrans" cxnId="{5455C3F9-0EB0-422D-B7AC-CD47962C3A3C}">
      <dgm:prSet/>
      <dgm:spPr/>
      <dgm:t>
        <a:bodyPr/>
        <a:lstStyle/>
        <a:p>
          <a:endParaRPr lang="zh-TW" altLang="en-US"/>
        </a:p>
      </dgm:t>
    </dgm:pt>
    <dgm:pt modelId="{308528D5-3E79-4114-B3FD-2FDEBEB64EAD}">
      <dgm:prSet phldrT="[文字]" custT="1"/>
      <dgm:spPr/>
      <dgm:t>
        <a:bodyPr/>
        <a:lstStyle/>
        <a:p>
          <a:r>
            <a:rPr lang="en-US" altLang="zh-TW" sz="2400" dirty="0" smtClean="0">
              <a:solidFill>
                <a:schemeClr val="accent2"/>
              </a:solidFill>
            </a:rPr>
            <a:t>Dry air Temperature</a:t>
          </a:r>
          <a:endParaRPr lang="zh-TW" altLang="en-US" sz="2400" dirty="0">
            <a:solidFill>
              <a:schemeClr val="accent2"/>
            </a:solidFill>
          </a:endParaRPr>
        </a:p>
      </dgm:t>
    </dgm:pt>
    <dgm:pt modelId="{400CCA7F-20A9-4363-8ADD-40156B0018C9}" type="parTrans" cxnId="{49A6D76C-F4CF-4C72-AE48-7A74AE73BBC0}">
      <dgm:prSet/>
      <dgm:spPr/>
      <dgm:t>
        <a:bodyPr/>
        <a:lstStyle/>
        <a:p>
          <a:endParaRPr lang="zh-TW" altLang="en-US"/>
        </a:p>
      </dgm:t>
    </dgm:pt>
    <dgm:pt modelId="{F49F54EF-1956-494C-850C-BF23CB8E965D}" type="sibTrans" cxnId="{49A6D76C-F4CF-4C72-AE48-7A74AE73BBC0}">
      <dgm:prSet/>
      <dgm:spPr/>
      <dgm:t>
        <a:bodyPr/>
        <a:lstStyle/>
        <a:p>
          <a:endParaRPr lang="zh-TW" altLang="en-US"/>
        </a:p>
      </dgm:t>
    </dgm:pt>
    <dgm:pt modelId="{FC6F4435-E37C-476E-9767-83023B31A379}">
      <dgm:prSet custT="1"/>
      <dgm:spPr/>
      <dgm:t>
        <a:bodyPr/>
        <a:lstStyle/>
        <a:p>
          <a:r>
            <a:rPr lang="en-US" altLang="zh-TW" sz="2400" dirty="0" smtClean="0">
              <a:solidFill>
                <a:schemeClr val="accent2"/>
              </a:solidFill>
            </a:rPr>
            <a:t>Prevent the direct solar radiation</a:t>
          </a:r>
          <a:endParaRPr lang="en-US" altLang="zh-TW" sz="2400" dirty="0">
            <a:solidFill>
              <a:schemeClr val="accent2"/>
            </a:solidFill>
          </a:endParaRPr>
        </a:p>
      </dgm:t>
    </dgm:pt>
    <dgm:pt modelId="{286E9B8E-8EED-404D-B70F-1D5845FBAB9E}" type="parTrans" cxnId="{CE8A0C08-9968-457D-8901-2F9C3A5A0F00}">
      <dgm:prSet/>
      <dgm:spPr/>
      <dgm:t>
        <a:bodyPr/>
        <a:lstStyle/>
        <a:p>
          <a:endParaRPr lang="zh-TW" altLang="en-US"/>
        </a:p>
      </dgm:t>
    </dgm:pt>
    <dgm:pt modelId="{A50F1504-F86E-4642-BF80-E5121BD44122}" type="sibTrans" cxnId="{CE8A0C08-9968-457D-8901-2F9C3A5A0F00}">
      <dgm:prSet/>
      <dgm:spPr/>
      <dgm:t>
        <a:bodyPr/>
        <a:lstStyle/>
        <a:p>
          <a:endParaRPr lang="zh-TW" altLang="en-US"/>
        </a:p>
      </dgm:t>
    </dgm:pt>
    <dgm:pt modelId="{82DE8950-4BA2-4861-B73D-1D21C5084067}">
      <dgm:prSet custT="1"/>
      <dgm:spPr/>
      <dgm:t>
        <a:bodyPr/>
        <a:lstStyle/>
        <a:p>
          <a:r>
            <a:rPr lang="en-US" altLang="zh-TW" sz="2400" dirty="0" smtClean="0">
              <a:solidFill>
                <a:schemeClr val="accent2"/>
              </a:solidFill>
            </a:rPr>
            <a:t>Good Ventilation</a:t>
          </a:r>
          <a:endParaRPr lang="en-US" altLang="zh-TW" sz="2400" dirty="0">
            <a:solidFill>
              <a:schemeClr val="accent2"/>
            </a:solidFill>
          </a:endParaRPr>
        </a:p>
      </dgm:t>
    </dgm:pt>
    <dgm:pt modelId="{70BF83A8-59C7-4746-BEF7-C1D18EAC1E47}" type="parTrans" cxnId="{A7D86750-3433-4DEE-A055-98CEE9FDDBC1}">
      <dgm:prSet/>
      <dgm:spPr/>
      <dgm:t>
        <a:bodyPr/>
        <a:lstStyle/>
        <a:p>
          <a:endParaRPr lang="zh-TW" altLang="en-US"/>
        </a:p>
      </dgm:t>
    </dgm:pt>
    <dgm:pt modelId="{9574C5BA-087A-435A-AE26-E4FC8EE99102}" type="sibTrans" cxnId="{A7D86750-3433-4DEE-A055-98CEE9FDDBC1}">
      <dgm:prSet/>
      <dgm:spPr/>
      <dgm:t>
        <a:bodyPr/>
        <a:lstStyle/>
        <a:p>
          <a:endParaRPr lang="zh-TW" altLang="en-US"/>
        </a:p>
      </dgm:t>
    </dgm:pt>
    <dgm:pt modelId="{97580CA4-0CFE-45C8-8A1C-E550536B01B8}">
      <dgm:prSet phldrT="[文字]" custT="1"/>
      <dgm:spPr/>
      <dgm:t>
        <a:bodyPr/>
        <a:lstStyle/>
        <a:p>
          <a:endParaRPr lang="zh-TW" altLang="en-US" sz="2400" dirty="0">
            <a:solidFill>
              <a:schemeClr val="accent2"/>
            </a:solidFill>
          </a:endParaRPr>
        </a:p>
      </dgm:t>
    </dgm:pt>
    <dgm:pt modelId="{7585F08F-5028-4324-9AD0-7EDC16A8AC76}" type="parTrans" cxnId="{C839580B-4412-4690-A7A3-5F59A7A1E608}">
      <dgm:prSet/>
      <dgm:spPr/>
      <dgm:t>
        <a:bodyPr/>
        <a:lstStyle/>
        <a:p>
          <a:endParaRPr lang="en-US"/>
        </a:p>
      </dgm:t>
    </dgm:pt>
    <dgm:pt modelId="{0210762D-2FB9-44E6-AC47-B2DDA98653E2}" type="sibTrans" cxnId="{C839580B-4412-4690-A7A3-5F59A7A1E608}">
      <dgm:prSet/>
      <dgm:spPr/>
      <dgm:t>
        <a:bodyPr/>
        <a:lstStyle/>
        <a:p>
          <a:endParaRPr lang="en-US"/>
        </a:p>
      </dgm:t>
    </dgm:pt>
    <dgm:pt modelId="{D822CF50-A618-4EBB-B2B8-A6F51537BD3F}">
      <dgm:prSet custT="1"/>
      <dgm:spPr/>
      <dgm:t>
        <a:bodyPr/>
        <a:lstStyle/>
        <a:p>
          <a:endParaRPr lang="en-US" altLang="zh-TW" sz="2400" dirty="0">
            <a:solidFill>
              <a:schemeClr val="accent2"/>
            </a:solidFill>
          </a:endParaRPr>
        </a:p>
      </dgm:t>
    </dgm:pt>
    <dgm:pt modelId="{F636EB6D-6217-4FB0-B124-FBBA982156D2}" type="parTrans" cxnId="{4135166D-0969-40B5-AE9F-F7652D6236DE}">
      <dgm:prSet/>
      <dgm:spPr/>
      <dgm:t>
        <a:bodyPr/>
        <a:lstStyle/>
        <a:p>
          <a:endParaRPr lang="en-US"/>
        </a:p>
      </dgm:t>
    </dgm:pt>
    <dgm:pt modelId="{50446F65-F235-499A-BE57-7CCD4A1614DC}" type="sibTrans" cxnId="{4135166D-0969-40B5-AE9F-F7652D6236DE}">
      <dgm:prSet/>
      <dgm:spPr/>
      <dgm:t>
        <a:bodyPr/>
        <a:lstStyle/>
        <a:p>
          <a:endParaRPr lang="en-US"/>
        </a:p>
      </dgm:t>
    </dgm:pt>
    <dgm:pt modelId="{FFC79A6B-33FD-44E3-8263-393654B2A7A9}" type="pres">
      <dgm:prSet presAssocID="{A032A14E-8D47-4CD1-A540-6EB24DB47C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3728909-DEAE-4B92-9DA2-EF6D8159D26E}" type="pres">
      <dgm:prSet presAssocID="{9722DFB8-2DDD-4862-B569-0DF4BD9BDEEA}" presName="parentText" presStyleLbl="node1" presStyleIdx="0" presStyleCnt="1" custScaleX="82814" custLinFactNeighborX="-2734" custLinFactNeighborY="-1098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9E7B3F-9E84-4A2B-9803-B6C58902C2EB}" type="pres">
      <dgm:prSet presAssocID="{9722DFB8-2DDD-4862-B569-0DF4BD9BDEE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785B337-8A7D-4755-B504-B62647631F04}" type="presOf" srcId="{FC6F4435-E37C-476E-9767-83023B31A379}" destId="{129E7B3F-9E84-4A2B-9803-B6C58902C2EB}" srcOrd="0" destOrd="2" presId="urn:microsoft.com/office/officeart/2005/8/layout/vList2"/>
    <dgm:cxn modelId="{C839580B-4412-4690-A7A3-5F59A7A1E608}" srcId="{9722DFB8-2DDD-4862-B569-0DF4BD9BDEEA}" destId="{97580CA4-0CFE-45C8-8A1C-E550536B01B8}" srcOrd="1" destOrd="0" parTransId="{7585F08F-5028-4324-9AD0-7EDC16A8AC76}" sibTransId="{0210762D-2FB9-44E6-AC47-B2DDA98653E2}"/>
    <dgm:cxn modelId="{7EDF9174-9E38-403E-A72D-6046A5C6AE28}" type="presOf" srcId="{A032A14E-8D47-4CD1-A540-6EB24DB47C81}" destId="{FFC79A6B-33FD-44E3-8263-393654B2A7A9}" srcOrd="0" destOrd="0" presId="urn:microsoft.com/office/officeart/2005/8/layout/vList2"/>
    <dgm:cxn modelId="{5455C3F9-0EB0-422D-B7AC-CD47962C3A3C}" srcId="{A032A14E-8D47-4CD1-A540-6EB24DB47C81}" destId="{9722DFB8-2DDD-4862-B569-0DF4BD9BDEEA}" srcOrd="0" destOrd="0" parTransId="{B75FF994-4287-4B15-8BFD-2B60D68E9D91}" sibTransId="{1762132A-4898-46DD-884D-B0D4C1C33175}"/>
    <dgm:cxn modelId="{E32387C2-4D52-400D-AFA8-0ACDAD40EA96}" type="presOf" srcId="{308528D5-3E79-4114-B3FD-2FDEBEB64EAD}" destId="{129E7B3F-9E84-4A2B-9803-B6C58902C2EB}" srcOrd="0" destOrd="0" presId="urn:microsoft.com/office/officeart/2005/8/layout/vList2"/>
    <dgm:cxn modelId="{49A6D76C-F4CF-4C72-AE48-7A74AE73BBC0}" srcId="{9722DFB8-2DDD-4862-B569-0DF4BD9BDEEA}" destId="{308528D5-3E79-4114-B3FD-2FDEBEB64EAD}" srcOrd="0" destOrd="0" parTransId="{400CCA7F-20A9-4363-8ADD-40156B0018C9}" sibTransId="{F49F54EF-1956-494C-850C-BF23CB8E965D}"/>
    <dgm:cxn modelId="{A7D86750-3433-4DEE-A055-98CEE9FDDBC1}" srcId="{9722DFB8-2DDD-4862-B569-0DF4BD9BDEEA}" destId="{82DE8950-4BA2-4861-B73D-1D21C5084067}" srcOrd="4" destOrd="0" parTransId="{70BF83A8-59C7-4746-BEF7-C1D18EAC1E47}" sibTransId="{9574C5BA-087A-435A-AE26-E4FC8EE99102}"/>
    <dgm:cxn modelId="{C1BB62A0-DC02-4766-A9F3-D275CE5768E9}" type="presOf" srcId="{D822CF50-A618-4EBB-B2B8-A6F51537BD3F}" destId="{129E7B3F-9E84-4A2B-9803-B6C58902C2EB}" srcOrd="0" destOrd="3" presId="urn:microsoft.com/office/officeart/2005/8/layout/vList2"/>
    <dgm:cxn modelId="{8DB32BAB-6DC9-4C1B-9E9B-B52FB342B4CD}" type="presOf" srcId="{97580CA4-0CFE-45C8-8A1C-E550536B01B8}" destId="{129E7B3F-9E84-4A2B-9803-B6C58902C2EB}" srcOrd="0" destOrd="1" presId="urn:microsoft.com/office/officeart/2005/8/layout/vList2"/>
    <dgm:cxn modelId="{11505088-8603-4478-B2BE-5A7A996B8F73}" type="presOf" srcId="{9722DFB8-2DDD-4862-B569-0DF4BD9BDEEA}" destId="{53728909-DEAE-4B92-9DA2-EF6D8159D26E}" srcOrd="0" destOrd="0" presId="urn:microsoft.com/office/officeart/2005/8/layout/vList2"/>
    <dgm:cxn modelId="{4135166D-0969-40B5-AE9F-F7652D6236DE}" srcId="{9722DFB8-2DDD-4862-B569-0DF4BD9BDEEA}" destId="{D822CF50-A618-4EBB-B2B8-A6F51537BD3F}" srcOrd="3" destOrd="0" parTransId="{F636EB6D-6217-4FB0-B124-FBBA982156D2}" sibTransId="{50446F65-F235-499A-BE57-7CCD4A1614DC}"/>
    <dgm:cxn modelId="{CE8A0C08-9968-457D-8901-2F9C3A5A0F00}" srcId="{9722DFB8-2DDD-4862-B569-0DF4BD9BDEEA}" destId="{FC6F4435-E37C-476E-9767-83023B31A379}" srcOrd="2" destOrd="0" parTransId="{286E9B8E-8EED-404D-B70F-1D5845FBAB9E}" sibTransId="{A50F1504-F86E-4642-BF80-E5121BD44122}"/>
    <dgm:cxn modelId="{63E13318-810A-4C94-8861-BED76883722C}" type="presOf" srcId="{82DE8950-4BA2-4861-B73D-1D21C5084067}" destId="{129E7B3F-9E84-4A2B-9803-B6C58902C2EB}" srcOrd="0" destOrd="4" presId="urn:microsoft.com/office/officeart/2005/8/layout/vList2"/>
    <dgm:cxn modelId="{693BCD3A-AF2D-45F9-AA6D-10969C7AC93C}" type="presParOf" srcId="{FFC79A6B-33FD-44E3-8263-393654B2A7A9}" destId="{53728909-DEAE-4B92-9DA2-EF6D8159D26E}" srcOrd="0" destOrd="0" presId="urn:microsoft.com/office/officeart/2005/8/layout/vList2"/>
    <dgm:cxn modelId="{65622178-F7B5-43D5-93B4-794A1F3275D4}" type="presParOf" srcId="{FFC79A6B-33FD-44E3-8263-393654B2A7A9}" destId="{129E7B3F-9E84-4A2B-9803-B6C58902C2E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185FEA-51A7-4732-9A80-2582D5B82D41}" type="doc">
      <dgm:prSet loTypeId="urn:microsoft.com/office/officeart/2005/8/layout/hierarchy3" loCatId="relationship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zh-TW" altLang="en-US"/>
        </a:p>
      </dgm:t>
    </dgm:pt>
    <dgm:pt modelId="{5D54E56C-865C-41CF-97E6-12FEA949D052}">
      <dgm:prSet phldrT="[文字]"/>
      <dgm:spPr/>
      <dgm:t>
        <a:bodyPr/>
        <a:lstStyle/>
        <a:p>
          <a:r>
            <a:rPr lang="en-US" altLang="zh-TW" dirty="0" smtClean="0"/>
            <a:t>Two Hygrometers in AWS</a:t>
          </a:r>
        </a:p>
        <a:p>
          <a:r>
            <a:rPr lang="en-US" altLang="zh-TW" dirty="0" smtClean="0"/>
            <a:t>Represent in percentage (%)</a:t>
          </a:r>
        </a:p>
      </dgm:t>
    </dgm:pt>
    <dgm:pt modelId="{F7C3C35B-E72F-4B84-929B-F0EF5D3029F0}" type="parTrans" cxnId="{A695FB3B-EB42-49EF-A91C-0310CA64E9FD}">
      <dgm:prSet/>
      <dgm:spPr/>
      <dgm:t>
        <a:bodyPr/>
        <a:lstStyle/>
        <a:p>
          <a:endParaRPr lang="zh-TW" altLang="en-US"/>
        </a:p>
      </dgm:t>
    </dgm:pt>
    <dgm:pt modelId="{9A14A140-6639-434D-9AC5-0C82E2722F33}" type="sibTrans" cxnId="{A695FB3B-EB42-49EF-A91C-0310CA64E9FD}">
      <dgm:prSet/>
      <dgm:spPr/>
      <dgm:t>
        <a:bodyPr/>
        <a:lstStyle/>
        <a:p>
          <a:endParaRPr lang="zh-TW" altLang="en-US"/>
        </a:p>
      </dgm:t>
    </dgm:pt>
    <dgm:pt modelId="{0700C93F-DBCB-4799-811E-4E90DA236396}">
      <dgm:prSet phldrT="[文字]" custT="1"/>
      <dgm:spPr/>
      <dgm:t>
        <a:bodyPr/>
        <a:lstStyle/>
        <a:p>
          <a:pPr algn="l"/>
          <a:r>
            <a:rPr lang="en-US" altLang="zh-TW" sz="2000" dirty="0" smtClean="0"/>
            <a:t>Outdoor  (ISS)</a:t>
          </a:r>
          <a:endParaRPr lang="zh-TW" altLang="en-US" sz="2000" dirty="0"/>
        </a:p>
      </dgm:t>
    </dgm:pt>
    <dgm:pt modelId="{6849F773-BCA8-4EF1-943E-5A56D28C4F36}" type="parTrans" cxnId="{CBB62152-8F49-4E54-957A-BE8DED6DA095}">
      <dgm:prSet/>
      <dgm:spPr/>
      <dgm:t>
        <a:bodyPr/>
        <a:lstStyle/>
        <a:p>
          <a:endParaRPr lang="zh-TW" altLang="en-US"/>
        </a:p>
      </dgm:t>
    </dgm:pt>
    <dgm:pt modelId="{73374AA3-C20C-47F3-B0A4-4961A8B9A043}" type="sibTrans" cxnId="{CBB62152-8F49-4E54-957A-BE8DED6DA095}">
      <dgm:prSet/>
      <dgm:spPr/>
      <dgm:t>
        <a:bodyPr/>
        <a:lstStyle/>
        <a:p>
          <a:endParaRPr lang="zh-TW" altLang="en-US"/>
        </a:p>
      </dgm:t>
    </dgm:pt>
    <dgm:pt modelId="{7817059E-37F8-4CE2-95C5-F8FE7D63EEE7}">
      <dgm:prSet phldrT="[文字]" custT="1"/>
      <dgm:spPr/>
      <dgm:t>
        <a:bodyPr/>
        <a:lstStyle/>
        <a:p>
          <a:pPr algn="l"/>
          <a:r>
            <a:rPr lang="en-US" altLang="zh-TW" sz="2000" dirty="0" smtClean="0"/>
            <a:t>Indoor  (Console)</a:t>
          </a:r>
          <a:endParaRPr lang="zh-TW" altLang="en-US" sz="2000" dirty="0"/>
        </a:p>
      </dgm:t>
    </dgm:pt>
    <dgm:pt modelId="{4A973767-760D-4885-8A0F-3E3A8C612127}" type="parTrans" cxnId="{E3F9D752-D707-44C3-97E6-A14D92A78177}">
      <dgm:prSet/>
      <dgm:spPr/>
      <dgm:t>
        <a:bodyPr/>
        <a:lstStyle/>
        <a:p>
          <a:endParaRPr lang="zh-TW" altLang="en-US"/>
        </a:p>
      </dgm:t>
    </dgm:pt>
    <dgm:pt modelId="{09A00202-6F12-4982-9B4E-3D373B1C56F1}" type="sibTrans" cxnId="{E3F9D752-D707-44C3-97E6-A14D92A78177}">
      <dgm:prSet/>
      <dgm:spPr/>
      <dgm:t>
        <a:bodyPr/>
        <a:lstStyle/>
        <a:p>
          <a:endParaRPr lang="zh-TW" altLang="en-US"/>
        </a:p>
      </dgm:t>
    </dgm:pt>
    <dgm:pt modelId="{EE862A58-81A3-43A1-AAE5-CB34A3700185}" type="pres">
      <dgm:prSet presAssocID="{42185FEA-51A7-4732-9A80-2582D5B82D4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A58C5F4B-E89D-467D-BEFA-2A2FA3BD05FE}" type="pres">
      <dgm:prSet presAssocID="{5D54E56C-865C-41CF-97E6-12FEA949D052}" presName="root" presStyleCnt="0"/>
      <dgm:spPr/>
    </dgm:pt>
    <dgm:pt modelId="{39DFF157-217E-4785-9FA1-528F781A5F9D}" type="pres">
      <dgm:prSet presAssocID="{5D54E56C-865C-41CF-97E6-12FEA949D052}" presName="rootComposite" presStyleCnt="0"/>
      <dgm:spPr/>
    </dgm:pt>
    <dgm:pt modelId="{5BA70B5F-4EED-4C32-8A76-2BA949A921FB}" type="pres">
      <dgm:prSet presAssocID="{5D54E56C-865C-41CF-97E6-12FEA949D052}" presName="rootText" presStyleLbl="node1" presStyleIdx="0" presStyleCnt="1" custScaleX="254363" custLinFactX="24376" custLinFactNeighborX="100000" custLinFactNeighborY="-78309"/>
      <dgm:spPr/>
      <dgm:t>
        <a:bodyPr/>
        <a:lstStyle/>
        <a:p>
          <a:endParaRPr lang="zh-TW" altLang="en-US"/>
        </a:p>
      </dgm:t>
    </dgm:pt>
    <dgm:pt modelId="{1F4187C4-E0E8-4EA2-ADE1-F050969BB286}" type="pres">
      <dgm:prSet presAssocID="{5D54E56C-865C-41CF-97E6-12FEA949D052}" presName="rootConnector" presStyleLbl="node1" presStyleIdx="0" presStyleCnt="1"/>
      <dgm:spPr/>
      <dgm:t>
        <a:bodyPr/>
        <a:lstStyle/>
        <a:p>
          <a:endParaRPr lang="zh-TW" altLang="en-US"/>
        </a:p>
      </dgm:t>
    </dgm:pt>
    <dgm:pt modelId="{367423AD-9926-4247-8583-3F27FF109473}" type="pres">
      <dgm:prSet presAssocID="{5D54E56C-865C-41CF-97E6-12FEA949D052}" presName="childShape" presStyleCnt="0"/>
      <dgm:spPr/>
    </dgm:pt>
    <dgm:pt modelId="{4F618585-B35D-4A76-A6FF-020970BD5A56}" type="pres">
      <dgm:prSet presAssocID="{6849F773-BCA8-4EF1-943E-5A56D28C4F36}" presName="Name13" presStyleLbl="parChTrans1D2" presStyleIdx="0" presStyleCnt="2"/>
      <dgm:spPr/>
      <dgm:t>
        <a:bodyPr/>
        <a:lstStyle/>
        <a:p>
          <a:endParaRPr lang="zh-TW" altLang="en-US"/>
        </a:p>
      </dgm:t>
    </dgm:pt>
    <dgm:pt modelId="{86EB5E78-73E0-42E9-A971-3217E4D01E1E}" type="pres">
      <dgm:prSet presAssocID="{0700C93F-DBCB-4799-811E-4E90DA236396}" presName="childText" presStyleLbl="bgAcc1" presStyleIdx="0" presStyleCnt="2" custScaleX="216417" custLinFactNeighborX="-7178" custLinFactNeighborY="-811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5B4F98-8F3E-4EC4-AEF3-C4F90D56879C}" type="pres">
      <dgm:prSet presAssocID="{4A973767-760D-4885-8A0F-3E3A8C612127}" presName="Name13" presStyleLbl="parChTrans1D2" presStyleIdx="1" presStyleCnt="2"/>
      <dgm:spPr/>
      <dgm:t>
        <a:bodyPr/>
        <a:lstStyle/>
        <a:p>
          <a:endParaRPr lang="zh-TW" altLang="en-US"/>
        </a:p>
      </dgm:t>
    </dgm:pt>
    <dgm:pt modelId="{2B5172CB-D712-46C1-B756-E655FDD48F08}" type="pres">
      <dgm:prSet presAssocID="{7817059E-37F8-4CE2-95C5-F8FE7D63EEE7}" presName="childText" presStyleLbl="bgAcc1" presStyleIdx="1" presStyleCnt="2" custScaleX="215386" custLinFactNeighborX="-6147" custLinFactNeighborY="-844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C9FB5F4-C524-4F08-BF9F-4FAA73ECB0FD}" type="presOf" srcId="{5D54E56C-865C-41CF-97E6-12FEA949D052}" destId="{5BA70B5F-4EED-4C32-8A76-2BA949A921FB}" srcOrd="0" destOrd="0" presId="urn:microsoft.com/office/officeart/2005/8/layout/hierarchy3"/>
    <dgm:cxn modelId="{580E99C0-E8B0-45BF-993B-048733559BDC}" type="presOf" srcId="{4A973767-760D-4885-8A0F-3E3A8C612127}" destId="{D55B4F98-8F3E-4EC4-AEF3-C4F90D56879C}" srcOrd="0" destOrd="0" presId="urn:microsoft.com/office/officeart/2005/8/layout/hierarchy3"/>
    <dgm:cxn modelId="{CAEBCE79-2572-4A41-BFED-B6C0998CD32D}" type="presOf" srcId="{42185FEA-51A7-4732-9A80-2582D5B82D41}" destId="{EE862A58-81A3-43A1-AAE5-CB34A3700185}" srcOrd="0" destOrd="0" presId="urn:microsoft.com/office/officeart/2005/8/layout/hierarchy3"/>
    <dgm:cxn modelId="{CBB62152-8F49-4E54-957A-BE8DED6DA095}" srcId="{5D54E56C-865C-41CF-97E6-12FEA949D052}" destId="{0700C93F-DBCB-4799-811E-4E90DA236396}" srcOrd="0" destOrd="0" parTransId="{6849F773-BCA8-4EF1-943E-5A56D28C4F36}" sibTransId="{73374AA3-C20C-47F3-B0A4-4961A8B9A043}"/>
    <dgm:cxn modelId="{44AC315A-9EA1-4D32-BEB3-FDEE0E7B5C31}" type="presOf" srcId="{7817059E-37F8-4CE2-95C5-F8FE7D63EEE7}" destId="{2B5172CB-D712-46C1-B756-E655FDD48F08}" srcOrd="0" destOrd="0" presId="urn:microsoft.com/office/officeart/2005/8/layout/hierarchy3"/>
    <dgm:cxn modelId="{3D951E82-041D-45B5-80E6-C492361C8198}" type="presOf" srcId="{6849F773-BCA8-4EF1-943E-5A56D28C4F36}" destId="{4F618585-B35D-4A76-A6FF-020970BD5A56}" srcOrd="0" destOrd="0" presId="urn:microsoft.com/office/officeart/2005/8/layout/hierarchy3"/>
    <dgm:cxn modelId="{A695FB3B-EB42-49EF-A91C-0310CA64E9FD}" srcId="{42185FEA-51A7-4732-9A80-2582D5B82D41}" destId="{5D54E56C-865C-41CF-97E6-12FEA949D052}" srcOrd="0" destOrd="0" parTransId="{F7C3C35B-E72F-4B84-929B-F0EF5D3029F0}" sibTransId="{9A14A140-6639-434D-9AC5-0C82E2722F33}"/>
    <dgm:cxn modelId="{E3F9D752-D707-44C3-97E6-A14D92A78177}" srcId="{5D54E56C-865C-41CF-97E6-12FEA949D052}" destId="{7817059E-37F8-4CE2-95C5-F8FE7D63EEE7}" srcOrd="1" destOrd="0" parTransId="{4A973767-760D-4885-8A0F-3E3A8C612127}" sibTransId="{09A00202-6F12-4982-9B4E-3D373B1C56F1}"/>
    <dgm:cxn modelId="{EF196056-372C-4452-92D4-A3BB87567058}" type="presOf" srcId="{5D54E56C-865C-41CF-97E6-12FEA949D052}" destId="{1F4187C4-E0E8-4EA2-ADE1-F050969BB286}" srcOrd="1" destOrd="0" presId="urn:microsoft.com/office/officeart/2005/8/layout/hierarchy3"/>
    <dgm:cxn modelId="{32B3D140-BCA4-4F12-8EEA-FC1D9A5A32F6}" type="presOf" srcId="{0700C93F-DBCB-4799-811E-4E90DA236396}" destId="{86EB5E78-73E0-42E9-A971-3217E4D01E1E}" srcOrd="0" destOrd="0" presId="urn:microsoft.com/office/officeart/2005/8/layout/hierarchy3"/>
    <dgm:cxn modelId="{1C54DE52-8A02-4427-955B-6E968B30CA29}" type="presParOf" srcId="{EE862A58-81A3-43A1-AAE5-CB34A3700185}" destId="{A58C5F4B-E89D-467D-BEFA-2A2FA3BD05FE}" srcOrd="0" destOrd="0" presId="urn:microsoft.com/office/officeart/2005/8/layout/hierarchy3"/>
    <dgm:cxn modelId="{77A7024E-C106-4079-A0C9-A5E51EC2882B}" type="presParOf" srcId="{A58C5F4B-E89D-467D-BEFA-2A2FA3BD05FE}" destId="{39DFF157-217E-4785-9FA1-528F781A5F9D}" srcOrd="0" destOrd="0" presId="urn:microsoft.com/office/officeart/2005/8/layout/hierarchy3"/>
    <dgm:cxn modelId="{E09CC5AE-DAD5-4572-A0F3-EC827C8C8870}" type="presParOf" srcId="{39DFF157-217E-4785-9FA1-528F781A5F9D}" destId="{5BA70B5F-4EED-4C32-8A76-2BA949A921FB}" srcOrd="0" destOrd="0" presId="urn:microsoft.com/office/officeart/2005/8/layout/hierarchy3"/>
    <dgm:cxn modelId="{CB016604-7A8D-476D-8073-A45ADBED64F2}" type="presParOf" srcId="{39DFF157-217E-4785-9FA1-528F781A5F9D}" destId="{1F4187C4-E0E8-4EA2-ADE1-F050969BB286}" srcOrd="1" destOrd="0" presId="urn:microsoft.com/office/officeart/2005/8/layout/hierarchy3"/>
    <dgm:cxn modelId="{D98DCFE6-E649-441A-9DE7-65BADDA7AD5E}" type="presParOf" srcId="{A58C5F4B-E89D-467D-BEFA-2A2FA3BD05FE}" destId="{367423AD-9926-4247-8583-3F27FF109473}" srcOrd="1" destOrd="0" presId="urn:microsoft.com/office/officeart/2005/8/layout/hierarchy3"/>
    <dgm:cxn modelId="{55A019C8-B13D-4710-8375-A7BD776CCA94}" type="presParOf" srcId="{367423AD-9926-4247-8583-3F27FF109473}" destId="{4F618585-B35D-4A76-A6FF-020970BD5A56}" srcOrd="0" destOrd="0" presId="urn:microsoft.com/office/officeart/2005/8/layout/hierarchy3"/>
    <dgm:cxn modelId="{F7AB6825-DC54-4B50-9EA9-AE99411E3B7E}" type="presParOf" srcId="{367423AD-9926-4247-8583-3F27FF109473}" destId="{86EB5E78-73E0-42E9-A971-3217E4D01E1E}" srcOrd="1" destOrd="0" presId="urn:microsoft.com/office/officeart/2005/8/layout/hierarchy3"/>
    <dgm:cxn modelId="{310F6A6B-9092-45B9-9E02-F3E751551134}" type="presParOf" srcId="{367423AD-9926-4247-8583-3F27FF109473}" destId="{D55B4F98-8F3E-4EC4-AEF3-C4F90D56879C}" srcOrd="2" destOrd="0" presId="urn:microsoft.com/office/officeart/2005/8/layout/hierarchy3"/>
    <dgm:cxn modelId="{F28BE434-6887-4BF2-B284-E4856095E5F7}" type="presParOf" srcId="{367423AD-9926-4247-8583-3F27FF109473}" destId="{2B5172CB-D712-46C1-B756-E655FDD48F0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F3A9CA-5DF0-4E0F-8AAF-387718D2C9EB}" type="doc">
      <dgm:prSet loTypeId="urn:microsoft.com/office/officeart/2005/8/layout/vProcess5" loCatId="process" qsTypeId="urn:microsoft.com/office/officeart/2005/8/quickstyle/simple1#9" qsCatId="simple" csTypeId="urn:microsoft.com/office/officeart/2005/8/colors/accent1_2#9" csCatId="accent1" phldr="1"/>
      <dgm:spPr/>
      <dgm:t>
        <a:bodyPr/>
        <a:lstStyle/>
        <a:p>
          <a:endParaRPr lang="zh-TW" altLang="en-US"/>
        </a:p>
      </dgm:t>
    </dgm:pt>
    <dgm:pt modelId="{AE995677-59C2-4E14-9E21-7CB39DD0B31C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sz="1800" kern="1200" spc="0" baseline="0" dirty="0" smtClean="0"/>
            <a:t>Bucket A</a:t>
          </a:r>
          <a:r>
            <a:rPr lang="zh-TW" altLang="en-US" sz="1800" kern="1200" spc="0" baseline="0" dirty="0" smtClean="0"/>
            <a:t> </a:t>
          </a:r>
          <a:r>
            <a:rPr lang="en-US" altLang="zh-TW" sz="1800" kern="1200" spc="0" baseline="0" dirty="0" smtClean="0"/>
            <a:t>collect raindrops</a:t>
          </a:r>
          <a:endParaRPr lang="zh-TW" altLang="en-US" sz="1800" kern="1200" spc="0" baseline="0" dirty="0"/>
        </a:p>
      </dgm:t>
    </dgm:pt>
    <dgm:pt modelId="{E0D58150-8DB8-4918-870F-E0DD745D9A71}" type="parTrans" cxnId="{D3A6084A-A4E1-4304-9695-D24DC0664D5A}">
      <dgm:prSet/>
      <dgm:spPr/>
      <dgm:t>
        <a:bodyPr/>
        <a:lstStyle/>
        <a:p>
          <a:endParaRPr lang="zh-TW" altLang="en-US"/>
        </a:p>
      </dgm:t>
    </dgm:pt>
    <dgm:pt modelId="{6D41CFE8-094C-44AD-8FFC-4621327F7459}" type="sibTrans" cxnId="{D3A6084A-A4E1-4304-9695-D24DC0664D5A}">
      <dgm:prSet/>
      <dgm:spPr/>
      <dgm:t>
        <a:bodyPr/>
        <a:lstStyle/>
        <a:p>
          <a:endParaRPr lang="zh-TW" altLang="en-US"/>
        </a:p>
      </dgm:t>
    </dgm:pt>
    <dgm:pt modelId="{4BF9753F-F2C8-4538-8FBA-617C54B07478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sz="1800" kern="1200" spc="0" baseline="0" dirty="0" smtClean="0"/>
            <a:t>Bucket A heavy, fall and pour away rainwater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en-US" altLang="zh-TW" sz="1800" kern="1200" spc="0" baseline="0" dirty="0" smtClean="0"/>
            <a:t>+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en-US" altLang="zh-TW" sz="1800" kern="1200" spc="0" baseline="0" dirty="0" smtClean="0"/>
            <a:t>Bucket B rises and collect raindrops</a:t>
          </a:r>
          <a:endParaRPr lang="zh-TW" altLang="en-US" sz="1800" kern="1200" spc="0" baseline="0" dirty="0"/>
        </a:p>
      </dgm:t>
    </dgm:pt>
    <dgm:pt modelId="{B5B6B401-9F3F-4D85-ADBC-1655587CC2D7}" type="parTrans" cxnId="{92F008C3-E17F-4974-8291-DD290E3DB94D}">
      <dgm:prSet/>
      <dgm:spPr/>
      <dgm:t>
        <a:bodyPr/>
        <a:lstStyle/>
        <a:p>
          <a:endParaRPr lang="zh-TW" altLang="en-US"/>
        </a:p>
      </dgm:t>
    </dgm:pt>
    <dgm:pt modelId="{D83E9174-4BFC-4564-AEB0-59F1F33C41E9}" type="sibTrans" cxnId="{92F008C3-E17F-4974-8291-DD290E3DB94D}">
      <dgm:prSet/>
      <dgm:spPr/>
      <dgm:t>
        <a:bodyPr/>
        <a:lstStyle/>
        <a:p>
          <a:endParaRPr lang="zh-TW" altLang="en-US"/>
        </a:p>
      </dgm:t>
    </dgm:pt>
    <dgm:pt modelId="{3BD02362-6F32-45DF-A15C-AB96C8689D96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sz="1800" kern="1200" spc="0" baseline="0" dirty="0" smtClean="0"/>
            <a:t>Bucket B heavy, fall and pour away rainwater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en-US" altLang="zh-TW" sz="1800" kern="1200" spc="0" baseline="0" dirty="0" smtClean="0"/>
            <a:t>+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en-US" altLang="zh-TW" sz="1800" kern="1200" spc="0" baseline="0" dirty="0" smtClean="0"/>
            <a:t>Bucket A rises and collect raindrops</a:t>
          </a:r>
          <a:endParaRPr lang="zh-TW" altLang="en-US" sz="1800" kern="1200" spc="0" baseline="0" dirty="0"/>
        </a:p>
      </dgm:t>
    </dgm:pt>
    <dgm:pt modelId="{5D4FCE48-690F-421F-A354-29F682DDFCB4}" type="parTrans" cxnId="{22C13739-9DC9-441F-877A-BE37136C4056}">
      <dgm:prSet/>
      <dgm:spPr/>
      <dgm:t>
        <a:bodyPr/>
        <a:lstStyle/>
        <a:p>
          <a:endParaRPr lang="zh-TW" altLang="en-US"/>
        </a:p>
      </dgm:t>
    </dgm:pt>
    <dgm:pt modelId="{3DEFF6B2-0DCF-436A-8EA8-FB00EB6AEC75}" type="sibTrans" cxnId="{22C13739-9DC9-441F-877A-BE37136C4056}">
      <dgm:prSet/>
      <dgm:spPr/>
      <dgm:t>
        <a:bodyPr/>
        <a:lstStyle/>
        <a:p>
          <a:endParaRPr lang="zh-TW" altLang="en-US"/>
        </a:p>
      </dgm:t>
    </dgm:pt>
    <dgm:pt modelId="{D8B5766C-C41F-4055-A778-BB24C9DABE7E}" type="pres">
      <dgm:prSet presAssocID="{D1F3A9CA-5DF0-4E0F-8AAF-387718D2C9E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C85317-ECFF-4F11-AB82-7E13FADC4350}" type="pres">
      <dgm:prSet presAssocID="{D1F3A9CA-5DF0-4E0F-8AAF-387718D2C9EB}" presName="dummyMaxCanvas" presStyleCnt="0">
        <dgm:presLayoutVars/>
      </dgm:prSet>
      <dgm:spPr/>
    </dgm:pt>
    <dgm:pt modelId="{54E36907-03C4-4F5A-8DD9-D9DF12BCD341}" type="pres">
      <dgm:prSet presAssocID="{D1F3A9CA-5DF0-4E0F-8AAF-387718D2C9EB}" presName="ThreeNodes_1" presStyleLbl="node1" presStyleIdx="0" presStyleCnt="3" custScaleX="73448" custScaleY="63266" custLinFactNeighborX="4584" custLinFactNeighborY="-47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8ED084-AE18-4433-A0F2-D84DCC37D2B9}" type="pres">
      <dgm:prSet presAssocID="{D1F3A9CA-5DF0-4E0F-8AAF-387718D2C9EB}" presName="ThreeNodes_2" presStyleLbl="node1" presStyleIdx="1" presStyleCnt="3" custScaleX="97807" custScaleY="142857" custLinFactNeighborX="-7639" custLinFactNeighborY="-1360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1E3FD22-F078-4BA1-98E5-97F9BB039015}" type="pres">
      <dgm:prSet presAssocID="{D1F3A9CA-5DF0-4E0F-8AAF-387718D2C9EB}" presName="ThreeNodes_3" presStyleLbl="node1" presStyleIdx="2" presStyleCnt="3" custScaleY="1146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390BA66-B852-45D7-8002-6D28D7F021C2}" type="pres">
      <dgm:prSet presAssocID="{D1F3A9CA-5DF0-4E0F-8AAF-387718D2C9EB}" presName="ThreeConn_1-2" presStyleLbl="fgAccFollowNode1" presStyleIdx="0" presStyleCnt="2" custLinFactNeighborX="-76124" custLinFactNeighborY="-353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65A189-CD28-4B91-8785-41BFF521D682}" type="pres">
      <dgm:prSet presAssocID="{D1F3A9CA-5DF0-4E0F-8AAF-387718D2C9EB}" presName="ThreeConn_2-3" presStyleLbl="fgAccFollowNode1" presStyleIdx="1" presStyleCnt="2" custLinFactNeighborX="-34300" custLinFactNeighborY="-204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901BB1-1A25-41A0-9869-9D6BD8D408B3}" type="pres">
      <dgm:prSet presAssocID="{D1F3A9CA-5DF0-4E0F-8AAF-387718D2C9E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5D0B99-B12D-4E20-9515-EE0A1AE92E6D}" type="pres">
      <dgm:prSet presAssocID="{D1F3A9CA-5DF0-4E0F-8AAF-387718D2C9E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A4FBAFB-B90A-4874-94BB-F65C2FF71809}" type="pres">
      <dgm:prSet presAssocID="{D1F3A9CA-5DF0-4E0F-8AAF-387718D2C9E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D4B9B44-0D7A-41C0-831B-A79B8937DCA3}" type="presOf" srcId="{D1F3A9CA-5DF0-4E0F-8AAF-387718D2C9EB}" destId="{D8B5766C-C41F-4055-A778-BB24C9DABE7E}" srcOrd="0" destOrd="0" presId="urn:microsoft.com/office/officeart/2005/8/layout/vProcess5"/>
    <dgm:cxn modelId="{22C13739-9DC9-441F-877A-BE37136C4056}" srcId="{D1F3A9CA-5DF0-4E0F-8AAF-387718D2C9EB}" destId="{3BD02362-6F32-45DF-A15C-AB96C8689D96}" srcOrd="2" destOrd="0" parTransId="{5D4FCE48-690F-421F-A354-29F682DDFCB4}" sibTransId="{3DEFF6B2-0DCF-436A-8EA8-FB00EB6AEC75}"/>
    <dgm:cxn modelId="{9D209A20-545D-4C72-B356-A275190B773B}" type="presOf" srcId="{D83E9174-4BFC-4564-AEB0-59F1F33C41E9}" destId="{D365A189-CD28-4B91-8785-41BFF521D682}" srcOrd="0" destOrd="0" presId="urn:microsoft.com/office/officeart/2005/8/layout/vProcess5"/>
    <dgm:cxn modelId="{D349B67F-0F17-4367-A3BA-CC3A77F95D0A}" type="presOf" srcId="{3BD02362-6F32-45DF-A15C-AB96C8689D96}" destId="{8A4FBAFB-B90A-4874-94BB-F65C2FF71809}" srcOrd="1" destOrd="0" presId="urn:microsoft.com/office/officeart/2005/8/layout/vProcess5"/>
    <dgm:cxn modelId="{8827107F-741C-4145-A095-DC01A51F9A37}" type="presOf" srcId="{4BF9753F-F2C8-4538-8FBA-617C54B07478}" destId="{E25D0B99-B12D-4E20-9515-EE0A1AE92E6D}" srcOrd="1" destOrd="0" presId="urn:microsoft.com/office/officeart/2005/8/layout/vProcess5"/>
    <dgm:cxn modelId="{D906AA4C-407E-4D09-AF71-B77FD9795A5F}" type="presOf" srcId="{3BD02362-6F32-45DF-A15C-AB96C8689D96}" destId="{11E3FD22-F078-4BA1-98E5-97F9BB039015}" srcOrd="0" destOrd="0" presId="urn:microsoft.com/office/officeart/2005/8/layout/vProcess5"/>
    <dgm:cxn modelId="{8FC366D2-3D18-4531-9357-2FAF74B18312}" type="presOf" srcId="{4BF9753F-F2C8-4538-8FBA-617C54B07478}" destId="{AD8ED084-AE18-4433-A0F2-D84DCC37D2B9}" srcOrd="0" destOrd="0" presId="urn:microsoft.com/office/officeart/2005/8/layout/vProcess5"/>
    <dgm:cxn modelId="{59F3F06F-F47F-4727-BCEE-DE0DD453014D}" type="presOf" srcId="{6D41CFE8-094C-44AD-8FFC-4621327F7459}" destId="{4390BA66-B852-45D7-8002-6D28D7F021C2}" srcOrd="0" destOrd="0" presId="urn:microsoft.com/office/officeart/2005/8/layout/vProcess5"/>
    <dgm:cxn modelId="{92F008C3-E17F-4974-8291-DD290E3DB94D}" srcId="{D1F3A9CA-5DF0-4E0F-8AAF-387718D2C9EB}" destId="{4BF9753F-F2C8-4538-8FBA-617C54B07478}" srcOrd="1" destOrd="0" parTransId="{B5B6B401-9F3F-4D85-ADBC-1655587CC2D7}" sibTransId="{D83E9174-4BFC-4564-AEB0-59F1F33C41E9}"/>
    <dgm:cxn modelId="{DD0E943D-0C47-4063-926D-474C0835AA87}" type="presOf" srcId="{AE995677-59C2-4E14-9E21-7CB39DD0B31C}" destId="{54E36907-03C4-4F5A-8DD9-D9DF12BCD341}" srcOrd="0" destOrd="0" presId="urn:microsoft.com/office/officeart/2005/8/layout/vProcess5"/>
    <dgm:cxn modelId="{D3A6084A-A4E1-4304-9695-D24DC0664D5A}" srcId="{D1F3A9CA-5DF0-4E0F-8AAF-387718D2C9EB}" destId="{AE995677-59C2-4E14-9E21-7CB39DD0B31C}" srcOrd="0" destOrd="0" parTransId="{E0D58150-8DB8-4918-870F-E0DD745D9A71}" sibTransId="{6D41CFE8-094C-44AD-8FFC-4621327F7459}"/>
    <dgm:cxn modelId="{5FE770AB-12CE-4B96-8902-66DFBA41144E}" type="presOf" srcId="{AE995677-59C2-4E14-9E21-7CB39DD0B31C}" destId="{BF901BB1-1A25-41A0-9869-9D6BD8D408B3}" srcOrd="1" destOrd="0" presId="urn:microsoft.com/office/officeart/2005/8/layout/vProcess5"/>
    <dgm:cxn modelId="{EEFAE9CF-6B6B-4992-B57A-16F4D6E33CEC}" type="presParOf" srcId="{D8B5766C-C41F-4055-A778-BB24C9DABE7E}" destId="{13C85317-ECFF-4F11-AB82-7E13FADC4350}" srcOrd="0" destOrd="0" presId="urn:microsoft.com/office/officeart/2005/8/layout/vProcess5"/>
    <dgm:cxn modelId="{AFE2A35C-115A-4795-90BB-8A5D2FD3CCF6}" type="presParOf" srcId="{D8B5766C-C41F-4055-A778-BB24C9DABE7E}" destId="{54E36907-03C4-4F5A-8DD9-D9DF12BCD341}" srcOrd="1" destOrd="0" presId="urn:microsoft.com/office/officeart/2005/8/layout/vProcess5"/>
    <dgm:cxn modelId="{3C05755C-F3B8-428E-A142-2C7B7B7B30F8}" type="presParOf" srcId="{D8B5766C-C41F-4055-A778-BB24C9DABE7E}" destId="{AD8ED084-AE18-4433-A0F2-D84DCC37D2B9}" srcOrd="2" destOrd="0" presId="urn:microsoft.com/office/officeart/2005/8/layout/vProcess5"/>
    <dgm:cxn modelId="{25A1F98F-CDEA-4258-8778-12880759FA47}" type="presParOf" srcId="{D8B5766C-C41F-4055-A778-BB24C9DABE7E}" destId="{11E3FD22-F078-4BA1-98E5-97F9BB039015}" srcOrd="3" destOrd="0" presId="urn:microsoft.com/office/officeart/2005/8/layout/vProcess5"/>
    <dgm:cxn modelId="{CDC32C2D-015D-4A6B-8ED7-27D1713CBDA9}" type="presParOf" srcId="{D8B5766C-C41F-4055-A778-BB24C9DABE7E}" destId="{4390BA66-B852-45D7-8002-6D28D7F021C2}" srcOrd="4" destOrd="0" presId="urn:microsoft.com/office/officeart/2005/8/layout/vProcess5"/>
    <dgm:cxn modelId="{3FB77CAD-5BE2-4327-8B76-9874424938E1}" type="presParOf" srcId="{D8B5766C-C41F-4055-A778-BB24C9DABE7E}" destId="{D365A189-CD28-4B91-8785-41BFF521D682}" srcOrd="5" destOrd="0" presId="urn:microsoft.com/office/officeart/2005/8/layout/vProcess5"/>
    <dgm:cxn modelId="{465D38F8-C3D6-4D0C-ADEF-D04EE18700CF}" type="presParOf" srcId="{D8B5766C-C41F-4055-A778-BB24C9DABE7E}" destId="{BF901BB1-1A25-41A0-9869-9D6BD8D408B3}" srcOrd="6" destOrd="0" presId="urn:microsoft.com/office/officeart/2005/8/layout/vProcess5"/>
    <dgm:cxn modelId="{0FBE065B-E12A-446F-9CC7-4C1B80D49D30}" type="presParOf" srcId="{D8B5766C-C41F-4055-A778-BB24C9DABE7E}" destId="{E25D0B99-B12D-4E20-9515-EE0A1AE92E6D}" srcOrd="7" destOrd="0" presId="urn:microsoft.com/office/officeart/2005/8/layout/vProcess5"/>
    <dgm:cxn modelId="{1708D218-1750-4ED8-8C35-6965A1754BE2}" type="presParOf" srcId="{D8B5766C-C41F-4055-A778-BB24C9DABE7E}" destId="{8A4FBAFB-B90A-4874-94BB-F65C2FF7180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0D402CE-E92F-424C-9B6A-7D53F2880D66}" type="doc">
      <dgm:prSet loTypeId="urn:microsoft.com/office/officeart/2005/8/layout/default#2" loCatId="list" qsTypeId="urn:microsoft.com/office/officeart/2005/8/quickstyle/simple1#10" qsCatId="simple" csTypeId="urn:microsoft.com/office/officeart/2005/8/colors/accent1_2#10" csCatId="accent1" phldr="1"/>
      <dgm:spPr/>
      <dgm:t>
        <a:bodyPr/>
        <a:lstStyle/>
        <a:p>
          <a:endParaRPr lang="zh-TW" altLang="en-US"/>
        </a:p>
      </dgm:t>
    </dgm:pt>
    <dgm:pt modelId="{8BC23412-A3E2-4F77-A7AC-CE48F28B0D07}">
      <dgm:prSet phldrT="[文字]" custT="1"/>
      <dgm:spPr>
        <a:solidFill>
          <a:srgbClr val="00B0F0"/>
        </a:solidFill>
      </dgm:spPr>
      <dgm:t>
        <a:bodyPr/>
        <a:lstStyle/>
        <a:p>
          <a:r>
            <a:rPr lang="en-US" altLang="zh-TW" sz="2400" dirty="0" smtClean="0"/>
            <a:t>Cycle</a:t>
          </a:r>
          <a:endParaRPr lang="zh-TW" altLang="en-US" sz="2400" dirty="0"/>
        </a:p>
      </dgm:t>
    </dgm:pt>
    <dgm:pt modelId="{FD6EA439-3AEC-457D-8231-8511012CA30F}" type="parTrans" cxnId="{7B061CDE-9457-4677-84A7-448DBD11F76C}">
      <dgm:prSet/>
      <dgm:spPr/>
      <dgm:t>
        <a:bodyPr/>
        <a:lstStyle/>
        <a:p>
          <a:endParaRPr lang="zh-TW" altLang="en-US"/>
        </a:p>
      </dgm:t>
    </dgm:pt>
    <dgm:pt modelId="{CD319196-12F6-4DE6-9925-0A5A994EB4A5}" type="sibTrans" cxnId="{7B061CDE-9457-4677-84A7-448DBD11F76C}">
      <dgm:prSet/>
      <dgm:spPr/>
      <dgm:t>
        <a:bodyPr/>
        <a:lstStyle/>
        <a:p>
          <a:endParaRPr lang="zh-TW" altLang="en-US"/>
        </a:p>
      </dgm:t>
    </dgm:pt>
    <dgm:pt modelId="{13B98EEC-8085-487D-8AC5-2E2BB0A4E8AE}" type="pres">
      <dgm:prSet presAssocID="{A0D402CE-E92F-424C-9B6A-7D53F2880D6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536D82-E261-4ED0-AC6B-CBF41C37ABA9}" type="pres">
      <dgm:prSet presAssocID="{8BC23412-A3E2-4F77-A7AC-CE48F28B0D07}" presName="node" presStyleLbl="node1" presStyleIdx="0" presStyleCnt="1" custScaleX="100098" custScaleY="67781" custLinFactY="100000" custLinFactNeighborX="-49" custLinFactNeighborY="1173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061CDE-9457-4677-84A7-448DBD11F76C}" srcId="{A0D402CE-E92F-424C-9B6A-7D53F2880D66}" destId="{8BC23412-A3E2-4F77-A7AC-CE48F28B0D07}" srcOrd="0" destOrd="0" parTransId="{FD6EA439-3AEC-457D-8231-8511012CA30F}" sibTransId="{CD319196-12F6-4DE6-9925-0A5A994EB4A5}"/>
    <dgm:cxn modelId="{3BC4FD07-1BC2-4434-A304-51093A985306}" type="presOf" srcId="{8BC23412-A3E2-4F77-A7AC-CE48F28B0D07}" destId="{3E536D82-E261-4ED0-AC6B-CBF41C37ABA9}" srcOrd="0" destOrd="0" presId="urn:microsoft.com/office/officeart/2005/8/layout/default#2"/>
    <dgm:cxn modelId="{69FD679C-45DF-436C-89F6-E52050CD6EFA}" type="presOf" srcId="{A0D402CE-E92F-424C-9B6A-7D53F2880D66}" destId="{13B98EEC-8085-487D-8AC5-2E2BB0A4E8AE}" srcOrd="0" destOrd="0" presId="urn:microsoft.com/office/officeart/2005/8/layout/default#2"/>
    <dgm:cxn modelId="{4A5D58F9-0C89-4F85-AB3F-7DE534739E40}" type="presParOf" srcId="{13B98EEC-8085-487D-8AC5-2E2BB0A4E8AE}" destId="{3E536D82-E261-4ED0-AC6B-CBF41C37ABA9}" srcOrd="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0F2BE0C-C771-48EE-922C-442F6E913707}" type="doc">
      <dgm:prSet loTypeId="urn:microsoft.com/office/officeart/2005/8/layout/vList2" loCatId="list" qsTypeId="urn:microsoft.com/office/officeart/2005/8/quickstyle/simple1#8" qsCatId="simple" csTypeId="urn:microsoft.com/office/officeart/2005/8/colors/accent1_2#8" csCatId="accent1" phldr="1"/>
      <dgm:spPr/>
      <dgm:t>
        <a:bodyPr/>
        <a:lstStyle/>
        <a:p>
          <a:endParaRPr lang="zh-TW" altLang="en-US"/>
        </a:p>
      </dgm:t>
    </dgm:pt>
    <dgm:pt modelId="{38758907-A405-4BE6-8BD9-CD3667A953DA}">
      <dgm:prSet phldrT="[文字]" custT="1"/>
      <dgm:spPr/>
      <dgm:t>
        <a:bodyPr/>
        <a:lstStyle/>
        <a:p>
          <a:r>
            <a:rPr lang="en-US" sz="3200" b="1" dirty="0" smtClean="0"/>
            <a:t>Bubble Level</a:t>
          </a:r>
          <a:endParaRPr lang="zh-TW" altLang="en-US" sz="3200" dirty="0"/>
        </a:p>
      </dgm:t>
    </dgm:pt>
    <dgm:pt modelId="{CAFDB95C-933A-4068-B5A6-6A066B5FF7DC}" type="parTrans" cxnId="{F9D8D0BA-5277-4B61-9FE3-5534FCBE7DAA}">
      <dgm:prSet/>
      <dgm:spPr/>
      <dgm:t>
        <a:bodyPr/>
        <a:lstStyle/>
        <a:p>
          <a:endParaRPr lang="zh-TW" altLang="en-US"/>
        </a:p>
      </dgm:t>
    </dgm:pt>
    <dgm:pt modelId="{D380A8F4-AA5E-49D2-887D-CEFB662550D2}" type="sibTrans" cxnId="{F9D8D0BA-5277-4B61-9FE3-5534FCBE7DAA}">
      <dgm:prSet/>
      <dgm:spPr/>
      <dgm:t>
        <a:bodyPr/>
        <a:lstStyle/>
        <a:p>
          <a:endParaRPr lang="zh-TW" altLang="en-US"/>
        </a:p>
      </dgm:t>
    </dgm:pt>
    <dgm:pt modelId="{D2E3744F-FBF7-430E-8E74-5334E965C9CA}">
      <dgm:prSet phldrT="[文字]" custT="1"/>
      <dgm:spPr/>
      <dgm:t>
        <a:bodyPr/>
        <a:lstStyle/>
        <a:p>
          <a:r>
            <a:rPr lang="en-US" altLang="zh-TW" sz="2400" dirty="0" smtClean="0">
              <a:solidFill>
                <a:schemeClr val="accent1"/>
              </a:solidFill>
            </a:rPr>
            <a:t>To ensure the sensor is horizontal to the sea level</a:t>
          </a:r>
          <a:endParaRPr lang="zh-TW" altLang="en-US" sz="2400" dirty="0">
            <a:solidFill>
              <a:schemeClr val="accent1"/>
            </a:solidFill>
          </a:endParaRPr>
        </a:p>
      </dgm:t>
    </dgm:pt>
    <dgm:pt modelId="{680FB512-A25D-40E4-AAF9-37526FD0269D}" type="parTrans" cxnId="{776AC587-E9AA-4E58-B609-37C9068D97E7}">
      <dgm:prSet/>
      <dgm:spPr/>
      <dgm:t>
        <a:bodyPr/>
        <a:lstStyle/>
        <a:p>
          <a:endParaRPr lang="zh-TW" altLang="en-US"/>
        </a:p>
      </dgm:t>
    </dgm:pt>
    <dgm:pt modelId="{96AB3A0E-A7B3-4D34-BC8D-A7D5A368310C}" type="sibTrans" cxnId="{776AC587-E9AA-4E58-B609-37C9068D97E7}">
      <dgm:prSet/>
      <dgm:spPr/>
      <dgm:t>
        <a:bodyPr/>
        <a:lstStyle/>
        <a:p>
          <a:endParaRPr lang="zh-TW" altLang="en-US"/>
        </a:p>
      </dgm:t>
    </dgm:pt>
    <dgm:pt modelId="{64F4F0AA-F74E-4A26-ABB8-EAFB92EBFE9A}">
      <dgm:prSet custT="1"/>
      <dgm:spPr/>
      <dgm:t>
        <a:bodyPr/>
        <a:lstStyle/>
        <a:p>
          <a:r>
            <a:rPr lang="en-US" altLang="zh-TW" sz="3600" dirty="0" smtClean="0"/>
            <a:t>Why?</a:t>
          </a:r>
          <a:endParaRPr lang="en-US" altLang="zh-TW" sz="3600" dirty="0"/>
        </a:p>
      </dgm:t>
    </dgm:pt>
    <dgm:pt modelId="{5157C8AF-7BEA-4F57-B355-BB48DFA24D84}" type="parTrans" cxnId="{5A2CCD21-8FD5-4A73-8C16-27B83AC6884F}">
      <dgm:prSet/>
      <dgm:spPr/>
      <dgm:t>
        <a:bodyPr/>
        <a:lstStyle/>
        <a:p>
          <a:endParaRPr lang="zh-TW" altLang="en-US"/>
        </a:p>
      </dgm:t>
    </dgm:pt>
    <dgm:pt modelId="{9162BCF5-1C0D-480F-8B6B-32235A4E4964}" type="sibTrans" cxnId="{5A2CCD21-8FD5-4A73-8C16-27B83AC6884F}">
      <dgm:prSet/>
      <dgm:spPr/>
      <dgm:t>
        <a:bodyPr/>
        <a:lstStyle/>
        <a:p>
          <a:endParaRPr lang="zh-TW" altLang="en-US"/>
        </a:p>
      </dgm:t>
    </dgm:pt>
    <dgm:pt modelId="{2F5F84B7-148A-4B66-81B6-651B189D5FE7}">
      <dgm:prSet custT="1"/>
      <dgm:spPr/>
      <dgm:t>
        <a:bodyPr/>
        <a:lstStyle/>
        <a:p>
          <a:r>
            <a:rPr lang="en-US" altLang="zh-TW" sz="2400" dirty="0" smtClean="0">
              <a:solidFill>
                <a:schemeClr val="accent1"/>
              </a:solidFill>
            </a:rPr>
            <a:t>Detect the non-directional radiation</a:t>
          </a:r>
          <a:endParaRPr lang="en-US" altLang="zh-TW" sz="2400" dirty="0">
            <a:solidFill>
              <a:schemeClr val="accent1"/>
            </a:solidFill>
          </a:endParaRPr>
        </a:p>
      </dgm:t>
    </dgm:pt>
    <dgm:pt modelId="{735536B0-9D33-464D-901C-D8D9146C331E}" type="parTrans" cxnId="{5AAF8C98-8C8D-4979-BE3D-E840FF233CBD}">
      <dgm:prSet/>
      <dgm:spPr/>
    </dgm:pt>
    <dgm:pt modelId="{FF47A71F-7B64-494E-910E-8920608C4B18}" type="sibTrans" cxnId="{5AAF8C98-8C8D-4979-BE3D-E840FF233CBD}">
      <dgm:prSet/>
      <dgm:spPr/>
    </dgm:pt>
    <dgm:pt modelId="{85074273-1330-445A-8526-93172161FF13}" type="pres">
      <dgm:prSet presAssocID="{A0F2BE0C-C771-48EE-922C-442F6E9137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67ABE5-8741-4CAD-921D-E643FD172717}" type="pres">
      <dgm:prSet presAssocID="{38758907-A405-4BE6-8BD9-CD3667A953D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D81D61B-702E-4D0C-9E82-21D8BC9D03F8}" type="pres">
      <dgm:prSet presAssocID="{38758907-A405-4BE6-8BD9-CD3667A953D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60ED0B-BF7E-4821-8BBB-DDD55D172EEC}" type="pres">
      <dgm:prSet presAssocID="{64F4F0AA-F74E-4A26-ABB8-EAFB92EBFE9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3C9E83-2906-46CA-9DEC-40C46B140574}" type="pres">
      <dgm:prSet presAssocID="{64F4F0AA-F74E-4A26-ABB8-EAFB92EBFE9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AAF8C98-8C8D-4979-BE3D-E840FF233CBD}" srcId="{64F4F0AA-F74E-4A26-ABB8-EAFB92EBFE9A}" destId="{2F5F84B7-148A-4B66-81B6-651B189D5FE7}" srcOrd="0" destOrd="0" parTransId="{735536B0-9D33-464D-901C-D8D9146C331E}" sibTransId="{FF47A71F-7B64-494E-910E-8920608C4B18}"/>
    <dgm:cxn modelId="{5A2CCD21-8FD5-4A73-8C16-27B83AC6884F}" srcId="{A0F2BE0C-C771-48EE-922C-442F6E913707}" destId="{64F4F0AA-F74E-4A26-ABB8-EAFB92EBFE9A}" srcOrd="1" destOrd="0" parTransId="{5157C8AF-7BEA-4F57-B355-BB48DFA24D84}" sibTransId="{9162BCF5-1C0D-480F-8B6B-32235A4E4964}"/>
    <dgm:cxn modelId="{F9D8D0BA-5277-4B61-9FE3-5534FCBE7DAA}" srcId="{A0F2BE0C-C771-48EE-922C-442F6E913707}" destId="{38758907-A405-4BE6-8BD9-CD3667A953DA}" srcOrd="0" destOrd="0" parTransId="{CAFDB95C-933A-4068-B5A6-6A066B5FF7DC}" sibTransId="{D380A8F4-AA5E-49D2-887D-CEFB662550D2}"/>
    <dgm:cxn modelId="{7E4E8776-D404-477F-9ED6-43B77A292F5B}" type="presOf" srcId="{D2E3744F-FBF7-430E-8E74-5334E965C9CA}" destId="{5D81D61B-702E-4D0C-9E82-21D8BC9D03F8}" srcOrd="0" destOrd="0" presId="urn:microsoft.com/office/officeart/2005/8/layout/vList2"/>
    <dgm:cxn modelId="{02860093-E982-404D-B2A9-AACCA33318BF}" type="presOf" srcId="{64F4F0AA-F74E-4A26-ABB8-EAFB92EBFE9A}" destId="{7260ED0B-BF7E-4821-8BBB-DDD55D172EEC}" srcOrd="0" destOrd="0" presId="urn:microsoft.com/office/officeart/2005/8/layout/vList2"/>
    <dgm:cxn modelId="{F4446A08-3E80-41A1-AC8B-74B296B819CE}" type="presOf" srcId="{38758907-A405-4BE6-8BD9-CD3667A953DA}" destId="{8767ABE5-8741-4CAD-921D-E643FD172717}" srcOrd="0" destOrd="0" presId="urn:microsoft.com/office/officeart/2005/8/layout/vList2"/>
    <dgm:cxn modelId="{B40F49E2-4E56-45D0-A1E2-C3357451EC1A}" type="presOf" srcId="{A0F2BE0C-C771-48EE-922C-442F6E913707}" destId="{85074273-1330-445A-8526-93172161FF13}" srcOrd="0" destOrd="0" presId="urn:microsoft.com/office/officeart/2005/8/layout/vList2"/>
    <dgm:cxn modelId="{776AC587-E9AA-4E58-B609-37C9068D97E7}" srcId="{38758907-A405-4BE6-8BD9-CD3667A953DA}" destId="{D2E3744F-FBF7-430E-8E74-5334E965C9CA}" srcOrd="0" destOrd="0" parTransId="{680FB512-A25D-40E4-AAF9-37526FD0269D}" sibTransId="{96AB3A0E-A7B3-4D34-BC8D-A7D5A368310C}"/>
    <dgm:cxn modelId="{165CC23C-5E53-40A7-B9A5-14967122E0EE}" type="presOf" srcId="{2F5F84B7-148A-4B66-81B6-651B189D5FE7}" destId="{823C9E83-2906-46CA-9DEC-40C46B140574}" srcOrd="0" destOrd="0" presId="urn:microsoft.com/office/officeart/2005/8/layout/vList2"/>
    <dgm:cxn modelId="{7A0700EA-A50A-4243-96AA-1D9DDDECE7DE}" type="presParOf" srcId="{85074273-1330-445A-8526-93172161FF13}" destId="{8767ABE5-8741-4CAD-921D-E643FD172717}" srcOrd="0" destOrd="0" presId="urn:microsoft.com/office/officeart/2005/8/layout/vList2"/>
    <dgm:cxn modelId="{28A1C4A8-C0E3-4678-872A-3371621868A8}" type="presParOf" srcId="{85074273-1330-445A-8526-93172161FF13}" destId="{5D81D61B-702E-4D0C-9E82-21D8BC9D03F8}" srcOrd="1" destOrd="0" presId="urn:microsoft.com/office/officeart/2005/8/layout/vList2"/>
    <dgm:cxn modelId="{9A9C4EBE-A16B-4D42-9E20-1B64161059F2}" type="presParOf" srcId="{85074273-1330-445A-8526-93172161FF13}" destId="{7260ED0B-BF7E-4821-8BBB-DDD55D172EEC}" srcOrd="2" destOrd="0" presId="urn:microsoft.com/office/officeart/2005/8/layout/vList2"/>
    <dgm:cxn modelId="{60352441-C30A-46EF-8BAC-D34BB03EA133}" type="presParOf" srcId="{85074273-1330-445A-8526-93172161FF13}" destId="{823C9E83-2906-46CA-9DEC-40C46B14057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ECEF948-8B84-4CF5-94E4-911CA84877FF}" type="doc">
      <dgm:prSet loTypeId="urn:microsoft.com/office/officeart/2005/8/layout/vList2" loCatId="list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zh-TW" altLang="en-US"/>
        </a:p>
      </dgm:t>
    </dgm:pt>
    <dgm:pt modelId="{3D0E4FF3-4CF5-4CAF-92D0-FC5EFD807063}">
      <dgm:prSet phldrT="[文字]" custT="1"/>
      <dgm:spPr/>
      <dgm:t>
        <a:bodyPr/>
        <a:lstStyle/>
        <a:p>
          <a:r>
            <a:rPr lang="en-US" altLang="zh-TW" sz="3200" dirty="0" smtClean="0"/>
            <a:t>3 Wind Cups at Anemometer</a:t>
          </a:r>
          <a:endParaRPr lang="zh-TW" altLang="en-US" sz="3200" dirty="0"/>
        </a:p>
      </dgm:t>
    </dgm:pt>
    <dgm:pt modelId="{473BBD38-7CD7-4EBA-A9C5-58D0738A53C2}" type="parTrans" cxnId="{AF241CE3-FB46-49B2-8382-0FE2C509AA3D}">
      <dgm:prSet/>
      <dgm:spPr/>
      <dgm:t>
        <a:bodyPr/>
        <a:lstStyle/>
        <a:p>
          <a:endParaRPr lang="zh-TW" altLang="en-US"/>
        </a:p>
      </dgm:t>
    </dgm:pt>
    <dgm:pt modelId="{C524FD94-3543-4B86-AFB6-7897552F5CFA}" type="sibTrans" cxnId="{AF241CE3-FB46-49B2-8382-0FE2C509AA3D}">
      <dgm:prSet/>
      <dgm:spPr/>
      <dgm:t>
        <a:bodyPr/>
        <a:lstStyle/>
        <a:p>
          <a:endParaRPr lang="zh-TW" altLang="en-US"/>
        </a:p>
      </dgm:t>
    </dgm:pt>
    <dgm:pt modelId="{88F8330C-285B-4638-BEDC-90A4D087AAB1}">
      <dgm:prSet phldrT="[文字]" phldr="1"/>
      <dgm:spPr/>
      <dgm:t>
        <a:bodyPr/>
        <a:lstStyle/>
        <a:p>
          <a:endParaRPr lang="zh-TW" altLang="en-US" dirty="0"/>
        </a:p>
      </dgm:t>
    </dgm:pt>
    <dgm:pt modelId="{E52A4FF9-7EED-4286-BFF5-8EDEA8F2B450}" type="parTrans" cxnId="{41DE5E71-302E-41C8-A01B-5183D87BCF6A}">
      <dgm:prSet/>
      <dgm:spPr/>
      <dgm:t>
        <a:bodyPr/>
        <a:lstStyle/>
        <a:p>
          <a:endParaRPr lang="zh-TW" altLang="en-US"/>
        </a:p>
      </dgm:t>
    </dgm:pt>
    <dgm:pt modelId="{62E3E33F-9274-4A4C-BABD-E98A392AD550}" type="sibTrans" cxnId="{41DE5E71-302E-41C8-A01B-5183D87BCF6A}">
      <dgm:prSet/>
      <dgm:spPr/>
      <dgm:t>
        <a:bodyPr/>
        <a:lstStyle/>
        <a:p>
          <a:endParaRPr lang="zh-TW" altLang="en-US"/>
        </a:p>
      </dgm:t>
    </dgm:pt>
    <dgm:pt modelId="{11F3DDBA-C212-4EB1-B121-FF921A4CC0EE}">
      <dgm:prSet phldrT="[文字]"/>
      <dgm:spPr/>
      <dgm:t>
        <a:bodyPr/>
        <a:lstStyle/>
        <a:p>
          <a:r>
            <a:rPr lang="en-US" altLang="zh-TW" dirty="0" smtClean="0"/>
            <a:t>Unit:</a:t>
          </a:r>
          <a:endParaRPr lang="zh-TW" altLang="en-US" dirty="0"/>
        </a:p>
      </dgm:t>
    </dgm:pt>
    <dgm:pt modelId="{61B67350-DCCD-47A2-8094-4F20BD79C0E7}" type="parTrans" cxnId="{27633A82-C165-4917-8968-68C69A8CBC66}">
      <dgm:prSet/>
      <dgm:spPr/>
      <dgm:t>
        <a:bodyPr/>
        <a:lstStyle/>
        <a:p>
          <a:endParaRPr lang="zh-TW" altLang="en-US"/>
        </a:p>
      </dgm:t>
    </dgm:pt>
    <dgm:pt modelId="{3EEF6C50-6FCB-4F5C-8C13-D1B6B741E130}" type="sibTrans" cxnId="{27633A82-C165-4917-8968-68C69A8CBC66}">
      <dgm:prSet/>
      <dgm:spPr/>
      <dgm:t>
        <a:bodyPr/>
        <a:lstStyle/>
        <a:p>
          <a:endParaRPr lang="zh-TW" altLang="en-US"/>
        </a:p>
      </dgm:t>
    </dgm:pt>
    <dgm:pt modelId="{44622F4B-F47E-4BA3-9EA6-35E93819ADBB}">
      <dgm:prSet phldrT="[文字]"/>
      <dgm:spPr/>
      <dgm:t>
        <a:bodyPr/>
        <a:lstStyle/>
        <a:p>
          <a:r>
            <a:rPr lang="en-US" altLang="zh-TW" dirty="0" smtClean="0">
              <a:solidFill>
                <a:schemeClr val="accent2"/>
              </a:solidFill>
            </a:rPr>
            <a:t>Miles per hour (mph)</a:t>
          </a:r>
          <a:endParaRPr lang="zh-TW" altLang="en-US" dirty="0">
            <a:solidFill>
              <a:schemeClr val="accent2"/>
            </a:solidFill>
          </a:endParaRPr>
        </a:p>
      </dgm:t>
    </dgm:pt>
    <dgm:pt modelId="{2001E787-8CA7-4ADC-9D58-E37D73184D73}" type="parTrans" cxnId="{4DCC0B1C-0CF8-46B0-90FD-EB7BB0AF680E}">
      <dgm:prSet/>
      <dgm:spPr/>
      <dgm:t>
        <a:bodyPr/>
        <a:lstStyle/>
        <a:p>
          <a:endParaRPr lang="zh-TW" altLang="en-US"/>
        </a:p>
      </dgm:t>
    </dgm:pt>
    <dgm:pt modelId="{A7DE613C-9295-4DB2-A206-B992293EB646}" type="sibTrans" cxnId="{4DCC0B1C-0CF8-46B0-90FD-EB7BB0AF680E}">
      <dgm:prSet/>
      <dgm:spPr/>
      <dgm:t>
        <a:bodyPr/>
        <a:lstStyle/>
        <a:p>
          <a:endParaRPr lang="zh-TW" altLang="en-US"/>
        </a:p>
      </dgm:t>
    </dgm:pt>
    <dgm:pt modelId="{93EA55BC-BAFB-4F2B-86D5-7D3DC8D8FA4B}">
      <dgm:prSet phldrT="[文字]"/>
      <dgm:spPr/>
      <dgm:t>
        <a:bodyPr/>
        <a:lstStyle/>
        <a:p>
          <a:r>
            <a:rPr lang="en-US" altLang="zh-TW" dirty="0" smtClean="0">
              <a:solidFill>
                <a:schemeClr val="accent2"/>
              </a:solidFill>
            </a:rPr>
            <a:t>Kilometer per hour (km/h)</a:t>
          </a:r>
          <a:endParaRPr lang="zh-TW" altLang="en-US" dirty="0">
            <a:solidFill>
              <a:schemeClr val="accent2"/>
            </a:solidFill>
          </a:endParaRPr>
        </a:p>
      </dgm:t>
    </dgm:pt>
    <dgm:pt modelId="{3C0483D2-1F35-4578-83DE-934DFC1320FA}" type="parTrans" cxnId="{47A85447-85EB-4312-9F0D-7D0A6670D637}">
      <dgm:prSet/>
      <dgm:spPr/>
      <dgm:t>
        <a:bodyPr/>
        <a:lstStyle/>
        <a:p>
          <a:endParaRPr lang="zh-TW" altLang="en-US"/>
        </a:p>
      </dgm:t>
    </dgm:pt>
    <dgm:pt modelId="{2F44896D-8816-48DF-8C0D-A8AAAA1B6D51}" type="sibTrans" cxnId="{47A85447-85EB-4312-9F0D-7D0A6670D637}">
      <dgm:prSet/>
      <dgm:spPr/>
      <dgm:t>
        <a:bodyPr/>
        <a:lstStyle/>
        <a:p>
          <a:endParaRPr lang="zh-TW" altLang="en-US"/>
        </a:p>
      </dgm:t>
    </dgm:pt>
    <dgm:pt modelId="{13F74C5D-58D2-4D84-8152-F49236E63FA9}">
      <dgm:prSet phldrT="[文字]"/>
      <dgm:spPr/>
      <dgm:t>
        <a:bodyPr/>
        <a:lstStyle/>
        <a:p>
          <a:r>
            <a:rPr lang="en-US" altLang="zh-TW" dirty="0" smtClean="0">
              <a:solidFill>
                <a:schemeClr val="accent2"/>
              </a:solidFill>
            </a:rPr>
            <a:t>Meter per second (m/s)</a:t>
          </a:r>
          <a:endParaRPr lang="zh-TW" altLang="en-US" dirty="0">
            <a:solidFill>
              <a:schemeClr val="accent2"/>
            </a:solidFill>
          </a:endParaRPr>
        </a:p>
      </dgm:t>
    </dgm:pt>
    <dgm:pt modelId="{25579172-E7D7-4C2D-B895-890CF3F1A8E3}" type="parTrans" cxnId="{1D171D8A-36DF-48FC-B96A-83377CDEEE2A}">
      <dgm:prSet/>
      <dgm:spPr/>
      <dgm:t>
        <a:bodyPr/>
        <a:lstStyle/>
        <a:p>
          <a:endParaRPr lang="zh-TW" altLang="en-US"/>
        </a:p>
      </dgm:t>
    </dgm:pt>
    <dgm:pt modelId="{CCA207F7-920B-42CB-A5AC-BD085445104C}" type="sibTrans" cxnId="{1D171D8A-36DF-48FC-B96A-83377CDEEE2A}">
      <dgm:prSet/>
      <dgm:spPr/>
      <dgm:t>
        <a:bodyPr/>
        <a:lstStyle/>
        <a:p>
          <a:endParaRPr lang="zh-TW" altLang="en-US"/>
        </a:p>
      </dgm:t>
    </dgm:pt>
    <dgm:pt modelId="{AEF93F82-DD76-4E52-8A2A-DFE8027F515B}" type="pres">
      <dgm:prSet presAssocID="{5ECEF948-8B84-4CF5-94E4-911CA84877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F5BA2CF-07B5-4D85-8F8A-F67B6FA8020A}" type="pres">
      <dgm:prSet presAssocID="{3D0E4FF3-4CF5-4CAF-92D0-FC5EFD807063}" presName="parentText" presStyleLbl="node1" presStyleIdx="0" presStyleCnt="2" custScaleY="70846" custLinFactNeighborY="-108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7464D4-11AA-4FD9-B531-056E9C27FE6D}" type="pres">
      <dgm:prSet presAssocID="{3D0E4FF3-4CF5-4CAF-92D0-FC5EFD80706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602AD5A-377A-4639-AE14-E375D4E949DD}" type="pres">
      <dgm:prSet presAssocID="{11F3DDBA-C212-4EB1-B121-FF921A4CC0EE}" presName="parentText" presStyleLbl="node1" presStyleIdx="1" presStyleCnt="2" custScaleX="35000" custScaleY="54640" custLinFactNeighborX="-30000" custLinFactNeighborY="-834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3899CB-08E6-4081-BB86-256C7EC047BD}" type="pres">
      <dgm:prSet presAssocID="{11F3DDBA-C212-4EB1-B121-FF921A4CC0EE}" presName="childText" presStyleLbl="revTx" presStyleIdx="1" presStyleCnt="2" custScaleX="78126" custLinFactNeighborX="-7421" custLinFactNeighborY="177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F241CE3-FB46-49B2-8382-0FE2C509AA3D}" srcId="{5ECEF948-8B84-4CF5-94E4-911CA84877FF}" destId="{3D0E4FF3-4CF5-4CAF-92D0-FC5EFD807063}" srcOrd="0" destOrd="0" parTransId="{473BBD38-7CD7-4EBA-A9C5-58D0738A53C2}" sibTransId="{C524FD94-3543-4B86-AFB6-7897552F5CFA}"/>
    <dgm:cxn modelId="{CF2B43AE-57B6-4758-BE9B-9F8DEB39B11A}" type="presOf" srcId="{44622F4B-F47E-4BA3-9EA6-35E93819ADBB}" destId="{4D3899CB-08E6-4081-BB86-256C7EC047BD}" srcOrd="0" destOrd="0" presId="urn:microsoft.com/office/officeart/2005/8/layout/vList2"/>
    <dgm:cxn modelId="{47A85447-85EB-4312-9F0D-7D0A6670D637}" srcId="{11F3DDBA-C212-4EB1-B121-FF921A4CC0EE}" destId="{93EA55BC-BAFB-4F2B-86D5-7D3DC8D8FA4B}" srcOrd="1" destOrd="0" parTransId="{3C0483D2-1F35-4578-83DE-934DFC1320FA}" sibTransId="{2F44896D-8816-48DF-8C0D-A8AAAA1B6D51}"/>
    <dgm:cxn modelId="{761B1EED-1220-470F-99F2-630D04CB21CF}" type="presOf" srcId="{93EA55BC-BAFB-4F2B-86D5-7D3DC8D8FA4B}" destId="{4D3899CB-08E6-4081-BB86-256C7EC047BD}" srcOrd="0" destOrd="1" presId="urn:microsoft.com/office/officeart/2005/8/layout/vList2"/>
    <dgm:cxn modelId="{41DE5E71-302E-41C8-A01B-5183D87BCF6A}" srcId="{3D0E4FF3-4CF5-4CAF-92D0-FC5EFD807063}" destId="{88F8330C-285B-4638-BEDC-90A4D087AAB1}" srcOrd="0" destOrd="0" parTransId="{E52A4FF9-7EED-4286-BFF5-8EDEA8F2B450}" sibTransId="{62E3E33F-9274-4A4C-BABD-E98A392AD550}"/>
    <dgm:cxn modelId="{922B2A27-015F-4030-8A6E-406F888ECFD6}" type="presOf" srcId="{5ECEF948-8B84-4CF5-94E4-911CA84877FF}" destId="{AEF93F82-DD76-4E52-8A2A-DFE8027F515B}" srcOrd="0" destOrd="0" presId="urn:microsoft.com/office/officeart/2005/8/layout/vList2"/>
    <dgm:cxn modelId="{53E622AD-E86F-4E8E-9EB7-8768665C1D71}" type="presOf" srcId="{3D0E4FF3-4CF5-4CAF-92D0-FC5EFD807063}" destId="{6F5BA2CF-07B5-4D85-8F8A-F67B6FA8020A}" srcOrd="0" destOrd="0" presId="urn:microsoft.com/office/officeart/2005/8/layout/vList2"/>
    <dgm:cxn modelId="{63A411B4-C850-4680-AB8E-D62A95C153C6}" type="presOf" srcId="{11F3DDBA-C212-4EB1-B121-FF921A4CC0EE}" destId="{9602AD5A-377A-4639-AE14-E375D4E949DD}" srcOrd="0" destOrd="0" presId="urn:microsoft.com/office/officeart/2005/8/layout/vList2"/>
    <dgm:cxn modelId="{27633A82-C165-4917-8968-68C69A8CBC66}" srcId="{5ECEF948-8B84-4CF5-94E4-911CA84877FF}" destId="{11F3DDBA-C212-4EB1-B121-FF921A4CC0EE}" srcOrd="1" destOrd="0" parTransId="{61B67350-DCCD-47A2-8094-4F20BD79C0E7}" sibTransId="{3EEF6C50-6FCB-4F5C-8C13-D1B6B741E130}"/>
    <dgm:cxn modelId="{1D171D8A-36DF-48FC-B96A-83377CDEEE2A}" srcId="{11F3DDBA-C212-4EB1-B121-FF921A4CC0EE}" destId="{13F74C5D-58D2-4D84-8152-F49236E63FA9}" srcOrd="2" destOrd="0" parTransId="{25579172-E7D7-4C2D-B895-890CF3F1A8E3}" sibTransId="{CCA207F7-920B-42CB-A5AC-BD085445104C}"/>
    <dgm:cxn modelId="{1D49420E-E01D-4BB3-9CF7-84A5463FE599}" type="presOf" srcId="{13F74C5D-58D2-4D84-8152-F49236E63FA9}" destId="{4D3899CB-08E6-4081-BB86-256C7EC047BD}" srcOrd="0" destOrd="2" presId="urn:microsoft.com/office/officeart/2005/8/layout/vList2"/>
    <dgm:cxn modelId="{7DDD6D0A-14A1-4525-B4BF-9E36E1229926}" type="presOf" srcId="{88F8330C-285B-4638-BEDC-90A4D087AAB1}" destId="{077464D4-11AA-4FD9-B531-056E9C27FE6D}" srcOrd="0" destOrd="0" presId="urn:microsoft.com/office/officeart/2005/8/layout/vList2"/>
    <dgm:cxn modelId="{4DCC0B1C-0CF8-46B0-90FD-EB7BB0AF680E}" srcId="{11F3DDBA-C212-4EB1-B121-FF921A4CC0EE}" destId="{44622F4B-F47E-4BA3-9EA6-35E93819ADBB}" srcOrd="0" destOrd="0" parTransId="{2001E787-8CA7-4ADC-9D58-E37D73184D73}" sibTransId="{A7DE613C-9295-4DB2-A206-B992293EB646}"/>
    <dgm:cxn modelId="{A528A40E-BD64-4187-B5BE-B2566984F4B7}" type="presParOf" srcId="{AEF93F82-DD76-4E52-8A2A-DFE8027F515B}" destId="{6F5BA2CF-07B5-4D85-8F8A-F67B6FA8020A}" srcOrd="0" destOrd="0" presId="urn:microsoft.com/office/officeart/2005/8/layout/vList2"/>
    <dgm:cxn modelId="{F0378D89-717D-4C11-A20E-EC5DB28EEBAE}" type="presParOf" srcId="{AEF93F82-DD76-4E52-8A2A-DFE8027F515B}" destId="{077464D4-11AA-4FD9-B531-056E9C27FE6D}" srcOrd="1" destOrd="0" presId="urn:microsoft.com/office/officeart/2005/8/layout/vList2"/>
    <dgm:cxn modelId="{6A343BF4-D701-4CEA-ADB7-F39B2B6E83D9}" type="presParOf" srcId="{AEF93F82-DD76-4E52-8A2A-DFE8027F515B}" destId="{9602AD5A-377A-4639-AE14-E375D4E949DD}" srcOrd="2" destOrd="0" presId="urn:microsoft.com/office/officeart/2005/8/layout/vList2"/>
    <dgm:cxn modelId="{717EBE3E-55CE-4F15-89C7-A4F32A48E003}" type="presParOf" srcId="{AEF93F82-DD76-4E52-8A2A-DFE8027F515B}" destId="{4D3899CB-08E6-4081-BB86-256C7EC047B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116EC8C-BB16-4A8F-B723-162517071432}" type="datetime1">
              <a:rPr lang="zh-TW" altLang="en-US"/>
              <a:pPr>
                <a:defRPr/>
              </a:pPr>
              <a:t>2011/10/12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79E0AAB-3826-4C8D-9427-961508C5E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fld id="{2DEF1703-923D-45AD-838B-9A857382D96D}" type="datetime1">
              <a:rPr lang="zh-TW" altLang="en-US"/>
              <a:pPr>
                <a:defRPr/>
              </a:pPr>
              <a:t>2011/10/12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fld id="{AD9629ED-A11A-4819-97A6-632BEA51EBF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TW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8DCF080-A7E2-40FC-A01E-77F7908358B3}" type="datetime1">
              <a:rPr lang="zh-TW" altLang="en-US"/>
              <a:pPr>
                <a:defRPr/>
              </a:pPr>
              <a:t>2011/10/12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TW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6140037-6FE1-4A10-A80F-4B8A1FA97736}" type="datetime1">
              <a:rPr lang="zh-TW" altLang="en-US"/>
              <a:pPr>
                <a:defRPr/>
              </a:pPr>
              <a:t>2011/10/12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82B01EAF-5484-4D07-B530-4BA32BB9E08F}" type="datetime1">
              <a:rPr lang="zh-TW" altLang="en-US"/>
              <a:pPr>
                <a:defRPr/>
              </a:pPr>
              <a:t>2011/10/12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hk/deed.en_HK" TargetMode="External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手繪多邊形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b="0">
              <a:latin typeface="+mn-lt"/>
              <a:ea typeface="+mn-ea"/>
              <a:cs typeface="+mn-cs"/>
            </a:endParaRPr>
          </a:p>
        </p:txBody>
      </p:sp>
      <p:sp>
        <p:nvSpPr>
          <p:cNvPr id="5" name="手繪多邊形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b="0">
              <a:latin typeface="+mn-lt"/>
              <a:ea typeface="+mn-ea"/>
              <a:cs typeface="+mn-cs"/>
            </a:endParaRPr>
          </a:p>
        </p:txBody>
      </p:sp>
      <p:grpSp>
        <p:nvGrpSpPr>
          <p:cNvPr id="6" name="群組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en-US" b="0">
                <a:cs typeface="+mn-cs"/>
              </a:endParaRPr>
            </a:p>
          </p:txBody>
        </p:sp>
        <p:sp>
          <p:nvSpPr>
            <p:cNvPr id="8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en-US" b="0">
                <a:cs typeface="+mn-cs"/>
              </a:endParaRPr>
            </a:p>
          </p:txBody>
        </p:sp>
      </p:grpSp>
      <p:grpSp>
        <p:nvGrpSpPr>
          <p:cNvPr id="10" name="Group 19"/>
          <p:cNvGrpSpPr>
            <a:grpSpLocks/>
          </p:cNvGrpSpPr>
          <p:nvPr userDrawn="1"/>
        </p:nvGrpSpPr>
        <p:grpSpPr bwMode="auto">
          <a:xfrm>
            <a:off x="468313" y="6453188"/>
            <a:ext cx="8278812" cy="287337"/>
            <a:chOff x="-177" y="4111"/>
            <a:chExt cx="5534" cy="181"/>
          </a:xfrm>
        </p:grpSpPr>
        <p:sp>
          <p:nvSpPr>
            <p:cNvPr id="11" name="Text Box 9"/>
            <p:cNvSpPr txBox="1">
              <a:spLocks noChangeArrowheads="1"/>
            </p:cNvSpPr>
            <p:nvPr userDrawn="1"/>
          </p:nvSpPr>
          <p:spPr bwMode="auto">
            <a:xfrm>
              <a:off x="395" y="4111"/>
              <a:ext cx="4962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zh-TW" sz="600" b="0"/>
                <a:t>This work by Matthew Wong of the Department Applied Physics, The Hong Kong Polytechnic University is licensed under a </a:t>
              </a:r>
              <a:r>
                <a:rPr lang="en-US" altLang="zh-TW" sz="600" b="0">
                  <a:hlinkClick r:id="rId3"/>
                </a:rPr>
                <a:t>Creative Commons Attribution-NonCommercial-ShareAlike 3.0 Hong Kong License</a:t>
              </a:r>
              <a:r>
                <a:rPr lang="en-US" altLang="zh-TW" sz="600" b="0"/>
                <a:t> To view a copy of this license, visit </a:t>
              </a:r>
              <a:r>
                <a:rPr lang="en-US" altLang="zh-TW" sz="600" b="0">
                  <a:hlinkClick r:id="rId3"/>
                </a:rPr>
                <a:t>http://creativecommons.org/licenses/by-nc-sa/3.0/hk/deed.en_HK</a:t>
              </a:r>
              <a:endParaRPr lang="zh-TW" altLang="en-US" sz="600" b="0">
                <a:latin typeface="Times New Roman" pitchFamily="18" charset="0"/>
              </a:endParaRPr>
            </a:p>
          </p:txBody>
        </p:sp>
        <p:pic>
          <p:nvPicPr>
            <p:cNvPr id="12" name="Picture 18" descr="Creative Commons Licence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177" y="4111"/>
              <a:ext cx="567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13" name="頁尾版面配置區 1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投影片編號版面配置區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FC9FF-BEBE-430A-98CE-960D172964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頁尾版面配置區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5D7AA-1228-4331-AF5B-704BD97A41C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頁尾版面配置區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54831-29A9-462E-B580-6A3A61F564B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頁尾版面配置區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3C30A-E5EA-486A-992A-D939A40DFA6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手繪多邊形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b="0">
              <a:latin typeface="+mn-lt"/>
              <a:ea typeface="+mn-ea"/>
              <a:cs typeface="+mn-cs"/>
            </a:endParaRPr>
          </a:p>
        </p:txBody>
      </p:sp>
      <p:sp>
        <p:nvSpPr>
          <p:cNvPr id="5" name="手繪多邊形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b="0">
              <a:latin typeface="+mn-lt"/>
              <a:ea typeface="+mn-ea"/>
              <a:cs typeface="+mn-cs"/>
            </a:endParaRPr>
          </a:p>
        </p:txBody>
      </p:sp>
      <p:grpSp>
        <p:nvGrpSpPr>
          <p:cNvPr id="6" name="群組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en-US" b="0">
                <a:cs typeface="+mn-cs"/>
              </a:endParaRPr>
            </a:p>
          </p:txBody>
        </p:sp>
        <p:sp>
          <p:nvSpPr>
            <p:cNvPr id="8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en-US" b="0">
                <a:cs typeface="+mn-cs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 kumimoji="0" sz="1200" b="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434A9-0983-4751-B5D5-775A947AA2F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3FAE1-00A7-4F7D-BD24-BF675209B51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頁尾版面配置區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7B113-A24E-456F-81A7-80D76C76BEA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頁尾版面配置區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B4743-A7C1-4D16-90E9-7F6DD458E89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1AA6B-41A2-4A6B-90E9-C543B85BF23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8C36A-FAC1-4B53-BD0F-2900AFCE088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剪去並圓角化單一角落矩形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b="0"/>
          </a:p>
        </p:txBody>
      </p:sp>
      <p:sp>
        <p:nvSpPr>
          <p:cNvPr id="6" name="直角三角形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b="0"/>
          </a:p>
        </p:txBody>
      </p:sp>
      <p:sp>
        <p:nvSpPr>
          <p:cNvPr id="7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b="0"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b="0">
              <a:latin typeface="+mn-lt"/>
              <a:ea typeface="+mn-ea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9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 kumimoji="0" sz="1200" b="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6A33F-F8F5-4177-8CC9-3C07228770A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creativecommons.org/licenses/by-nc-sa/3.0/hk/deed.en_HK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b="0"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b="0">
              <a:latin typeface="+mn-lt"/>
              <a:ea typeface="+mn-ea"/>
              <a:cs typeface="+mn-cs"/>
            </a:endParaRPr>
          </a:p>
        </p:txBody>
      </p:sp>
      <p:sp>
        <p:nvSpPr>
          <p:cNvPr id="1028" name="標題版面配置區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029" name="文字版面配置區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b="0">
                <a:solidFill>
                  <a:schemeClr val="tx2">
                    <a:shade val="90000"/>
                  </a:schemeClr>
                </a:solidFill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b="0">
                <a:solidFill>
                  <a:schemeClr val="tx2">
                    <a:shade val="90000"/>
                  </a:schemeClr>
                </a:solidFill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fld id="{3EA0AFB5-823E-43B7-B107-4AC4EDA3972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32" name="群組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en-US" b="0">
                <a:cs typeface="+mn-cs"/>
              </a:endParaRPr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en-US" b="0">
                <a:cs typeface="+mn-cs"/>
              </a:endParaRPr>
            </a:p>
          </p:txBody>
        </p:sp>
      </p:grpSp>
      <p:grpSp>
        <p:nvGrpSpPr>
          <p:cNvPr id="1033" name="Group 20"/>
          <p:cNvGrpSpPr>
            <a:grpSpLocks/>
          </p:cNvGrpSpPr>
          <p:nvPr userDrawn="1"/>
        </p:nvGrpSpPr>
        <p:grpSpPr bwMode="auto">
          <a:xfrm>
            <a:off x="468313" y="6519863"/>
            <a:ext cx="8274050" cy="293687"/>
            <a:chOff x="295" y="4107"/>
            <a:chExt cx="5212" cy="185"/>
          </a:xfrm>
        </p:grpSpPr>
        <p:sp>
          <p:nvSpPr>
            <p:cNvPr id="23" name="Text Box 9"/>
            <p:cNvSpPr txBox="1">
              <a:spLocks noChangeArrowheads="1"/>
            </p:cNvSpPr>
            <p:nvPr userDrawn="1"/>
          </p:nvSpPr>
          <p:spPr bwMode="auto">
            <a:xfrm>
              <a:off x="790" y="4107"/>
              <a:ext cx="4717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en-US" altLang="zh-TW" sz="600" b="0"/>
                <a:t>This work by Matthew Wong of the Department of Applied Physics, The Hong Kong Polytechnic University is licensed under a </a:t>
              </a:r>
              <a:r>
                <a:rPr lang="en-US" altLang="zh-TW" sz="600" b="0">
                  <a:hlinkClick r:id="rId13"/>
                </a:rPr>
                <a:t>Creative Commons Attribution-NonCommercial-ShareAlike 3.0 Hong Kong License</a:t>
              </a:r>
              <a:r>
                <a:rPr lang="en-US" altLang="zh-TW" sz="600" b="0"/>
                <a:t> To view a copy of this license, visit </a:t>
              </a:r>
              <a:r>
                <a:rPr lang="en-US" altLang="zh-TW" sz="600" b="0">
                  <a:hlinkClick r:id="rId13"/>
                </a:rPr>
                <a:t>http://creativecommons.org/licenses/by-nc-sa/3.0/hk/deed.en_HK</a:t>
              </a:r>
              <a:endParaRPr lang="zh-TW" altLang="en-US" sz="600" b="0">
                <a:latin typeface="Times New Roman" pitchFamily="18" charset="0"/>
              </a:endParaRPr>
            </a:p>
          </p:txBody>
        </p:sp>
        <p:pic>
          <p:nvPicPr>
            <p:cNvPr id="1035" name="Picture 18" descr="Creative Commons Licence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95" y="4110"/>
              <a:ext cx="53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6" r:id="rId2"/>
    <p:sldLayoutId id="2147483675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6" r:id="rId9"/>
    <p:sldLayoutId id="2147483672" r:id="rId10"/>
    <p:sldLayoutId id="21474836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微軟正黑體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/>
          <a:cs typeface="微軟正黑體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/>
          <a:cs typeface="微軟正黑體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/>
          <a:cs typeface="微軟正黑體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/>
          <a:cs typeface="微軟正黑體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/>
          <a:cs typeface="微軟正黑體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/>
          <a:cs typeface="微軟正黑體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/>
          <a:cs typeface="微軟正黑體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/>
          <a:cs typeface="微軟正黑體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13" Type="http://schemas.openxmlformats.org/officeDocument/2006/relationships/diagramColors" Target="../diagrams/colors7.xml"/><Relationship Id="rId3" Type="http://schemas.openxmlformats.org/officeDocument/2006/relationships/image" Target="../media/image14.jpeg"/><Relationship Id="rId7" Type="http://schemas.openxmlformats.org/officeDocument/2006/relationships/diagramQuickStyle" Target="../diagrams/quickStyle6.xml"/><Relationship Id="rId12" Type="http://schemas.openxmlformats.org/officeDocument/2006/relationships/diagramQuickStyle" Target="../diagrams/quickStyl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6.xml"/><Relationship Id="rId11" Type="http://schemas.openxmlformats.org/officeDocument/2006/relationships/diagramLayout" Target="../diagrams/layout7.xml"/><Relationship Id="rId5" Type="http://schemas.openxmlformats.org/officeDocument/2006/relationships/diagramData" Target="../diagrams/data6.xml"/><Relationship Id="rId10" Type="http://schemas.openxmlformats.org/officeDocument/2006/relationships/diagramData" Target="../diagrams/data7.xml"/><Relationship Id="rId4" Type="http://schemas.openxmlformats.org/officeDocument/2006/relationships/image" Target="../media/image15.jpeg"/><Relationship Id="rId9" Type="http://schemas.microsoft.com/office/2007/relationships/diagramDrawing" Target="../diagrams/drawing6.xml"/><Relationship Id="rId14" Type="http://schemas.microsoft.com/office/2007/relationships/diagramDrawing" Target="../diagrams/drawing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oleObject" Target="../embeddings/oleObject1.bin"/><Relationship Id="rId7" Type="http://schemas.openxmlformats.org/officeDocument/2006/relationships/diagramColors" Target="../diagrams/colors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9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0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Grp="1"/>
          </p:cNvSpPr>
          <p:nvPr>
            <p:ph type="ctrTitle" idx="4294967295"/>
          </p:nvPr>
        </p:nvSpPr>
        <p:spPr>
          <a:xfrm>
            <a:off x="323850" y="2349500"/>
            <a:ext cx="4608513" cy="2305050"/>
          </a:xfrm>
        </p:spPr>
        <p:txBody>
          <a:bodyPr/>
          <a:lstStyle/>
          <a:p>
            <a:r>
              <a:rPr lang="en-US" altLang="zh-TW" smtClean="0"/>
              <a:t>Automatic Weather Station (AWS)</a:t>
            </a:r>
          </a:p>
        </p:txBody>
      </p:sp>
      <p:pic>
        <p:nvPicPr>
          <p:cNvPr id="15362" name="Picture 7" descr="PolyU_Co-branding_RGB_Hex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57175"/>
            <a:ext cx="5329238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8" descr="DSCF1399_1"/>
          <p:cNvPicPr>
            <a:picLocks noChangeAspect="1" noChangeArrowheads="1"/>
          </p:cNvPicPr>
          <p:nvPr/>
        </p:nvPicPr>
        <p:blipFill>
          <a:blip r:embed="rId4">
            <a:lum contrast="18000"/>
          </a:blip>
          <a:srcRect/>
          <a:stretch>
            <a:fillRect/>
          </a:stretch>
        </p:blipFill>
        <p:spPr bwMode="auto">
          <a:xfrm>
            <a:off x="5292725" y="2636838"/>
            <a:ext cx="3506788" cy="317500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Outdoor Hygrometer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solidFill>
                  <a:schemeClr val="accent2"/>
                </a:solidFill>
              </a:rPr>
              <a:t>Inside radiation shield (next to the thermometer)</a:t>
            </a:r>
          </a:p>
          <a:p>
            <a:pPr eaLnBrk="1" hangingPunct="1"/>
            <a:r>
              <a:rPr lang="en-US" altLang="zh-TW" smtClean="0">
                <a:solidFill>
                  <a:schemeClr val="accent2"/>
                </a:solidFill>
              </a:rPr>
              <a:t>Working Principle:</a:t>
            </a:r>
          </a:p>
          <a:p>
            <a:pPr lvl="1" eaLnBrk="1" hangingPunct="1"/>
            <a:r>
              <a:rPr lang="en-US" altLang="zh-TW" smtClean="0">
                <a:solidFill>
                  <a:schemeClr val="accent2"/>
                </a:solidFill>
              </a:rPr>
              <a:t>Measure the change in resistance or capacitance to evaluate</a:t>
            </a:r>
            <a:r>
              <a:rPr lang="zh-TW" altLang="en-US" smtClean="0">
                <a:solidFill>
                  <a:schemeClr val="accent2"/>
                </a:solidFill>
              </a:rPr>
              <a:t> </a:t>
            </a:r>
            <a:r>
              <a:rPr lang="en-US" altLang="zh-TW" smtClean="0">
                <a:solidFill>
                  <a:schemeClr val="accent2"/>
                </a:solidFill>
              </a:rPr>
              <a:t>change in humidity.</a:t>
            </a:r>
          </a:p>
        </p:txBody>
      </p:sp>
      <p:grpSp>
        <p:nvGrpSpPr>
          <p:cNvPr id="26627" name="Group 15"/>
          <p:cNvGrpSpPr>
            <a:grpSpLocks/>
          </p:cNvGrpSpPr>
          <p:nvPr/>
        </p:nvGrpSpPr>
        <p:grpSpPr bwMode="auto">
          <a:xfrm>
            <a:off x="1571625" y="3571875"/>
            <a:ext cx="6188075" cy="2922588"/>
            <a:chOff x="1571625" y="3571875"/>
            <a:chExt cx="6188075" cy="2922588"/>
          </a:xfrm>
        </p:grpSpPr>
        <p:pic>
          <p:nvPicPr>
            <p:cNvPr id="22532" name="Picture 2" descr="D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71625" y="4484764"/>
              <a:ext cx="2526739" cy="182712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533" name="Picture 3" descr="D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59400" y="3571875"/>
              <a:ext cx="2400300" cy="29178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6634" name="Line 11"/>
            <p:cNvSpPr>
              <a:spLocks noChangeShapeType="1"/>
            </p:cNvSpPr>
            <p:nvPr/>
          </p:nvSpPr>
          <p:spPr bwMode="auto">
            <a:xfrm flipV="1">
              <a:off x="2139619" y="3571875"/>
              <a:ext cx="3220026" cy="152237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635" name="Line 12"/>
            <p:cNvSpPr>
              <a:spLocks noChangeShapeType="1"/>
            </p:cNvSpPr>
            <p:nvPr/>
          </p:nvSpPr>
          <p:spPr bwMode="auto">
            <a:xfrm>
              <a:off x="2139619" y="6067553"/>
              <a:ext cx="3220026" cy="4269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636" name="Rectangle 13"/>
            <p:cNvSpPr>
              <a:spLocks noChangeArrowheads="1"/>
            </p:cNvSpPr>
            <p:nvPr/>
          </p:nvSpPr>
          <p:spPr bwMode="auto">
            <a:xfrm>
              <a:off x="2076972" y="5094252"/>
              <a:ext cx="1325320" cy="97464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b="0"/>
            </a:p>
          </p:txBody>
        </p:sp>
        <p:sp>
          <p:nvSpPr>
            <p:cNvPr id="26637" name="Line 11"/>
            <p:cNvSpPr>
              <a:spLocks noChangeShapeType="1"/>
            </p:cNvSpPr>
            <p:nvPr/>
          </p:nvSpPr>
          <p:spPr bwMode="auto">
            <a:xfrm flipV="1">
              <a:off x="3412038" y="4423010"/>
              <a:ext cx="1942039" cy="6766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638" name="Line 11"/>
            <p:cNvSpPr>
              <a:spLocks noChangeShapeType="1"/>
            </p:cNvSpPr>
            <p:nvPr/>
          </p:nvSpPr>
          <p:spPr bwMode="auto">
            <a:xfrm>
              <a:off x="3412038" y="6054128"/>
              <a:ext cx="1942039" cy="1812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3929063" y="4143375"/>
            <a:ext cx="2830512" cy="1179513"/>
            <a:chOff x="3929058" y="4143380"/>
            <a:chExt cx="2831084" cy="1179094"/>
          </a:xfrm>
        </p:grpSpPr>
        <p:sp>
          <p:nvSpPr>
            <p:cNvPr id="26629" name="Oval 5"/>
            <p:cNvSpPr>
              <a:spLocks noChangeArrowheads="1"/>
            </p:cNvSpPr>
            <p:nvPr/>
          </p:nvSpPr>
          <p:spPr bwMode="auto">
            <a:xfrm>
              <a:off x="6119756" y="4337091"/>
              <a:ext cx="640386" cy="985383"/>
            </a:xfrm>
            <a:prstGeom prst="ellipse">
              <a:avLst/>
            </a:prstGeom>
            <a:noFill/>
            <a:ln w="57150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kumimoji="0" lang="zh-TW" altLang="zh-TW" b="0">
                <a:solidFill>
                  <a:srgbClr val="CC3300"/>
                </a:solidFill>
                <a:latin typeface="Calibri" pitchFamily="34" charset="0"/>
              </a:endParaRPr>
            </a:p>
          </p:txBody>
        </p:sp>
        <p:sp>
          <p:nvSpPr>
            <p:cNvPr id="26630" name="Line 6"/>
            <p:cNvSpPr>
              <a:spLocks noChangeShapeType="1"/>
            </p:cNvSpPr>
            <p:nvPr/>
          </p:nvSpPr>
          <p:spPr bwMode="auto">
            <a:xfrm>
              <a:off x="5297000" y="4362598"/>
              <a:ext cx="1131812" cy="495376"/>
            </a:xfrm>
            <a:prstGeom prst="line">
              <a:avLst/>
            </a:prstGeom>
            <a:noFill/>
            <a:ln w="5715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631" name="Text Box 8"/>
            <p:cNvSpPr txBox="1">
              <a:spLocks noChangeArrowheads="1"/>
            </p:cNvSpPr>
            <p:nvPr/>
          </p:nvSpPr>
          <p:spPr bwMode="auto">
            <a:xfrm>
              <a:off x="3929058" y="4143380"/>
              <a:ext cx="2019708" cy="366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zh-TW" b="0">
                  <a:solidFill>
                    <a:srgbClr val="FF0000"/>
                  </a:solidFill>
                </a:rPr>
                <a:t>Hygrometer</a:t>
              </a:r>
              <a:endParaRPr lang="en-US" altLang="zh-TW" sz="2000" b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Rainfall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7188" y="1600200"/>
            <a:ext cx="5286375" cy="4525963"/>
          </a:xfrm>
        </p:spPr>
        <p:txBody>
          <a:bodyPr/>
          <a:lstStyle/>
          <a:p>
            <a:pPr eaLnBrk="1" hangingPunct="1"/>
            <a:r>
              <a:rPr lang="en-US" altLang="zh-TW" sz="2800" smtClean="0">
                <a:solidFill>
                  <a:schemeClr val="accent1"/>
                </a:solidFill>
              </a:rPr>
              <a:t>Unit: mm / in</a:t>
            </a:r>
          </a:p>
          <a:p>
            <a:pPr eaLnBrk="1" hangingPunct="1"/>
            <a:r>
              <a:rPr lang="en-US" altLang="zh-TW" sz="2800" smtClean="0">
                <a:solidFill>
                  <a:schemeClr val="accent1"/>
                </a:solidFill>
              </a:rPr>
              <a:t>Funnel shape rain collector</a:t>
            </a:r>
          </a:p>
          <a:p>
            <a:pPr eaLnBrk="1" hangingPunct="1"/>
            <a:r>
              <a:rPr lang="en-US" altLang="zh-TW" sz="2800" smtClean="0">
                <a:solidFill>
                  <a:schemeClr val="accent1"/>
                </a:solidFill>
              </a:rPr>
              <a:t>Collect rain drops</a:t>
            </a:r>
          </a:p>
          <a:p>
            <a:pPr eaLnBrk="1" hangingPunct="1">
              <a:buFontTx/>
              <a:buNone/>
            </a:pPr>
            <a:endParaRPr lang="en-US" altLang="zh-TW" sz="2800" smtClean="0"/>
          </a:p>
        </p:txBody>
      </p:sp>
      <p:pic>
        <p:nvPicPr>
          <p:cNvPr id="27651" name="Picture 12" descr="IMG_036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857875" y="1643063"/>
            <a:ext cx="2979738" cy="3971925"/>
          </a:xfrm>
        </p:spPr>
      </p:pic>
      <p:sp>
        <p:nvSpPr>
          <p:cNvPr id="27652" name="Line 13"/>
          <p:cNvSpPr>
            <a:spLocks noChangeShapeType="1"/>
          </p:cNvSpPr>
          <p:nvPr/>
        </p:nvSpPr>
        <p:spPr bwMode="auto">
          <a:xfrm>
            <a:off x="4714875" y="3500438"/>
            <a:ext cx="2214563" cy="71437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3571875" y="3143250"/>
            <a:ext cx="17287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altLang="zh-TW" sz="22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Rain collector</a:t>
            </a:r>
          </a:p>
        </p:txBody>
      </p:sp>
      <p:pic>
        <p:nvPicPr>
          <p:cNvPr id="25615" name="Picture 15" descr="IMG_03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143248"/>
            <a:ext cx="2042812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3571875" y="4500563"/>
            <a:ext cx="215106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altLang="zh-TW" sz="22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Hole</a:t>
            </a:r>
          </a:p>
        </p:txBody>
      </p:sp>
      <p:sp>
        <p:nvSpPr>
          <p:cNvPr id="27656" name="Line 17"/>
          <p:cNvSpPr>
            <a:spLocks noChangeShapeType="1"/>
          </p:cNvSpPr>
          <p:nvPr/>
        </p:nvSpPr>
        <p:spPr bwMode="auto">
          <a:xfrm flipH="1">
            <a:off x="1928813" y="4786313"/>
            <a:ext cx="1643062" cy="2159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522413" y="1285875"/>
            <a:ext cx="2481262" cy="757238"/>
            <a:chOff x="2519162" y="3214686"/>
            <a:chExt cx="2481466" cy="757597"/>
          </a:xfrm>
        </p:grpSpPr>
        <p:sp>
          <p:nvSpPr>
            <p:cNvPr id="27658" name="Rectangle 9"/>
            <p:cNvSpPr>
              <a:spLocks/>
            </p:cNvSpPr>
            <p:nvPr/>
          </p:nvSpPr>
          <p:spPr bwMode="auto">
            <a:xfrm>
              <a:off x="3571868" y="3214686"/>
              <a:ext cx="1428760" cy="2857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zh-TW" b="0">
                  <a:solidFill>
                    <a:srgbClr val="FF0000"/>
                  </a:solidFill>
                </a:rPr>
                <a:t>Used by HKO</a:t>
              </a:r>
              <a:endParaRPr lang="zh-TW" altLang="en-US" b="0"/>
            </a:p>
          </p:txBody>
        </p:sp>
        <p:sp>
          <p:nvSpPr>
            <p:cNvPr id="12" name="橢圓 17"/>
            <p:cNvSpPr/>
            <p:nvPr/>
          </p:nvSpPr>
          <p:spPr>
            <a:xfrm>
              <a:off x="2519162" y="3614926"/>
              <a:ext cx="714434" cy="35735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0"/>
            </a:p>
          </p:txBody>
        </p:sp>
        <p:cxnSp>
          <p:nvCxnSpPr>
            <p:cNvPr id="13" name="直線單箭頭接點 21"/>
            <p:cNvCxnSpPr/>
            <p:nvPr/>
          </p:nvCxnSpPr>
          <p:spPr>
            <a:xfrm rot="10800000" flipV="1">
              <a:off x="3139925" y="3429101"/>
              <a:ext cx="357217" cy="21441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Rainfall</a:t>
            </a:r>
          </a:p>
        </p:txBody>
      </p:sp>
      <p:pic>
        <p:nvPicPr>
          <p:cNvPr id="28674" name="Picture 6" descr="IMG_037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210175" y="1600200"/>
            <a:ext cx="2914650" cy="2185988"/>
          </a:xfrm>
        </p:spPr>
      </p:pic>
      <p:pic>
        <p:nvPicPr>
          <p:cNvPr id="28675" name="Picture 8" descr="IMG_037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5208588" y="3938588"/>
            <a:ext cx="2917825" cy="2187575"/>
          </a:xfrm>
        </p:spPr>
      </p:pic>
      <p:graphicFrame>
        <p:nvGraphicFramePr>
          <p:cNvPr id="8" name="資料庫圖表 7"/>
          <p:cNvGraphicFramePr/>
          <p:nvPr/>
        </p:nvGraphicFramePr>
        <p:xfrm>
          <a:off x="357158" y="1142984"/>
          <a:ext cx="4786346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圓角矩形 4"/>
          <p:cNvSpPr/>
          <p:nvPr/>
        </p:nvSpPr>
        <p:spPr bwMode="auto">
          <a:xfrm>
            <a:off x="500063" y="5589588"/>
            <a:ext cx="5786437" cy="9286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7630" tIns="87630" rIns="87630" bIns="87630" anchor="ctr"/>
          <a:lstStyle/>
          <a:p>
            <a:pPr defTabSz="1022350">
              <a:lnSpc>
                <a:spcPct val="90000"/>
              </a:lnSpc>
              <a:spcAft>
                <a:spcPct val="35000"/>
              </a:spcAft>
              <a:buFont typeface="Arial" charset="0"/>
              <a:buChar char="•"/>
              <a:defRPr/>
            </a:pPr>
            <a:r>
              <a:rPr lang="en-US" altLang="zh-TW" sz="2800" b="0">
                <a:solidFill>
                  <a:schemeClr val="tx1"/>
                </a:solidFill>
                <a:latin typeface="Calibri" pitchFamily="34" charset="0"/>
              </a:rPr>
              <a:t>1 tip = 0.2 mm</a:t>
            </a:r>
          </a:p>
          <a:p>
            <a:pPr defTabSz="1022350">
              <a:lnSpc>
                <a:spcPct val="90000"/>
              </a:lnSpc>
              <a:spcAft>
                <a:spcPct val="35000"/>
              </a:spcAft>
              <a:buFont typeface="Arial" charset="0"/>
              <a:buChar char="•"/>
              <a:defRPr/>
            </a:pPr>
            <a:r>
              <a:rPr lang="en-US" altLang="zh-TW" sz="2800" b="0">
                <a:solidFill>
                  <a:schemeClr val="tx1"/>
                </a:solidFill>
                <a:latin typeface="Calibri" pitchFamily="34" charset="0"/>
              </a:rPr>
              <a:t>Rainfall = tipping times x 0.2 mm</a:t>
            </a:r>
            <a:endParaRPr lang="zh-TW" altLang="en-US" sz="2800" b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642938" y="3357563"/>
            <a:ext cx="7026275" cy="1182687"/>
            <a:chOff x="642909" y="3357563"/>
            <a:chExt cx="7026304" cy="1182690"/>
          </a:xfrm>
        </p:grpSpPr>
        <p:grpSp>
          <p:nvGrpSpPr>
            <p:cNvPr id="28683" name="Group 18"/>
            <p:cNvGrpSpPr>
              <a:grpSpLocks/>
            </p:cNvGrpSpPr>
            <p:nvPr/>
          </p:nvGrpSpPr>
          <p:grpSpPr bwMode="auto">
            <a:xfrm>
              <a:off x="6659563" y="3357563"/>
              <a:ext cx="1009650" cy="1150937"/>
              <a:chOff x="6659563" y="3357563"/>
              <a:chExt cx="1009650" cy="1150937"/>
            </a:xfrm>
          </p:grpSpPr>
          <p:sp>
            <p:nvSpPr>
              <p:cNvPr id="28689" name="Line 10"/>
              <p:cNvSpPr>
                <a:spLocks noChangeShapeType="1"/>
              </p:cNvSpPr>
              <p:nvPr/>
            </p:nvSpPr>
            <p:spPr bwMode="auto">
              <a:xfrm flipV="1">
                <a:off x="6659563" y="3357563"/>
                <a:ext cx="0" cy="1150937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3019" name="Text Box 11"/>
              <p:cNvSpPr txBox="1">
                <a:spLocks noChangeArrowheads="1"/>
              </p:cNvSpPr>
              <p:nvPr/>
            </p:nvSpPr>
            <p:spPr bwMode="auto">
              <a:xfrm>
                <a:off x="6732584" y="3644901"/>
                <a:ext cx="936629" cy="4270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kumimoji="0" lang="en-US" altLang="zh-TW" sz="22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+mn-cs"/>
                  </a:rPr>
                  <a:t>Cycle</a:t>
                </a:r>
              </a:p>
            </p:txBody>
          </p:sp>
        </p:grpSp>
        <p:grpSp>
          <p:nvGrpSpPr>
            <p:cNvPr id="28684" name="Group 21"/>
            <p:cNvGrpSpPr>
              <a:grpSpLocks/>
            </p:cNvGrpSpPr>
            <p:nvPr/>
          </p:nvGrpSpPr>
          <p:grpSpPr bwMode="auto">
            <a:xfrm>
              <a:off x="642909" y="3500438"/>
              <a:ext cx="3143273" cy="1039815"/>
              <a:chOff x="642909" y="3500438"/>
              <a:chExt cx="3143273" cy="1039815"/>
            </a:xfrm>
          </p:grpSpPr>
          <p:grpSp>
            <p:nvGrpSpPr>
              <p:cNvPr id="28685" name="群組 12"/>
              <p:cNvGrpSpPr>
                <a:grpSpLocks/>
              </p:cNvGrpSpPr>
              <p:nvPr/>
            </p:nvGrpSpPr>
            <p:grpSpPr bwMode="auto">
              <a:xfrm rot="10800000">
                <a:off x="642909" y="3714752"/>
                <a:ext cx="1457331" cy="825501"/>
                <a:chOff x="3832679" y="2014515"/>
                <a:chExt cx="1457256" cy="1203215"/>
              </a:xfrm>
            </p:grpSpPr>
            <p:sp>
              <p:nvSpPr>
                <p:cNvPr id="14" name="向下箭號 13"/>
                <p:cNvSpPr/>
                <p:nvPr/>
              </p:nvSpPr>
              <p:spPr>
                <a:xfrm>
                  <a:off x="4607342" y="2551335"/>
                  <a:ext cx="682593" cy="682593"/>
                </a:xfrm>
                <a:prstGeom prst="downArrow">
                  <a:avLst>
                    <a:gd name="adj1" fmla="val 55000"/>
                    <a:gd name="adj2" fmla="val 45000"/>
                  </a:avLst>
                </a:prstGeom>
              </p:spPr>
              <p:style>
                <a:lnRef idx="2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5" name="向下箭號 4"/>
                <p:cNvSpPr/>
                <p:nvPr/>
              </p:nvSpPr>
              <p:spPr>
                <a:xfrm>
                  <a:off x="3832679" y="2014515"/>
                  <a:ext cx="374632" cy="51368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39370" tIns="39370" rIns="39370" bIns="39370" spcCol="1270" anchor="ctr"/>
                <a:lstStyle/>
                <a:p>
                  <a:pPr algn="ctr" defTabSz="13779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endParaRPr lang="zh-TW" altLang="en-US" sz="3100" b="0"/>
                </a:p>
              </p:txBody>
            </p:sp>
          </p:grpSp>
          <p:graphicFrame>
            <p:nvGraphicFramePr>
              <p:cNvPr id="16" name="資料庫圖表 15"/>
              <p:cNvGraphicFramePr/>
              <p:nvPr/>
            </p:nvGraphicFramePr>
            <p:xfrm>
              <a:off x="2500298" y="3500438"/>
              <a:ext cx="1285884" cy="60324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0" r:lo="rId11" r:qs="rId12" r:cs="rId13"/>
              </a:graphicData>
            </a:graphic>
          </p:graphicFrame>
        </p:grpSp>
      </p:grpSp>
      <p:sp>
        <p:nvSpPr>
          <p:cNvPr id="28679" name="TextBox 16"/>
          <p:cNvSpPr txBox="1">
            <a:spLocks noChangeArrowheads="1"/>
          </p:cNvSpPr>
          <p:nvPr/>
        </p:nvSpPr>
        <p:spPr bwMode="auto">
          <a:xfrm>
            <a:off x="6786563" y="2143125"/>
            <a:ext cx="3698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28680" name="TextBox 17"/>
          <p:cNvSpPr txBox="1">
            <a:spLocks noChangeArrowheads="1"/>
          </p:cNvSpPr>
          <p:nvPr/>
        </p:nvSpPr>
        <p:spPr bwMode="auto">
          <a:xfrm>
            <a:off x="6072188" y="2571750"/>
            <a:ext cx="3698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28681" name="TextBox 19"/>
          <p:cNvSpPr txBox="1">
            <a:spLocks noChangeArrowheads="1"/>
          </p:cNvSpPr>
          <p:nvPr/>
        </p:nvSpPr>
        <p:spPr bwMode="auto">
          <a:xfrm>
            <a:off x="6643688" y="4857750"/>
            <a:ext cx="3698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28682" name="TextBox 20"/>
          <p:cNvSpPr txBox="1">
            <a:spLocks noChangeArrowheads="1"/>
          </p:cNvSpPr>
          <p:nvPr/>
        </p:nvSpPr>
        <p:spPr bwMode="auto">
          <a:xfrm>
            <a:off x="6072188" y="4643438"/>
            <a:ext cx="3698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>
                <a:solidFill>
                  <a:srgbClr val="FFFF00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Ultra Violet (UV) Index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4330700" cy="3438525"/>
          </a:xfrm>
        </p:spPr>
        <p:txBody>
          <a:bodyPr/>
          <a:lstStyle/>
          <a:p>
            <a:pPr eaLnBrk="1" hangingPunct="1"/>
            <a:r>
              <a:rPr lang="en-US" altLang="zh-TW" sz="2400" smtClean="0">
                <a:solidFill>
                  <a:schemeClr val="accent2"/>
                </a:solidFill>
              </a:rPr>
              <a:t>Wavelength(</a:t>
            </a:r>
            <a:r>
              <a:rPr lang="el-GR" altLang="zh-TW" sz="2400" smtClean="0">
                <a:solidFill>
                  <a:schemeClr val="accent2"/>
                </a:solidFill>
              </a:rPr>
              <a:t>λ</a:t>
            </a:r>
            <a:r>
              <a:rPr lang="en-US" altLang="zh-TW" sz="2400" smtClean="0">
                <a:solidFill>
                  <a:schemeClr val="accent2"/>
                </a:solidFill>
              </a:rPr>
              <a:t>) for UVI: 295 to 325 nm</a:t>
            </a:r>
          </a:p>
          <a:p>
            <a:pPr eaLnBrk="1" hangingPunct="1"/>
            <a:r>
              <a:rPr lang="en-US" altLang="zh-TW" sz="2400" smtClean="0">
                <a:solidFill>
                  <a:schemeClr val="accent2"/>
                </a:solidFill>
              </a:rPr>
              <a:t>Adjusted according to the sensitivity of human skin </a:t>
            </a:r>
            <a:r>
              <a:rPr lang="en-US" altLang="zh-TW" sz="1400" smtClean="0">
                <a:solidFill>
                  <a:schemeClr val="accent2"/>
                </a:solidFill>
              </a:rPr>
              <a:t>(McKinlay-Diffey Erythema action spectrum)</a:t>
            </a:r>
            <a:endParaRPr lang="en-US" altLang="zh-TW" sz="240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altLang="zh-TW" sz="2400" smtClean="0">
                <a:solidFill>
                  <a:schemeClr val="accent2"/>
                </a:solidFill>
              </a:rPr>
              <a:t>No unit</a:t>
            </a:r>
          </a:p>
          <a:p>
            <a:pPr eaLnBrk="1" hangingPunct="1"/>
            <a:r>
              <a:rPr lang="en-US" altLang="zh-TW" sz="2400" smtClean="0">
                <a:solidFill>
                  <a:schemeClr val="accent2"/>
                </a:solidFill>
              </a:rPr>
              <a:t>Typical value: </a:t>
            </a:r>
          </a:p>
          <a:p>
            <a:pPr lvl="1" eaLnBrk="1" hangingPunct="1"/>
            <a:r>
              <a:rPr lang="en-US" altLang="zh-TW" sz="2000" smtClean="0">
                <a:solidFill>
                  <a:schemeClr val="accent2"/>
                </a:solidFill>
              </a:rPr>
              <a:t>15 (highest record in HK)</a:t>
            </a:r>
          </a:p>
        </p:txBody>
      </p:sp>
      <p:grpSp>
        <p:nvGrpSpPr>
          <p:cNvPr id="30723" name="Group 17"/>
          <p:cNvGrpSpPr>
            <a:grpSpLocks/>
          </p:cNvGrpSpPr>
          <p:nvPr/>
        </p:nvGrpSpPr>
        <p:grpSpPr bwMode="auto">
          <a:xfrm>
            <a:off x="5435600" y="1268413"/>
            <a:ext cx="3382963" cy="4891087"/>
            <a:chOff x="3288" y="845"/>
            <a:chExt cx="2131" cy="3081"/>
          </a:xfrm>
        </p:grpSpPr>
        <p:pic>
          <p:nvPicPr>
            <p:cNvPr id="30724" name="Picture 18" descr="DSCF1575_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88" y="1434"/>
              <a:ext cx="2023" cy="2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5" name="Oval 14"/>
            <p:cNvSpPr>
              <a:spLocks noChangeArrowheads="1"/>
            </p:cNvSpPr>
            <p:nvPr/>
          </p:nvSpPr>
          <p:spPr bwMode="auto">
            <a:xfrm>
              <a:off x="3787" y="2840"/>
              <a:ext cx="545" cy="499"/>
            </a:xfrm>
            <a:prstGeom prst="ellips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 b="0"/>
            </a:p>
          </p:txBody>
        </p:sp>
        <p:sp>
          <p:nvSpPr>
            <p:cNvPr id="30726" name="Oval 15"/>
            <p:cNvSpPr>
              <a:spLocks noChangeArrowheads="1"/>
            </p:cNvSpPr>
            <p:nvPr/>
          </p:nvSpPr>
          <p:spPr bwMode="auto">
            <a:xfrm>
              <a:off x="3788" y="1752"/>
              <a:ext cx="952" cy="681"/>
            </a:xfrm>
            <a:prstGeom prst="ellips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 b="0"/>
            </a:p>
          </p:txBody>
        </p:sp>
        <p:sp>
          <p:nvSpPr>
            <p:cNvPr id="30727" name="Line 16"/>
            <p:cNvSpPr>
              <a:spLocks noChangeShapeType="1"/>
            </p:cNvSpPr>
            <p:nvPr/>
          </p:nvSpPr>
          <p:spPr bwMode="auto">
            <a:xfrm flipH="1">
              <a:off x="4377" y="1117"/>
              <a:ext cx="363" cy="59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593" name="Text Box 17"/>
            <p:cNvSpPr txBox="1">
              <a:spLocks noChangeArrowheads="1"/>
            </p:cNvSpPr>
            <p:nvPr/>
          </p:nvSpPr>
          <p:spPr bwMode="auto">
            <a:xfrm>
              <a:off x="4558" y="845"/>
              <a:ext cx="86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0" lang="en-US" altLang="zh-TW" sz="22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Sensor</a:t>
              </a:r>
            </a:p>
          </p:txBody>
        </p:sp>
        <p:sp>
          <p:nvSpPr>
            <p:cNvPr id="24594" name="Text Box 18"/>
            <p:cNvSpPr txBox="1">
              <a:spLocks noChangeArrowheads="1"/>
            </p:cNvSpPr>
            <p:nvPr/>
          </p:nvSpPr>
          <p:spPr bwMode="auto">
            <a:xfrm>
              <a:off x="3696" y="3657"/>
              <a:ext cx="145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0" lang="en-US" altLang="zh-TW" sz="22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Bubble Level</a:t>
              </a:r>
            </a:p>
          </p:txBody>
        </p:sp>
        <p:sp>
          <p:nvSpPr>
            <p:cNvPr id="30730" name="Line 19"/>
            <p:cNvSpPr>
              <a:spLocks noChangeShapeType="1"/>
            </p:cNvSpPr>
            <p:nvPr/>
          </p:nvSpPr>
          <p:spPr bwMode="auto">
            <a:xfrm flipV="1">
              <a:off x="4105" y="3385"/>
              <a:ext cx="29" cy="27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Solar Radiation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330700" cy="4525963"/>
          </a:xfrm>
        </p:spPr>
        <p:txBody>
          <a:bodyPr/>
          <a:lstStyle/>
          <a:p>
            <a:pPr eaLnBrk="1" hangingPunct="1"/>
            <a:r>
              <a:rPr lang="en-US" altLang="zh-TW" sz="2800" smtClean="0">
                <a:solidFill>
                  <a:schemeClr val="accent2"/>
                </a:solidFill>
              </a:rPr>
              <a:t>Power of sunlight on a surface - irradiance</a:t>
            </a:r>
            <a:endParaRPr lang="zh-TW" altLang="en-US" sz="280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altLang="zh-TW" sz="2800" smtClean="0">
                <a:solidFill>
                  <a:schemeClr val="accent2"/>
                </a:solidFill>
              </a:rPr>
              <a:t>Unit: </a:t>
            </a:r>
            <a:br>
              <a:rPr lang="en-US" altLang="zh-TW" sz="2800" smtClean="0">
                <a:solidFill>
                  <a:schemeClr val="accent2"/>
                </a:solidFill>
              </a:rPr>
            </a:br>
            <a:r>
              <a:rPr lang="en-US" altLang="zh-TW" sz="2800" smtClean="0">
                <a:solidFill>
                  <a:schemeClr val="accent2"/>
                </a:solidFill>
              </a:rPr>
              <a:t>Watt per meter square (Wm</a:t>
            </a:r>
            <a:r>
              <a:rPr lang="en-US" altLang="zh-TW" sz="2800" baseline="30000" smtClean="0">
                <a:solidFill>
                  <a:schemeClr val="accent2"/>
                </a:solidFill>
              </a:rPr>
              <a:t>-2</a:t>
            </a:r>
            <a:r>
              <a:rPr lang="en-US" altLang="zh-TW" sz="2800" smtClean="0">
                <a:solidFill>
                  <a:schemeClr val="accent2"/>
                </a:solidFill>
              </a:rPr>
              <a:t>) - Power per unit area</a:t>
            </a:r>
          </a:p>
        </p:txBody>
      </p:sp>
      <p:sp>
        <p:nvSpPr>
          <p:cNvPr id="31747" name="Line 8"/>
          <p:cNvSpPr>
            <a:spLocks noChangeShapeType="1"/>
          </p:cNvSpPr>
          <p:nvPr/>
        </p:nvSpPr>
        <p:spPr bwMode="auto">
          <a:xfrm flipV="1">
            <a:off x="6732588" y="4437063"/>
            <a:ext cx="503237" cy="5048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31748" name="Group 18"/>
          <p:cNvGrpSpPr>
            <a:grpSpLocks/>
          </p:cNvGrpSpPr>
          <p:nvPr/>
        </p:nvGrpSpPr>
        <p:grpSpPr bwMode="auto">
          <a:xfrm>
            <a:off x="5003800" y="1628775"/>
            <a:ext cx="3100388" cy="4133850"/>
            <a:chOff x="3152" y="1026"/>
            <a:chExt cx="1953" cy="2604"/>
          </a:xfrm>
        </p:grpSpPr>
        <p:grpSp>
          <p:nvGrpSpPr>
            <p:cNvPr id="31749" name="Group 12"/>
            <p:cNvGrpSpPr>
              <a:grpSpLocks/>
            </p:cNvGrpSpPr>
            <p:nvPr/>
          </p:nvGrpSpPr>
          <p:grpSpPr bwMode="auto">
            <a:xfrm>
              <a:off x="3152" y="1026"/>
              <a:ext cx="1953" cy="2604"/>
              <a:chOff x="3152" y="1026"/>
              <a:chExt cx="1953" cy="2604"/>
            </a:xfrm>
          </p:grpSpPr>
          <p:pic>
            <p:nvPicPr>
              <p:cNvPr id="31751" name="Picture 4" descr="IMG_0367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152" y="1026"/>
                <a:ext cx="1953" cy="26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752" name="Oval 6"/>
              <p:cNvSpPr>
                <a:spLocks noChangeArrowheads="1"/>
              </p:cNvSpPr>
              <p:nvPr/>
            </p:nvSpPr>
            <p:spPr bwMode="auto">
              <a:xfrm>
                <a:off x="4332" y="2251"/>
                <a:ext cx="726" cy="499"/>
              </a:xfrm>
              <a:prstGeom prst="ellips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0"/>
              </a:p>
            </p:txBody>
          </p:sp>
          <p:sp>
            <p:nvSpPr>
              <p:cNvPr id="31753" name="Oval 7"/>
              <p:cNvSpPr>
                <a:spLocks noChangeArrowheads="1"/>
              </p:cNvSpPr>
              <p:nvPr/>
            </p:nvSpPr>
            <p:spPr bwMode="auto">
              <a:xfrm>
                <a:off x="3606" y="1207"/>
                <a:ext cx="1134" cy="681"/>
              </a:xfrm>
              <a:prstGeom prst="ellips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0"/>
              </a:p>
            </p:txBody>
          </p:sp>
          <p:sp>
            <p:nvSpPr>
              <p:cNvPr id="31754" name="Line 9"/>
              <p:cNvSpPr>
                <a:spLocks noChangeShapeType="1"/>
              </p:cNvSpPr>
              <p:nvPr/>
            </p:nvSpPr>
            <p:spPr bwMode="auto">
              <a:xfrm flipV="1">
                <a:off x="3742" y="1842"/>
                <a:ext cx="90" cy="908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3562" name="Text Box 10"/>
              <p:cNvSpPr txBox="1">
                <a:spLocks noChangeArrowheads="1"/>
              </p:cNvSpPr>
              <p:nvPr/>
            </p:nvSpPr>
            <p:spPr bwMode="auto">
              <a:xfrm>
                <a:off x="3334" y="2750"/>
                <a:ext cx="861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kumimoji="0" lang="en-US" altLang="zh-TW" sz="2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+mn-cs"/>
                  </a:rPr>
                  <a:t>Sensor</a:t>
                </a:r>
              </a:p>
            </p:txBody>
          </p:sp>
          <p:sp>
            <p:nvSpPr>
              <p:cNvPr id="23563" name="Text Box 11"/>
              <p:cNvSpPr txBox="1">
                <a:spLocks noChangeArrowheads="1"/>
              </p:cNvSpPr>
              <p:nvPr/>
            </p:nvSpPr>
            <p:spPr bwMode="auto">
              <a:xfrm>
                <a:off x="3600" y="3060"/>
                <a:ext cx="1451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kumimoji="0" lang="en-US" altLang="zh-TW" sz="2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+mn-cs"/>
                  </a:rPr>
                  <a:t>Bubble Level</a:t>
                </a:r>
              </a:p>
            </p:txBody>
          </p:sp>
        </p:grpSp>
        <p:sp>
          <p:nvSpPr>
            <p:cNvPr id="31750" name="Line 17"/>
            <p:cNvSpPr>
              <a:spLocks noChangeShapeType="1"/>
            </p:cNvSpPr>
            <p:nvPr/>
          </p:nvSpPr>
          <p:spPr bwMode="auto">
            <a:xfrm flipV="1">
              <a:off x="4332" y="2795"/>
              <a:ext cx="181" cy="272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Solar and UV sensor</a:t>
            </a:r>
          </a:p>
        </p:txBody>
      </p:sp>
      <p:grpSp>
        <p:nvGrpSpPr>
          <p:cNvPr id="39948" name="Group 10"/>
          <p:cNvGrpSpPr>
            <a:grpSpLocks/>
          </p:cNvGrpSpPr>
          <p:nvPr/>
        </p:nvGrpSpPr>
        <p:grpSpPr bwMode="auto">
          <a:xfrm>
            <a:off x="4932363" y="1412875"/>
            <a:ext cx="3600450" cy="3371850"/>
            <a:chOff x="3107" y="890"/>
            <a:chExt cx="2268" cy="2124"/>
          </a:xfrm>
        </p:grpSpPr>
        <p:graphicFrame>
          <p:nvGraphicFramePr>
            <p:cNvPr id="39946" name="Object 10"/>
            <p:cNvGraphicFramePr>
              <a:graphicFrameLocks noChangeAspect="1"/>
            </p:cNvGraphicFramePr>
            <p:nvPr/>
          </p:nvGraphicFramePr>
          <p:xfrm>
            <a:off x="3107" y="890"/>
            <a:ext cx="2268" cy="2124"/>
          </p:xfrm>
          <a:graphic>
            <a:graphicData uri="http://schemas.openxmlformats.org/presentationml/2006/ole">
              <p:oleObj spid="_x0000_s39946" name="點陣圖影像" r:id="rId3" imgW="2704762" imgH="2534004" progId="PBrush">
                <p:embed/>
              </p:oleObj>
            </a:graphicData>
          </a:graphic>
        </p:graphicFrame>
        <p:sp>
          <p:nvSpPr>
            <p:cNvPr id="39951" name="Line 7"/>
            <p:cNvSpPr>
              <a:spLocks noChangeShapeType="1"/>
            </p:cNvSpPr>
            <p:nvPr/>
          </p:nvSpPr>
          <p:spPr bwMode="auto">
            <a:xfrm flipV="1">
              <a:off x="4286" y="1888"/>
              <a:ext cx="0" cy="6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944" name="Text Box 8"/>
            <p:cNvSpPr txBox="1">
              <a:spLocks noChangeArrowheads="1"/>
            </p:cNvSpPr>
            <p:nvPr/>
          </p:nvSpPr>
          <p:spPr bwMode="auto">
            <a:xfrm>
              <a:off x="3379" y="2659"/>
              <a:ext cx="176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chemeClr val="bg1"/>
                  </a:solidFill>
                  <a:cs typeface="+mn-cs"/>
                </a:rPr>
                <a:t>bubble level</a:t>
              </a:r>
              <a:r>
                <a:rPr lang="en-US" sz="2400" b="0" dirty="0">
                  <a:solidFill>
                    <a:schemeClr val="bg1"/>
                  </a:solidFill>
                  <a:cs typeface="+mn-cs"/>
                </a:rPr>
                <a:t> </a:t>
              </a:r>
              <a:endParaRPr kumimoji="0" lang="en-US" altLang="zh-TW" sz="2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endParaRPr>
            </a:p>
          </p:txBody>
        </p:sp>
      </p:grp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4932363" y="4868863"/>
            <a:ext cx="2808287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altLang="zh-TW" sz="2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+mn-cs"/>
              </a:rPr>
              <a:t>Adjust the sensors until the bubble is at the centre of the black circle</a:t>
            </a:r>
          </a:p>
        </p:txBody>
      </p:sp>
      <p:graphicFrame>
        <p:nvGraphicFramePr>
          <p:cNvPr id="9" name="資料庫圖表 8"/>
          <p:cNvGraphicFramePr/>
          <p:nvPr/>
        </p:nvGraphicFramePr>
        <p:xfrm>
          <a:off x="571472" y="1643050"/>
          <a:ext cx="42862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767ABE5-8741-4CAD-921D-E643FD172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graphicEl>
                                              <a:dgm id="{8767ABE5-8741-4CAD-921D-E643FD1727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81D61B-702E-4D0C-9E82-21D8BC9D03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graphicEl>
                                              <a:dgm id="{5D81D61B-702E-4D0C-9E82-21D8BC9D03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260ED0B-BF7E-4821-8BBB-DDD55D172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graphicEl>
                                              <a:dgm id="{7260ED0B-BF7E-4821-8BBB-DDD55D172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23C9E83-2906-46CA-9DEC-40C46B140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graphicEl>
                                              <a:dgm id="{823C9E83-2906-46CA-9DEC-40C46B1405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5715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Wind Speed</a:t>
            </a:r>
          </a:p>
        </p:txBody>
      </p:sp>
      <p:graphicFrame>
        <p:nvGraphicFramePr>
          <p:cNvPr id="15" name="資料庫圖表 14"/>
          <p:cNvGraphicFramePr/>
          <p:nvPr/>
        </p:nvGraphicFramePr>
        <p:xfrm>
          <a:off x="712758" y="1490651"/>
          <a:ext cx="57150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923925" y="4005263"/>
            <a:ext cx="3432175" cy="1223962"/>
            <a:chOff x="857224" y="4286256"/>
            <a:chExt cx="3431308" cy="1224144"/>
          </a:xfrm>
        </p:grpSpPr>
        <p:sp>
          <p:nvSpPr>
            <p:cNvPr id="40973" name="Rectangle 9"/>
            <p:cNvSpPr>
              <a:spLocks/>
            </p:cNvSpPr>
            <p:nvPr/>
          </p:nvSpPr>
          <p:spPr bwMode="auto">
            <a:xfrm>
              <a:off x="2859772" y="5224648"/>
              <a:ext cx="1428760" cy="2857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zh-TW" b="0">
                  <a:solidFill>
                    <a:srgbClr val="FF0000"/>
                  </a:solidFill>
                </a:rPr>
                <a:t>Used by HKO</a:t>
              </a:r>
              <a:endParaRPr lang="zh-TW" altLang="en-US" b="0"/>
            </a:p>
          </p:txBody>
        </p:sp>
        <p:cxnSp>
          <p:nvCxnSpPr>
            <p:cNvPr id="14" name="直線單箭頭接點 13"/>
            <p:cNvCxnSpPr/>
            <p:nvPr/>
          </p:nvCxnSpPr>
          <p:spPr>
            <a:xfrm rot="16200000" flipV="1">
              <a:off x="3584555" y="4893593"/>
              <a:ext cx="500136" cy="14283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圓角矩形 17"/>
            <p:cNvSpPr/>
            <p:nvPr/>
          </p:nvSpPr>
          <p:spPr>
            <a:xfrm>
              <a:off x="857224" y="4286256"/>
              <a:ext cx="3144044" cy="28579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0"/>
            </a:p>
          </p:txBody>
        </p:sp>
      </p:grpSp>
      <p:grpSp>
        <p:nvGrpSpPr>
          <p:cNvPr id="40964" name="Group 25"/>
          <p:cNvGrpSpPr>
            <a:grpSpLocks/>
          </p:cNvGrpSpPr>
          <p:nvPr/>
        </p:nvGrpSpPr>
        <p:grpSpPr bwMode="auto">
          <a:xfrm>
            <a:off x="4140200" y="2565400"/>
            <a:ext cx="4968875" cy="3554413"/>
            <a:chOff x="2608" y="1616"/>
            <a:chExt cx="3130" cy="2239"/>
          </a:xfrm>
        </p:grpSpPr>
        <p:pic>
          <p:nvPicPr>
            <p:cNvPr id="40965" name="Picture 15" descr="DSCF1512_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68" y="1616"/>
              <a:ext cx="2697" cy="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66" name="Line 6"/>
            <p:cNvSpPr>
              <a:spLocks noChangeShapeType="1"/>
            </p:cNvSpPr>
            <p:nvPr/>
          </p:nvSpPr>
          <p:spPr bwMode="auto">
            <a:xfrm flipV="1">
              <a:off x="3759" y="1889"/>
              <a:ext cx="300" cy="157"/>
            </a:xfrm>
            <a:prstGeom prst="line">
              <a:avLst/>
            </a:prstGeom>
            <a:noFill/>
            <a:ln w="31750">
              <a:solidFill>
                <a:srgbClr val="339966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79" name="Text Box 7"/>
            <p:cNvSpPr txBox="1">
              <a:spLocks noChangeArrowheads="1"/>
            </p:cNvSpPr>
            <p:nvPr/>
          </p:nvSpPr>
          <p:spPr bwMode="auto">
            <a:xfrm>
              <a:off x="4006" y="1707"/>
              <a:ext cx="145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TW" sz="2400" b="0">
                  <a:solidFill>
                    <a:srgbClr val="009900"/>
                  </a:solidFill>
                </a:rPr>
                <a:t>Wind vane</a:t>
              </a:r>
              <a:endParaRPr lang="en-US" altLang="zh-TW" sz="2400" b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0968" name="Line 8"/>
            <p:cNvSpPr>
              <a:spLocks noChangeShapeType="1"/>
            </p:cNvSpPr>
            <p:nvPr/>
          </p:nvSpPr>
          <p:spPr bwMode="auto">
            <a:xfrm flipH="1">
              <a:off x="3152" y="3431"/>
              <a:ext cx="363" cy="181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81" name="Text Box 9"/>
            <p:cNvSpPr txBox="1">
              <a:spLocks noChangeArrowheads="1"/>
            </p:cNvSpPr>
            <p:nvPr/>
          </p:nvSpPr>
          <p:spPr bwMode="auto">
            <a:xfrm>
              <a:off x="2608" y="3567"/>
              <a:ext cx="15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TW" sz="2400" b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Anemometer</a:t>
              </a:r>
            </a:p>
          </p:txBody>
        </p:sp>
        <p:sp>
          <p:nvSpPr>
            <p:cNvPr id="40970" name="Rectangle 10"/>
            <p:cNvSpPr>
              <a:spLocks noChangeArrowheads="1"/>
            </p:cNvSpPr>
            <p:nvPr/>
          </p:nvSpPr>
          <p:spPr bwMode="auto">
            <a:xfrm>
              <a:off x="3583" y="2841"/>
              <a:ext cx="1383" cy="665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b="0"/>
            </a:p>
          </p:txBody>
        </p:sp>
        <p:sp>
          <p:nvSpPr>
            <p:cNvPr id="40971" name="Line 11"/>
            <p:cNvSpPr>
              <a:spLocks noChangeShapeType="1"/>
            </p:cNvSpPr>
            <p:nvPr/>
          </p:nvSpPr>
          <p:spPr bwMode="auto">
            <a:xfrm>
              <a:off x="4785" y="3113"/>
              <a:ext cx="36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84" name="Text Box 12"/>
            <p:cNvSpPr txBox="1">
              <a:spLocks noChangeArrowheads="1"/>
            </p:cNvSpPr>
            <p:nvPr/>
          </p:nvSpPr>
          <p:spPr bwMode="auto">
            <a:xfrm>
              <a:off x="5107" y="2977"/>
              <a:ext cx="631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US" altLang="zh-TW" sz="2400" b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Wind cup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資料庫圖表 13"/>
          <p:cNvGraphicFramePr/>
          <p:nvPr/>
        </p:nvGraphicFramePr>
        <p:xfrm>
          <a:off x="353849" y="1785926"/>
          <a:ext cx="4293368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714375"/>
            <a:ext cx="8229600" cy="785813"/>
          </a:xfrm>
        </p:spPr>
        <p:txBody>
          <a:bodyPr/>
          <a:lstStyle/>
          <a:p>
            <a:pPr eaLnBrk="1" hangingPunct="1"/>
            <a:r>
              <a:rPr lang="en-US" altLang="zh-TW" smtClean="0"/>
              <a:t>Wind Speed</a:t>
            </a:r>
          </a:p>
        </p:txBody>
      </p:sp>
      <p:pic>
        <p:nvPicPr>
          <p:cNvPr id="41987" name="Picture 17" descr="DSCF1512_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2708275"/>
            <a:ext cx="4448175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Line 11"/>
          <p:cNvSpPr>
            <a:spLocks noChangeShapeType="1"/>
          </p:cNvSpPr>
          <p:nvPr/>
        </p:nvSpPr>
        <p:spPr bwMode="auto">
          <a:xfrm flipH="1">
            <a:off x="7667625" y="4149725"/>
            <a:ext cx="11525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7956550" y="4292600"/>
            <a:ext cx="9366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altLang="zh-TW" sz="22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Wind</a:t>
            </a:r>
          </a:p>
        </p:txBody>
      </p:sp>
      <p:sp>
        <p:nvSpPr>
          <p:cNvPr id="10" name="Curved Down Arrow 9"/>
          <p:cNvSpPr>
            <a:spLocks noChangeArrowheads="1"/>
          </p:cNvSpPr>
          <p:nvPr/>
        </p:nvSpPr>
        <p:spPr bwMode="auto">
          <a:xfrm rot="-3648470">
            <a:off x="4712494" y="3232944"/>
            <a:ext cx="1284287" cy="415925"/>
          </a:xfrm>
          <a:prstGeom prst="curvedDownArrow">
            <a:avLst>
              <a:gd name="adj1" fmla="val 24988"/>
              <a:gd name="adj2" fmla="val 50005"/>
              <a:gd name="adj3" fmla="val 63134"/>
            </a:avLst>
          </a:prstGeom>
          <a:solidFill>
            <a:srgbClr val="0000FF"/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 b="0">
              <a:latin typeface="+mn-lt"/>
              <a:ea typeface="+mn-ea"/>
              <a:cs typeface="+mn-cs"/>
            </a:endParaRPr>
          </a:p>
        </p:txBody>
      </p:sp>
      <p:sp>
        <p:nvSpPr>
          <p:cNvPr id="11" name="Curved Down Arrow 10"/>
          <p:cNvSpPr>
            <a:spLocks noChangeArrowheads="1"/>
          </p:cNvSpPr>
          <p:nvPr/>
        </p:nvSpPr>
        <p:spPr bwMode="auto">
          <a:xfrm rot="3270501">
            <a:off x="7522369" y="3124994"/>
            <a:ext cx="1284287" cy="415925"/>
          </a:xfrm>
          <a:prstGeom prst="curvedDownArrow">
            <a:avLst>
              <a:gd name="adj1" fmla="val 24988"/>
              <a:gd name="adj2" fmla="val 50005"/>
              <a:gd name="adj3" fmla="val 63134"/>
            </a:avLst>
          </a:prstGeom>
          <a:solidFill>
            <a:srgbClr val="0000FF"/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b="0">
              <a:latin typeface="+mn-lt"/>
              <a:ea typeface="+mn-ea"/>
              <a:cs typeface="+mn-cs"/>
            </a:endParaRPr>
          </a:p>
        </p:txBody>
      </p:sp>
      <p:sp>
        <p:nvSpPr>
          <p:cNvPr id="12" name="Curved Down Arrow 11"/>
          <p:cNvSpPr>
            <a:spLocks noChangeArrowheads="1"/>
          </p:cNvSpPr>
          <p:nvPr/>
        </p:nvSpPr>
        <p:spPr bwMode="auto">
          <a:xfrm rot="10800000">
            <a:off x="5954713" y="4437063"/>
            <a:ext cx="1785937" cy="500062"/>
          </a:xfrm>
          <a:prstGeom prst="curvedDownArrow">
            <a:avLst>
              <a:gd name="adj1" fmla="val 25000"/>
              <a:gd name="adj2" fmla="val 50000"/>
              <a:gd name="adj3" fmla="val 63134"/>
            </a:avLst>
          </a:prstGeom>
          <a:solidFill>
            <a:srgbClr val="0000FF"/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b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571500"/>
            <a:ext cx="8229600" cy="928688"/>
          </a:xfrm>
        </p:spPr>
        <p:txBody>
          <a:bodyPr/>
          <a:lstStyle/>
          <a:p>
            <a:pPr eaLnBrk="1" hangingPunct="1"/>
            <a:r>
              <a:rPr lang="en-US" altLang="zh-TW" smtClean="0"/>
              <a:t>Wind Direction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4114800" cy="39941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 smtClean="0">
                <a:solidFill>
                  <a:schemeClr val="accent2"/>
                </a:solidFill>
              </a:rPr>
              <a:t>Record the wind direction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smtClean="0">
                <a:solidFill>
                  <a:schemeClr val="accent2"/>
                </a:solidFill>
              </a:rPr>
              <a:t>Wind vane points to where the wind come from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smtClean="0">
                <a:solidFill>
                  <a:schemeClr val="accent2"/>
                </a:solidFill>
              </a:rPr>
              <a:t>Mounting bar must point to north when install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smtClean="0">
                <a:solidFill>
                  <a:schemeClr val="accent2"/>
                </a:solidFill>
              </a:rPr>
              <a:t>Expressions: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200" smtClean="0">
                <a:solidFill>
                  <a:schemeClr val="accent2"/>
                </a:solidFill>
              </a:rPr>
              <a:t>degree (</a:t>
            </a:r>
            <a:r>
              <a:rPr lang="en-US" altLang="zh-TW" sz="2200" baseline="30000" smtClean="0">
                <a:solidFill>
                  <a:schemeClr val="accent2"/>
                </a:solidFill>
                <a:ea typeface="細明體" pitchFamily="49" charset="-120"/>
              </a:rPr>
              <a:t>o</a:t>
            </a:r>
            <a:r>
              <a:rPr lang="en-US" altLang="zh-TW" sz="2200" smtClean="0">
                <a:solidFill>
                  <a:schemeClr val="accent2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200" smtClean="0">
                <a:solidFill>
                  <a:schemeClr val="accent2"/>
                </a:solidFill>
              </a:rPr>
              <a:t>16 directions</a:t>
            </a:r>
          </a:p>
          <a:p>
            <a:pPr lvl="1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altLang="zh-TW" sz="2200" smtClean="0">
                <a:solidFill>
                  <a:schemeClr val="accent2"/>
                </a:solidFill>
              </a:rPr>
              <a:t>	(i.e, E, S, W, N, NE, SE, NW, SW, NNE, ENE, ESE, SSE, NNW, WNW, SSW, WSW)</a:t>
            </a:r>
          </a:p>
        </p:txBody>
      </p:sp>
      <p:grpSp>
        <p:nvGrpSpPr>
          <p:cNvPr id="43011" name="Group 22"/>
          <p:cNvGrpSpPr>
            <a:grpSpLocks/>
          </p:cNvGrpSpPr>
          <p:nvPr/>
        </p:nvGrpSpPr>
        <p:grpSpPr bwMode="auto">
          <a:xfrm>
            <a:off x="4787900" y="2133600"/>
            <a:ext cx="4097338" cy="3082925"/>
            <a:chOff x="2880" y="1207"/>
            <a:chExt cx="2581" cy="1942"/>
          </a:xfrm>
        </p:grpSpPr>
        <p:pic>
          <p:nvPicPr>
            <p:cNvPr id="43012" name="Picture 13" descr="DSCF1512_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0" y="1207"/>
              <a:ext cx="2581" cy="1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13" name="Line 10"/>
            <p:cNvSpPr>
              <a:spLocks noChangeShapeType="1"/>
            </p:cNvSpPr>
            <p:nvPr/>
          </p:nvSpPr>
          <p:spPr bwMode="auto">
            <a:xfrm flipV="1">
              <a:off x="3919" y="1479"/>
              <a:ext cx="275" cy="153"/>
            </a:xfrm>
            <a:prstGeom prst="line">
              <a:avLst/>
            </a:prstGeom>
            <a:noFill/>
            <a:ln w="31750">
              <a:solidFill>
                <a:srgbClr val="339966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491" name="Text Box 11"/>
            <p:cNvSpPr txBox="1">
              <a:spLocks noChangeArrowheads="1"/>
            </p:cNvSpPr>
            <p:nvPr/>
          </p:nvSpPr>
          <p:spPr bwMode="auto">
            <a:xfrm>
              <a:off x="4150" y="1328"/>
              <a:ext cx="1085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US" altLang="zh-TW" sz="2200" b="0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Wind vane</a:t>
              </a:r>
            </a:p>
          </p:txBody>
        </p:sp>
        <p:cxnSp>
          <p:nvCxnSpPr>
            <p:cNvPr id="18" name="直線單箭頭接點 17"/>
            <p:cNvCxnSpPr/>
            <p:nvPr/>
          </p:nvCxnSpPr>
          <p:spPr>
            <a:xfrm>
              <a:off x="3645" y="2249"/>
              <a:ext cx="507" cy="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43016" name="文字方塊 19"/>
            <p:cNvSpPr txBox="1">
              <a:spLocks noChangeArrowheads="1"/>
            </p:cNvSpPr>
            <p:nvPr/>
          </p:nvSpPr>
          <p:spPr bwMode="auto">
            <a:xfrm>
              <a:off x="2971" y="2840"/>
              <a:ext cx="11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000" b="0">
                  <a:solidFill>
                    <a:srgbClr val="0000FF"/>
                  </a:solidFill>
                </a:rPr>
                <a:t>Mounting bar</a:t>
              </a:r>
            </a:p>
          </p:txBody>
        </p:sp>
        <p:sp>
          <p:nvSpPr>
            <p:cNvPr id="43017" name="文字方塊 19"/>
            <p:cNvSpPr txBox="1">
              <a:spLocks noChangeArrowheads="1"/>
            </p:cNvSpPr>
            <p:nvPr/>
          </p:nvSpPr>
          <p:spPr bwMode="auto">
            <a:xfrm>
              <a:off x="3016" y="2020"/>
              <a:ext cx="10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000" b="0">
                  <a:solidFill>
                    <a:srgbClr val="FF0000"/>
                  </a:solidFill>
                </a:rPr>
                <a:t>Point North</a:t>
              </a:r>
            </a:p>
          </p:txBody>
        </p:sp>
        <p:sp>
          <p:nvSpPr>
            <p:cNvPr id="43018" name="Line 10"/>
            <p:cNvSpPr>
              <a:spLocks noChangeShapeType="1"/>
            </p:cNvSpPr>
            <p:nvPr/>
          </p:nvSpPr>
          <p:spPr bwMode="auto">
            <a:xfrm>
              <a:off x="3419" y="2429"/>
              <a:ext cx="96" cy="411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2" descr="DSCF1530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3500438"/>
            <a:ext cx="4103687" cy="2863850"/>
          </a:xfrm>
          <a:prstGeom prst="rect">
            <a:avLst/>
          </a:prstGeom>
          <a:noFill/>
          <a:ln w="635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42875"/>
            <a:ext cx="8229600" cy="1122363"/>
          </a:xfrm>
        </p:spPr>
        <p:txBody>
          <a:bodyPr/>
          <a:lstStyle/>
          <a:p>
            <a:pPr eaLnBrk="1" hangingPunct="1"/>
            <a:r>
              <a:rPr lang="en-US" altLang="zh-TW" smtClean="0"/>
              <a:t>Pressure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143000"/>
            <a:ext cx="7615238" cy="4286250"/>
          </a:xfrm>
        </p:spPr>
        <p:txBody>
          <a:bodyPr/>
          <a:lstStyle/>
          <a:p>
            <a:pPr eaLnBrk="1" hangingPunct="1"/>
            <a:r>
              <a:rPr lang="en-US" altLang="zh-TW" sz="2000" smtClean="0">
                <a:solidFill>
                  <a:schemeClr val="accent2"/>
                </a:solidFill>
              </a:rPr>
              <a:t>Barometer in the console</a:t>
            </a:r>
          </a:p>
          <a:p>
            <a:pPr eaLnBrk="1" hangingPunct="1"/>
            <a:r>
              <a:rPr lang="en-US" altLang="zh-TW" sz="2000" smtClean="0">
                <a:solidFill>
                  <a:schemeClr val="accent2"/>
                </a:solidFill>
              </a:rPr>
              <a:t>Working principle:</a:t>
            </a:r>
          </a:p>
          <a:p>
            <a:pPr lvl="1" eaLnBrk="1" hangingPunct="1"/>
            <a:r>
              <a:rPr lang="en-US" altLang="zh-TW" sz="1800" smtClean="0">
                <a:solidFill>
                  <a:schemeClr val="accent2"/>
                </a:solidFill>
              </a:rPr>
              <a:t>Measure the resistance</a:t>
            </a:r>
            <a:r>
              <a:rPr lang="zh-TW" altLang="en-US" sz="1800" smtClean="0">
                <a:solidFill>
                  <a:schemeClr val="accent2"/>
                </a:solidFill>
              </a:rPr>
              <a:t> </a:t>
            </a:r>
            <a:r>
              <a:rPr lang="en-US" altLang="zh-TW" sz="1800" smtClean="0">
                <a:solidFill>
                  <a:schemeClr val="accent2"/>
                </a:solidFill>
              </a:rPr>
              <a:t>of</a:t>
            </a:r>
            <a:r>
              <a:rPr lang="zh-TW" altLang="en-US" sz="1800" smtClean="0">
                <a:solidFill>
                  <a:schemeClr val="accent2"/>
                </a:solidFill>
              </a:rPr>
              <a:t> </a:t>
            </a:r>
            <a:r>
              <a:rPr lang="en-US" altLang="zh-TW" sz="1800" smtClean="0">
                <a:solidFill>
                  <a:schemeClr val="accent2"/>
                </a:solidFill>
              </a:rPr>
              <a:t>thin film (</a:t>
            </a:r>
            <a:r>
              <a:rPr lang="zh-TW" altLang="en-US" sz="1800" smtClean="0">
                <a:solidFill>
                  <a:schemeClr val="accent2"/>
                </a:solidFill>
              </a:rPr>
              <a:t>薄膜</a:t>
            </a:r>
            <a:r>
              <a:rPr lang="en-US" altLang="zh-TW" sz="1800" smtClean="0">
                <a:solidFill>
                  <a:schemeClr val="accent2"/>
                </a:solidFill>
              </a:rPr>
              <a:t>) in piezoresistive (</a:t>
            </a:r>
            <a:r>
              <a:rPr lang="zh-TW" altLang="en-US" sz="1800" smtClean="0">
                <a:solidFill>
                  <a:schemeClr val="accent2"/>
                </a:solidFill>
              </a:rPr>
              <a:t>壓阻式</a:t>
            </a:r>
            <a:r>
              <a:rPr lang="en-US" altLang="zh-TW" sz="1800" smtClean="0">
                <a:solidFill>
                  <a:schemeClr val="accent2"/>
                </a:solidFill>
              </a:rPr>
              <a:t>) sensor</a:t>
            </a:r>
            <a:r>
              <a:rPr lang="zh-TW" altLang="en-US" sz="1800" smtClean="0">
                <a:solidFill>
                  <a:schemeClr val="accent2"/>
                </a:solidFill>
              </a:rPr>
              <a:t> </a:t>
            </a:r>
            <a:r>
              <a:rPr lang="en-US" altLang="zh-TW" sz="1800" smtClean="0">
                <a:solidFill>
                  <a:schemeClr val="accent2"/>
                </a:solidFill>
              </a:rPr>
              <a:t>exerted by the atmosphere</a:t>
            </a:r>
          </a:p>
          <a:p>
            <a:pPr eaLnBrk="1" hangingPunct="1"/>
            <a:r>
              <a:rPr lang="en-US" altLang="zh-TW" sz="2000" smtClean="0">
                <a:solidFill>
                  <a:schemeClr val="accent2"/>
                </a:solidFill>
              </a:rPr>
              <a:t> Unit: </a:t>
            </a:r>
          </a:p>
          <a:p>
            <a:pPr lvl="1" eaLnBrk="1" hangingPunct="1"/>
            <a:r>
              <a:rPr lang="en-US" altLang="zh-TW" sz="2000" smtClean="0">
                <a:solidFill>
                  <a:schemeClr val="accent2"/>
                </a:solidFill>
              </a:rPr>
              <a:t>Millimeter  of mercury  (mmHg)</a:t>
            </a:r>
          </a:p>
          <a:p>
            <a:pPr lvl="1" eaLnBrk="1" hangingPunct="1"/>
            <a:r>
              <a:rPr lang="en-US" altLang="zh-TW" sz="2000" smtClean="0">
                <a:solidFill>
                  <a:schemeClr val="accent2"/>
                </a:solidFill>
              </a:rPr>
              <a:t>Millibar  (mbar)</a:t>
            </a:r>
          </a:p>
          <a:p>
            <a:pPr lvl="1" eaLnBrk="1" hangingPunct="1"/>
            <a:r>
              <a:rPr lang="en-US" altLang="zh-TW" sz="2000" smtClean="0">
                <a:solidFill>
                  <a:schemeClr val="accent2"/>
                </a:solidFill>
              </a:rPr>
              <a:t>Hectopascal  (hPa)</a:t>
            </a:r>
          </a:p>
        </p:txBody>
      </p:sp>
      <p:sp>
        <p:nvSpPr>
          <p:cNvPr id="44036" name="Rectangle 10"/>
          <p:cNvSpPr>
            <a:spLocks/>
          </p:cNvSpPr>
          <p:nvPr/>
        </p:nvSpPr>
        <p:spPr bwMode="auto">
          <a:xfrm>
            <a:off x="4859338" y="4573588"/>
            <a:ext cx="3311525" cy="439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2700" tIns="12700" rIns="18000" bIns="12700"/>
          <a:lstStyle/>
          <a:p>
            <a:pPr algn="ctr"/>
            <a:endParaRPr kumimoji="0" lang="zh-TW" altLang="zh-TW" sz="2000" b="0">
              <a:solidFill>
                <a:srgbClr val="FF2712"/>
              </a:solidFill>
              <a:latin typeface="Comic Sans MS" pitchFamily="66" charset="0"/>
              <a:sym typeface="Comic Sans MS" pitchFamily="66" charset="0"/>
            </a:endParaRPr>
          </a:p>
        </p:txBody>
      </p:sp>
      <p:grpSp>
        <p:nvGrpSpPr>
          <p:cNvPr id="44056" name="Group 24"/>
          <p:cNvGrpSpPr>
            <a:grpSpLocks/>
          </p:cNvGrpSpPr>
          <p:nvPr/>
        </p:nvGrpSpPr>
        <p:grpSpPr bwMode="auto">
          <a:xfrm>
            <a:off x="5724525" y="2852738"/>
            <a:ext cx="2857500" cy="1800225"/>
            <a:chOff x="3606" y="1797"/>
            <a:chExt cx="1800" cy="1134"/>
          </a:xfrm>
        </p:grpSpPr>
        <p:sp>
          <p:nvSpPr>
            <p:cNvPr id="19475" name="Rectangle 19"/>
            <p:cNvSpPr>
              <a:spLocks noChangeArrowheads="1"/>
            </p:cNvSpPr>
            <p:nvPr/>
          </p:nvSpPr>
          <p:spPr bwMode="auto">
            <a:xfrm>
              <a:off x="3606" y="1797"/>
              <a:ext cx="180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0" lang="en-US" altLang="zh-TW" sz="1400" b="0" dirty="0">
                  <a:solidFill>
                    <a:schemeClr val="accent2"/>
                  </a:solidFill>
                  <a:latin typeface="+mn-lt"/>
                  <a:ea typeface="新細明體" pitchFamily="18" charset="-120"/>
                  <a:sym typeface="Comic Sans MS" pitchFamily="66" charset="0"/>
                </a:rPr>
                <a:t>Pressure trend: </a:t>
              </a:r>
            </a:p>
            <a:p>
              <a:pPr>
                <a:defRPr/>
              </a:pPr>
              <a:r>
                <a:rPr kumimoji="0" lang="en-US" altLang="zh-TW" sz="1400" b="0" dirty="0">
                  <a:solidFill>
                    <a:schemeClr val="accent2"/>
                  </a:solidFill>
                  <a:latin typeface="+mn-lt"/>
                  <a:ea typeface="新細明體" pitchFamily="18" charset="-120"/>
                  <a:sym typeface="Comic Sans MS" pitchFamily="66" charset="0"/>
                </a:rPr>
                <a:t>important for weather forecasting</a:t>
              </a:r>
            </a:p>
          </p:txBody>
        </p:sp>
        <p:sp>
          <p:nvSpPr>
            <p:cNvPr id="44044" name="Line 8"/>
            <p:cNvSpPr>
              <a:spLocks noChangeShapeType="1"/>
            </p:cNvSpPr>
            <p:nvPr/>
          </p:nvSpPr>
          <p:spPr bwMode="auto">
            <a:xfrm rot="10800000">
              <a:off x="4326" y="2112"/>
              <a:ext cx="187" cy="456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 type="arrow" w="lg" len="lg"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045" name="Oval 7"/>
            <p:cNvSpPr>
              <a:spLocks/>
            </p:cNvSpPr>
            <p:nvPr/>
          </p:nvSpPr>
          <p:spPr bwMode="auto">
            <a:xfrm>
              <a:off x="4371" y="2623"/>
              <a:ext cx="369" cy="308"/>
            </a:xfrm>
            <a:prstGeom prst="ellips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zh-TW" altLang="en-US" b="0"/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1143000" y="3214688"/>
            <a:ext cx="3933825" cy="719137"/>
            <a:chOff x="1068524" y="3214686"/>
            <a:chExt cx="3932104" cy="714379"/>
          </a:xfrm>
        </p:grpSpPr>
        <p:sp>
          <p:nvSpPr>
            <p:cNvPr id="44040" name="Rectangle 9"/>
            <p:cNvSpPr>
              <a:spLocks/>
            </p:cNvSpPr>
            <p:nvPr/>
          </p:nvSpPr>
          <p:spPr bwMode="auto">
            <a:xfrm>
              <a:off x="3571868" y="3214686"/>
              <a:ext cx="1428760" cy="2857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zh-TW" b="0">
                  <a:solidFill>
                    <a:srgbClr val="FF0000"/>
                  </a:solidFill>
                </a:rPr>
                <a:t>Used by HKO</a:t>
              </a:r>
              <a:endParaRPr lang="zh-TW" altLang="en-US" b="0"/>
            </a:p>
          </p:txBody>
        </p:sp>
        <p:sp>
          <p:nvSpPr>
            <p:cNvPr id="18" name="橢圓 17"/>
            <p:cNvSpPr/>
            <p:nvPr/>
          </p:nvSpPr>
          <p:spPr>
            <a:xfrm>
              <a:off x="1068524" y="3561625"/>
              <a:ext cx="2361167" cy="3674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0"/>
            </a:p>
          </p:txBody>
        </p:sp>
        <p:cxnSp>
          <p:nvCxnSpPr>
            <p:cNvPr id="22" name="直線單箭頭接點 21"/>
            <p:cNvCxnSpPr/>
            <p:nvPr/>
          </p:nvCxnSpPr>
          <p:spPr>
            <a:xfrm rot="10800000" flipV="1">
              <a:off x="3358285" y="3500122"/>
              <a:ext cx="428437" cy="14350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Rectangle 9"/>
          <p:cNvSpPr>
            <a:spLocks/>
          </p:cNvSpPr>
          <p:nvPr/>
        </p:nvSpPr>
        <p:spPr bwMode="auto">
          <a:xfrm>
            <a:off x="1571625" y="3857625"/>
            <a:ext cx="1428750" cy="28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US" altLang="zh-TW" b="0" dirty="0">
                <a:solidFill>
                  <a:schemeClr val="accent2"/>
                </a:solidFill>
                <a:latin typeface="+mn-lt"/>
                <a:ea typeface="新細明體" pitchFamily="18" charset="-120"/>
              </a:rPr>
              <a:t>Hecto = 100 </a:t>
            </a:r>
            <a:endParaRPr lang="zh-TW" altLang="en-US" b="0" dirty="0">
              <a:solidFill>
                <a:schemeClr val="accent2"/>
              </a:solidFill>
              <a:latin typeface="+mn-lt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資料庫圖表 4"/>
          <p:cNvGraphicFramePr/>
          <p:nvPr/>
        </p:nvGraphicFramePr>
        <p:xfrm>
          <a:off x="730224" y="1420798"/>
          <a:ext cx="757242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Introduction</a:t>
            </a: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Sensor Interface Module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557338"/>
            <a:ext cx="4038600" cy="4525962"/>
          </a:xfrm>
        </p:spPr>
        <p:txBody>
          <a:bodyPr/>
          <a:lstStyle/>
          <a:p>
            <a:pPr eaLnBrk="1" hangingPunct="1"/>
            <a:r>
              <a:rPr lang="en-US" altLang="zh-TW" sz="2400" smtClean="0">
                <a:solidFill>
                  <a:schemeClr val="accent1"/>
                </a:solidFill>
              </a:rPr>
              <a:t>Collect raw data from all sensors</a:t>
            </a:r>
          </a:p>
          <a:p>
            <a:pPr eaLnBrk="1" hangingPunct="1"/>
            <a:r>
              <a:rPr lang="en-US" altLang="zh-TW" sz="2400" smtClean="0">
                <a:solidFill>
                  <a:schemeClr val="accent1"/>
                </a:solidFill>
              </a:rPr>
              <a:t>Transmit coded data to the console</a:t>
            </a:r>
          </a:p>
          <a:p>
            <a:pPr eaLnBrk="1" hangingPunct="1"/>
            <a:r>
              <a:rPr lang="en-US" altLang="zh-TW" sz="2400" smtClean="0">
                <a:solidFill>
                  <a:schemeClr val="accent1"/>
                </a:solidFill>
              </a:rPr>
              <a:t>Max range: 300m</a:t>
            </a:r>
          </a:p>
        </p:txBody>
      </p:sp>
      <p:pic>
        <p:nvPicPr>
          <p:cNvPr id="45059" name="Picture 4" descr="IMG_037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3789363"/>
            <a:ext cx="1944687" cy="2593975"/>
          </a:xfrm>
        </p:spPr>
      </p:pic>
      <p:pic>
        <p:nvPicPr>
          <p:cNvPr id="27654" name="Picture 6" descr="IMG_036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57726" y="1395398"/>
            <a:ext cx="3675061" cy="4897438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3203575" y="3789363"/>
            <a:ext cx="1427163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kumimoji="0" lang="en-US" altLang="zh-TW" sz="22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Console</a:t>
            </a:r>
          </a:p>
          <a:p>
            <a:pPr>
              <a:spcBef>
                <a:spcPts val="0"/>
              </a:spcBef>
              <a:defRPr/>
            </a:pPr>
            <a:endParaRPr kumimoji="0" lang="en-US" altLang="zh-TW" sz="2200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>
              <a:spcBef>
                <a:spcPts val="0"/>
              </a:spcBef>
              <a:defRPr/>
            </a:pPr>
            <a:r>
              <a:rPr kumimoji="0" lang="en-US" altLang="zh-TW" sz="22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UV</a:t>
            </a:r>
            <a:br>
              <a:rPr kumimoji="0" lang="en-US" altLang="zh-TW" sz="22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</a:br>
            <a:r>
              <a:rPr kumimoji="0" lang="en-US" altLang="zh-TW" sz="22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SUN</a:t>
            </a:r>
            <a:br>
              <a:rPr kumimoji="0" lang="en-US" altLang="zh-TW" sz="22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</a:br>
            <a:r>
              <a:rPr kumimoji="0" lang="en-US" altLang="zh-TW" sz="22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RAIN</a:t>
            </a:r>
            <a:br>
              <a:rPr kumimoji="0" lang="en-US" altLang="zh-TW" sz="22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</a:br>
            <a:r>
              <a:rPr kumimoji="0" lang="en-US" altLang="zh-TW" sz="22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WIND</a:t>
            </a:r>
            <a:br>
              <a:rPr kumimoji="0" lang="en-US" altLang="zh-TW" sz="22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</a:br>
            <a:r>
              <a:rPr kumimoji="0" lang="en-US" altLang="zh-TW" sz="22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TEMP</a:t>
            </a:r>
          </a:p>
          <a:p>
            <a:pPr>
              <a:spcBef>
                <a:spcPts val="0"/>
              </a:spcBef>
              <a:defRPr/>
            </a:pPr>
            <a:r>
              <a:rPr kumimoji="0" lang="en-US" altLang="zh-TW" sz="22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&amp; HUM</a:t>
            </a:r>
          </a:p>
        </p:txBody>
      </p:sp>
      <p:sp>
        <p:nvSpPr>
          <p:cNvPr id="45062" name="Line 11"/>
          <p:cNvSpPr>
            <a:spLocks noChangeShapeType="1"/>
          </p:cNvSpPr>
          <p:nvPr/>
        </p:nvSpPr>
        <p:spPr bwMode="auto">
          <a:xfrm flipV="1">
            <a:off x="4000500" y="4552950"/>
            <a:ext cx="1651000" cy="4746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5063" name="Line 12"/>
          <p:cNvSpPr>
            <a:spLocks noChangeShapeType="1"/>
          </p:cNvSpPr>
          <p:nvPr/>
        </p:nvSpPr>
        <p:spPr bwMode="auto">
          <a:xfrm flipV="1">
            <a:off x="3786188" y="4481513"/>
            <a:ext cx="1362075" cy="1889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5064" name="Line 13"/>
          <p:cNvSpPr>
            <a:spLocks noChangeShapeType="1"/>
          </p:cNvSpPr>
          <p:nvPr/>
        </p:nvSpPr>
        <p:spPr bwMode="auto">
          <a:xfrm flipV="1">
            <a:off x="4071938" y="4552950"/>
            <a:ext cx="2084387" cy="8318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5065" name="Line 14"/>
          <p:cNvSpPr>
            <a:spLocks noChangeShapeType="1"/>
          </p:cNvSpPr>
          <p:nvPr/>
        </p:nvSpPr>
        <p:spPr bwMode="auto">
          <a:xfrm flipV="1">
            <a:off x="4143375" y="4625975"/>
            <a:ext cx="2587625" cy="10445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5066" name="Line 15"/>
          <p:cNvSpPr>
            <a:spLocks noChangeShapeType="1"/>
          </p:cNvSpPr>
          <p:nvPr/>
        </p:nvSpPr>
        <p:spPr bwMode="auto">
          <a:xfrm flipV="1">
            <a:off x="4071938" y="4625975"/>
            <a:ext cx="3092450" cy="15446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5067" name="Line 12"/>
          <p:cNvSpPr>
            <a:spLocks noChangeShapeType="1"/>
          </p:cNvSpPr>
          <p:nvPr/>
        </p:nvSpPr>
        <p:spPr bwMode="auto">
          <a:xfrm flipV="1">
            <a:off x="4214813" y="2241550"/>
            <a:ext cx="2428875" cy="16430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Console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427538" y="1920875"/>
            <a:ext cx="4495800" cy="4433888"/>
          </a:xfrm>
        </p:spPr>
        <p:txBody>
          <a:bodyPr/>
          <a:lstStyle/>
          <a:p>
            <a:pPr eaLnBrk="1" hangingPunct="1"/>
            <a:r>
              <a:rPr lang="en-US" altLang="zh-TW" sz="2400" smtClean="0">
                <a:solidFill>
                  <a:schemeClr val="accent1"/>
                </a:solidFill>
              </a:rPr>
              <a:t>Receive and decode data from sensor interface module</a:t>
            </a:r>
          </a:p>
          <a:p>
            <a:pPr eaLnBrk="1" hangingPunct="1"/>
            <a:endParaRPr lang="en-US" altLang="zh-TW" sz="2400" smtClean="0">
              <a:solidFill>
                <a:schemeClr val="accent1"/>
              </a:solidFill>
            </a:endParaRPr>
          </a:p>
          <a:p>
            <a:pPr eaLnBrk="1" hangingPunct="1"/>
            <a:r>
              <a:rPr lang="en-US" altLang="zh-TW" sz="2400" smtClean="0">
                <a:solidFill>
                  <a:schemeClr val="accent1"/>
                </a:solidFill>
              </a:rPr>
              <a:t>Display latest weather information</a:t>
            </a:r>
          </a:p>
          <a:p>
            <a:pPr eaLnBrk="1" hangingPunct="1"/>
            <a:endParaRPr lang="en-US" altLang="zh-TW" sz="2400" smtClean="0">
              <a:solidFill>
                <a:schemeClr val="accent1"/>
              </a:solidFill>
            </a:endParaRPr>
          </a:p>
          <a:p>
            <a:pPr eaLnBrk="1" hangingPunct="1"/>
            <a:r>
              <a:rPr lang="en-US" altLang="zh-TW" sz="2400" smtClean="0">
                <a:solidFill>
                  <a:schemeClr val="accent1"/>
                </a:solidFill>
              </a:rPr>
              <a:t>Transfer data to computer for:</a:t>
            </a:r>
          </a:p>
          <a:p>
            <a:pPr lvl="1" eaLnBrk="1" hangingPunct="1"/>
            <a:r>
              <a:rPr lang="en-US" altLang="zh-TW" sz="2200" smtClean="0">
                <a:solidFill>
                  <a:schemeClr val="accent1"/>
                </a:solidFill>
              </a:rPr>
              <a:t>display and storage</a:t>
            </a:r>
          </a:p>
          <a:p>
            <a:pPr lvl="1" eaLnBrk="1" hangingPunct="1"/>
            <a:r>
              <a:rPr lang="en-US" altLang="zh-TW" sz="2200" smtClean="0">
                <a:solidFill>
                  <a:schemeClr val="accent1"/>
                </a:solidFill>
              </a:rPr>
              <a:t>webpage generation </a:t>
            </a:r>
          </a:p>
          <a:p>
            <a:pPr lvl="1" eaLnBrk="1" hangingPunct="1"/>
            <a:r>
              <a:rPr lang="en-US" altLang="zh-TW" sz="2200" smtClean="0">
                <a:solidFill>
                  <a:schemeClr val="accent1"/>
                </a:solidFill>
              </a:rPr>
              <a:t>sending back to Co-WIN database server</a:t>
            </a:r>
          </a:p>
        </p:txBody>
      </p:sp>
      <p:pic>
        <p:nvPicPr>
          <p:cNvPr id="46083" name="Picture 22" descr="DSCF1530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565400"/>
            <a:ext cx="3816350" cy="2663825"/>
          </a:xfrm>
          <a:prstGeom prst="rect">
            <a:avLst/>
          </a:prstGeom>
          <a:noFill/>
          <a:ln w="635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smtClean="0"/>
              <a:t>Co-WIN website</a:t>
            </a:r>
          </a:p>
        </p:txBody>
      </p:sp>
      <p:sp>
        <p:nvSpPr>
          <p:cNvPr id="47106" name="Rectangle 5"/>
          <p:cNvSpPr>
            <a:spLocks noGrp="1"/>
          </p:cNvSpPr>
          <p:nvPr>
            <p:ph type="body" idx="4294967295"/>
          </p:nvPr>
        </p:nvSpPr>
        <p:spPr>
          <a:xfrm>
            <a:off x="357188" y="1935163"/>
            <a:ext cx="8229600" cy="4857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mtClean="0">
                <a:solidFill>
                  <a:schemeClr val="accent2"/>
                </a:solidFill>
              </a:rPr>
              <a:t>Website: http://weather.ap.polyu.edu.hk/</a:t>
            </a:r>
            <a:r>
              <a:rPr lang="en-US" altLang="zh-TW" smtClean="0"/>
              <a:t>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altLang="zh-TW" smtClean="0"/>
          </a:p>
          <a:p>
            <a:pPr>
              <a:lnSpc>
                <a:spcPct val="90000"/>
              </a:lnSpc>
            </a:pPr>
            <a:endParaRPr lang="en-US" altLang="zh-TW" smtClean="0"/>
          </a:p>
          <a:p>
            <a:pPr>
              <a:lnSpc>
                <a:spcPct val="90000"/>
              </a:lnSpc>
            </a:pPr>
            <a:endParaRPr lang="en-US" altLang="zh-TW" smtClean="0"/>
          </a:p>
        </p:txBody>
      </p:sp>
      <p:sp>
        <p:nvSpPr>
          <p:cNvPr id="47107" name="Rectangle 5"/>
          <p:cNvSpPr>
            <a:spLocks/>
          </p:cNvSpPr>
          <p:nvPr/>
        </p:nvSpPr>
        <p:spPr bwMode="auto">
          <a:xfrm>
            <a:off x="357188" y="2492375"/>
            <a:ext cx="31750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kumimoji="0" lang="en-US" altLang="zh-TW" sz="2500" b="0">
                <a:solidFill>
                  <a:schemeClr val="accent2"/>
                </a:solidFill>
                <a:latin typeface="Constantia" pitchFamily="18" charset="0"/>
              </a:rPr>
              <a:t>Co-developed by HKO and PolyU AP</a:t>
            </a:r>
            <a:endParaRPr kumimoji="0" lang="en-US" altLang="zh-TW" sz="2500" b="0">
              <a:latin typeface="Constantia" pitchFamily="18" charset="0"/>
            </a:endParaRPr>
          </a:p>
          <a:p>
            <a:pPr marL="273050" indent="-273050" eaLnBrk="0" hangingPunct="0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kumimoji="0" lang="en-US" altLang="zh-TW" sz="2500" b="0">
              <a:latin typeface="Constantia" pitchFamily="18" charset="0"/>
            </a:endParaRPr>
          </a:p>
          <a:p>
            <a:pPr marL="273050" indent="-273050" eaLnBrk="0" hangingPunct="0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kumimoji="0" lang="en-US" altLang="zh-TW" sz="2500" b="0">
              <a:latin typeface="Constantia" pitchFamily="18" charset="0"/>
            </a:endParaRPr>
          </a:p>
          <a:p>
            <a:pPr marL="273050" indent="-273050" eaLnBrk="0" hangingPunct="0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kumimoji="0" lang="en-US" altLang="zh-TW" sz="2500" b="0">
              <a:latin typeface="Constantia" pitchFamily="18" charset="0"/>
            </a:endParaRPr>
          </a:p>
        </p:txBody>
      </p:sp>
      <p:pic>
        <p:nvPicPr>
          <p:cNvPr id="47108" name="Picture 2" descr="D:\matthew\CoWIN\about Co-WIN\hkcwin_200912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632325" y="2349500"/>
            <a:ext cx="3971925" cy="4168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smtClean="0"/>
              <a:t>Co-WIN website</a:t>
            </a:r>
          </a:p>
        </p:txBody>
      </p:sp>
      <p:sp>
        <p:nvSpPr>
          <p:cNvPr id="48130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935163"/>
            <a:ext cx="8147050" cy="4389437"/>
          </a:xfrm>
        </p:spPr>
        <p:txBody>
          <a:bodyPr/>
          <a:lstStyle/>
          <a:p>
            <a:r>
              <a:rPr lang="en-US" altLang="zh-TW" smtClean="0">
                <a:solidFill>
                  <a:schemeClr val="accent2"/>
                </a:solidFill>
              </a:rPr>
              <a:t>AWSs located at different school and organization members</a:t>
            </a:r>
          </a:p>
          <a:p>
            <a:r>
              <a:rPr lang="en-US" altLang="zh-TW" smtClean="0">
                <a:solidFill>
                  <a:schemeClr val="accent2"/>
                </a:solidFill>
              </a:rPr>
              <a:t>Keep sending data back </a:t>
            </a:r>
            <a:r>
              <a:rPr lang="en-US" altLang="zh-TW" smtClean="0">
                <a:solidFill>
                  <a:srgbClr val="FF0000"/>
                </a:solidFill>
              </a:rPr>
              <a:t>every minute</a:t>
            </a:r>
            <a:r>
              <a:rPr lang="en-US" altLang="zh-TW" smtClean="0"/>
              <a:t> </a:t>
            </a:r>
            <a:r>
              <a:rPr lang="en-US" altLang="zh-TW" smtClean="0">
                <a:solidFill>
                  <a:schemeClr val="accent2"/>
                </a:solidFill>
              </a:rPr>
              <a:t>to Co-WIN database server in the Department of Applied Physics, HKPolyU via internet</a:t>
            </a:r>
          </a:p>
          <a:p>
            <a:r>
              <a:rPr lang="en-US" altLang="zh-TW" smtClean="0">
                <a:solidFill>
                  <a:schemeClr val="accent2"/>
                </a:solidFill>
              </a:rPr>
              <a:t>Provide latest weather information to the public</a:t>
            </a:r>
            <a:endParaRPr lang="zh-TW" altLang="en-US" smtClean="0">
              <a:solidFill>
                <a:schemeClr val="accent2"/>
              </a:solidFill>
            </a:endParaRPr>
          </a:p>
          <a:p>
            <a:r>
              <a:rPr lang="en-US" altLang="zh-TW" smtClean="0">
                <a:solidFill>
                  <a:schemeClr val="accent2"/>
                </a:solidFill>
              </a:rPr>
              <a:t>As a local weather reference complementary to weather stations of HKO</a:t>
            </a:r>
          </a:p>
          <a:p>
            <a:endParaRPr lang="en-US" altLang="zh-TW" smtClean="0">
              <a:solidFill>
                <a:schemeClr val="accent2"/>
              </a:solidFill>
            </a:endParaRPr>
          </a:p>
          <a:p>
            <a:endParaRPr lang="en-US" altLang="zh-TW" smtClean="0">
              <a:solidFill>
                <a:schemeClr val="accent2"/>
              </a:solidFill>
            </a:endParaRPr>
          </a:p>
        </p:txBody>
      </p:sp>
      <p:pic>
        <p:nvPicPr>
          <p:cNvPr id="48131" name="Picture 2" descr="D:\matthew\CoWIN\about Co-WIN\hkcwin_200912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smtClean="0"/>
              <a:t>Co-WIN website</a:t>
            </a:r>
          </a:p>
        </p:txBody>
      </p:sp>
      <p:sp>
        <p:nvSpPr>
          <p:cNvPr id="49154" name="Rectangle 5"/>
          <p:cNvSpPr>
            <a:spLocks noGrp="1"/>
          </p:cNvSpPr>
          <p:nvPr>
            <p:ph type="body" idx="4294967295"/>
          </p:nvPr>
        </p:nvSpPr>
        <p:spPr>
          <a:xfrm>
            <a:off x="755650" y="2987675"/>
            <a:ext cx="7715250" cy="38703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500" smtClean="0">
                <a:solidFill>
                  <a:schemeClr val="accent2"/>
                </a:solidFill>
              </a:rPr>
              <a:t>Parameters in weather map: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altLang="zh-TW" sz="2500" smtClean="0">
                <a:solidFill>
                  <a:schemeClr val="accent2"/>
                </a:solidFill>
              </a:rPr>
              <a:t>Temperature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altLang="zh-TW" sz="2500" smtClean="0">
                <a:solidFill>
                  <a:schemeClr val="accent2"/>
                </a:solidFill>
              </a:rPr>
              <a:t>Max/Min Temperature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altLang="zh-TW" sz="2500" smtClean="0">
                <a:solidFill>
                  <a:schemeClr val="accent2"/>
                </a:solidFill>
              </a:rPr>
              <a:t>Relative Humidity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altLang="zh-TW" sz="2500" smtClean="0">
                <a:solidFill>
                  <a:schemeClr val="accent2"/>
                </a:solidFill>
              </a:rPr>
              <a:t>Wind Speed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altLang="zh-TW" sz="2500" smtClean="0">
                <a:solidFill>
                  <a:schemeClr val="accent2"/>
                </a:solidFill>
              </a:rPr>
              <a:t>Rainfall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altLang="zh-TW" sz="2500" smtClean="0">
                <a:solidFill>
                  <a:schemeClr val="accent2"/>
                </a:solidFill>
              </a:rPr>
              <a:t>UV Index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altLang="zh-TW" sz="2500" smtClean="0">
                <a:solidFill>
                  <a:schemeClr val="accent2"/>
                </a:solidFill>
              </a:rPr>
              <a:t>Solar Radiation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altLang="zh-TW" sz="2500" smtClean="0">
                <a:solidFill>
                  <a:schemeClr val="accent2"/>
                </a:solidFill>
              </a:rPr>
              <a:t>Pressure</a:t>
            </a:r>
          </a:p>
        </p:txBody>
      </p:sp>
      <p:pic>
        <p:nvPicPr>
          <p:cNvPr id="49155" name="Picture 2" descr="D:\matthew\CoWIN\about Co-WIN\hkcwin_200912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844675"/>
            <a:ext cx="838993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smtClean="0"/>
              <a:t>Co-WIN website</a:t>
            </a:r>
          </a:p>
        </p:txBody>
      </p:sp>
      <p:sp>
        <p:nvSpPr>
          <p:cNvPr id="50178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935163"/>
            <a:ext cx="3035300" cy="4662487"/>
          </a:xfrm>
        </p:spPr>
        <p:txBody>
          <a:bodyPr/>
          <a:lstStyle/>
          <a:p>
            <a:r>
              <a:rPr lang="en-US" altLang="zh-TW" sz="2400" smtClean="0">
                <a:solidFill>
                  <a:schemeClr val="accent2"/>
                </a:solidFill>
              </a:rPr>
              <a:t>View weather data history from different location</a:t>
            </a:r>
          </a:p>
          <a:p>
            <a:endParaRPr lang="en-US" altLang="zh-TW" sz="2400" smtClean="0">
              <a:solidFill>
                <a:schemeClr val="accent2"/>
              </a:solidFill>
            </a:endParaRPr>
          </a:p>
          <a:p>
            <a:r>
              <a:rPr lang="en-US" altLang="zh-TW" sz="2400" smtClean="0">
                <a:solidFill>
                  <a:schemeClr val="accent2"/>
                </a:solidFill>
              </a:rPr>
              <a:t>Time series display</a:t>
            </a:r>
          </a:p>
          <a:p>
            <a:endParaRPr lang="en-US" altLang="zh-TW" sz="2400" smtClean="0">
              <a:solidFill>
                <a:schemeClr val="accent2"/>
              </a:solidFill>
            </a:endParaRPr>
          </a:p>
          <a:p>
            <a:endParaRPr lang="en-US" altLang="zh-TW" sz="2400" smtClean="0">
              <a:solidFill>
                <a:schemeClr val="accent2"/>
              </a:solidFill>
            </a:endParaRPr>
          </a:p>
        </p:txBody>
      </p:sp>
      <p:pic>
        <p:nvPicPr>
          <p:cNvPr id="50179" name="Picture 2" descr="D:\matthew\CoWIN\about Co-WIN\hkcwin_200912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1755775"/>
            <a:ext cx="4760913" cy="468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smtClean="0"/>
              <a:t>Co-WIN website</a:t>
            </a:r>
          </a:p>
        </p:txBody>
      </p:sp>
      <p:sp>
        <p:nvSpPr>
          <p:cNvPr id="51202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935163"/>
            <a:ext cx="3322638" cy="4389437"/>
          </a:xfrm>
        </p:spPr>
        <p:txBody>
          <a:bodyPr/>
          <a:lstStyle/>
          <a:p>
            <a:r>
              <a:rPr lang="en-US" altLang="zh-TW" sz="2400" smtClean="0">
                <a:solidFill>
                  <a:schemeClr val="accent2"/>
                </a:solidFill>
              </a:rPr>
              <a:t>Download weather data history</a:t>
            </a:r>
          </a:p>
          <a:p>
            <a:endParaRPr lang="en-US" altLang="zh-TW" sz="2400" smtClean="0">
              <a:solidFill>
                <a:schemeClr val="accent2"/>
              </a:solidFill>
            </a:endParaRPr>
          </a:p>
          <a:p>
            <a:r>
              <a:rPr lang="en-US" altLang="zh-TW" sz="2400" smtClean="0">
                <a:solidFill>
                  <a:schemeClr val="accent2"/>
                </a:solidFill>
              </a:rPr>
              <a:t>Data exported in .csv format</a:t>
            </a:r>
          </a:p>
          <a:p>
            <a:endParaRPr lang="en-US" altLang="zh-TW" sz="2400" smtClean="0">
              <a:solidFill>
                <a:schemeClr val="accent2"/>
              </a:solidFill>
            </a:endParaRPr>
          </a:p>
          <a:p>
            <a:r>
              <a:rPr lang="en-US" altLang="zh-TW" sz="2400" smtClean="0">
                <a:solidFill>
                  <a:schemeClr val="accent2"/>
                </a:solidFill>
              </a:rPr>
              <a:t>MS Excel compatible</a:t>
            </a:r>
            <a:endParaRPr lang="zh-TW" altLang="en-US" sz="2800" smtClean="0"/>
          </a:p>
        </p:txBody>
      </p:sp>
      <p:pic>
        <p:nvPicPr>
          <p:cNvPr id="5120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2" descr="D:\matthew\CoWIN\about Co-WIN\hkcwin_2009121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484313"/>
            <a:ext cx="4321175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5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04850"/>
          </a:xfrm>
        </p:spPr>
        <p:txBody>
          <a:bodyPr/>
          <a:lstStyle/>
          <a:p>
            <a:r>
              <a:rPr lang="en-US" altLang="zh-TW" smtClean="0"/>
              <a:t>Co-WIN website</a:t>
            </a:r>
          </a:p>
        </p:txBody>
      </p:sp>
      <p:sp>
        <p:nvSpPr>
          <p:cNvPr id="52226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3600" smtClean="0">
                <a:solidFill>
                  <a:schemeClr val="accent2"/>
                </a:solidFill>
              </a:rPr>
              <a:t>Development</a:t>
            </a:r>
          </a:p>
          <a:p>
            <a:pPr lvl="1">
              <a:lnSpc>
                <a:spcPct val="80000"/>
              </a:lnSpc>
            </a:pPr>
            <a:endParaRPr lang="en-US" altLang="zh-TW" sz="3200" smtClean="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3200" smtClean="0">
                <a:solidFill>
                  <a:schemeClr val="accent2"/>
                </a:solidFill>
              </a:rPr>
              <a:t>More weather information will be available soon</a:t>
            </a:r>
          </a:p>
          <a:p>
            <a:pPr>
              <a:lnSpc>
                <a:spcPct val="80000"/>
              </a:lnSpc>
            </a:pPr>
            <a:endParaRPr lang="en-US" altLang="zh-TW" sz="3600" smtClean="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3200" smtClean="0">
                <a:solidFill>
                  <a:schemeClr val="accent2"/>
                </a:solidFill>
              </a:rPr>
              <a:t>Release of new design with Google map</a:t>
            </a:r>
          </a:p>
          <a:p>
            <a:pPr>
              <a:lnSpc>
                <a:spcPct val="80000"/>
              </a:lnSpc>
            </a:pPr>
            <a:endParaRPr lang="en-US" altLang="zh-TW" sz="3600" smtClean="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3200" smtClean="0">
                <a:solidFill>
                  <a:schemeClr val="accent2"/>
                </a:solidFill>
              </a:rPr>
              <a:t>Integrate more functions for mobile learning</a:t>
            </a:r>
            <a:endParaRPr lang="zh-TW" altLang="en-US" sz="2800" smtClean="0"/>
          </a:p>
          <a:p>
            <a:endParaRPr lang="en-US" altLang="zh-TW" smtClean="0"/>
          </a:p>
        </p:txBody>
      </p:sp>
      <p:pic>
        <p:nvPicPr>
          <p:cNvPr id="52227" name="Picture 2" descr="D:\matthew\CoWIN\about Co-WIN\hkcwin_200912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813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zh-TW" smtClean="0"/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6429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z="4400" smtClean="0"/>
              <a:t>Weather Information</a:t>
            </a:r>
          </a:p>
        </p:txBody>
      </p:sp>
      <p:graphicFrame>
        <p:nvGraphicFramePr>
          <p:cNvPr id="6" name="資料庫圖表 5"/>
          <p:cNvGraphicFramePr/>
          <p:nvPr/>
        </p:nvGraphicFramePr>
        <p:xfrm>
          <a:off x="0" y="2000240"/>
          <a:ext cx="6096000" cy="4175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All Components of AWS</a:t>
            </a:r>
          </a:p>
        </p:txBody>
      </p:sp>
      <p:pic>
        <p:nvPicPr>
          <p:cNvPr id="19458" name="Picture 8" descr="DSCF1752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943100"/>
            <a:ext cx="5905500" cy="4146550"/>
          </a:xfrm>
          <a:prstGeom prst="rect">
            <a:avLst/>
          </a:prstGeom>
          <a:noFill/>
          <a:ln w="635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079625" y="2276475"/>
            <a:ext cx="2924175" cy="3733800"/>
          </a:xfrm>
          <a:prstGeom prst="rect">
            <a:avLst/>
          </a:prstGeom>
          <a:noFill/>
          <a:ln w="101600" algn="ctr">
            <a:solidFill>
              <a:srgbClr val="59AAF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zh-TW" altLang="en-US" b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003800" y="2038350"/>
            <a:ext cx="2808288" cy="3168650"/>
          </a:xfrm>
          <a:prstGeom prst="rect">
            <a:avLst/>
          </a:prstGeom>
          <a:noFill/>
          <a:ln w="101600" algn="ctr">
            <a:solidFill>
              <a:srgbClr val="59AAF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zh-TW" altLang="en-US" b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文字方塊 8"/>
          <p:cNvSpPr txBox="1">
            <a:spLocks noChangeArrowheads="1"/>
          </p:cNvSpPr>
          <p:nvPr/>
        </p:nvSpPr>
        <p:spPr bwMode="auto">
          <a:xfrm>
            <a:off x="2143125" y="2349500"/>
            <a:ext cx="1368425" cy="1190625"/>
          </a:xfrm>
          <a:prstGeom prst="rect">
            <a:avLst/>
          </a:prstGeom>
          <a:solidFill>
            <a:schemeClr val="bg1">
              <a:alpha val="56078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>
                <a:solidFill>
                  <a:schemeClr val="accent1"/>
                </a:solidFill>
              </a:rPr>
              <a:t>ISS </a:t>
            </a:r>
          </a:p>
          <a:p>
            <a:r>
              <a:rPr lang="en-US" altLang="zh-TW">
                <a:solidFill>
                  <a:schemeClr val="accent1"/>
                </a:solidFill>
              </a:rPr>
              <a:t>(</a:t>
            </a:r>
            <a:r>
              <a:rPr lang="en-US" altLang="zh-TW" u="sng">
                <a:solidFill>
                  <a:schemeClr val="accent1"/>
                </a:solidFill>
              </a:rPr>
              <a:t>I</a:t>
            </a:r>
            <a:r>
              <a:rPr lang="en-US" altLang="zh-TW">
                <a:solidFill>
                  <a:schemeClr val="accent1"/>
                </a:solidFill>
              </a:rPr>
              <a:t>ntegrated</a:t>
            </a:r>
          </a:p>
          <a:p>
            <a:r>
              <a:rPr lang="en-US" altLang="zh-TW">
                <a:solidFill>
                  <a:schemeClr val="accent1"/>
                </a:solidFill>
              </a:rPr>
              <a:t> </a:t>
            </a:r>
            <a:r>
              <a:rPr lang="en-US" altLang="zh-TW" u="sng">
                <a:solidFill>
                  <a:schemeClr val="accent1"/>
                </a:solidFill>
              </a:rPr>
              <a:t>S</a:t>
            </a:r>
            <a:r>
              <a:rPr lang="en-US" altLang="zh-TW">
                <a:solidFill>
                  <a:schemeClr val="accent1"/>
                </a:solidFill>
              </a:rPr>
              <a:t>ensors</a:t>
            </a:r>
          </a:p>
          <a:p>
            <a:r>
              <a:rPr lang="en-US" altLang="zh-TW">
                <a:solidFill>
                  <a:schemeClr val="accent1"/>
                </a:solidFill>
              </a:rPr>
              <a:t> </a:t>
            </a:r>
            <a:r>
              <a:rPr lang="en-US" altLang="zh-TW" u="sng">
                <a:solidFill>
                  <a:schemeClr val="accent1"/>
                </a:solidFill>
              </a:rPr>
              <a:t>S</a:t>
            </a:r>
            <a:r>
              <a:rPr lang="en-US" altLang="zh-TW">
                <a:solidFill>
                  <a:schemeClr val="accent1"/>
                </a:solidFill>
              </a:rPr>
              <a:t>tation)</a:t>
            </a:r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6122988" y="4752975"/>
            <a:ext cx="1611312" cy="366713"/>
          </a:xfrm>
          <a:prstGeom prst="rect">
            <a:avLst/>
          </a:prstGeom>
          <a:solidFill>
            <a:schemeClr val="bg1">
              <a:alpha val="56078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>
                <a:solidFill>
                  <a:schemeClr val="accent1"/>
                </a:solidFill>
              </a:rPr>
              <a:t>Anemometer</a:t>
            </a:r>
            <a:endParaRPr lang="zh-TW" alt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Temperature</a:t>
            </a:r>
          </a:p>
        </p:txBody>
      </p:sp>
      <p:graphicFrame>
        <p:nvGraphicFramePr>
          <p:cNvPr id="12" name="資料庫圖表 11"/>
          <p:cNvGraphicFramePr/>
          <p:nvPr/>
        </p:nvGraphicFramePr>
        <p:xfrm>
          <a:off x="1714480" y="207167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483" name="Picture 5" descr="DSCF1530_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7038" y="5091113"/>
            <a:ext cx="1296987" cy="908050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</p:pic>
      <p:pic>
        <p:nvPicPr>
          <p:cNvPr id="20484" name="Picture 8" descr="DSCF1399_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51500" y="3644900"/>
            <a:ext cx="1008063" cy="911225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Outdoor Thermometer</a:t>
            </a:r>
          </a:p>
        </p:txBody>
      </p:sp>
      <p:grpSp>
        <p:nvGrpSpPr>
          <p:cNvPr id="21506" name="Group 20"/>
          <p:cNvGrpSpPr>
            <a:grpSpLocks/>
          </p:cNvGrpSpPr>
          <p:nvPr/>
        </p:nvGrpSpPr>
        <p:grpSpPr bwMode="auto">
          <a:xfrm>
            <a:off x="920750" y="1989138"/>
            <a:ext cx="7926388" cy="3819525"/>
            <a:chOff x="580" y="1253"/>
            <a:chExt cx="4993" cy="2406"/>
          </a:xfrm>
        </p:grpSpPr>
        <p:pic>
          <p:nvPicPr>
            <p:cNvPr id="12293" name="Picture 5" descr="D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6" y="1259"/>
              <a:ext cx="1738" cy="232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296" name="Picture 8" descr="D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58" y="1260"/>
              <a:ext cx="2152" cy="17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1509" name="Line 9"/>
            <p:cNvSpPr>
              <a:spLocks noChangeShapeType="1"/>
            </p:cNvSpPr>
            <p:nvPr/>
          </p:nvSpPr>
          <p:spPr bwMode="auto">
            <a:xfrm flipH="1">
              <a:off x="3198" y="2750"/>
              <a:ext cx="226" cy="499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10" name="Text Box 10"/>
            <p:cNvSpPr txBox="1">
              <a:spLocks noChangeAspect="1" noChangeArrowheads="1"/>
            </p:cNvSpPr>
            <p:nvPr/>
          </p:nvSpPr>
          <p:spPr bwMode="auto">
            <a:xfrm>
              <a:off x="4921" y="2205"/>
              <a:ext cx="652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b="0">
                  <a:solidFill>
                    <a:srgbClr val="FF9933"/>
                  </a:solidFill>
                  <a:latin typeface="Comic Sans MS" pitchFamily="66" charset="0"/>
                </a:rPr>
                <a:t>Sensor </a:t>
              </a:r>
              <a:r>
                <a:rPr lang="en-US" altLang="zh-TW" sz="2000" b="0">
                  <a:solidFill>
                    <a:srgbClr val="FF9933"/>
                  </a:solidFill>
                  <a:latin typeface="Comic Sans MS" pitchFamily="66" charset="0"/>
                </a:rPr>
                <a:t>board</a:t>
              </a:r>
            </a:p>
          </p:txBody>
        </p:sp>
        <p:sp>
          <p:nvSpPr>
            <p:cNvPr id="21511" name="Line 18"/>
            <p:cNvSpPr>
              <a:spLocks noChangeShapeType="1"/>
            </p:cNvSpPr>
            <p:nvPr/>
          </p:nvSpPr>
          <p:spPr bwMode="auto">
            <a:xfrm>
              <a:off x="1610" y="3158"/>
              <a:ext cx="907" cy="181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12" name="Line 19"/>
            <p:cNvSpPr>
              <a:spLocks noChangeShapeType="1"/>
            </p:cNvSpPr>
            <p:nvPr/>
          </p:nvSpPr>
          <p:spPr bwMode="auto">
            <a:xfrm>
              <a:off x="3969" y="1752"/>
              <a:ext cx="925" cy="648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13" name="Text Box 20"/>
            <p:cNvSpPr txBox="1">
              <a:spLocks noChangeAspect="1" noChangeArrowheads="1"/>
            </p:cNvSpPr>
            <p:nvPr/>
          </p:nvSpPr>
          <p:spPr bwMode="auto">
            <a:xfrm>
              <a:off x="2535" y="3217"/>
              <a:ext cx="98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000" b="0">
                  <a:solidFill>
                    <a:srgbClr val="0066FF"/>
                  </a:solidFill>
                  <a:latin typeface="Comic Sans MS" pitchFamily="66" charset="0"/>
                </a:rPr>
                <a:t>Radiation shield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D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2205038"/>
            <a:ext cx="2968625" cy="2225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Outdoor Thermometer</a:t>
            </a:r>
          </a:p>
        </p:txBody>
      </p:sp>
      <p:sp>
        <p:nvSpPr>
          <p:cNvPr id="22531" name="Oval 8"/>
          <p:cNvSpPr>
            <a:spLocks noChangeArrowheads="1"/>
          </p:cNvSpPr>
          <p:nvPr/>
        </p:nvSpPr>
        <p:spPr bwMode="auto">
          <a:xfrm>
            <a:off x="2268538" y="3933825"/>
            <a:ext cx="346075" cy="449263"/>
          </a:xfrm>
          <a:prstGeom prst="ellipse">
            <a:avLst/>
          </a:prstGeom>
          <a:noFill/>
          <a:ln w="25400">
            <a:solidFill>
              <a:srgbClr val="FF9900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zh-TW" altLang="en-US" b="0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6011863" y="3068638"/>
            <a:ext cx="1296987" cy="1152525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 b="0">
              <a:cs typeface="+mn-cs"/>
            </a:endParaRP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H="1" flipV="1">
            <a:off x="3429000" y="2214563"/>
            <a:ext cx="3879850" cy="85407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zh-TW" altLang="en-US" b="0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V="1">
            <a:off x="3419475" y="4221163"/>
            <a:ext cx="3889375" cy="1512887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zh-TW" altLang="en-US" b="0"/>
          </a:p>
        </p:txBody>
      </p:sp>
      <p:sp>
        <p:nvSpPr>
          <p:cNvPr id="22535" name="Text Box 15"/>
          <p:cNvSpPr txBox="1">
            <a:spLocks noChangeAspect="1" noChangeArrowheads="1"/>
          </p:cNvSpPr>
          <p:nvPr/>
        </p:nvSpPr>
        <p:spPr bwMode="auto">
          <a:xfrm>
            <a:off x="5429250" y="4929188"/>
            <a:ext cx="2643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0">
                <a:latin typeface="Comic Sans MS" pitchFamily="66" charset="0"/>
              </a:rPr>
              <a:t>Inside radiation shield</a:t>
            </a:r>
            <a:endParaRPr lang="en-US" altLang="zh-TW" b="0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V="1">
            <a:off x="1071563" y="4214813"/>
            <a:ext cx="4929187" cy="1643062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zh-TW" altLang="en-US" b="0"/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 flipH="1" flipV="1">
            <a:off x="1214438" y="2214563"/>
            <a:ext cx="4737100" cy="85407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zh-TW" altLang="en-US" b="0"/>
          </a:p>
        </p:txBody>
      </p:sp>
      <p:pic>
        <p:nvPicPr>
          <p:cNvPr id="13318" name="Picture 6" descr="D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2205038"/>
            <a:ext cx="2424112" cy="36306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6350"/>
            <a:contourClr>
              <a:srgbClr val="C0C0C0"/>
            </a:contourClr>
          </a:sp3d>
        </p:spPr>
      </p:pic>
      <p:sp>
        <p:nvSpPr>
          <p:cNvPr id="13319" name="Line 7"/>
          <p:cNvSpPr>
            <a:spLocks noChangeShapeType="1"/>
          </p:cNvSpPr>
          <p:nvPr/>
        </p:nvSpPr>
        <p:spPr bwMode="auto">
          <a:xfrm flipV="1">
            <a:off x="2500313" y="3500438"/>
            <a:ext cx="1439862" cy="647700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500438" y="3143250"/>
            <a:ext cx="20891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altLang="zh-TW" sz="220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Thermistor</a:t>
            </a:r>
          </a:p>
        </p:txBody>
      </p:sp>
      <p:sp>
        <p:nvSpPr>
          <p:cNvPr id="22541" name="Text Box 14"/>
          <p:cNvSpPr txBox="1">
            <a:spLocks noChangeArrowheads="1"/>
          </p:cNvSpPr>
          <p:nvPr/>
        </p:nvSpPr>
        <p:spPr bwMode="auto">
          <a:xfrm>
            <a:off x="4000500" y="5715000"/>
            <a:ext cx="421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0" u="sng">
                <a:solidFill>
                  <a:srgbClr val="00B0F0"/>
                </a:solidFill>
                <a:latin typeface="Comic Sans MS" pitchFamily="66" charset="0"/>
              </a:rPr>
              <a:t>Thermistor:</a:t>
            </a:r>
            <a:r>
              <a:rPr lang="en-US" altLang="zh-TW" b="0">
                <a:solidFill>
                  <a:srgbClr val="00B0F0"/>
                </a:solidFill>
                <a:latin typeface="Comic Sans MS" pitchFamily="66" charset="0"/>
              </a:rPr>
              <a:t/>
            </a:r>
            <a:br>
              <a:rPr lang="en-US" altLang="zh-TW" b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en-US" altLang="zh-TW" b="0">
                <a:solidFill>
                  <a:srgbClr val="00B0F0"/>
                </a:solidFill>
                <a:latin typeface="Comic Sans MS" pitchFamily="66" charset="0"/>
              </a:rPr>
              <a:t>Resistance varies with temperature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nimBg="1"/>
      <p:bldP spid="13321" grpId="0"/>
      <p:bldP spid="225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625" y="7858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Outdoor Thermometer</a:t>
            </a:r>
          </a:p>
        </p:txBody>
      </p:sp>
      <p:pic>
        <p:nvPicPr>
          <p:cNvPr id="30724" name="Picture 4" descr="D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29190" y="2143116"/>
            <a:ext cx="3887787" cy="2911475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3555" name="Line 6"/>
          <p:cNvSpPr>
            <a:spLocks noChangeShapeType="1"/>
          </p:cNvSpPr>
          <p:nvPr/>
        </p:nvSpPr>
        <p:spPr bwMode="auto">
          <a:xfrm flipV="1">
            <a:off x="6429375" y="3500438"/>
            <a:ext cx="215900" cy="200025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5000625" y="5715000"/>
            <a:ext cx="28082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altLang="zh-TW" sz="220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Radiation Shield</a:t>
            </a:r>
          </a:p>
        </p:txBody>
      </p:sp>
      <p:graphicFrame>
        <p:nvGraphicFramePr>
          <p:cNvPr id="9" name="資料庫圖表 8"/>
          <p:cNvGraphicFramePr/>
          <p:nvPr/>
        </p:nvGraphicFramePr>
        <p:xfrm>
          <a:off x="500034" y="2000240"/>
          <a:ext cx="4929222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Relative Humidity</a:t>
            </a:r>
          </a:p>
        </p:txBody>
      </p:sp>
      <p:graphicFrame>
        <p:nvGraphicFramePr>
          <p:cNvPr id="8" name="資料庫圖表 7"/>
          <p:cNvGraphicFramePr/>
          <p:nvPr/>
        </p:nvGraphicFramePr>
        <p:xfrm>
          <a:off x="642368" y="1929325"/>
          <a:ext cx="6097012" cy="4064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6072188" y="3929063"/>
            <a:ext cx="285750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400" b="0" dirty="0">
                <a:solidFill>
                  <a:schemeClr val="accent2"/>
                </a:solidFill>
                <a:latin typeface="+mn-lt"/>
                <a:ea typeface="新細明體" pitchFamily="18" charset="-120"/>
              </a:rPr>
              <a:t>Water vapor in air is saturated, no more water can be carried by air.</a:t>
            </a:r>
            <a:endParaRPr lang="zh-TW" altLang="en-US" b="0" dirty="0">
              <a:solidFill>
                <a:schemeClr val="accent2"/>
              </a:solidFill>
              <a:latin typeface="+mn-lt"/>
              <a:ea typeface="新細明體" pitchFamily="18" charset="-120"/>
            </a:endParaRPr>
          </a:p>
        </p:txBody>
      </p:sp>
      <p:sp>
        <p:nvSpPr>
          <p:cNvPr id="24580" name="文字方塊 6"/>
          <p:cNvSpPr txBox="1">
            <a:spLocks noChangeArrowheads="1"/>
          </p:cNvSpPr>
          <p:nvPr/>
        </p:nvSpPr>
        <p:spPr bwMode="auto">
          <a:xfrm>
            <a:off x="6143625" y="3500438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400" b="0">
                <a:solidFill>
                  <a:schemeClr val="accent2"/>
                </a:solidFill>
                <a:latin typeface="Constantia" pitchFamily="18" charset="0"/>
              </a:rPr>
              <a:t>RH = </a:t>
            </a:r>
            <a:r>
              <a:rPr lang="en-US" altLang="zh-TW" sz="2400" b="0">
                <a:solidFill>
                  <a:schemeClr val="accent2"/>
                </a:solidFill>
                <a:latin typeface="Times New Roman" pitchFamily="18" charset="0"/>
              </a:rPr>
              <a:t>100% ?</a:t>
            </a:r>
          </a:p>
        </p:txBody>
      </p:sp>
      <p:pic>
        <p:nvPicPr>
          <p:cNvPr id="24581" name="Picture 5" descr="DSCF1530_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56100" y="4826000"/>
            <a:ext cx="1296988" cy="908050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</p:pic>
      <p:pic>
        <p:nvPicPr>
          <p:cNvPr id="24582" name="Picture 8" descr="DSCF1399_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02150" y="3379788"/>
            <a:ext cx="1008063" cy="911225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FF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0000FF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0000FF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6861</TotalTime>
  <Words>484</Words>
  <Application>Microsoft Office PowerPoint</Application>
  <PresentationFormat>On-screen Show (4:3)</PresentationFormat>
  <Paragraphs>147</Paragraphs>
  <Slides>28</Slides>
  <Notes>3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簡報設計範本</vt:lpstr>
      </vt:variant>
      <vt:variant>
        <vt:i4>4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42" baseType="lpstr">
      <vt:lpstr>Arial</vt:lpstr>
      <vt:lpstr>新細明體</vt:lpstr>
      <vt:lpstr>Calibri</vt:lpstr>
      <vt:lpstr>微軟正黑體</vt:lpstr>
      <vt:lpstr>Constantia</vt:lpstr>
      <vt:lpstr>Wingdings 2</vt:lpstr>
      <vt:lpstr>Times New Roman</vt:lpstr>
      <vt:lpstr>Comic Sans MS</vt:lpstr>
      <vt:lpstr>細明體</vt:lpstr>
      <vt:lpstr>流線</vt:lpstr>
      <vt:lpstr>流線</vt:lpstr>
      <vt:lpstr>流線</vt:lpstr>
      <vt:lpstr>流線</vt:lpstr>
      <vt:lpstr>點陣圖影像</vt:lpstr>
      <vt:lpstr>Automatic Weather Station (AWS)</vt:lpstr>
      <vt:lpstr>Introduction</vt:lpstr>
      <vt:lpstr>Weather Information</vt:lpstr>
      <vt:lpstr>All Components of AWS</vt:lpstr>
      <vt:lpstr>Temperature</vt:lpstr>
      <vt:lpstr>Outdoor Thermometer</vt:lpstr>
      <vt:lpstr>Outdoor Thermometer</vt:lpstr>
      <vt:lpstr>Outdoor Thermometer</vt:lpstr>
      <vt:lpstr>Relative Humidity</vt:lpstr>
      <vt:lpstr>Outdoor Hygrometer</vt:lpstr>
      <vt:lpstr>Rainfall</vt:lpstr>
      <vt:lpstr>Rainfall</vt:lpstr>
      <vt:lpstr>Ultra Violet (UV) Index</vt:lpstr>
      <vt:lpstr>Solar Radiation</vt:lpstr>
      <vt:lpstr>Solar and UV sensor</vt:lpstr>
      <vt:lpstr>Wind Speed</vt:lpstr>
      <vt:lpstr>Wind Speed</vt:lpstr>
      <vt:lpstr>Wind Direction</vt:lpstr>
      <vt:lpstr>Pressure</vt:lpstr>
      <vt:lpstr>Sensor Interface Module</vt:lpstr>
      <vt:lpstr>Console</vt:lpstr>
      <vt:lpstr>Co-WIN website</vt:lpstr>
      <vt:lpstr>Co-WIN website</vt:lpstr>
      <vt:lpstr>Co-WIN website</vt:lpstr>
      <vt:lpstr>Co-WIN website</vt:lpstr>
      <vt:lpstr>Co-WIN website</vt:lpstr>
      <vt:lpstr>Co-WIN website</vt:lpstr>
      <vt:lpstr>END</vt:lpstr>
    </vt:vector>
  </TitlesOfParts>
  <Company>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Automatic Weather Station (AWS)</dc:title>
  <dc:creator>Matthew Wong</dc:creator>
  <cp:lastModifiedBy>Matthew Wong</cp:lastModifiedBy>
  <cp:revision>159</cp:revision>
  <cp:lastPrinted>2011-07-19T08:25:55Z</cp:lastPrinted>
  <dcterms:created xsi:type="dcterms:W3CDTF">2008-12-31T20:04:23Z</dcterms:created>
  <dcterms:modified xsi:type="dcterms:W3CDTF">2011-10-12T08:04:02Z</dcterms:modified>
</cp:coreProperties>
</file>